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75200" cy="9753600"/>
  <p:notesSz cx="174752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54" y="1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40" y="3023616"/>
            <a:ext cx="1485392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21280" y="5462016"/>
            <a:ext cx="1223264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73760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99728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3760" y="390144"/>
            <a:ext cx="15727680" cy="15605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3760" y="2243328"/>
            <a:ext cx="15727680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941568" y="9070848"/>
            <a:ext cx="559206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73760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582144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5445821-2D86-8E14-EDD5-1B4D4DFF5B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0D3BB85-C8DF-8E1E-F119-5895CFE3DC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72975B6-6ACB-4E5F-311A-3F25AA320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5A4AB0F-76A9-3B46-B8E7-9F2781A5B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C000E5E-96FC-2525-1D71-726A3E1E8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97CC96B-A3ED-1120-9D04-38C9FF42D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A0FA816-073D-BDC5-AD57-6B52D7D03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CE8AB03-D894-4652-543E-3DC4068B7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3AAEE6E-A329-E876-D1D8-4962ECC53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907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9862CFC-BBE1-89DB-7B01-93A0404DF6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-152400"/>
            <a:ext cx="142875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17475200" cy="990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0</Words>
  <Application>Microsoft Office PowerPoint</Application>
  <PresentationFormat>מותאם אישית</PresentationFormat>
  <Paragraphs>0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5" baseType="lpstr"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אביב שרעבי</cp:lastModifiedBy>
  <cp:revision>1</cp:revision>
  <dcterms:created xsi:type="dcterms:W3CDTF">2026-03-09T06:58:35Z</dcterms:created>
  <dcterms:modified xsi:type="dcterms:W3CDTF">2026-03-09T07:18:38Z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2026-03-09T00:00:00Z</vt:filetime>
  </property>
  <property fmtid="{D5CDD505-2E9C-101B-9397-08002B2CF9AE}" pid="3" name="LastSaved">
    <vt:filetime>2026-03-09T00:00:00Z</vt:filetime>
  </property>
</Properties>
</file>