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771" r:id="rId2"/>
  </p:sldMasterIdLst>
  <p:notesMasterIdLst>
    <p:notesMasterId r:id="rId32"/>
  </p:notesMasterIdLst>
  <p:handoutMasterIdLst>
    <p:handoutMasterId r:id="rId33"/>
  </p:handoutMasterIdLst>
  <p:sldIdLst>
    <p:sldId id="611" r:id="rId3"/>
    <p:sldId id="612" r:id="rId4"/>
    <p:sldId id="592" r:id="rId5"/>
    <p:sldId id="589" r:id="rId6"/>
    <p:sldId id="643" r:id="rId7"/>
    <p:sldId id="601" r:id="rId8"/>
    <p:sldId id="618" r:id="rId9"/>
    <p:sldId id="621" r:id="rId10"/>
    <p:sldId id="623" r:id="rId11"/>
    <p:sldId id="632" r:id="rId12"/>
    <p:sldId id="633" r:id="rId13"/>
    <p:sldId id="634" r:id="rId14"/>
    <p:sldId id="577" r:id="rId15"/>
    <p:sldId id="602" r:id="rId16"/>
    <p:sldId id="635" r:id="rId17"/>
    <p:sldId id="636" r:id="rId18"/>
    <p:sldId id="637" r:id="rId19"/>
    <p:sldId id="638" r:id="rId20"/>
    <p:sldId id="639" r:id="rId21"/>
    <p:sldId id="575" r:id="rId22"/>
    <p:sldId id="629" r:id="rId23"/>
    <p:sldId id="606" r:id="rId24"/>
    <p:sldId id="607" r:id="rId25"/>
    <p:sldId id="608" r:id="rId26"/>
    <p:sldId id="609" r:id="rId27"/>
    <p:sldId id="627" r:id="rId28"/>
    <p:sldId id="631" r:id="rId29"/>
    <p:sldId id="640" r:id="rId30"/>
    <p:sldId id="641" r:id="rId31"/>
  </p:sldIdLst>
  <p:sldSz cx="9144000" cy="6858000" type="screen4x3"/>
  <p:notesSz cx="67691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2880">
          <p15:clr>
            <a:srgbClr val="A4A3A4"/>
          </p15:clr>
        </p15:guide>
      </p15:sldGuideLst>
    </p:ext>
    <p:ext uri="{2D200454-40CA-4A62-9FC3-DE9A4176ACB9}">
      <p15:notesGuideLst xmlns:p15="http://schemas.microsoft.com/office/powerpoint/2012/main" xmlns="">
        <p15:guide id="1" orient="horz" pos="3120" userDrawn="1">
          <p15:clr>
            <a:srgbClr val="A4A3A4"/>
          </p15:clr>
        </p15:guide>
        <p15:guide id="2" pos="213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FFFFFF"/>
    <a:srgbClr val="FF9900"/>
    <a:srgbClr val="FFFF66"/>
    <a:srgbClr val="0EAF78"/>
    <a:srgbClr val="E3DED1"/>
    <a:srgbClr val="FF6600"/>
    <a:srgbClr val="CC33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autoAdjust="0"/>
  </p:normalViewPr>
  <p:slideViewPr>
    <p:cSldViewPr snapToGrid="0">
      <p:cViewPr>
        <p:scale>
          <a:sx n="96" d="100"/>
          <a:sy n="96" d="100"/>
        </p:scale>
        <p:origin x="-955" y="-14"/>
      </p:cViewPr>
      <p:guideLst>
        <p:guide orient="horz" pos="2183"/>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3" d="100"/>
          <a:sy n="53" d="100"/>
        </p:scale>
        <p:origin x="2082" y="66"/>
      </p:cViewPr>
      <p:guideLst>
        <p:guide orient="horz" pos="3120"/>
        <p:guide pos="21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iagrams/_rels/data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420637-3652-4E77-98A1-1C9AA60AD8BA}" type="doc">
      <dgm:prSet loTypeId="urn:microsoft.com/office/officeart/2005/8/layout/hierarchy1" loCatId="hierarchy" qsTypeId="urn:microsoft.com/office/officeart/2005/8/quickstyle/3d3" qsCatId="3D" csTypeId="urn:microsoft.com/office/officeart/2005/8/colors/colorful2" csCatId="colorful" phldr="1"/>
      <dgm:spPr/>
      <dgm:t>
        <a:bodyPr/>
        <a:lstStyle/>
        <a:p>
          <a:pPr rtl="1"/>
          <a:endParaRPr lang="he-IL"/>
        </a:p>
      </dgm:t>
    </dgm:pt>
    <dgm:pt modelId="{6E236E58-B368-43AC-8E08-00B2B3902080}">
      <dgm:prSet phldrT="[טקסט]"/>
      <dgm:spPr/>
      <dgm:t>
        <a:bodyPr/>
        <a:lstStyle/>
        <a:p>
          <a:pPr rtl="1"/>
          <a:r>
            <a:rPr lang="he-IL" b="1" cap="none" spc="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מנהל תנועה</a:t>
          </a:r>
        </a:p>
      </dgm:t>
    </dgm:pt>
    <dgm:pt modelId="{853349D1-4D58-405A-8866-69ACEC3BA8CD}" type="parTrans" cxnId="{1327FDAE-167E-426B-A7D9-0E905F7F8E29}">
      <dgm:prSet/>
      <dgm:spPr/>
      <dgm:t>
        <a:bodyPr/>
        <a:lstStyle/>
        <a:p>
          <a:pPr rtl="1"/>
          <a:endParaRPr lang="he-IL"/>
        </a:p>
      </dgm:t>
    </dgm:pt>
    <dgm:pt modelId="{3925BFEF-AA81-425A-9865-32EA044E8CDB}" type="sibTrans" cxnId="{1327FDAE-167E-426B-A7D9-0E905F7F8E29}">
      <dgm:prSet/>
      <dgm:spPr/>
      <dgm:t>
        <a:bodyPr/>
        <a:lstStyle/>
        <a:p>
          <a:pPr rtl="1"/>
          <a:endParaRPr lang="he-IL"/>
        </a:p>
      </dgm:t>
    </dgm:pt>
    <dgm:pt modelId="{78B92EDB-FB9E-4389-930C-2B7F6C6ED320}">
      <dgm:prSet phldrT="[טקסט]"/>
      <dgm:spPr/>
      <dgm:t>
        <a:bodyPr/>
        <a:lstStyle/>
        <a:p>
          <a:pPr rtl="1"/>
          <a:r>
            <a:rPr lang="he-IL" b="1" cap="none" spc="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אגף פיקוח ובקרת רכב לכבישים וארגונים</a:t>
          </a:r>
        </a:p>
      </dgm:t>
    </dgm:pt>
    <dgm:pt modelId="{F851BDC5-65FE-4E50-AA7E-228DD6FAAC15}" type="parTrans" cxnId="{EC79A0BF-03A4-476A-AADF-91D84B76F821}">
      <dgm:prSet/>
      <dgm:spPr/>
      <dgm:t>
        <a:bodyPr/>
        <a:lstStyle/>
        <a:p>
          <a:pPr rtl="1"/>
          <a:endParaRPr lang="he-IL"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dgm:t>
    </dgm:pt>
    <dgm:pt modelId="{0B9E0773-7883-4D98-B56B-A1C24A78CCD9}" type="sibTrans" cxnId="{EC79A0BF-03A4-476A-AADF-91D84B76F821}">
      <dgm:prSet/>
      <dgm:spPr/>
      <dgm:t>
        <a:bodyPr/>
        <a:lstStyle/>
        <a:p>
          <a:pPr rtl="1"/>
          <a:endParaRPr lang="he-IL"/>
        </a:p>
      </dgm:t>
    </dgm:pt>
    <dgm:pt modelId="{040C1487-E1B6-4533-97C7-9E8F6C0B0834}">
      <dgm:prSet phldrT="[טקסט]"/>
      <dgm:spPr/>
      <dgm:t>
        <a:bodyPr/>
        <a:lstStyle/>
        <a:p>
          <a:pPr rtl="1"/>
          <a:r>
            <a:rPr lang="he-IL" b="1" cap="none" spc="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תחום ניידות בטיחות</a:t>
          </a:r>
        </a:p>
      </dgm:t>
    </dgm:pt>
    <dgm:pt modelId="{A44B21EF-FD80-42D8-90A6-6484B06BD345}" type="parTrans" cxnId="{5F5C1DF9-8B3E-4EF7-BF44-8B204DD72DC7}">
      <dgm:prSet/>
      <dgm:spPr/>
      <dgm:t>
        <a:bodyPr/>
        <a:lstStyle/>
        <a:p>
          <a:pPr rtl="1"/>
          <a:endParaRPr lang="he-IL"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dgm:t>
    </dgm:pt>
    <dgm:pt modelId="{87A6560E-001F-4E5D-ACD3-95BF598804F2}" type="sibTrans" cxnId="{5F5C1DF9-8B3E-4EF7-BF44-8B204DD72DC7}">
      <dgm:prSet/>
      <dgm:spPr/>
      <dgm:t>
        <a:bodyPr/>
        <a:lstStyle/>
        <a:p>
          <a:pPr rtl="1"/>
          <a:endParaRPr lang="he-IL"/>
        </a:p>
      </dgm:t>
    </dgm:pt>
    <dgm:pt modelId="{5CD8A6E0-9010-40C6-9E9F-59481679DA9C}">
      <dgm:prSet phldrT="[טקסט]"/>
      <dgm:spPr/>
      <dgm:t>
        <a:bodyPr/>
        <a:lstStyle/>
        <a:p>
          <a:pPr rtl="1"/>
          <a:r>
            <a:rPr lang="he-IL" b="1" cap="none" spc="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תחום קציני בטיחות</a:t>
          </a:r>
        </a:p>
      </dgm:t>
    </dgm:pt>
    <dgm:pt modelId="{A655AFFF-1BE0-4C38-8F1C-10910E3A6C8C}" type="parTrans" cxnId="{9F0BD8B6-A47E-43C1-8B48-2BD1986068BE}">
      <dgm:prSet/>
      <dgm:spPr/>
      <dgm:t>
        <a:bodyPr/>
        <a:lstStyle/>
        <a:p>
          <a:pPr rtl="1"/>
          <a:endParaRPr lang="he-IL"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dgm:t>
    </dgm:pt>
    <dgm:pt modelId="{AA2FA07A-FF47-438C-87E0-26F0D3D7761C}" type="sibTrans" cxnId="{9F0BD8B6-A47E-43C1-8B48-2BD1986068BE}">
      <dgm:prSet/>
      <dgm:spPr/>
      <dgm:t>
        <a:bodyPr/>
        <a:lstStyle/>
        <a:p>
          <a:pPr rtl="1"/>
          <a:endParaRPr lang="he-IL"/>
        </a:p>
      </dgm:t>
    </dgm:pt>
    <dgm:pt modelId="{602ADECD-90DC-4F30-9209-FEF35213694B}">
      <dgm:prSet phldrT="[טקסט]"/>
      <dgm:spPr/>
      <dgm:t>
        <a:bodyPr/>
        <a:lstStyle/>
        <a:p>
          <a:pPr rtl="1"/>
          <a:r>
            <a:rPr lang="he-IL" b="1" cap="none" spc="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תחום מטענים</a:t>
          </a:r>
        </a:p>
      </dgm:t>
    </dgm:pt>
    <dgm:pt modelId="{B9D9A6BC-14E7-4D8E-BA1C-ECBF75EF6554}" type="parTrans" cxnId="{AA3EF861-F608-4FEE-ABC8-3807B8E7D0F5}">
      <dgm:prSet/>
      <dgm:spPr/>
      <dgm:t>
        <a:bodyPr/>
        <a:lstStyle/>
        <a:p>
          <a:pPr rtl="1"/>
          <a:endParaRPr lang="he-IL"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dgm:t>
    </dgm:pt>
    <dgm:pt modelId="{0CE28295-4928-4C6A-94D5-2EEFD0989FDB}" type="sibTrans" cxnId="{AA3EF861-F608-4FEE-ABC8-3807B8E7D0F5}">
      <dgm:prSet/>
      <dgm:spPr/>
      <dgm:t>
        <a:bodyPr/>
        <a:lstStyle/>
        <a:p>
          <a:pPr rtl="1"/>
          <a:endParaRPr lang="he-IL"/>
        </a:p>
      </dgm:t>
    </dgm:pt>
    <dgm:pt modelId="{FDB73D4B-7A36-40BF-95E8-C83ED82C84F1}" type="pres">
      <dgm:prSet presAssocID="{39420637-3652-4E77-98A1-1C9AA60AD8BA}" presName="hierChild1" presStyleCnt="0">
        <dgm:presLayoutVars>
          <dgm:chPref val="1"/>
          <dgm:dir/>
          <dgm:animOne val="branch"/>
          <dgm:animLvl val="lvl"/>
          <dgm:resizeHandles/>
        </dgm:presLayoutVars>
      </dgm:prSet>
      <dgm:spPr/>
      <dgm:t>
        <a:bodyPr/>
        <a:lstStyle/>
        <a:p>
          <a:pPr rtl="1"/>
          <a:endParaRPr lang="he-IL"/>
        </a:p>
      </dgm:t>
    </dgm:pt>
    <dgm:pt modelId="{77633977-2F06-47FC-A824-FE84384FC741}" type="pres">
      <dgm:prSet presAssocID="{6E236E58-B368-43AC-8E08-00B2B3902080}" presName="hierRoot1" presStyleCnt="0"/>
      <dgm:spPr/>
    </dgm:pt>
    <dgm:pt modelId="{B71EA05F-7C04-49F6-B4CB-8C1E6D3F08EF}" type="pres">
      <dgm:prSet presAssocID="{6E236E58-B368-43AC-8E08-00B2B3902080}" presName="composite" presStyleCnt="0"/>
      <dgm:spPr/>
    </dgm:pt>
    <dgm:pt modelId="{922030D5-5767-45CE-A251-763EFB72A352}" type="pres">
      <dgm:prSet presAssocID="{6E236E58-B368-43AC-8E08-00B2B3902080}" presName="background" presStyleLbl="node0" presStyleIdx="0" presStyleCnt="1"/>
      <dgm:spPr/>
    </dgm:pt>
    <dgm:pt modelId="{A39C91E5-63AB-428D-9CAC-3BCF5CFFEE34}" type="pres">
      <dgm:prSet presAssocID="{6E236E58-B368-43AC-8E08-00B2B3902080}" presName="text" presStyleLbl="fgAcc0" presStyleIdx="0" presStyleCnt="1" custScaleX="112411" custScaleY="109233">
        <dgm:presLayoutVars>
          <dgm:chPref val="3"/>
        </dgm:presLayoutVars>
      </dgm:prSet>
      <dgm:spPr/>
      <dgm:t>
        <a:bodyPr/>
        <a:lstStyle/>
        <a:p>
          <a:pPr rtl="1"/>
          <a:endParaRPr lang="he-IL"/>
        </a:p>
      </dgm:t>
    </dgm:pt>
    <dgm:pt modelId="{BADA4DEF-2A07-4960-9AA1-8D41E527080A}" type="pres">
      <dgm:prSet presAssocID="{6E236E58-B368-43AC-8E08-00B2B3902080}" presName="hierChild2" presStyleCnt="0"/>
      <dgm:spPr/>
    </dgm:pt>
    <dgm:pt modelId="{6ED2CE6F-CA0D-4D2B-AEAE-CCF5ED6D191B}" type="pres">
      <dgm:prSet presAssocID="{F851BDC5-65FE-4E50-AA7E-228DD6FAAC15}" presName="Name10" presStyleLbl="parChTrans1D2" presStyleIdx="0" presStyleCnt="1" custSzX="102788" custSzY="641228"/>
      <dgm:spPr/>
      <dgm:t>
        <a:bodyPr/>
        <a:lstStyle/>
        <a:p>
          <a:pPr rtl="1"/>
          <a:endParaRPr lang="he-IL"/>
        </a:p>
      </dgm:t>
    </dgm:pt>
    <dgm:pt modelId="{A90D1775-E156-4117-8AA0-129BCD881640}" type="pres">
      <dgm:prSet presAssocID="{78B92EDB-FB9E-4389-930C-2B7F6C6ED320}" presName="hierRoot2" presStyleCnt="0"/>
      <dgm:spPr/>
    </dgm:pt>
    <dgm:pt modelId="{C694FF97-0CB1-4D66-A01D-56BA7C733F86}" type="pres">
      <dgm:prSet presAssocID="{78B92EDB-FB9E-4389-930C-2B7F6C6ED320}" presName="composite2" presStyleCnt="0"/>
      <dgm:spPr/>
    </dgm:pt>
    <dgm:pt modelId="{72BE07F4-799B-4414-AE58-92E9C90EB578}" type="pres">
      <dgm:prSet presAssocID="{78B92EDB-FB9E-4389-930C-2B7F6C6ED320}" presName="background2" presStyleLbl="node2" presStyleIdx="0" presStyleCnt="1"/>
      <dgm:spPr/>
    </dgm:pt>
    <dgm:pt modelId="{AA367238-87F5-4406-BAD7-4E9BBAA346EF}" type="pres">
      <dgm:prSet presAssocID="{78B92EDB-FB9E-4389-930C-2B7F6C6ED320}" presName="text2" presStyleLbl="fgAcc2" presStyleIdx="0" presStyleCnt="1" custScaleX="112411" custScaleY="109233">
        <dgm:presLayoutVars>
          <dgm:chPref val="3"/>
        </dgm:presLayoutVars>
      </dgm:prSet>
      <dgm:spPr/>
      <dgm:t>
        <a:bodyPr/>
        <a:lstStyle/>
        <a:p>
          <a:pPr rtl="1"/>
          <a:endParaRPr lang="he-IL"/>
        </a:p>
      </dgm:t>
    </dgm:pt>
    <dgm:pt modelId="{A8667F92-CCB9-40E5-82A2-3B30F02F4143}" type="pres">
      <dgm:prSet presAssocID="{78B92EDB-FB9E-4389-930C-2B7F6C6ED320}" presName="hierChild3" presStyleCnt="0"/>
      <dgm:spPr/>
    </dgm:pt>
    <dgm:pt modelId="{A993E8AC-375C-407A-9E8D-433A27EB711F}" type="pres">
      <dgm:prSet presAssocID="{A44B21EF-FD80-42D8-90A6-6484B06BD345}" presName="Name17" presStyleLbl="parChTrans1D3" presStyleIdx="0" presStyleCnt="3" custSzX="2773146" custSzY="641228"/>
      <dgm:spPr/>
      <dgm:t>
        <a:bodyPr/>
        <a:lstStyle/>
        <a:p>
          <a:pPr rtl="1"/>
          <a:endParaRPr lang="he-IL"/>
        </a:p>
      </dgm:t>
    </dgm:pt>
    <dgm:pt modelId="{2B4EB389-AD00-4727-BF17-9CAFA363D366}" type="pres">
      <dgm:prSet presAssocID="{040C1487-E1B6-4533-97C7-9E8F6C0B0834}" presName="hierRoot3" presStyleCnt="0"/>
      <dgm:spPr/>
    </dgm:pt>
    <dgm:pt modelId="{3ADC668B-3D01-4A59-9D15-F2A558B01F0A}" type="pres">
      <dgm:prSet presAssocID="{040C1487-E1B6-4533-97C7-9E8F6C0B0834}" presName="composite3" presStyleCnt="0"/>
      <dgm:spPr/>
    </dgm:pt>
    <dgm:pt modelId="{D98B9B89-DD91-4B35-8D65-A9D258F2670C}" type="pres">
      <dgm:prSet presAssocID="{040C1487-E1B6-4533-97C7-9E8F6C0B0834}" presName="background3" presStyleLbl="node3" presStyleIdx="0" presStyleCnt="3"/>
      <dgm:spPr/>
    </dgm:pt>
    <dgm:pt modelId="{0BBC0395-58D4-4D50-92C7-D4C6B9782109}" type="pres">
      <dgm:prSet presAssocID="{040C1487-E1B6-4533-97C7-9E8F6C0B0834}" presName="text3" presStyleLbl="fgAcc3" presStyleIdx="0" presStyleCnt="3" custScaleX="112411" custScaleY="109233">
        <dgm:presLayoutVars>
          <dgm:chPref val="3"/>
        </dgm:presLayoutVars>
      </dgm:prSet>
      <dgm:spPr/>
      <dgm:t>
        <a:bodyPr/>
        <a:lstStyle/>
        <a:p>
          <a:pPr rtl="1"/>
          <a:endParaRPr lang="he-IL"/>
        </a:p>
      </dgm:t>
    </dgm:pt>
    <dgm:pt modelId="{42D83E5C-BEB0-4110-BA5D-717E92110192}" type="pres">
      <dgm:prSet presAssocID="{040C1487-E1B6-4533-97C7-9E8F6C0B0834}" presName="hierChild4" presStyleCnt="0"/>
      <dgm:spPr/>
    </dgm:pt>
    <dgm:pt modelId="{872F332D-3D10-48CE-BC6A-258F20FEC44D}" type="pres">
      <dgm:prSet presAssocID="{A655AFFF-1BE0-4C38-8F1C-10910E3A6C8C}" presName="Name17" presStyleLbl="parChTrans1D3" presStyleIdx="1" presStyleCnt="3" custSzX="102788" custSzY="641228"/>
      <dgm:spPr/>
      <dgm:t>
        <a:bodyPr/>
        <a:lstStyle/>
        <a:p>
          <a:pPr rtl="1"/>
          <a:endParaRPr lang="he-IL"/>
        </a:p>
      </dgm:t>
    </dgm:pt>
    <dgm:pt modelId="{60FD68D3-98B4-4AA2-9085-FA54FA0A94DB}" type="pres">
      <dgm:prSet presAssocID="{5CD8A6E0-9010-40C6-9E9F-59481679DA9C}" presName="hierRoot3" presStyleCnt="0"/>
      <dgm:spPr/>
    </dgm:pt>
    <dgm:pt modelId="{0336E455-621A-4C0A-A334-3B6507936BB9}" type="pres">
      <dgm:prSet presAssocID="{5CD8A6E0-9010-40C6-9E9F-59481679DA9C}" presName="composite3" presStyleCnt="0"/>
      <dgm:spPr/>
    </dgm:pt>
    <dgm:pt modelId="{09226A6A-49A3-4242-A7AB-A507F3D194CB}" type="pres">
      <dgm:prSet presAssocID="{5CD8A6E0-9010-40C6-9E9F-59481679DA9C}" presName="background3" presStyleLbl="node3" presStyleIdx="1" presStyleCnt="3"/>
      <dgm:spPr/>
    </dgm:pt>
    <dgm:pt modelId="{747D8CFC-FE1A-4870-AA45-81C2D5C60A6A}" type="pres">
      <dgm:prSet presAssocID="{5CD8A6E0-9010-40C6-9E9F-59481679DA9C}" presName="text3" presStyleLbl="fgAcc3" presStyleIdx="1" presStyleCnt="3" custScaleX="112411" custScaleY="109233">
        <dgm:presLayoutVars>
          <dgm:chPref val="3"/>
        </dgm:presLayoutVars>
      </dgm:prSet>
      <dgm:spPr/>
      <dgm:t>
        <a:bodyPr/>
        <a:lstStyle/>
        <a:p>
          <a:pPr rtl="1"/>
          <a:endParaRPr lang="he-IL"/>
        </a:p>
      </dgm:t>
    </dgm:pt>
    <dgm:pt modelId="{7EBB76AA-C267-463D-A6AA-857D2DADD794}" type="pres">
      <dgm:prSet presAssocID="{5CD8A6E0-9010-40C6-9E9F-59481679DA9C}" presName="hierChild4" presStyleCnt="0"/>
      <dgm:spPr/>
    </dgm:pt>
    <dgm:pt modelId="{19F782E7-F4F3-4468-BA33-5A83E1C523C3}" type="pres">
      <dgm:prSet presAssocID="{B9D9A6BC-14E7-4D8E-BA1C-ECBF75EF6554}" presName="Name17" presStyleLbl="parChTrans1D3" presStyleIdx="2" presStyleCnt="3" custSzX="2773146" custSzY="641228"/>
      <dgm:spPr/>
      <dgm:t>
        <a:bodyPr/>
        <a:lstStyle/>
        <a:p>
          <a:pPr rtl="1"/>
          <a:endParaRPr lang="he-IL"/>
        </a:p>
      </dgm:t>
    </dgm:pt>
    <dgm:pt modelId="{27CE8F57-2AE2-4473-A69B-A6FC333A8145}" type="pres">
      <dgm:prSet presAssocID="{602ADECD-90DC-4F30-9209-FEF35213694B}" presName="hierRoot3" presStyleCnt="0"/>
      <dgm:spPr/>
    </dgm:pt>
    <dgm:pt modelId="{F576066E-960A-486C-9BB1-C480CFA98D8C}" type="pres">
      <dgm:prSet presAssocID="{602ADECD-90DC-4F30-9209-FEF35213694B}" presName="composite3" presStyleCnt="0"/>
      <dgm:spPr/>
    </dgm:pt>
    <dgm:pt modelId="{2EAFB199-4F18-4657-B875-74144833F267}" type="pres">
      <dgm:prSet presAssocID="{602ADECD-90DC-4F30-9209-FEF35213694B}" presName="background3" presStyleLbl="node3" presStyleIdx="2" presStyleCnt="3"/>
      <dgm:spPr/>
    </dgm:pt>
    <dgm:pt modelId="{8A99AD06-8EB9-4675-921A-DF8DE8547095}" type="pres">
      <dgm:prSet presAssocID="{602ADECD-90DC-4F30-9209-FEF35213694B}" presName="text3" presStyleLbl="fgAcc3" presStyleIdx="2" presStyleCnt="3" custScaleX="112411" custScaleY="109233">
        <dgm:presLayoutVars>
          <dgm:chPref val="3"/>
        </dgm:presLayoutVars>
      </dgm:prSet>
      <dgm:spPr/>
      <dgm:t>
        <a:bodyPr/>
        <a:lstStyle/>
        <a:p>
          <a:pPr rtl="1"/>
          <a:endParaRPr lang="he-IL"/>
        </a:p>
      </dgm:t>
    </dgm:pt>
    <dgm:pt modelId="{B1FA4E1A-F885-4A93-943A-6930307419FB}" type="pres">
      <dgm:prSet presAssocID="{602ADECD-90DC-4F30-9209-FEF35213694B}" presName="hierChild4" presStyleCnt="0"/>
      <dgm:spPr/>
    </dgm:pt>
  </dgm:ptLst>
  <dgm:cxnLst>
    <dgm:cxn modelId="{66C645FA-53DC-47A7-A5CC-32D9D5AC75DB}" type="presOf" srcId="{F851BDC5-65FE-4E50-AA7E-228DD6FAAC15}" destId="{6ED2CE6F-CA0D-4D2B-AEAE-CCF5ED6D191B}" srcOrd="0" destOrd="0" presId="urn:microsoft.com/office/officeart/2005/8/layout/hierarchy1"/>
    <dgm:cxn modelId="{AA3EF861-F608-4FEE-ABC8-3807B8E7D0F5}" srcId="{78B92EDB-FB9E-4389-930C-2B7F6C6ED320}" destId="{602ADECD-90DC-4F30-9209-FEF35213694B}" srcOrd="2" destOrd="0" parTransId="{B9D9A6BC-14E7-4D8E-BA1C-ECBF75EF6554}" sibTransId="{0CE28295-4928-4C6A-94D5-2EEFD0989FDB}"/>
    <dgm:cxn modelId="{03658EEE-4F01-47ED-8BAE-B44E08F16253}" type="presOf" srcId="{39420637-3652-4E77-98A1-1C9AA60AD8BA}" destId="{FDB73D4B-7A36-40BF-95E8-C83ED82C84F1}" srcOrd="0" destOrd="0" presId="urn:microsoft.com/office/officeart/2005/8/layout/hierarchy1"/>
    <dgm:cxn modelId="{54F4CB12-3E47-4A7F-BC7D-0F0A441A1200}" type="presOf" srcId="{A44B21EF-FD80-42D8-90A6-6484B06BD345}" destId="{A993E8AC-375C-407A-9E8D-433A27EB711F}" srcOrd="0" destOrd="0" presId="urn:microsoft.com/office/officeart/2005/8/layout/hierarchy1"/>
    <dgm:cxn modelId="{EE388F3F-01C6-455F-A330-E43ED266F43B}" type="presOf" srcId="{6E236E58-B368-43AC-8E08-00B2B3902080}" destId="{A39C91E5-63AB-428D-9CAC-3BCF5CFFEE34}" srcOrd="0" destOrd="0" presId="urn:microsoft.com/office/officeart/2005/8/layout/hierarchy1"/>
    <dgm:cxn modelId="{EC79A0BF-03A4-476A-AADF-91D84B76F821}" srcId="{6E236E58-B368-43AC-8E08-00B2B3902080}" destId="{78B92EDB-FB9E-4389-930C-2B7F6C6ED320}" srcOrd="0" destOrd="0" parTransId="{F851BDC5-65FE-4E50-AA7E-228DD6FAAC15}" sibTransId="{0B9E0773-7883-4D98-B56B-A1C24A78CCD9}"/>
    <dgm:cxn modelId="{5F5C1DF9-8B3E-4EF7-BF44-8B204DD72DC7}" srcId="{78B92EDB-FB9E-4389-930C-2B7F6C6ED320}" destId="{040C1487-E1B6-4533-97C7-9E8F6C0B0834}" srcOrd="0" destOrd="0" parTransId="{A44B21EF-FD80-42D8-90A6-6484B06BD345}" sibTransId="{87A6560E-001F-4E5D-ACD3-95BF598804F2}"/>
    <dgm:cxn modelId="{A61A1DA5-763E-49F2-A647-6B6434AE0C84}" type="presOf" srcId="{5CD8A6E0-9010-40C6-9E9F-59481679DA9C}" destId="{747D8CFC-FE1A-4870-AA45-81C2D5C60A6A}" srcOrd="0" destOrd="0" presId="urn:microsoft.com/office/officeart/2005/8/layout/hierarchy1"/>
    <dgm:cxn modelId="{7C6834F2-1A9A-46DD-ABFD-02B9354C9CB5}" type="presOf" srcId="{602ADECD-90DC-4F30-9209-FEF35213694B}" destId="{8A99AD06-8EB9-4675-921A-DF8DE8547095}" srcOrd="0" destOrd="0" presId="urn:microsoft.com/office/officeart/2005/8/layout/hierarchy1"/>
    <dgm:cxn modelId="{74B08F87-089F-4031-BCE5-C3F764C68B40}" type="presOf" srcId="{A655AFFF-1BE0-4C38-8F1C-10910E3A6C8C}" destId="{872F332D-3D10-48CE-BC6A-258F20FEC44D}" srcOrd="0" destOrd="0" presId="urn:microsoft.com/office/officeart/2005/8/layout/hierarchy1"/>
    <dgm:cxn modelId="{9F0BD8B6-A47E-43C1-8B48-2BD1986068BE}" srcId="{78B92EDB-FB9E-4389-930C-2B7F6C6ED320}" destId="{5CD8A6E0-9010-40C6-9E9F-59481679DA9C}" srcOrd="1" destOrd="0" parTransId="{A655AFFF-1BE0-4C38-8F1C-10910E3A6C8C}" sibTransId="{AA2FA07A-FF47-438C-87E0-26F0D3D7761C}"/>
    <dgm:cxn modelId="{F61DB8DE-3C02-4E16-AD24-3F6A919FFFDD}" type="presOf" srcId="{B9D9A6BC-14E7-4D8E-BA1C-ECBF75EF6554}" destId="{19F782E7-F4F3-4468-BA33-5A83E1C523C3}" srcOrd="0" destOrd="0" presId="urn:microsoft.com/office/officeart/2005/8/layout/hierarchy1"/>
    <dgm:cxn modelId="{E9FC39E7-AC4D-45AC-AD22-986509E178A3}" type="presOf" srcId="{78B92EDB-FB9E-4389-930C-2B7F6C6ED320}" destId="{AA367238-87F5-4406-BAD7-4E9BBAA346EF}" srcOrd="0" destOrd="0" presId="urn:microsoft.com/office/officeart/2005/8/layout/hierarchy1"/>
    <dgm:cxn modelId="{1327FDAE-167E-426B-A7D9-0E905F7F8E29}" srcId="{39420637-3652-4E77-98A1-1C9AA60AD8BA}" destId="{6E236E58-B368-43AC-8E08-00B2B3902080}" srcOrd="0" destOrd="0" parTransId="{853349D1-4D58-405A-8866-69ACEC3BA8CD}" sibTransId="{3925BFEF-AA81-425A-9865-32EA044E8CDB}"/>
    <dgm:cxn modelId="{49E34B5F-BF40-43BD-8C8A-FB6907FA1E6B}" type="presOf" srcId="{040C1487-E1B6-4533-97C7-9E8F6C0B0834}" destId="{0BBC0395-58D4-4D50-92C7-D4C6B9782109}" srcOrd="0" destOrd="0" presId="urn:microsoft.com/office/officeart/2005/8/layout/hierarchy1"/>
    <dgm:cxn modelId="{7D2B2A37-42C0-4974-9C2D-A6D69CE58136}" type="presParOf" srcId="{FDB73D4B-7A36-40BF-95E8-C83ED82C84F1}" destId="{77633977-2F06-47FC-A824-FE84384FC741}" srcOrd="0" destOrd="0" presId="urn:microsoft.com/office/officeart/2005/8/layout/hierarchy1"/>
    <dgm:cxn modelId="{C7D3C433-39CF-4FA4-8867-DD39DA176B0C}" type="presParOf" srcId="{77633977-2F06-47FC-A824-FE84384FC741}" destId="{B71EA05F-7C04-49F6-B4CB-8C1E6D3F08EF}" srcOrd="0" destOrd="0" presId="urn:microsoft.com/office/officeart/2005/8/layout/hierarchy1"/>
    <dgm:cxn modelId="{E0BC1154-E895-4DD8-AAB4-5287FFC9DF34}" type="presParOf" srcId="{B71EA05F-7C04-49F6-B4CB-8C1E6D3F08EF}" destId="{922030D5-5767-45CE-A251-763EFB72A352}" srcOrd="0" destOrd="0" presId="urn:microsoft.com/office/officeart/2005/8/layout/hierarchy1"/>
    <dgm:cxn modelId="{E69B662F-D7B8-41D8-9950-9895F26BB75B}" type="presParOf" srcId="{B71EA05F-7C04-49F6-B4CB-8C1E6D3F08EF}" destId="{A39C91E5-63AB-428D-9CAC-3BCF5CFFEE34}" srcOrd="1" destOrd="0" presId="urn:microsoft.com/office/officeart/2005/8/layout/hierarchy1"/>
    <dgm:cxn modelId="{AAD6BC1A-2F17-4F58-AB1F-91ACD8265CC4}" type="presParOf" srcId="{77633977-2F06-47FC-A824-FE84384FC741}" destId="{BADA4DEF-2A07-4960-9AA1-8D41E527080A}" srcOrd="1" destOrd="0" presId="urn:microsoft.com/office/officeart/2005/8/layout/hierarchy1"/>
    <dgm:cxn modelId="{55D8892D-2429-4DCD-A990-A24E20096257}" type="presParOf" srcId="{BADA4DEF-2A07-4960-9AA1-8D41E527080A}" destId="{6ED2CE6F-CA0D-4D2B-AEAE-CCF5ED6D191B}" srcOrd="0" destOrd="0" presId="urn:microsoft.com/office/officeart/2005/8/layout/hierarchy1"/>
    <dgm:cxn modelId="{4EFAF86A-E3E5-4A54-9005-7E95C255D32E}" type="presParOf" srcId="{BADA4DEF-2A07-4960-9AA1-8D41E527080A}" destId="{A90D1775-E156-4117-8AA0-129BCD881640}" srcOrd="1" destOrd="0" presId="urn:microsoft.com/office/officeart/2005/8/layout/hierarchy1"/>
    <dgm:cxn modelId="{3D23183F-2FB6-400C-AD92-C983969E82E0}" type="presParOf" srcId="{A90D1775-E156-4117-8AA0-129BCD881640}" destId="{C694FF97-0CB1-4D66-A01D-56BA7C733F86}" srcOrd="0" destOrd="0" presId="urn:microsoft.com/office/officeart/2005/8/layout/hierarchy1"/>
    <dgm:cxn modelId="{EFE48D9A-03F2-4F74-A0CC-244F70ADB0D0}" type="presParOf" srcId="{C694FF97-0CB1-4D66-A01D-56BA7C733F86}" destId="{72BE07F4-799B-4414-AE58-92E9C90EB578}" srcOrd="0" destOrd="0" presId="urn:microsoft.com/office/officeart/2005/8/layout/hierarchy1"/>
    <dgm:cxn modelId="{FEB259E6-E9D1-4BBE-B237-6D708EA338DF}" type="presParOf" srcId="{C694FF97-0CB1-4D66-A01D-56BA7C733F86}" destId="{AA367238-87F5-4406-BAD7-4E9BBAA346EF}" srcOrd="1" destOrd="0" presId="urn:microsoft.com/office/officeart/2005/8/layout/hierarchy1"/>
    <dgm:cxn modelId="{F2145F31-C4CC-4B7E-A033-9B6C3E06E957}" type="presParOf" srcId="{A90D1775-E156-4117-8AA0-129BCD881640}" destId="{A8667F92-CCB9-40E5-82A2-3B30F02F4143}" srcOrd="1" destOrd="0" presId="urn:microsoft.com/office/officeart/2005/8/layout/hierarchy1"/>
    <dgm:cxn modelId="{059B2BDB-AF9A-4A99-B8EB-1694BA0A5888}" type="presParOf" srcId="{A8667F92-CCB9-40E5-82A2-3B30F02F4143}" destId="{A993E8AC-375C-407A-9E8D-433A27EB711F}" srcOrd="0" destOrd="0" presId="urn:microsoft.com/office/officeart/2005/8/layout/hierarchy1"/>
    <dgm:cxn modelId="{1071BF0C-A733-438C-8C24-2C02D5F41B88}" type="presParOf" srcId="{A8667F92-CCB9-40E5-82A2-3B30F02F4143}" destId="{2B4EB389-AD00-4727-BF17-9CAFA363D366}" srcOrd="1" destOrd="0" presId="urn:microsoft.com/office/officeart/2005/8/layout/hierarchy1"/>
    <dgm:cxn modelId="{A7C7CFB0-2399-4D10-AD1C-0D2C2AE37309}" type="presParOf" srcId="{2B4EB389-AD00-4727-BF17-9CAFA363D366}" destId="{3ADC668B-3D01-4A59-9D15-F2A558B01F0A}" srcOrd="0" destOrd="0" presId="urn:microsoft.com/office/officeart/2005/8/layout/hierarchy1"/>
    <dgm:cxn modelId="{994DB2F5-9304-416D-8318-221F6855FB87}" type="presParOf" srcId="{3ADC668B-3D01-4A59-9D15-F2A558B01F0A}" destId="{D98B9B89-DD91-4B35-8D65-A9D258F2670C}" srcOrd="0" destOrd="0" presId="urn:microsoft.com/office/officeart/2005/8/layout/hierarchy1"/>
    <dgm:cxn modelId="{873A385E-62E6-4DD3-AA20-B01DA4104B8B}" type="presParOf" srcId="{3ADC668B-3D01-4A59-9D15-F2A558B01F0A}" destId="{0BBC0395-58D4-4D50-92C7-D4C6B9782109}" srcOrd="1" destOrd="0" presId="urn:microsoft.com/office/officeart/2005/8/layout/hierarchy1"/>
    <dgm:cxn modelId="{C4A9FBCA-5567-4B08-A24F-A7D706024DAE}" type="presParOf" srcId="{2B4EB389-AD00-4727-BF17-9CAFA363D366}" destId="{42D83E5C-BEB0-4110-BA5D-717E92110192}" srcOrd="1" destOrd="0" presId="urn:microsoft.com/office/officeart/2005/8/layout/hierarchy1"/>
    <dgm:cxn modelId="{7D8123CE-8DD3-4A06-A393-8EACBB75C1D9}" type="presParOf" srcId="{A8667F92-CCB9-40E5-82A2-3B30F02F4143}" destId="{872F332D-3D10-48CE-BC6A-258F20FEC44D}" srcOrd="2" destOrd="0" presId="urn:microsoft.com/office/officeart/2005/8/layout/hierarchy1"/>
    <dgm:cxn modelId="{A077CEB3-A500-4D4B-91D4-A9163F668C3F}" type="presParOf" srcId="{A8667F92-CCB9-40E5-82A2-3B30F02F4143}" destId="{60FD68D3-98B4-4AA2-9085-FA54FA0A94DB}" srcOrd="3" destOrd="0" presId="urn:microsoft.com/office/officeart/2005/8/layout/hierarchy1"/>
    <dgm:cxn modelId="{D02A7D6C-EA9E-484B-96C0-231BDF660E08}" type="presParOf" srcId="{60FD68D3-98B4-4AA2-9085-FA54FA0A94DB}" destId="{0336E455-621A-4C0A-A334-3B6507936BB9}" srcOrd="0" destOrd="0" presId="urn:microsoft.com/office/officeart/2005/8/layout/hierarchy1"/>
    <dgm:cxn modelId="{422A04D5-73AE-451D-BA69-99BDB676DE2E}" type="presParOf" srcId="{0336E455-621A-4C0A-A334-3B6507936BB9}" destId="{09226A6A-49A3-4242-A7AB-A507F3D194CB}" srcOrd="0" destOrd="0" presId="urn:microsoft.com/office/officeart/2005/8/layout/hierarchy1"/>
    <dgm:cxn modelId="{28846DDF-5C16-4879-B173-8C8574467B37}" type="presParOf" srcId="{0336E455-621A-4C0A-A334-3B6507936BB9}" destId="{747D8CFC-FE1A-4870-AA45-81C2D5C60A6A}" srcOrd="1" destOrd="0" presId="urn:microsoft.com/office/officeart/2005/8/layout/hierarchy1"/>
    <dgm:cxn modelId="{2AB191A5-9FF3-40EA-9D38-E725EE43A95C}" type="presParOf" srcId="{60FD68D3-98B4-4AA2-9085-FA54FA0A94DB}" destId="{7EBB76AA-C267-463D-A6AA-857D2DADD794}" srcOrd="1" destOrd="0" presId="urn:microsoft.com/office/officeart/2005/8/layout/hierarchy1"/>
    <dgm:cxn modelId="{95CDC922-498B-4B25-8C17-C1FBB5084471}" type="presParOf" srcId="{A8667F92-CCB9-40E5-82A2-3B30F02F4143}" destId="{19F782E7-F4F3-4468-BA33-5A83E1C523C3}" srcOrd="4" destOrd="0" presId="urn:microsoft.com/office/officeart/2005/8/layout/hierarchy1"/>
    <dgm:cxn modelId="{888D405F-A741-4A5A-85A3-37807C215D16}" type="presParOf" srcId="{A8667F92-CCB9-40E5-82A2-3B30F02F4143}" destId="{27CE8F57-2AE2-4473-A69B-A6FC333A8145}" srcOrd="5" destOrd="0" presId="urn:microsoft.com/office/officeart/2005/8/layout/hierarchy1"/>
    <dgm:cxn modelId="{CC6AE1AA-13F7-4A52-B4D2-D444D1D665D8}" type="presParOf" srcId="{27CE8F57-2AE2-4473-A69B-A6FC333A8145}" destId="{F576066E-960A-486C-9BB1-C480CFA98D8C}" srcOrd="0" destOrd="0" presId="urn:microsoft.com/office/officeart/2005/8/layout/hierarchy1"/>
    <dgm:cxn modelId="{9DE3C4A3-2509-4B6E-BAC6-8DEE0E1C077F}" type="presParOf" srcId="{F576066E-960A-486C-9BB1-C480CFA98D8C}" destId="{2EAFB199-4F18-4657-B875-74144833F267}" srcOrd="0" destOrd="0" presId="urn:microsoft.com/office/officeart/2005/8/layout/hierarchy1"/>
    <dgm:cxn modelId="{060213DD-B067-4D1C-91D7-1BD16DD90441}" type="presParOf" srcId="{F576066E-960A-486C-9BB1-C480CFA98D8C}" destId="{8A99AD06-8EB9-4675-921A-DF8DE8547095}" srcOrd="1" destOrd="0" presId="urn:microsoft.com/office/officeart/2005/8/layout/hierarchy1"/>
    <dgm:cxn modelId="{9CDF40B1-3887-4CB8-B183-25AF91F5A7A3}" type="presParOf" srcId="{27CE8F57-2AE2-4473-A69B-A6FC333A8145}" destId="{B1FA4E1A-F885-4A93-943A-6930307419FB}" srcOrd="1" destOrd="0" presId="urn:microsoft.com/office/officeart/2005/8/layout/hierarchy1"/>
  </dgm:cxnLst>
  <dgm:bg>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50000" t="50000" r="50000" b="50000"/>
      </a:path>
      <a:tileRect/>
    </a:gradFill>
  </dgm:bg>
  <dgm:whole/>
  <dgm:extLst>
    <a:ext uri="http://schemas.microsoft.com/office/drawing/2008/diagram">
      <dsp:dataModelExt xmlns:dsp="http://schemas.microsoft.com/office/drawing/2008/diagram" relId="rId15"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C3F2C8A-8947-4D89-B4C4-217867B8A5B4}" type="doc">
      <dgm:prSet loTypeId="urn:microsoft.com/office/officeart/2005/8/layout/cycle8" loCatId="cycle" qsTypeId="urn:microsoft.com/office/officeart/2005/8/quickstyle/3d3" qsCatId="3D" csTypeId="urn:microsoft.com/office/officeart/2005/8/colors/accent3_2" csCatId="accent3" phldr="1"/>
      <dgm:spPr/>
      <dgm:t>
        <a:bodyPr/>
        <a:lstStyle/>
        <a:p>
          <a:pPr rtl="1"/>
          <a:endParaRPr lang="he-IL"/>
        </a:p>
      </dgm:t>
    </dgm:pt>
    <dgm:pt modelId="{03598A8D-2CB6-454D-B630-DCBB9EB8B812}">
      <dgm:prSet phldrT="[טקסט]" custT="1"/>
      <dgm:spPr/>
      <dgm:t>
        <a:bodyPr/>
        <a:lstStyle/>
        <a:p>
          <a:pPr rtl="1"/>
          <a:r>
            <a:rPr lang="he-IL" sz="2400" b="1" dirty="0">
              <a:solidFill>
                <a:srgbClr val="0000CC"/>
              </a:solidFill>
              <a:latin typeface="Calibri" panose="020F0502020204030204" pitchFamily="34" charset="0"/>
              <a:cs typeface="Calibri" panose="020F0502020204030204" pitchFamily="34" charset="0"/>
              <a:hlinkClick xmlns:r="http://schemas.openxmlformats.org/officeDocument/2006/relationships" r:id="" action="ppaction://hlinkshowjump?jump=nextslide"/>
            </a:rPr>
            <a:t>תחום מטענים</a:t>
          </a:r>
          <a:endParaRPr lang="he-IL" sz="2400" b="1" dirty="0">
            <a:solidFill>
              <a:srgbClr val="0000CC"/>
            </a:solidFill>
            <a:latin typeface="Calibri" panose="020F0502020204030204" pitchFamily="34" charset="0"/>
            <a:cs typeface="Calibri" panose="020F0502020204030204" pitchFamily="34" charset="0"/>
          </a:endParaRPr>
        </a:p>
      </dgm:t>
    </dgm:pt>
    <dgm:pt modelId="{4EAA5DBE-1B1E-4B2B-B444-5663C1D3AC18}" type="parTrans" cxnId="{1D8813AC-BA50-4BCE-80C8-69A790068BE9}">
      <dgm:prSet/>
      <dgm:spPr/>
      <dgm:t>
        <a:bodyPr/>
        <a:lstStyle/>
        <a:p>
          <a:pPr rtl="1"/>
          <a:endParaRPr lang="he-IL" sz="1400" b="1">
            <a:solidFill>
              <a:srgbClr val="0000CC"/>
            </a:solidFill>
          </a:endParaRPr>
        </a:p>
      </dgm:t>
    </dgm:pt>
    <dgm:pt modelId="{5F2A90B3-7DD1-4CC1-B515-21918F82F08C}" type="sibTrans" cxnId="{1D8813AC-BA50-4BCE-80C8-69A790068BE9}">
      <dgm:prSet/>
      <dgm:spPr/>
      <dgm:t>
        <a:bodyPr/>
        <a:lstStyle/>
        <a:p>
          <a:pPr rtl="1"/>
          <a:endParaRPr lang="he-IL" sz="1400" b="1">
            <a:solidFill>
              <a:srgbClr val="0000CC"/>
            </a:solidFill>
            <a:latin typeface="Calibri" panose="020F0502020204030204" pitchFamily="34" charset="0"/>
            <a:cs typeface="Calibri" panose="020F0502020204030204" pitchFamily="34" charset="0"/>
          </a:endParaRPr>
        </a:p>
      </dgm:t>
    </dgm:pt>
    <dgm:pt modelId="{B223BAA6-E973-42C3-9552-6484CC078B90}">
      <dgm:prSet phldrT="[טקסט]" custT="1"/>
      <dgm:spPr/>
      <dgm:t>
        <a:bodyPr/>
        <a:lstStyle/>
        <a:p>
          <a:pPr rtl="1"/>
          <a:r>
            <a:rPr lang="he-IL" sz="2400" b="1">
              <a:solidFill>
                <a:srgbClr val="0000CC"/>
              </a:solidFill>
              <a:latin typeface="Calibri" panose="020F0502020204030204" pitchFamily="34" charset="0"/>
              <a:cs typeface="Calibri" panose="020F0502020204030204" pitchFamily="34" charset="0"/>
              <a:hlinkClick xmlns:r="http://schemas.openxmlformats.org/officeDocument/2006/relationships" r:id="rId1" action="ppaction://hlinksldjump"/>
            </a:rPr>
            <a:t>תחום קציני בטיחות</a:t>
          </a:r>
          <a:endParaRPr lang="he-IL" sz="2400" b="1" dirty="0">
            <a:solidFill>
              <a:srgbClr val="0000CC"/>
            </a:solidFill>
            <a:latin typeface="Calibri" panose="020F0502020204030204" pitchFamily="34" charset="0"/>
            <a:cs typeface="Calibri" panose="020F0502020204030204" pitchFamily="34" charset="0"/>
          </a:endParaRPr>
        </a:p>
      </dgm:t>
    </dgm:pt>
    <dgm:pt modelId="{7EFE00C5-5953-4043-A6E4-302DA2D9BFF7}" type="parTrans" cxnId="{6F655A82-ABD4-43A6-8AB3-0BC2C96893CB}">
      <dgm:prSet/>
      <dgm:spPr/>
      <dgm:t>
        <a:bodyPr/>
        <a:lstStyle/>
        <a:p>
          <a:pPr rtl="1"/>
          <a:endParaRPr lang="he-IL" sz="1400" b="1">
            <a:solidFill>
              <a:srgbClr val="0000CC"/>
            </a:solidFill>
          </a:endParaRPr>
        </a:p>
      </dgm:t>
    </dgm:pt>
    <dgm:pt modelId="{2065F919-43C1-4E2E-93AE-6B5949A8E5A4}" type="sibTrans" cxnId="{6F655A82-ABD4-43A6-8AB3-0BC2C96893CB}">
      <dgm:prSet/>
      <dgm:spPr/>
      <dgm:t>
        <a:bodyPr/>
        <a:lstStyle/>
        <a:p>
          <a:pPr rtl="1"/>
          <a:endParaRPr lang="he-IL" sz="1400" b="1">
            <a:solidFill>
              <a:srgbClr val="0000CC"/>
            </a:solidFill>
            <a:latin typeface="Calibri" panose="020F0502020204030204" pitchFamily="34" charset="0"/>
            <a:cs typeface="Calibri" panose="020F0502020204030204" pitchFamily="34" charset="0"/>
          </a:endParaRPr>
        </a:p>
      </dgm:t>
    </dgm:pt>
    <dgm:pt modelId="{F8422B40-04CC-4217-BA3D-BEBE876112E6}">
      <dgm:prSet phldrT="[טקסט]" custT="1"/>
      <dgm:spPr/>
      <dgm:t>
        <a:bodyPr/>
        <a:lstStyle/>
        <a:p>
          <a:pPr rtl="1"/>
          <a:r>
            <a:rPr lang="he-IL" sz="2400" b="1" dirty="0">
              <a:solidFill>
                <a:srgbClr val="0000CC"/>
              </a:solidFill>
              <a:latin typeface="Calibri" panose="020F0502020204030204" pitchFamily="34" charset="0"/>
              <a:cs typeface="Calibri" panose="020F0502020204030204" pitchFamily="34" charset="0"/>
              <a:hlinkClick xmlns:r="http://schemas.openxmlformats.org/officeDocument/2006/relationships" r:id="rId2" action="ppaction://hlinksldjump"/>
            </a:rPr>
            <a:t>תחום ניידות בטיחות</a:t>
          </a:r>
          <a:endParaRPr lang="he-IL" sz="2400" b="1" dirty="0">
            <a:solidFill>
              <a:srgbClr val="0000CC"/>
            </a:solidFill>
            <a:latin typeface="Calibri" panose="020F0502020204030204" pitchFamily="34" charset="0"/>
            <a:cs typeface="Calibri" panose="020F0502020204030204" pitchFamily="34" charset="0"/>
          </a:endParaRPr>
        </a:p>
      </dgm:t>
    </dgm:pt>
    <dgm:pt modelId="{4785FDF9-015E-4A27-9243-990150DC7B93}" type="parTrans" cxnId="{0E4DAA82-BA93-43BF-B36F-39300F317C48}">
      <dgm:prSet/>
      <dgm:spPr/>
      <dgm:t>
        <a:bodyPr/>
        <a:lstStyle/>
        <a:p>
          <a:pPr rtl="1"/>
          <a:endParaRPr lang="he-IL" sz="1400" b="1">
            <a:solidFill>
              <a:srgbClr val="0000CC"/>
            </a:solidFill>
          </a:endParaRPr>
        </a:p>
      </dgm:t>
    </dgm:pt>
    <dgm:pt modelId="{898FFB6C-0152-4331-9BEA-1CED1257CA4E}" type="sibTrans" cxnId="{0E4DAA82-BA93-43BF-B36F-39300F317C48}">
      <dgm:prSet/>
      <dgm:spPr/>
      <dgm:t>
        <a:bodyPr/>
        <a:lstStyle/>
        <a:p>
          <a:pPr rtl="1"/>
          <a:endParaRPr lang="he-IL" sz="1400" b="1">
            <a:solidFill>
              <a:srgbClr val="0000CC"/>
            </a:solidFill>
            <a:latin typeface="Calibri" panose="020F0502020204030204" pitchFamily="34" charset="0"/>
            <a:cs typeface="Calibri" panose="020F0502020204030204" pitchFamily="34" charset="0"/>
          </a:endParaRPr>
        </a:p>
      </dgm:t>
    </dgm:pt>
    <dgm:pt modelId="{7239341D-90F0-44FA-8D9A-92D47C5FFC30}" type="pres">
      <dgm:prSet presAssocID="{4C3F2C8A-8947-4D89-B4C4-217867B8A5B4}" presName="compositeShape" presStyleCnt="0">
        <dgm:presLayoutVars>
          <dgm:chMax val="7"/>
          <dgm:dir/>
          <dgm:resizeHandles val="exact"/>
        </dgm:presLayoutVars>
      </dgm:prSet>
      <dgm:spPr/>
      <dgm:t>
        <a:bodyPr/>
        <a:lstStyle/>
        <a:p>
          <a:pPr rtl="1"/>
          <a:endParaRPr lang="he-IL"/>
        </a:p>
      </dgm:t>
    </dgm:pt>
    <dgm:pt modelId="{427AB207-5FE5-4FC6-A6AC-0DA54977E1FF}" type="pres">
      <dgm:prSet presAssocID="{4C3F2C8A-8947-4D89-B4C4-217867B8A5B4}" presName="wedge1" presStyleLbl="node1" presStyleIdx="0" presStyleCnt="3"/>
      <dgm:spPr/>
      <dgm:t>
        <a:bodyPr/>
        <a:lstStyle/>
        <a:p>
          <a:pPr rtl="1"/>
          <a:endParaRPr lang="he-IL"/>
        </a:p>
      </dgm:t>
    </dgm:pt>
    <dgm:pt modelId="{1859C20E-2772-4542-9F4E-0B9E11982F2F}" type="pres">
      <dgm:prSet presAssocID="{4C3F2C8A-8947-4D89-B4C4-217867B8A5B4}" presName="dummy1a" presStyleCnt="0"/>
      <dgm:spPr/>
    </dgm:pt>
    <dgm:pt modelId="{BFD1CABF-FD51-4A6F-B09F-5F8C1958D540}" type="pres">
      <dgm:prSet presAssocID="{4C3F2C8A-8947-4D89-B4C4-217867B8A5B4}" presName="dummy1b" presStyleCnt="0"/>
      <dgm:spPr/>
    </dgm:pt>
    <dgm:pt modelId="{796C1EA3-21F3-4618-94AD-3ADD69763501}" type="pres">
      <dgm:prSet presAssocID="{4C3F2C8A-8947-4D89-B4C4-217867B8A5B4}" presName="wedge1Tx" presStyleLbl="node1" presStyleIdx="0" presStyleCnt="3">
        <dgm:presLayoutVars>
          <dgm:chMax val="0"/>
          <dgm:chPref val="0"/>
          <dgm:bulletEnabled val="1"/>
        </dgm:presLayoutVars>
      </dgm:prSet>
      <dgm:spPr/>
      <dgm:t>
        <a:bodyPr/>
        <a:lstStyle/>
        <a:p>
          <a:pPr rtl="1"/>
          <a:endParaRPr lang="he-IL"/>
        </a:p>
      </dgm:t>
    </dgm:pt>
    <dgm:pt modelId="{DA07E3B0-DCBB-4F10-AA28-D9A122F3C193}" type="pres">
      <dgm:prSet presAssocID="{4C3F2C8A-8947-4D89-B4C4-217867B8A5B4}" presName="wedge2" presStyleLbl="node1" presStyleIdx="1" presStyleCnt="3"/>
      <dgm:spPr/>
      <dgm:t>
        <a:bodyPr/>
        <a:lstStyle/>
        <a:p>
          <a:pPr rtl="1"/>
          <a:endParaRPr lang="he-IL"/>
        </a:p>
      </dgm:t>
    </dgm:pt>
    <dgm:pt modelId="{9C715FBC-3B55-4D59-BBE5-0E98E20A2EB7}" type="pres">
      <dgm:prSet presAssocID="{4C3F2C8A-8947-4D89-B4C4-217867B8A5B4}" presName="dummy2a" presStyleCnt="0"/>
      <dgm:spPr/>
    </dgm:pt>
    <dgm:pt modelId="{4304F381-9394-49B5-B554-292F9AC0635B}" type="pres">
      <dgm:prSet presAssocID="{4C3F2C8A-8947-4D89-B4C4-217867B8A5B4}" presName="dummy2b" presStyleCnt="0"/>
      <dgm:spPr/>
    </dgm:pt>
    <dgm:pt modelId="{046CD308-D97C-46E4-9BA7-2CF24365A58F}" type="pres">
      <dgm:prSet presAssocID="{4C3F2C8A-8947-4D89-B4C4-217867B8A5B4}" presName="wedge2Tx" presStyleLbl="node1" presStyleIdx="1" presStyleCnt="3">
        <dgm:presLayoutVars>
          <dgm:chMax val="0"/>
          <dgm:chPref val="0"/>
          <dgm:bulletEnabled val="1"/>
        </dgm:presLayoutVars>
      </dgm:prSet>
      <dgm:spPr/>
      <dgm:t>
        <a:bodyPr/>
        <a:lstStyle/>
        <a:p>
          <a:pPr rtl="1"/>
          <a:endParaRPr lang="he-IL"/>
        </a:p>
      </dgm:t>
    </dgm:pt>
    <dgm:pt modelId="{1A478380-5037-4108-B9BF-0D5D3A82E1B6}" type="pres">
      <dgm:prSet presAssocID="{4C3F2C8A-8947-4D89-B4C4-217867B8A5B4}" presName="wedge3" presStyleLbl="node1" presStyleIdx="2" presStyleCnt="3"/>
      <dgm:spPr/>
      <dgm:t>
        <a:bodyPr/>
        <a:lstStyle/>
        <a:p>
          <a:pPr rtl="1"/>
          <a:endParaRPr lang="he-IL"/>
        </a:p>
      </dgm:t>
    </dgm:pt>
    <dgm:pt modelId="{FBE6F8B1-93B5-414F-92EB-F1773B63209E}" type="pres">
      <dgm:prSet presAssocID="{4C3F2C8A-8947-4D89-B4C4-217867B8A5B4}" presName="dummy3a" presStyleCnt="0"/>
      <dgm:spPr/>
    </dgm:pt>
    <dgm:pt modelId="{DF925D08-47BC-4685-83B7-66BE4A4838FC}" type="pres">
      <dgm:prSet presAssocID="{4C3F2C8A-8947-4D89-B4C4-217867B8A5B4}" presName="dummy3b" presStyleCnt="0"/>
      <dgm:spPr/>
    </dgm:pt>
    <dgm:pt modelId="{8B00DE3C-A0A1-4462-BC96-294AE2E9A6B2}" type="pres">
      <dgm:prSet presAssocID="{4C3F2C8A-8947-4D89-B4C4-217867B8A5B4}" presName="wedge3Tx" presStyleLbl="node1" presStyleIdx="2" presStyleCnt="3">
        <dgm:presLayoutVars>
          <dgm:chMax val="0"/>
          <dgm:chPref val="0"/>
          <dgm:bulletEnabled val="1"/>
        </dgm:presLayoutVars>
      </dgm:prSet>
      <dgm:spPr/>
      <dgm:t>
        <a:bodyPr/>
        <a:lstStyle/>
        <a:p>
          <a:pPr rtl="1"/>
          <a:endParaRPr lang="he-IL"/>
        </a:p>
      </dgm:t>
    </dgm:pt>
    <dgm:pt modelId="{A8A33AD4-4489-4D2F-BE6A-5263AE652B09}" type="pres">
      <dgm:prSet presAssocID="{5F2A90B3-7DD1-4CC1-B515-21918F82F08C}" presName="arrowWedge1" presStyleLbl="fgSibTrans2D1" presStyleIdx="0" presStyleCnt="3"/>
      <dgm:spPr/>
    </dgm:pt>
    <dgm:pt modelId="{0681EB24-F6F6-46BB-A2BA-BC684ECB7891}" type="pres">
      <dgm:prSet presAssocID="{2065F919-43C1-4E2E-93AE-6B5949A8E5A4}" presName="arrowWedge2" presStyleLbl="fgSibTrans2D1" presStyleIdx="1" presStyleCnt="3"/>
      <dgm:spPr/>
    </dgm:pt>
    <dgm:pt modelId="{1B78F4AC-A813-46AA-97F7-CACCCFED44AD}" type="pres">
      <dgm:prSet presAssocID="{898FFB6C-0152-4331-9BEA-1CED1257CA4E}" presName="arrowWedge3" presStyleLbl="fgSibTrans2D1" presStyleIdx="2" presStyleCnt="3"/>
      <dgm:spPr/>
    </dgm:pt>
  </dgm:ptLst>
  <dgm:cxnLst>
    <dgm:cxn modelId="{6813609A-FE56-4C42-91CE-5004E8971808}" type="presOf" srcId="{F8422B40-04CC-4217-BA3D-BEBE876112E6}" destId="{8B00DE3C-A0A1-4462-BC96-294AE2E9A6B2}" srcOrd="1" destOrd="0" presId="urn:microsoft.com/office/officeart/2005/8/layout/cycle8"/>
    <dgm:cxn modelId="{6F389CD3-3964-4B4E-BFD3-5E57CB903338}" type="presOf" srcId="{03598A8D-2CB6-454D-B630-DCBB9EB8B812}" destId="{796C1EA3-21F3-4618-94AD-3ADD69763501}" srcOrd="1" destOrd="0" presId="urn:microsoft.com/office/officeart/2005/8/layout/cycle8"/>
    <dgm:cxn modelId="{BBC868ED-78F2-4F84-A7D8-A4C62CCF4752}" type="presOf" srcId="{B223BAA6-E973-42C3-9552-6484CC078B90}" destId="{DA07E3B0-DCBB-4F10-AA28-D9A122F3C193}" srcOrd="0" destOrd="0" presId="urn:microsoft.com/office/officeart/2005/8/layout/cycle8"/>
    <dgm:cxn modelId="{422135D6-9F36-4E90-8CED-03E27B523D6E}" type="presOf" srcId="{B223BAA6-E973-42C3-9552-6484CC078B90}" destId="{046CD308-D97C-46E4-9BA7-2CF24365A58F}" srcOrd="1" destOrd="0" presId="urn:microsoft.com/office/officeart/2005/8/layout/cycle8"/>
    <dgm:cxn modelId="{C943EC37-26E5-4BC8-BFE4-4D8019ECD9A6}" type="presOf" srcId="{03598A8D-2CB6-454D-B630-DCBB9EB8B812}" destId="{427AB207-5FE5-4FC6-A6AC-0DA54977E1FF}" srcOrd="0" destOrd="0" presId="urn:microsoft.com/office/officeart/2005/8/layout/cycle8"/>
    <dgm:cxn modelId="{0E4DAA82-BA93-43BF-B36F-39300F317C48}" srcId="{4C3F2C8A-8947-4D89-B4C4-217867B8A5B4}" destId="{F8422B40-04CC-4217-BA3D-BEBE876112E6}" srcOrd="2" destOrd="0" parTransId="{4785FDF9-015E-4A27-9243-990150DC7B93}" sibTransId="{898FFB6C-0152-4331-9BEA-1CED1257CA4E}"/>
    <dgm:cxn modelId="{6F655A82-ABD4-43A6-8AB3-0BC2C96893CB}" srcId="{4C3F2C8A-8947-4D89-B4C4-217867B8A5B4}" destId="{B223BAA6-E973-42C3-9552-6484CC078B90}" srcOrd="1" destOrd="0" parTransId="{7EFE00C5-5953-4043-A6E4-302DA2D9BFF7}" sibTransId="{2065F919-43C1-4E2E-93AE-6B5949A8E5A4}"/>
    <dgm:cxn modelId="{944EB183-BA93-48B9-810E-D59D54E8AD3A}" type="presOf" srcId="{F8422B40-04CC-4217-BA3D-BEBE876112E6}" destId="{1A478380-5037-4108-B9BF-0D5D3A82E1B6}" srcOrd="0" destOrd="0" presId="urn:microsoft.com/office/officeart/2005/8/layout/cycle8"/>
    <dgm:cxn modelId="{00ADE7FD-5AAE-4526-A122-0325693E9DA3}" type="presOf" srcId="{4C3F2C8A-8947-4D89-B4C4-217867B8A5B4}" destId="{7239341D-90F0-44FA-8D9A-92D47C5FFC30}" srcOrd="0" destOrd="0" presId="urn:microsoft.com/office/officeart/2005/8/layout/cycle8"/>
    <dgm:cxn modelId="{1D8813AC-BA50-4BCE-80C8-69A790068BE9}" srcId="{4C3F2C8A-8947-4D89-B4C4-217867B8A5B4}" destId="{03598A8D-2CB6-454D-B630-DCBB9EB8B812}" srcOrd="0" destOrd="0" parTransId="{4EAA5DBE-1B1E-4B2B-B444-5663C1D3AC18}" sibTransId="{5F2A90B3-7DD1-4CC1-B515-21918F82F08C}"/>
    <dgm:cxn modelId="{AD4CFAED-FCB1-4FAE-B2B3-89DFD83C8F33}" type="presParOf" srcId="{7239341D-90F0-44FA-8D9A-92D47C5FFC30}" destId="{427AB207-5FE5-4FC6-A6AC-0DA54977E1FF}" srcOrd="0" destOrd="0" presId="urn:microsoft.com/office/officeart/2005/8/layout/cycle8"/>
    <dgm:cxn modelId="{C04BBEAE-A714-45C9-842C-B13283BD08DC}" type="presParOf" srcId="{7239341D-90F0-44FA-8D9A-92D47C5FFC30}" destId="{1859C20E-2772-4542-9F4E-0B9E11982F2F}" srcOrd="1" destOrd="0" presId="urn:microsoft.com/office/officeart/2005/8/layout/cycle8"/>
    <dgm:cxn modelId="{AC2B35CE-98D1-43A1-A81A-09940844FF9E}" type="presParOf" srcId="{7239341D-90F0-44FA-8D9A-92D47C5FFC30}" destId="{BFD1CABF-FD51-4A6F-B09F-5F8C1958D540}" srcOrd="2" destOrd="0" presId="urn:microsoft.com/office/officeart/2005/8/layout/cycle8"/>
    <dgm:cxn modelId="{FF718168-F26B-4869-9C80-CACB5E7AC8D5}" type="presParOf" srcId="{7239341D-90F0-44FA-8D9A-92D47C5FFC30}" destId="{796C1EA3-21F3-4618-94AD-3ADD69763501}" srcOrd="3" destOrd="0" presId="urn:microsoft.com/office/officeart/2005/8/layout/cycle8"/>
    <dgm:cxn modelId="{42EE47E7-855D-4482-AC30-34A0D17355B9}" type="presParOf" srcId="{7239341D-90F0-44FA-8D9A-92D47C5FFC30}" destId="{DA07E3B0-DCBB-4F10-AA28-D9A122F3C193}" srcOrd="4" destOrd="0" presId="urn:microsoft.com/office/officeart/2005/8/layout/cycle8"/>
    <dgm:cxn modelId="{9D408FC7-F00F-4C5B-BF1E-CC7A032B2584}" type="presParOf" srcId="{7239341D-90F0-44FA-8D9A-92D47C5FFC30}" destId="{9C715FBC-3B55-4D59-BBE5-0E98E20A2EB7}" srcOrd="5" destOrd="0" presId="urn:microsoft.com/office/officeart/2005/8/layout/cycle8"/>
    <dgm:cxn modelId="{C15B9AF1-BA6B-4836-868F-284BC119BA0A}" type="presParOf" srcId="{7239341D-90F0-44FA-8D9A-92D47C5FFC30}" destId="{4304F381-9394-49B5-B554-292F9AC0635B}" srcOrd="6" destOrd="0" presId="urn:microsoft.com/office/officeart/2005/8/layout/cycle8"/>
    <dgm:cxn modelId="{D697526B-B5CA-40FA-A7D8-B5D9B2A3558C}" type="presParOf" srcId="{7239341D-90F0-44FA-8D9A-92D47C5FFC30}" destId="{046CD308-D97C-46E4-9BA7-2CF24365A58F}" srcOrd="7" destOrd="0" presId="urn:microsoft.com/office/officeart/2005/8/layout/cycle8"/>
    <dgm:cxn modelId="{9F84615A-D76F-47B0-8934-768C3BD2A3F3}" type="presParOf" srcId="{7239341D-90F0-44FA-8D9A-92D47C5FFC30}" destId="{1A478380-5037-4108-B9BF-0D5D3A82E1B6}" srcOrd="8" destOrd="0" presId="urn:microsoft.com/office/officeart/2005/8/layout/cycle8"/>
    <dgm:cxn modelId="{8443F9D1-644C-4ECB-9145-6C46E2A8F4F6}" type="presParOf" srcId="{7239341D-90F0-44FA-8D9A-92D47C5FFC30}" destId="{FBE6F8B1-93B5-414F-92EB-F1773B63209E}" srcOrd="9" destOrd="0" presId="urn:microsoft.com/office/officeart/2005/8/layout/cycle8"/>
    <dgm:cxn modelId="{1984F31A-05BF-47F9-8A58-9414C2B5CF55}" type="presParOf" srcId="{7239341D-90F0-44FA-8D9A-92D47C5FFC30}" destId="{DF925D08-47BC-4685-83B7-66BE4A4838FC}" srcOrd="10" destOrd="0" presId="urn:microsoft.com/office/officeart/2005/8/layout/cycle8"/>
    <dgm:cxn modelId="{0DE58973-2E09-4075-A357-E29AE17AACDB}" type="presParOf" srcId="{7239341D-90F0-44FA-8D9A-92D47C5FFC30}" destId="{8B00DE3C-A0A1-4462-BC96-294AE2E9A6B2}" srcOrd="11" destOrd="0" presId="urn:microsoft.com/office/officeart/2005/8/layout/cycle8"/>
    <dgm:cxn modelId="{618FBF25-5ACF-43E8-8989-218FFEF4C621}" type="presParOf" srcId="{7239341D-90F0-44FA-8D9A-92D47C5FFC30}" destId="{A8A33AD4-4489-4D2F-BE6A-5263AE652B09}" srcOrd="12" destOrd="0" presId="urn:microsoft.com/office/officeart/2005/8/layout/cycle8"/>
    <dgm:cxn modelId="{8431DD39-5948-4CE5-97A6-AECA8E407ACA}" type="presParOf" srcId="{7239341D-90F0-44FA-8D9A-92D47C5FFC30}" destId="{0681EB24-F6F6-46BB-A2BA-BC684ECB7891}" srcOrd="13" destOrd="0" presId="urn:microsoft.com/office/officeart/2005/8/layout/cycle8"/>
    <dgm:cxn modelId="{B123C6AB-286F-4E10-A9D0-FD382C8F4409}" type="presParOf" srcId="{7239341D-90F0-44FA-8D9A-92D47C5FFC30}" destId="{1B78F4AC-A813-46AA-97F7-CACCCFED44AD}" srcOrd="14" destOrd="0" presId="urn:microsoft.com/office/officeart/2005/8/layout/cycle8"/>
  </dgm:cxnLst>
  <dgm:bg>
    <a:solidFill>
      <a:srgbClr val="0070C0"/>
    </a:solidFill>
    <a:effectLst>
      <a:innerShdw blurRad="63500" dist="50800" dir="16200000">
        <a:prstClr val="black">
          <a:alpha val="50000"/>
        </a:prstClr>
      </a:innerShdw>
    </a:effect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35823" y="0"/>
            <a:ext cx="2933277" cy="49702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1567" y="0"/>
            <a:ext cx="2933277" cy="497020"/>
          </a:xfrm>
          <a:prstGeom prst="rect">
            <a:avLst/>
          </a:prstGeom>
        </p:spPr>
        <p:txBody>
          <a:bodyPr vert="horz" lIns="91440" tIns="45720" rIns="91440" bIns="45720" rtlCol="1"/>
          <a:lstStyle>
            <a:lvl1pPr algn="l">
              <a:defRPr sz="1200"/>
            </a:lvl1pPr>
          </a:lstStyle>
          <a:p>
            <a:fld id="{D24EE92E-BEEC-488B-9CFD-A25AAD346D6B}" type="datetimeFigureOut">
              <a:rPr lang="he-IL" smtClean="0"/>
              <a:t>ט'/תשרי/תשפ"ב</a:t>
            </a:fld>
            <a:endParaRPr lang="he-IL"/>
          </a:p>
        </p:txBody>
      </p:sp>
      <p:sp>
        <p:nvSpPr>
          <p:cNvPr id="4" name="מציין מיקום של כותרת תחתונה 3"/>
          <p:cNvSpPr>
            <a:spLocks noGrp="1"/>
          </p:cNvSpPr>
          <p:nvPr>
            <p:ph type="ftr" sz="quarter" idx="2"/>
          </p:nvPr>
        </p:nvSpPr>
        <p:spPr>
          <a:xfrm>
            <a:off x="3835823" y="9408981"/>
            <a:ext cx="2933277" cy="497019"/>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67" y="9408981"/>
            <a:ext cx="2933277" cy="497019"/>
          </a:xfrm>
          <a:prstGeom prst="rect">
            <a:avLst/>
          </a:prstGeom>
        </p:spPr>
        <p:txBody>
          <a:bodyPr vert="horz" lIns="91440" tIns="45720" rIns="91440" bIns="45720" rtlCol="1" anchor="b"/>
          <a:lstStyle>
            <a:lvl1pPr algn="l">
              <a:defRPr sz="1200"/>
            </a:lvl1pPr>
          </a:lstStyle>
          <a:p>
            <a:fld id="{4D044ECB-D187-4D62-913E-0C5D37960987}" type="slidenum">
              <a:rPr lang="he-IL" smtClean="0"/>
              <a:t>‹#›</a:t>
            </a:fld>
            <a:endParaRPr lang="he-IL"/>
          </a:p>
        </p:txBody>
      </p:sp>
    </p:spTree>
    <p:extLst>
      <p:ext uri="{BB962C8B-B14F-4D97-AF65-F5344CB8AC3E}">
        <p14:creationId xmlns:p14="http://schemas.microsoft.com/office/powerpoint/2010/main" val="931848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35823" y="0"/>
            <a:ext cx="2933277" cy="49702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67" y="0"/>
            <a:ext cx="2933277" cy="497020"/>
          </a:xfrm>
          <a:prstGeom prst="rect">
            <a:avLst/>
          </a:prstGeom>
        </p:spPr>
        <p:txBody>
          <a:bodyPr vert="horz" lIns="91440" tIns="45720" rIns="91440" bIns="45720" rtlCol="1"/>
          <a:lstStyle>
            <a:lvl1pPr algn="l">
              <a:defRPr sz="1200"/>
            </a:lvl1pPr>
          </a:lstStyle>
          <a:p>
            <a:fld id="{DDAA42EE-5F6F-4C38-B147-B203F04023C0}" type="datetimeFigureOut">
              <a:rPr lang="he-IL" smtClean="0"/>
              <a:pPr/>
              <a:t>ט'/תשרי/תשפ"ב</a:t>
            </a:fld>
            <a:endParaRPr lang="he-IL"/>
          </a:p>
        </p:txBody>
      </p:sp>
      <p:sp>
        <p:nvSpPr>
          <p:cNvPr id="4" name="מציין מיקום של תמונת שקופית 3"/>
          <p:cNvSpPr>
            <a:spLocks noGrp="1" noRot="1" noChangeAspect="1"/>
          </p:cNvSpPr>
          <p:nvPr>
            <p:ph type="sldImg" idx="2"/>
          </p:nvPr>
        </p:nvSpPr>
        <p:spPr>
          <a:xfrm>
            <a:off x="1155700" y="1238250"/>
            <a:ext cx="4457700" cy="3343275"/>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6910" y="4767262"/>
            <a:ext cx="5415280" cy="3900488"/>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35823" y="9408981"/>
            <a:ext cx="2933277" cy="497019"/>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67" y="9408981"/>
            <a:ext cx="2933277" cy="497019"/>
          </a:xfrm>
          <a:prstGeom prst="rect">
            <a:avLst/>
          </a:prstGeom>
        </p:spPr>
        <p:txBody>
          <a:bodyPr vert="horz" lIns="91440" tIns="45720" rIns="91440" bIns="45720" rtlCol="1" anchor="b"/>
          <a:lstStyle>
            <a:lvl1pPr algn="l">
              <a:defRPr sz="1200"/>
            </a:lvl1pPr>
          </a:lstStyle>
          <a:p>
            <a:fld id="{B69EC90D-5565-4629-8A2E-CC35DC8D8000}" type="slidenum">
              <a:rPr lang="he-IL" smtClean="0"/>
              <a:pPr/>
              <a:t>‹#›</a:t>
            </a:fld>
            <a:endParaRPr lang="he-IL"/>
          </a:p>
        </p:txBody>
      </p:sp>
    </p:spTree>
    <p:extLst>
      <p:ext uri="{BB962C8B-B14F-4D97-AF65-F5344CB8AC3E}">
        <p14:creationId xmlns:p14="http://schemas.microsoft.com/office/powerpoint/2010/main" val="22962155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http://pixabay.com/en/ipad-macbook-tablet-computer-606764/</a:t>
            </a:r>
          </a:p>
        </p:txBody>
      </p:sp>
      <p:sp>
        <p:nvSpPr>
          <p:cNvPr id="4" name="Slide Number Placeholder 3"/>
          <p:cNvSpPr>
            <a:spLocks noGrp="1"/>
          </p:cNvSpPr>
          <p:nvPr>
            <p:ph type="sldNum" sz="quarter" idx="10"/>
          </p:nvPr>
        </p:nvSpPr>
        <p:spPr/>
        <p:txBody>
          <a:bodyPr/>
          <a:lstStyle/>
          <a:p>
            <a:fld id="{3C2AA81C-CDD8-4FE8-8D9E-AD50B1C86AC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9781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http://pixabay.com/en/pointed-shavings-holzsp%C3%A4hne-spitzer-656188/</a:t>
            </a:r>
          </a:p>
          <a:p>
            <a:r>
              <a:rPr lang="en-US" dirty="0"/>
              <a:t>http://pixabay.com/en/chalk-blackboard-chalks-color-paint-672187/</a:t>
            </a:r>
          </a:p>
        </p:txBody>
      </p:sp>
      <p:sp>
        <p:nvSpPr>
          <p:cNvPr id="4" name="Slide Number Placeholder 3"/>
          <p:cNvSpPr>
            <a:spLocks noGrp="1"/>
          </p:cNvSpPr>
          <p:nvPr>
            <p:ph type="sldNum" sz="quarter" idx="10"/>
          </p:nvPr>
        </p:nvSpPr>
        <p:spPr/>
        <p:txBody>
          <a:bodyPr/>
          <a:lstStyle/>
          <a:p>
            <a:fld id="{3C2AA81C-CDD8-4FE8-8D9E-AD50B1C86AC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64036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0" name="מלבן מעוגל 9"/>
          <p:cNvSpPr/>
          <p:nvPr/>
        </p:nvSpPr>
        <p:spPr>
          <a:xfrm>
            <a:off x="418598"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כותרת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he-IL"/>
              <a:t>לחץ כדי לערוך סגנון כותרת של תבנית בסיס</a:t>
            </a:r>
            <a:endParaRPr kumimoji="0" lang="en-US"/>
          </a:p>
        </p:txBody>
      </p:sp>
      <p:sp>
        <p:nvSpPr>
          <p:cNvPr id="20" name="כותרת משנה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a:t>לחץ כדי לערוך סגנון כותרת משנה של תבנית בסיס</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כותרת ותוכן">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11" name="מלבן מעוגל 10"/>
          <p:cNvSpPr/>
          <p:nvPr/>
        </p:nvSpPr>
        <p:spPr>
          <a:xfrm>
            <a:off x="418598" y="434166"/>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כותרת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a:t>לחץ כדי לערוך סגנונות טקסט של תבנית בסיס</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מציין מיקום תוכן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תוכן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p:txBody>
          <a:bodyPr/>
          <a:lstStyle/>
          <a:p>
            <a:fld id="{CAE0FDBF-6250-4FEA-8420-27A7F2CF6826}" type="datetime8">
              <a:rPr lang="he-IL" smtClean="0"/>
              <a:t>15 ספטמבר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502920" y="4983480"/>
            <a:ext cx="8183880" cy="1051560"/>
          </a:xfrm>
        </p:spPr>
        <p:txBody>
          <a:bodyPr anchor="b"/>
          <a:lstStyle>
            <a:lvl1pPr>
              <a:defRPr b="1"/>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a:t>לחץ כדי לערוך סגנונות טקסט של תבנית בסיס</a:t>
            </a:r>
          </a:p>
        </p:txBody>
      </p:sp>
      <p:sp>
        <p:nvSpPr>
          <p:cNvPr id="4" name="מציין מיקום טקסט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a:t>לחץ כדי לערוך סגנונות טקסט של תבנית בסיס</a:t>
            </a:r>
          </a:p>
        </p:txBody>
      </p:sp>
      <p:sp>
        <p:nvSpPr>
          <p:cNvPr id="5" name="מציין מיקום תוכן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6" name="מציין מיקום תוכן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7" name="מציין מיקום של תאריך 6"/>
          <p:cNvSpPr>
            <a:spLocks noGrp="1"/>
          </p:cNvSpPr>
          <p:nvPr>
            <p:ph type="dt" sz="half" idx="10"/>
          </p:nvPr>
        </p:nvSpPr>
        <p:spPr/>
        <p:txBody>
          <a:bodyPr/>
          <a:lstStyle/>
          <a:p>
            <a:fld id="{E6A93B4B-22DA-49AB-8F8A-1FE54214A809}" type="datetime8">
              <a:rPr lang="he-IL" smtClean="0"/>
              <a:t>15 ספטמבר 21</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fld id="{AF03E717-3CCD-4226-8409-6B70079E6EA0}" type="datetime8">
              <a:rPr lang="he-IL" smtClean="0"/>
              <a:t>15 ספטמבר 21</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7" name="מלבן מעוגל 6"/>
          <p:cNvSpPr/>
          <p:nvPr/>
        </p:nvSpPr>
        <p:spPr>
          <a:xfrm>
            <a:off x="304802" y="329188"/>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מציין מיקום של תאריך 1"/>
          <p:cNvSpPr>
            <a:spLocks noGrp="1"/>
          </p:cNvSpPr>
          <p:nvPr>
            <p:ph type="dt" sz="half" idx="10"/>
          </p:nvPr>
        </p:nvSpPr>
        <p:spPr/>
        <p:txBody>
          <a:bodyPr/>
          <a:lstStyle/>
          <a:p>
            <a:fld id="{65AA209F-89EC-4047-B032-5E8EC55FD3AE}" type="datetime8">
              <a:rPr lang="he-IL" smtClean="0"/>
              <a:t>15 ספטמבר 21</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תוכן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p:txBody>
          <a:bodyPr/>
          <a:lstStyle/>
          <a:p>
            <a:fld id="{9E7BACF2-4248-4EF1-B5EE-92E6AA6B58F1}" type="datetime8">
              <a:rPr lang="he-IL" smtClean="0"/>
              <a:t>15 ספטמבר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5" name="מלבן מעוגל 14"/>
          <p:cNvSpPr/>
          <p:nvPr/>
        </p:nvSpPr>
        <p:spPr>
          <a:xfrm>
            <a:off x="304802" y="329188"/>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לבן עם פינה יחידה מעוגלת 10"/>
          <p:cNvSpPr/>
          <p:nvPr/>
        </p:nvSpPr>
        <p:spPr>
          <a:xfrm>
            <a:off x="6400802"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כותרת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he-IL"/>
              <a:t>לחץ כדי לערוך סגנון כותרת של תבנית בסיס</a:t>
            </a:r>
            <a:endParaRPr kumimoji="0" lang="en-US"/>
          </a:p>
        </p:txBody>
      </p:sp>
      <p:sp>
        <p:nvSpPr>
          <p:cNvPr id="4" name="מציין מיקום טקסט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p:txBody>
          <a:bodyPr/>
          <a:lstStyle/>
          <a:p>
            <a:fld id="{6505D353-BD03-487F-BB36-8CB9BBA890FF}" type="datetime8">
              <a:rPr lang="he-IL" smtClean="0"/>
              <a:t>15 ספטמבר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CBCFE50-C6D6-4F6C-844C-ED277B243A42}" type="slidenum">
              <a:rPr lang="he-IL" smtClean="0"/>
              <a:pPr/>
              <a:t>‹#›</a:t>
            </a:fld>
            <a:endParaRPr lang="he-IL"/>
          </a:p>
        </p:txBody>
      </p:sp>
      <p:sp>
        <p:nvSpPr>
          <p:cNvPr id="3" name="מציין מיקום של תמונה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he-IL"/>
              <a:t>לחץ על הסמל כדי להוסיף תמונה</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a:off x="502920" y="4983480"/>
            <a:ext cx="8183880" cy="1051560"/>
          </a:xfrm>
        </p:spPr>
        <p:txBody>
          <a:bodyPr/>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502920" y="530352"/>
            <a:ext cx="8183880" cy="4187952"/>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3865C180-FC24-4ADF-B411-047868C5B2A2}" type="datetime8">
              <a:rPr lang="he-IL" smtClean="0"/>
              <a:t>15 ספטמבר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533408"/>
            <a:ext cx="1981200" cy="5257799"/>
          </a:xfrm>
        </p:spPr>
        <p:txBody>
          <a:bodyPr vert="eaVert"/>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533400" y="533406"/>
            <a:ext cx="5943600" cy="5257801"/>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AD5A37BB-D022-4F78-8265-99A445FA1898}" type="datetime8">
              <a:rPr lang="he-IL" smtClean="0"/>
              <a:t>15 ספטמבר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CBCFE50-C6D6-4F6C-844C-ED277B243A42}" type="slidenum">
              <a:rPr lang="he-IL" smtClean="0"/>
              <a:pPr/>
              <a:t>‹#›</a:t>
            </a:fld>
            <a:endParaRPr lang="he-I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3728499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119326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2816013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3583057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1751714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pic>
        <p:nvPicPr>
          <p:cNvPr id="7" name="Picture 4" descr="960_mot"/>
          <p:cNvPicPr>
            <a:picLocks noChangeAspect="1" noChangeArrowheads="1"/>
          </p:cNvPicPr>
          <p:nvPr userDrawn="1"/>
        </p:nvPicPr>
        <p:blipFill>
          <a:blip r:embed="rId2" cstate="print"/>
          <a:srcRect/>
          <a:stretch>
            <a:fillRect/>
          </a:stretch>
        </p:blipFill>
        <p:spPr bwMode="auto">
          <a:xfrm>
            <a:off x="0" y="5889814"/>
            <a:ext cx="9144000" cy="952500"/>
          </a:xfrm>
          <a:prstGeom prst="rect">
            <a:avLst/>
          </a:prstGeom>
          <a:noFill/>
          <a:ln w="9525">
            <a:noFill/>
            <a:miter lim="800000"/>
            <a:headEnd/>
            <a:tailEnd/>
          </a:ln>
        </p:spPr>
      </p:pic>
    </p:spTree>
    <p:extLst>
      <p:ext uri="{BB962C8B-B14F-4D97-AF65-F5344CB8AC3E}">
        <p14:creationId xmlns:p14="http://schemas.microsoft.com/office/powerpoint/2010/main" val="2414005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0606" y="527605"/>
            <a:ext cx="7016195" cy="610820"/>
          </a:xfrm>
        </p:spPr>
        <p:txBody>
          <a:bodyPr>
            <a:normAutofit/>
          </a:bodyPr>
          <a:lstStyle>
            <a:lvl1pPr algn="l">
              <a:defRPr sz="2700">
                <a:solidFill>
                  <a:schemeClr val="tx2">
                    <a:lumMod val="75000"/>
                  </a:schemeClr>
                </a:solidFill>
              </a:defRPr>
            </a:lvl1pPr>
          </a:lstStyle>
          <a:p>
            <a:r>
              <a:rPr lang="en-US" dirty="0"/>
              <a:t>Click to edit Master title style</a:t>
            </a:r>
          </a:p>
        </p:txBody>
      </p:sp>
      <p:sp>
        <p:nvSpPr>
          <p:cNvPr id="3" name="Content Placeholder 2"/>
          <p:cNvSpPr>
            <a:spLocks noGrp="1"/>
          </p:cNvSpPr>
          <p:nvPr>
            <p:ph idx="1"/>
          </p:nvPr>
        </p:nvSpPr>
        <p:spPr>
          <a:xfrm>
            <a:off x="1670606" y="1291130"/>
            <a:ext cx="7016195" cy="4275740"/>
          </a:xfrm>
        </p:spPr>
        <p:txBody>
          <a:bodyPr/>
          <a:lstStyle>
            <a:lvl1pPr>
              <a:defRPr sz="2100">
                <a:solidFill>
                  <a:srgbClr val="3860D0"/>
                </a:solidFill>
              </a:defRPr>
            </a:lvl1pPr>
            <a:lvl2pPr>
              <a:defRPr>
                <a:solidFill>
                  <a:srgbClr val="3860D0"/>
                </a:solidFill>
              </a:defRPr>
            </a:lvl2pPr>
            <a:lvl3pPr>
              <a:defRPr>
                <a:solidFill>
                  <a:srgbClr val="3860D0"/>
                </a:solidFill>
              </a:defRPr>
            </a:lvl3pPr>
            <a:lvl4pPr>
              <a:defRPr>
                <a:solidFill>
                  <a:srgbClr val="3860D0"/>
                </a:solidFill>
              </a:defRPr>
            </a:lvl4pPr>
            <a:lvl5pPr>
              <a:defRPr>
                <a:solidFill>
                  <a:srgbClr val="3860D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9/15/2021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783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0987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9.xml"/><Relationship Id="rId5" Type="http://schemas.openxmlformats.org/officeDocument/2006/relationships/image" Target="../media/image5.jpe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מלבן מעוגל 6"/>
          <p:cNvSpPr/>
          <p:nvPr/>
        </p:nvSpPr>
        <p:spPr>
          <a:xfrm>
            <a:off x="304801" y="329186"/>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מלבן מעוגל 8"/>
          <p:cNvSpPr/>
          <p:nvPr/>
        </p:nvSpPr>
        <p:spPr>
          <a:xfrm>
            <a:off x="418597"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מציין מיקום של כותרת 12"/>
          <p:cNvSpPr>
            <a:spLocks noGrp="1"/>
          </p:cNvSpPr>
          <p:nvPr>
            <p:ph type="title"/>
          </p:nvPr>
        </p:nvSpPr>
        <p:spPr>
          <a:xfrm>
            <a:off x="502920" y="4985590"/>
            <a:ext cx="8183880" cy="1051560"/>
          </a:xfrm>
          <a:prstGeom prst="rect">
            <a:avLst/>
          </a:prstGeom>
        </p:spPr>
        <p:txBody>
          <a:bodyPr vert="horz" anchor="b">
            <a:normAutofit/>
          </a:bodyPr>
          <a:lstStyle/>
          <a:p>
            <a:r>
              <a:rPr kumimoji="0" lang="he-IL"/>
              <a:t>לחץ כדי לערוך סגנון כותרת של תבנית בסיס</a:t>
            </a:r>
            <a:endParaRPr kumimoji="0" lang="en-US"/>
          </a:p>
        </p:txBody>
      </p:sp>
      <p:sp>
        <p:nvSpPr>
          <p:cNvPr id="4" name="מציין מיקום טקסט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25" name="מציין מיקום של תאריך 24"/>
          <p:cNvSpPr>
            <a:spLocks noGrp="1"/>
          </p:cNvSpPr>
          <p:nvPr>
            <p:ph type="dt" sz="half" idx="2"/>
          </p:nvPr>
        </p:nvSpPr>
        <p:spPr>
          <a:xfrm>
            <a:off x="3776328" y="6111877"/>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3736E6E-8BA0-4DCF-81BF-305679ACC657}" type="datetime8">
              <a:rPr lang="he-IL" smtClean="0"/>
              <a:t>15 ספטמבר 21</a:t>
            </a:fld>
            <a:endParaRPr lang="he-IL"/>
          </a:p>
        </p:txBody>
      </p:sp>
      <p:sp>
        <p:nvSpPr>
          <p:cNvPr id="18" name="מציין מיקום של כותרת תחתונה 17"/>
          <p:cNvSpPr>
            <a:spLocks noGrp="1"/>
          </p:cNvSpPr>
          <p:nvPr>
            <p:ph type="ftr" sz="quarter" idx="3"/>
          </p:nvPr>
        </p:nvSpPr>
        <p:spPr>
          <a:xfrm>
            <a:off x="6062328" y="6111877"/>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he-IL"/>
          </a:p>
        </p:txBody>
      </p:sp>
      <p:sp>
        <p:nvSpPr>
          <p:cNvPr id="5" name="מציין מיקום של מספר שקופית 4"/>
          <p:cNvSpPr>
            <a:spLocks noGrp="1"/>
          </p:cNvSpPr>
          <p:nvPr>
            <p:ph type="sldNum" sz="quarter" idx="4"/>
          </p:nvPr>
        </p:nvSpPr>
        <p:spPr>
          <a:xfrm>
            <a:off x="8348328" y="6111877"/>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CBCFE50-C6D6-4F6C-844C-ED277B243A42}"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773" r:id="rId18"/>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8492" y="1844824"/>
            <a:ext cx="8229600" cy="4281339"/>
          </a:xfrm>
          <a:prstGeom prst="rect">
            <a:avLst/>
          </a:prstGeom>
        </p:spPr>
        <p:txBody>
          <a:bodyPr vert="horz" lIns="91440" tIns="45720" rIns="91440" bIns="45720" rtlCol="1">
            <a:normAutofit/>
          </a:bodyPr>
          <a:lstStyle/>
          <a:p>
            <a:pPr lvl="0"/>
            <a:r>
              <a:rPr lang="he-IL" dirty="0"/>
              <a:t>רמה 1</a:t>
            </a:r>
            <a:endParaRPr lang="en-US" dirty="0"/>
          </a:p>
          <a:p>
            <a:pPr lvl="1"/>
            <a:r>
              <a:rPr lang="he-IL" dirty="0"/>
              <a:t>רמה 2</a:t>
            </a:r>
            <a:endParaRPr lang="en-US" dirty="0"/>
          </a:p>
          <a:p>
            <a:pPr lvl="2"/>
            <a:r>
              <a:rPr lang="he-IL" dirty="0"/>
              <a:t>רמה 3</a:t>
            </a:r>
            <a:endParaRPr lang="en-US" dirty="0"/>
          </a:p>
          <a:p>
            <a:pPr lvl="3"/>
            <a:r>
              <a:rPr lang="he-IL" dirty="0"/>
              <a:t>רמה 4</a:t>
            </a:r>
            <a:endParaRPr lang="en-US" dirty="0"/>
          </a:p>
          <a:p>
            <a:pPr lvl="4"/>
            <a:r>
              <a:rPr lang="he-IL" dirty="0"/>
              <a:t>רמה 5</a:t>
            </a:r>
          </a:p>
        </p:txBody>
      </p:sp>
      <p:pic>
        <p:nvPicPr>
          <p:cNvPr id="13" name="תמונה 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520" y="224974"/>
            <a:ext cx="792088" cy="755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U:\H056\שטויות שלי\סמל היועכל copy.gif"/>
          <p:cNvPicPr>
            <a:picLocks noChangeAspect="1" noChangeArrowheads="1"/>
          </p:cNvPicPr>
          <p:nvPr userDrawn="1"/>
        </p:nvPicPr>
        <p:blipFill>
          <a:blip r:embed="rId4" cstate="print"/>
          <a:srcRect/>
          <a:stretch>
            <a:fillRect/>
          </a:stretch>
        </p:blipFill>
        <p:spPr bwMode="auto">
          <a:xfrm>
            <a:off x="718171" y="291450"/>
            <a:ext cx="325437" cy="509588"/>
          </a:xfrm>
          <a:prstGeom prst="rect">
            <a:avLst/>
          </a:prstGeom>
          <a:noFill/>
          <a:ln w="9525">
            <a:noFill/>
            <a:miter lim="800000"/>
            <a:headEnd/>
            <a:tailEnd/>
          </a:ln>
          <a:effectLst>
            <a:outerShdw blurRad="50800" dist="38100" algn="l" rotWithShape="0">
              <a:prstClr val="black">
                <a:alpha val="40000"/>
              </a:prstClr>
            </a:outerShdw>
          </a:effectLst>
        </p:spPr>
      </p:pic>
      <p:pic>
        <p:nvPicPr>
          <p:cNvPr id="6" name="Picture 12" descr="שער 3_2_0"/>
          <p:cNvPicPr/>
          <p:nvPr userDrawn="1"/>
        </p:nvPicPr>
        <p:blipFill rotWithShape="1">
          <a:blip r:embed="rId5" cstate="print">
            <a:extLst>
              <a:ext uri="{28A0092B-C50C-407E-A947-70E740481C1C}">
                <a14:useLocalDpi xmlns:a14="http://schemas.microsoft.com/office/drawing/2010/main" val="0"/>
              </a:ext>
            </a:extLst>
          </a:blip>
          <a:srcRect t="67054" r="29988" b="13888"/>
          <a:stretch/>
        </p:blipFill>
        <p:spPr bwMode="auto">
          <a:xfrm>
            <a:off x="-24342" y="-1859"/>
            <a:ext cx="4965458" cy="1398860"/>
          </a:xfrm>
          <a:prstGeom prst="rect">
            <a:avLst/>
          </a:prstGeom>
          <a:noFill/>
        </p:spPr>
      </p:pic>
      <p:sp>
        <p:nvSpPr>
          <p:cNvPr id="2" name="Title Placeholder 1"/>
          <p:cNvSpPr>
            <a:spLocks noGrp="1"/>
          </p:cNvSpPr>
          <p:nvPr>
            <p:ph type="title"/>
          </p:nvPr>
        </p:nvSpPr>
        <p:spPr>
          <a:xfrm>
            <a:off x="907932" y="308695"/>
            <a:ext cx="8229600" cy="769441"/>
          </a:xfrm>
          <a:prstGeom prst="rect">
            <a:avLst/>
          </a:prstGeom>
        </p:spPr>
        <p:txBody>
          <a:bodyPr vert="horz" lIns="91440" tIns="45720" rIns="91440" bIns="45720" rtlCol="1" anchor="t">
            <a:spAutoFit/>
          </a:bodyPr>
          <a:lstStyle/>
          <a:p>
            <a:r>
              <a:rPr lang="he-IL" dirty="0"/>
              <a:t>הכנס כותרת כאן</a:t>
            </a:r>
          </a:p>
        </p:txBody>
      </p:sp>
      <p:sp>
        <p:nvSpPr>
          <p:cNvPr id="4" name="מלבן 3"/>
          <p:cNvSpPr/>
          <p:nvPr userDrawn="1"/>
        </p:nvSpPr>
        <p:spPr>
          <a:xfrm>
            <a:off x="4788024" y="8389"/>
            <a:ext cx="792088" cy="196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4502044"/>
      </p:ext>
    </p:extLst>
  </p:cSld>
  <p:clrMap bg1="lt1" tx1="dk1" bg2="lt2" tx2="dk2" accent1="accent1" accent2="accent2" accent3="accent3" accent4="accent4" accent5="accent5" accent6="accent6" hlink="hlink" folHlink="folHlink"/>
  <p:sldLayoutIdLst>
    <p:sldLayoutId id="2147483772" r:id="rId1"/>
  </p:sldLayoutIdLst>
  <p:hf hdr="0" ftr="0" dt="0"/>
  <p:txStyles>
    <p:titleStyle>
      <a:lvl1pPr algn="r" defTabSz="914400" rtl="1" eaLnBrk="1" latinLnBrk="0" hangingPunct="1">
        <a:spcBef>
          <a:spcPct val="0"/>
        </a:spcBef>
        <a:buNone/>
        <a:defRPr sz="4400" b="1" kern="1200" baseline="0">
          <a:solidFill>
            <a:schemeClr val="tx2">
              <a:lumMod val="75000"/>
            </a:schemeClr>
          </a:solidFill>
          <a:latin typeface="Arial" pitchFamily="34" charset="0"/>
          <a:ea typeface="+mj-ea"/>
          <a:cs typeface="Arial" pitchFamily="34" charset="0"/>
        </a:defRPr>
      </a:lvl1pPr>
    </p:titleStyle>
    <p:bodyStyle>
      <a:lvl1pPr marL="514350" indent="-514350" algn="r" defTabSz="914400" rtl="1" eaLnBrk="1" latinLnBrk="0" hangingPunct="1">
        <a:lnSpc>
          <a:spcPct val="114000"/>
        </a:lnSpc>
        <a:spcBef>
          <a:spcPts val="1200"/>
        </a:spcBef>
        <a:buClr>
          <a:schemeClr val="accent1">
            <a:lumMod val="75000"/>
          </a:schemeClr>
        </a:buClr>
        <a:buFont typeface="Wingdings" pitchFamily="2" charset="2"/>
        <a:buChar char="§"/>
        <a:defRPr sz="2600" kern="1200" baseline="0">
          <a:solidFill>
            <a:schemeClr val="tx1"/>
          </a:solidFill>
          <a:latin typeface="+mn-lt"/>
          <a:ea typeface="+mn-ea"/>
          <a:cs typeface="+mn-cs"/>
        </a:defRPr>
      </a:lvl1pPr>
      <a:lvl2pPr marL="914400" indent="-457200" algn="r" defTabSz="914400" rtl="1" eaLnBrk="1" latinLnBrk="0" hangingPunct="1">
        <a:lnSpc>
          <a:spcPct val="114000"/>
        </a:lnSpc>
        <a:spcBef>
          <a:spcPts val="1200"/>
        </a:spcBef>
        <a:buClr>
          <a:schemeClr val="accent1">
            <a:lumMod val="75000"/>
          </a:schemeClr>
        </a:buClr>
        <a:buFont typeface="Wingdings" pitchFamily="2" charset="2"/>
        <a:buChar char="§"/>
        <a:defRPr sz="2200" kern="1200" baseline="0">
          <a:solidFill>
            <a:schemeClr val="tx1"/>
          </a:solidFill>
          <a:latin typeface="+mn-lt"/>
          <a:ea typeface="+mn-ea"/>
          <a:cs typeface="+mn-cs"/>
        </a:defRPr>
      </a:lvl2pPr>
      <a:lvl3pPr marL="1257300" indent="-342900" algn="r" defTabSz="914400" rtl="1" eaLnBrk="1" latinLnBrk="0" hangingPunct="1">
        <a:lnSpc>
          <a:spcPct val="114000"/>
        </a:lnSpc>
        <a:spcBef>
          <a:spcPts val="1200"/>
        </a:spcBef>
        <a:buClr>
          <a:schemeClr val="accent1">
            <a:lumMod val="75000"/>
          </a:schemeClr>
        </a:buClr>
        <a:buFont typeface="Wingdings" pitchFamily="2" charset="2"/>
        <a:buChar char="§"/>
        <a:defRPr sz="1800" kern="1200">
          <a:solidFill>
            <a:schemeClr val="tx1"/>
          </a:solidFill>
          <a:latin typeface="+mn-lt"/>
          <a:ea typeface="+mn-ea"/>
          <a:cs typeface="+mn-cs"/>
        </a:defRPr>
      </a:lvl3pPr>
      <a:lvl4pPr marL="1714500" indent="-342900" algn="r" defTabSz="914400" rtl="1" eaLnBrk="1" latinLnBrk="0" hangingPunct="1">
        <a:lnSpc>
          <a:spcPct val="114000"/>
        </a:lnSpc>
        <a:spcBef>
          <a:spcPts val="1200"/>
        </a:spcBef>
        <a:buClr>
          <a:schemeClr val="accent1">
            <a:lumMod val="75000"/>
          </a:schemeClr>
        </a:buClr>
        <a:buFont typeface="Wingdings" pitchFamily="2" charset="2"/>
        <a:buChar char="§"/>
        <a:defRPr sz="1400" kern="1200" baseline="0">
          <a:solidFill>
            <a:schemeClr val="tx1"/>
          </a:solidFill>
          <a:latin typeface="+mn-lt"/>
          <a:ea typeface="+mn-ea"/>
          <a:cs typeface="+mn-cs"/>
        </a:defRPr>
      </a:lvl4pPr>
      <a:lvl5pPr marL="2057400" indent="-228600" algn="r" defTabSz="914400" rtl="1" eaLnBrk="1" latinLnBrk="0" hangingPunct="1">
        <a:lnSpc>
          <a:spcPct val="114000"/>
        </a:lnSpc>
        <a:spcBef>
          <a:spcPts val="1200"/>
        </a:spcBef>
        <a:buClr>
          <a:schemeClr val="accent1">
            <a:lumMod val="75000"/>
          </a:schemeClr>
        </a:buClr>
        <a:buFont typeface="Wingdings" pitchFamily="2" charset="2"/>
        <a:buChar char="§"/>
        <a:defRPr sz="1200" kern="1200" baseline="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6.xml"/><Relationship Id="rId7" Type="http://schemas.openxmlformats.org/officeDocument/2006/relationships/image" Target="../media/image12.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diagramQuickStyle" Target="../diagrams/quickStyle1.xml"/><Relationship Id="rId3" Type="http://schemas.openxmlformats.org/officeDocument/2006/relationships/image" Target="../media/image7.jpg"/><Relationship Id="rId7" Type="http://schemas.openxmlformats.org/officeDocument/2006/relationships/image" Target="../media/image14.png"/><Relationship Id="rId12" Type="http://schemas.openxmlformats.org/officeDocument/2006/relationships/diagramLayout" Target="../diagrams/layout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diagramData" Target="../diagrams/data1.xml"/><Relationship Id="rId5" Type="http://schemas.openxmlformats.org/officeDocument/2006/relationships/image" Target="../media/image9.jpg"/><Relationship Id="rId15" Type="http://schemas.microsoft.com/office/2007/relationships/diagramDrawing" Target="../diagrams/drawing1.xml"/><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 Id="rId14"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diagramQuickStyle" Target="../diagrams/quickStyle2.xml"/><Relationship Id="rId3" Type="http://schemas.openxmlformats.org/officeDocument/2006/relationships/image" Target="../media/image7.jpg"/><Relationship Id="rId7" Type="http://schemas.openxmlformats.org/officeDocument/2006/relationships/image" Target="../media/image14.png"/><Relationship Id="rId12" Type="http://schemas.openxmlformats.org/officeDocument/2006/relationships/diagramLayout" Target="../diagrams/layout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diagramData" Target="../diagrams/data2.xml"/><Relationship Id="rId5" Type="http://schemas.openxmlformats.org/officeDocument/2006/relationships/image" Target="../media/image9.jpg"/><Relationship Id="rId15" Type="http://schemas.microsoft.com/office/2007/relationships/diagramDrawing" Target="../diagrams/drawing2.xml"/><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 Id="rId14"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slide" Target="slide26.xml"/><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7.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25.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slide" Target="slide1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image" Target="../media/image31.jpe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slide" Target="slide1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7.jp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image" Target="../media/image17.jpg"/><Relationship Id="rId4" Type="http://schemas.openxmlformats.org/officeDocument/2006/relationships/image" Target="../media/image12.jpg"/><Relationship Id="rId9"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slide" Target="slide9.xml"/><Relationship Id="rId5" Type="http://schemas.openxmlformats.org/officeDocument/2006/relationships/image" Target="../media/image9.jp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slide" Target="slide9.xml"/><Relationship Id="rId5" Type="http://schemas.openxmlformats.org/officeDocument/2006/relationships/image" Target="../media/image9.jp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p:cNvPicPr/>
          <p:nvPr/>
        </p:nvPicPr>
        <p:blipFill>
          <a:blip r:embed="rId2">
            <a:extLst>
              <a:ext uri="{28A0092B-C50C-407E-A947-70E740481C1C}">
                <a14:useLocalDpi xmlns:a14="http://schemas.microsoft.com/office/drawing/2010/main"/>
              </a:ext>
            </a:extLst>
          </a:blip>
          <a:srcRect/>
          <a:stretch>
            <a:fillRect/>
          </a:stretch>
        </p:blipFill>
        <p:spPr bwMode="auto">
          <a:xfrm>
            <a:off x="2" y="0"/>
            <a:ext cx="9143998" cy="968202"/>
          </a:xfrm>
          <a:prstGeom prst="rect">
            <a:avLst/>
          </a:prstGeom>
          <a:noFill/>
        </p:spPr>
      </p:pic>
      <p:sp>
        <p:nvSpPr>
          <p:cNvPr id="2" name="מלבן 1"/>
          <p:cNvSpPr/>
          <p:nvPr/>
        </p:nvSpPr>
        <p:spPr>
          <a:xfrm>
            <a:off x="952174" y="1595287"/>
            <a:ext cx="7416800" cy="1323439"/>
          </a:xfrm>
          <a:prstGeom prst="rect">
            <a:avLst/>
          </a:prstGeom>
          <a:noFill/>
        </p:spPr>
        <p:txBody>
          <a:bodyPr wrap="square">
            <a:spAutoFit/>
          </a:bodyPr>
          <a:lstStyle/>
          <a:p>
            <a:pPr algn="ctr">
              <a:spcAft>
                <a:spcPts val="900"/>
              </a:spcAft>
            </a:pPr>
            <a:r>
              <a:rPr lang="he-IL" sz="40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אגף פיקוח ובקרת רכב – מבנה, מטרות ופרויקטים </a:t>
            </a:r>
            <a:endParaRPr lang="he-IL" b="1" dirty="0">
              <a:ln w="0"/>
              <a:solidFill>
                <a:schemeClr val="accent3"/>
              </a:solidFill>
              <a:effectLst>
                <a:reflection blurRad="6350" stA="53000" endA="300" endPos="35500" dir="5400000" sy="-90000" algn="bl" rotWithShape="0"/>
              </a:effectLst>
            </a:endParaRPr>
          </a:p>
        </p:txBody>
      </p:sp>
      <p:sp>
        <p:nvSpPr>
          <p:cNvPr id="3" name="AutoShape 2" descr="משאית למכירה: מגוון משאיות איסוזו למכירה מבית איסוזו סומו - UT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grpSp>
        <p:nvGrpSpPr>
          <p:cNvPr id="10" name="קבוצה 9"/>
          <p:cNvGrpSpPr/>
          <p:nvPr/>
        </p:nvGrpSpPr>
        <p:grpSpPr>
          <a:xfrm>
            <a:off x="3" y="5147531"/>
            <a:ext cx="9143999" cy="1723666"/>
            <a:chOff x="1" y="5160728"/>
            <a:chExt cx="9143999" cy="1723666"/>
          </a:xfrm>
        </p:grpSpPr>
        <p:pic>
          <p:nvPicPr>
            <p:cNvPr id="11" name="תמונה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48425" y="5175747"/>
              <a:ext cx="2695575" cy="1695450"/>
            </a:xfrm>
            <a:prstGeom prst="rect">
              <a:avLst/>
            </a:prstGeom>
            <a:ln>
              <a:noFill/>
            </a:ln>
            <a:effectLst>
              <a:softEdge rad="112500"/>
            </a:effectLst>
          </p:spPr>
        </p:pic>
        <p:pic>
          <p:nvPicPr>
            <p:cNvPr id="12" name="תמונה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6025" y="5160728"/>
              <a:ext cx="2692400" cy="1695450"/>
            </a:xfrm>
            <a:prstGeom prst="rect">
              <a:avLst/>
            </a:prstGeom>
            <a:ln>
              <a:noFill/>
            </a:ln>
            <a:effectLst>
              <a:softEdge rad="112500"/>
            </a:effectLst>
          </p:spPr>
        </p:pic>
        <p:pic>
          <p:nvPicPr>
            <p:cNvPr id="13" name="תמונה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5188944"/>
              <a:ext cx="3756024" cy="1695450"/>
            </a:xfrm>
            <a:prstGeom prst="rect">
              <a:avLst/>
            </a:prstGeom>
            <a:ln>
              <a:noFill/>
            </a:ln>
            <a:effectLst>
              <a:softEdge rad="112500"/>
            </a:effectLst>
          </p:spPr>
        </p:pic>
      </p:grpSp>
      <p:sp>
        <p:nvSpPr>
          <p:cNvPr id="9" name="מלבן 8"/>
          <p:cNvSpPr/>
          <p:nvPr/>
        </p:nvSpPr>
        <p:spPr>
          <a:xfrm>
            <a:off x="952174" y="4055695"/>
            <a:ext cx="7416800" cy="946413"/>
          </a:xfrm>
          <a:prstGeom prst="rect">
            <a:avLst/>
          </a:prstGeom>
        </p:spPr>
        <p:txBody>
          <a:bodyPr wrap="square">
            <a:spAutoFit/>
          </a:bodyPr>
          <a:lstStyle/>
          <a:p>
            <a:pPr algn="ctr">
              <a:spcAft>
                <a:spcPts val="900"/>
              </a:spcAft>
            </a:pPr>
            <a:r>
              <a:rPr lang="he-IL" sz="2400" b="1" dirty="0">
                <a:ln>
                  <a:solidFill>
                    <a:srgbClr val="667079"/>
                  </a:solidFill>
                </a:ln>
                <a:latin typeface="Calibri" panose="020F0502020204030204" pitchFamily="34" charset="0"/>
                <a:cs typeface="Calibri" panose="020F0502020204030204" pitchFamily="34" charset="0"/>
              </a:rPr>
              <a:t>מצגת לכנס איגוד קציני בטיחות בתעבורה </a:t>
            </a:r>
          </a:p>
          <a:p>
            <a:pPr algn="ctr">
              <a:spcAft>
                <a:spcPts val="900"/>
              </a:spcAft>
            </a:pPr>
            <a:r>
              <a:rPr lang="he-IL" sz="2400" b="1" dirty="0">
                <a:ln>
                  <a:solidFill>
                    <a:srgbClr val="667079"/>
                  </a:solidFill>
                </a:ln>
                <a:latin typeface="Calibri" panose="020F0502020204030204" pitchFamily="34" charset="0"/>
                <a:cs typeface="Calibri" panose="020F0502020204030204" pitchFamily="34" charset="0"/>
              </a:rPr>
              <a:t>13 בספטמבר 2021</a:t>
            </a:r>
          </a:p>
        </p:txBody>
      </p:sp>
    </p:spTree>
    <p:extLst>
      <p:ext uri="{BB962C8B-B14F-4D97-AF65-F5344CB8AC3E}">
        <p14:creationId xmlns:p14="http://schemas.microsoft.com/office/powerpoint/2010/main" val="280094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79989" y="1709842"/>
            <a:ext cx="3125539" cy="415498"/>
          </a:xfrm>
          <a:prstGeom prst="rect">
            <a:avLst/>
          </a:prstGeom>
          <a:noFill/>
        </p:spPr>
        <p:txBody>
          <a:bodyPr wrap="square" rtlCol="0">
            <a:spAutoFit/>
          </a:bodyPr>
          <a:lstStyle/>
          <a:p>
            <a:pPr algn="ctr"/>
            <a:r>
              <a:rPr lang="he-IL" sz="2100" b="1" dirty="0">
                <a:ln w="0"/>
                <a:solidFill>
                  <a:schemeClr val="accent3"/>
                </a:solidFill>
                <a:effectLst>
                  <a:reflection blurRad="6350" stA="53000" endA="300" endPos="35500" dir="5400000" sy="-90000" algn="bl" rotWithShape="0"/>
                </a:effectLst>
                <a:latin typeface="Arial" panose="020B0604020202020204" pitchFamily="34" charset="0"/>
              </a:rPr>
              <a:t>על הענף </a:t>
            </a:r>
            <a:endParaRPr lang="en-US" sz="2100" b="1" dirty="0">
              <a:solidFill>
                <a:schemeClr val="accent3"/>
              </a:solidFill>
              <a:latin typeface="Arial" panose="020B0604020202020204" pitchFamily="34" charset="0"/>
            </a:endParaRPr>
          </a:p>
        </p:txBody>
      </p:sp>
      <p:grpSp>
        <p:nvGrpSpPr>
          <p:cNvPr id="17" name="Group 16"/>
          <p:cNvGrpSpPr/>
          <p:nvPr/>
        </p:nvGrpSpPr>
        <p:grpSpPr>
          <a:xfrm>
            <a:off x="2168427" y="3422161"/>
            <a:ext cx="2537550" cy="2049908"/>
            <a:chOff x="2334587" y="4279900"/>
            <a:chExt cx="2977189" cy="2405062"/>
          </a:xfrm>
          <a:solidFill>
            <a:srgbClr val="FF6600"/>
          </a:solidFill>
          <a:effectLst>
            <a:outerShdw blurRad="88900" dist="38100" sx="102000" sy="102000" algn="t" rotWithShape="0">
              <a:prstClr val="black">
                <a:alpha val="31000"/>
              </a:prstClr>
            </a:outerShdw>
          </a:effectLst>
        </p:grpSpPr>
        <p:sp>
          <p:nvSpPr>
            <p:cNvPr id="9" name="Freeform 5"/>
            <p:cNvSpPr>
              <a:spLocks/>
            </p:cNvSpPr>
            <p:nvPr/>
          </p:nvSpPr>
          <p:spPr bwMode="auto">
            <a:xfrm>
              <a:off x="2334587" y="4279900"/>
              <a:ext cx="1408113" cy="1739900"/>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solidFill>
              <a:schemeClr val="accent3">
                <a:lumMod val="40000"/>
                <a:lumOff val="60000"/>
              </a:schemeClr>
            </a:solidFill>
            <a:ln w="9525">
              <a:solidFill>
                <a:srgbClr val="E3DED1"/>
              </a:solidFill>
              <a:round/>
              <a:headEnd/>
              <a:tailEnd/>
            </a:ln>
          </p:spPr>
          <p:txBody>
            <a:bodyPr vert="horz" wrap="square" lIns="68580" tIns="34290" rIns="68580" bIns="34290" numCol="1" anchor="t" anchorCtr="0" compatLnSpc="1">
              <a:prstTxWarp prst="textNoShape">
                <a:avLst/>
              </a:prstTxWarp>
            </a:bodyPr>
            <a:lstStyle/>
            <a:p>
              <a:endParaRPr lang="en-US" sz="1350">
                <a:solidFill>
                  <a:schemeClr val="accent3"/>
                </a:solidFill>
                <a:latin typeface="Arial" panose="020B0604020202020204" pitchFamily="34" charset="0"/>
                <a:cs typeface="Arial" panose="020B0604020202020204" pitchFamily="34" charset="0"/>
              </a:endParaRPr>
            </a:p>
          </p:txBody>
        </p:sp>
        <p:sp>
          <p:nvSpPr>
            <p:cNvPr id="10" name="Freeform 6"/>
            <p:cNvSpPr>
              <a:spLocks/>
            </p:cNvSpPr>
            <p:nvPr/>
          </p:nvSpPr>
          <p:spPr bwMode="auto">
            <a:xfrm>
              <a:off x="2374901" y="4943475"/>
              <a:ext cx="2936875" cy="1741487"/>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solidFill>
              <a:schemeClr val="accent3">
                <a:lumMod val="40000"/>
                <a:lumOff val="60000"/>
              </a:schemeClr>
            </a:solidFill>
            <a:ln w="9525">
              <a:solidFill>
                <a:srgbClr val="E3DED1"/>
              </a:solidFill>
              <a:round/>
              <a:headEnd/>
              <a:tailEnd/>
            </a:ln>
          </p:spPr>
          <p:txBody>
            <a:bodyPr vert="horz" wrap="square" lIns="68580" tIns="34290" rIns="68580" bIns="34290" numCol="1" anchor="t" anchorCtr="0" compatLnSpc="1">
              <a:prstTxWarp prst="textNoShape">
                <a:avLst/>
              </a:prstTxWarp>
            </a:bodyPr>
            <a:lstStyle/>
            <a:p>
              <a:endParaRPr lang="en-US" sz="1350">
                <a:solidFill>
                  <a:schemeClr val="accent3"/>
                </a:solidFill>
                <a:latin typeface="Arial" panose="020B0604020202020204" pitchFamily="34" charset="0"/>
                <a:cs typeface="Arial" panose="020B0604020202020204" pitchFamily="34" charset="0"/>
              </a:endParaRPr>
            </a:p>
          </p:txBody>
        </p:sp>
      </p:grpSp>
      <p:grpSp>
        <p:nvGrpSpPr>
          <p:cNvPr id="16" name="Group 15"/>
          <p:cNvGrpSpPr/>
          <p:nvPr/>
        </p:nvGrpSpPr>
        <p:grpSpPr>
          <a:xfrm>
            <a:off x="2221920" y="1926755"/>
            <a:ext cx="2544745" cy="2074477"/>
            <a:chOff x="2335713" y="2489200"/>
            <a:chExt cx="2985631" cy="2433888"/>
          </a:xfrm>
          <a:effectLst>
            <a:outerShdw blurRad="88900" dist="38100" sx="102000" sy="102000" algn="t" rotWithShape="0">
              <a:prstClr val="black">
                <a:alpha val="31000"/>
              </a:prstClr>
            </a:outerShdw>
          </a:effectLst>
        </p:grpSpPr>
        <p:sp>
          <p:nvSpPr>
            <p:cNvPr id="11" name="Freeform 7"/>
            <p:cNvSpPr>
              <a:spLocks/>
            </p:cNvSpPr>
            <p:nvPr/>
          </p:nvSpPr>
          <p:spPr bwMode="auto">
            <a:xfrm>
              <a:off x="2335713" y="2489200"/>
              <a:ext cx="1408113" cy="1738312"/>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solidFill>
              <a:srgbClr val="7D94A1"/>
            </a:solidFill>
            <a:ln w="9525">
              <a:solidFill>
                <a:schemeClr val="bg1"/>
              </a:solid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cs typeface="Arial" panose="020B0604020202020204" pitchFamily="34" charset="0"/>
              </a:endParaRPr>
            </a:p>
          </p:txBody>
        </p:sp>
        <p:sp>
          <p:nvSpPr>
            <p:cNvPr id="12" name="Freeform 8"/>
            <p:cNvSpPr>
              <a:spLocks/>
            </p:cNvSpPr>
            <p:nvPr/>
          </p:nvSpPr>
          <p:spPr bwMode="auto">
            <a:xfrm>
              <a:off x="2384469" y="3183188"/>
              <a:ext cx="2936875" cy="1739900"/>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solidFill>
              <a:srgbClr val="7D94A1"/>
            </a:solidFill>
            <a:ln w="9525">
              <a:solidFill>
                <a:schemeClr val="bg1"/>
              </a:solid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cs typeface="Arial" panose="020B0604020202020204" pitchFamily="34" charset="0"/>
              </a:endParaRPr>
            </a:p>
          </p:txBody>
        </p:sp>
      </p:grpSp>
      <p:grpSp>
        <p:nvGrpSpPr>
          <p:cNvPr id="15" name="Group 14"/>
          <p:cNvGrpSpPr/>
          <p:nvPr/>
        </p:nvGrpSpPr>
        <p:grpSpPr>
          <a:xfrm>
            <a:off x="2247798" y="737602"/>
            <a:ext cx="2503189" cy="1788623"/>
            <a:chOff x="2426287" y="1014413"/>
            <a:chExt cx="2936875" cy="2098509"/>
          </a:xfrm>
          <a:effectLst>
            <a:outerShdw blurRad="88900" dist="38100" sx="102000" sy="102000" algn="t" rotWithShape="0">
              <a:prstClr val="black">
                <a:alpha val="31000"/>
              </a:prstClr>
            </a:outerShdw>
          </a:effectLst>
        </p:grpSpPr>
        <p:sp>
          <p:nvSpPr>
            <p:cNvPr id="13" name="Freeform 9"/>
            <p:cNvSpPr>
              <a:spLocks/>
            </p:cNvSpPr>
            <p:nvPr/>
          </p:nvSpPr>
          <p:spPr bwMode="auto">
            <a:xfrm>
              <a:off x="2426287" y="1014413"/>
              <a:ext cx="1236663" cy="1446211"/>
            </a:xfrm>
            <a:custGeom>
              <a:avLst/>
              <a:gdLst>
                <a:gd name="T0" fmla="*/ 186 w 709"/>
                <a:gd name="T1" fmla="*/ 0 h 830"/>
                <a:gd name="T2" fmla="*/ 24 w 709"/>
                <a:gd name="T3" fmla="*/ 286 h 830"/>
                <a:gd name="T4" fmla="*/ 0 w 709"/>
                <a:gd name="T5" fmla="*/ 377 h 830"/>
                <a:gd name="T6" fmla="*/ 24 w 709"/>
                <a:gd name="T7" fmla="*/ 468 h 830"/>
                <a:gd name="T8" fmla="*/ 233 w 709"/>
                <a:gd name="T9" fmla="*/ 830 h 830"/>
                <a:gd name="T10" fmla="*/ 709 w 709"/>
                <a:gd name="T11" fmla="*/ 0 h 830"/>
                <a:gd name="T12" fmla="*/ 186 w 709"/>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709" h="830">
                  <a:moveTo>
                    <a:pt x="186" y="0"/>
                  </a:moveTo>
                  <a:cubicBezTo>
                    <a:pt x="148" y="66"/>
                    <a:pt x="24" y="286"/>
                    <a:pt x="24" y="286"/>
                  </a:cubicBezTo>
                  <a:cubicBezTo>
                    <a:pt x="9" y="313"/>
                    <a:pt x="0" y="344"/>
                    <a:pt x="0" y="377"/>
                  </a:cubicBezTo>
                  <a:cubicBezTo>
                    <a:pt x="0" y="410"/>
                    <a:pt x="9" y="441"/>
                    <a:pt x="24" y="468"/>
                  </a:cubicBezTo>
                  <a:cubicBezTo>
                    <a:pt x="233" y="830"/>
                    <a:pt x="233" y="830"/>
                    <a:pt x="233" y="830"/>
                  </a:cubicBezTo>
                  <a:cubicBezTo>
                    <a:pt x="233" y="830"/>
                    <a:pt x="569" y="242"/>
                    <a:pt x="709" y="0"/>
                  </a:cubicBezTo>
                  <a:lnTo>
                    <a:pt x="186" y="0"/>
                  </a:lnTo>
                  <a:close/>
                </a:path>
              </a:pathLst>
            </a:custGeom>
            <a:solidFill>
              <a:srgbClr val="002060"/>
            </a:solidFill>
            <a:ln w="9525">
              <a:solidFill>
                <a:schemeClr val="bg1"/>
              </a:solid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cs typeface="Arial" panose="020B0604020202020204" pitchFamily="34" charset="0"/>
              </a:endParaRPr>
            </a:p>
          </p:txBody>
        </p:sp>
        <p:sp>
          <p:nvSpPr>
            <p:cNvPr id="14" name="Freeform 10"/>
            <p:cNvSpPr>
              <a:spLocks/>
            </p:cNvSpPr>
            <p:nvPr/>
          </p:nvSpPr>
          <p:spPr bwMode="auto">
            <a:xfrm>
              <a:off x="2426287" y="1371435"/>
              <a:ext cx="2936875" cy="1741487"/>
            </a:xfrm>
            <a:custGeom>
              <a:avLst/>
              <a:gdLst>
                <a:gd name="T0" fmla="*/ 785 w 1684"/>
                <a:gd name="T1" fmla="*/ 1000 h 1000"/>
                <a:gd name="T2" fmla="*/ 884 w 1684"/>
                <a:gd name="T3" fmla="*/ 726 h 1000"/>
                <a:gd name="T4" fmla="*/ 865 w 1684"/>
                <a:gd name="T5" fmla="*/ 726 h 1000"/>
                <a:gd name="T6" fmla="*/ 381 w 1684"/>
                <a:gd name="T7" fmla="*/ 726 h 1000"/>
                <a:gd name="T8" fmla="*/ 290 w 1684"/>
                <a:gd name="T9" fmla="*/ 702 h 1000"/>
                <a:gd name="T10" fmla="*/ 224 w 1684"/>
                <a:gd name="T11" fmla="*/ 636 h 1000"/>
                <a:gd name="T12" fmla="*/ 0 w 1684"/>
                <a:gd name="T13" fmla="*/ 246 h 1000"/>
                <a:gd name="T14" fmla="*/ 102 w 1684"/>
                <a:gd name="T15" fmla="*/ 273 h 1000"/>
                <a:gd name="T16" fmla="*/ 865 w 1684"/>
                <a:gd name="T17" fmla="*/ 273 h 1000"/>
                <a:gd name="T18" fmla="*/ 884 w 1684"/>
                <a:gd name="T19" fmla="*/ 273 h 1000"/>
                <a:gd name="T20" fmla="*/ 785 w 1684"/>
                <a:gd name="T21" fmla="*/ 0 h 1000"/>
                <a:gd name="T22" fmla="*/ 1683 w 1684"/>
                <a:gd name="T23" fmla="*/ 500 h 1000"/>
                <a:gd name="T24" fmla="*/ 1684 w 1684"/>
                <a:gd name="T25" fmla="*/ 500 h 1000"/>
                <a:gd name="T26" fmla="*/ 785 w 1684"/>
                <a:gd name="T27" fmla="*/ 100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1000">
                  <a:moveTo>
                    <a:pt x="785" y="1000"/>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1"/>
                    <a:pt x="1015" y="799"/>
                    <a:pt x="785" y="1000"/>
                  </a:cubicBezTo>
                  <a:close/>
                </a:path>
              </a:pathLst>
            </a:custGeom>
            <a:solidFill>
              <a:srgbClr val="002060"/>
            </a:solidFill>
            <a:ln w="9525">
              <a:solidFill>
                <a:schemeClr val="bg1"/>
              </a:solid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cs typeface="Arial" panose="020B0604020202020204" pitchFamily="34" charset="0"/>
              </a:endParaRPr>
            </a:p>
          </p:txBody>
        </p:sp>
      </p:grpSp>
      <p:sp>
        <p:nvSpPr>
          <p:cNvPr id="25" name="TextBox 24"/>
          <p:cNvSpPr txBox="1"/>
          <p:nvPr/>
        </p:nvSpPr>
        <p:spPr>
          <a:xfrm>
            <a:off x="2397125" y="1773173"/>
            <a:ext cx="514350" cy="461665"/>
          </a:xfrm>
          <a:prstGeom prst="rect">
            <a:avLst/>
          </a:prstGeom>
          <a:noFill/>
        </p:spPr>
        <p:txBody>
          <a:bodyPr wrap="square" rtlCol="0">
            <a:spAutoFit/>
          </a:bodyPr>
          <a:lstStyle/>
          <a:p>
            <a:pPr algn="ctr"/>
            <a:endParaRPr lang="en-US" sz="2400" b="1" dirty="0">
              <a:solidFill>
                <a:schemeClr val="bg1"/>
              </a:solidFill>
              <a:latin typeface="Arial" panose="020B0604020202020204" pitchFamily="34" charset="0"/>
              <a:cs typeface="Arial" panose="020B0604020202020204" pitchFamily="34" charset="0"/>
            </a:endParaRPr>
          </a:p>
        </p:txBody>
      </p:sp>
      <p:pic>
        <p:nvPicPr>
          <p:cNvPr id="50" name="תמונה 49"/>
          <p:cNvPicPr/>
          <p:nvPr/>
        </p:nvPicPr>
        <p:blipFill>
          <a:blip r:embed="rId2">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
        <p:nvSpPr>
          <p:cNvPr id="2" name="מציין מיקום של מספר שקופית 1"/>
          <p:cNvSpPr>
            <a:spLocks noGrp="1"/>
          </p:cNvSpPr>
          <p:nvPr>
            <p:ph type="sldNum" sz="quarter" idx="12"/>
          </p:nvPr>
        </p:nvSpPr>
        <p:spPr/>
        <p:txBody>
          <a:bodyPr/>
          <a:lstStyle/>
          <a:p>
            <a:fld id="{E900C98B-5196-4EDB-82C2-15BE7129FADC}" type="slidenum">
              <a:rPr lang="he-IL" smtClean="0"/>
              <a:t>2</a:t>
            </a:fld>
            <a:endParaRPr lang="he-IL" dirty="0"/>
          </a:p>
        </p:txBody>
      </p:sp>
      <p:sp>
        <p:nvSpPr>
          <p:cNvPr id="4" name="TextBox 3"/>
          <p:cNvSpPr txBox="1"/>
          <p:nvPr/>
        </p:nvSpPr>
        <p:spPr>
          <a:xfrm>
            <a:off x="3956222" y="4450469"/>
            <a:ext cx="4620706" cy="415498"/>
          </a:xfrm>
          <a:prstGeom prst="rect">
            <a:avLst/>
          </a:prstGeom>
          <a:noFill/>
        </p:spPr>
        <p:txBody>
          <a:bodyPr wrap="square" rtlCol="1">
            <a:spAutoFit/>
          </a:bodyPr>
          <a:lstStyle/>
          <a:p>
            <a:pPr algn="r"/>
            <a:r>
              <a:rPr lang="en-US" sz="2100" b="1" dirty="0">
                <a:ln w="0"/>
                <a:solidFill>
                  <a:schemeClr val="accent3"/>
                </a:solidFill>
                <a:effectLst>
                  <a:reflection blurRad="6350" stA="53000" endA="300" endPos="35500" dir="5400000" sy="-90000" algn="bl" rotWithShape="0"/>
                </a:effectLst>
                <a:latin typeface="Arial" panose="020B0604020202020204" pitchFamily="34" charset="0"/>
              </a:rPr>
              <a:t>	</a:t>
            </a:r>
            <a:r>
              <a:rPr lang="he-IL" sz="2100" b="1" dirty="0">
                <a:ln w="0"/>
                <a:solidFill>
                  <a:schemeClr val="accent3"/>
                </a:solidFill>
                <a:effectLst>
                  <a:reflection blurRad="6350" stA="53000" endA="300" endPos="35500" dir="5400000" sy="-90000" algn="bl" rotWithShape="0"/>
                </a:effectLst>
                <a:latin typeface="Arial" panose="020B0604020202020204" pitchFamily="34" charset="0"/>
              </a:rPr>
              <a:t>פרויקטים מרכזיים בטיפול</a:t>
            </a:r>
          </a:p>
        </p:txBody>
      </p:sp>
      <p:grpSp>
        <p:nvGrpSpPr>
          <p:cNvPr id="6" name="קבוצה 5"/>
          <p:cNvGrpSpPr/>
          <p:nvPr/>
        </p:nvGrpSpPr>
        <p:grpSpPr>
          <a:xfrm>
            <a:off x="1" y="5281270"/>
            <a:ext cx="9143999" cy="1618002"/>
            <a:chOff x="1" y="5162550"/>
            <a:chExt cx="9143999" cy="1695450"/>
          </a:xfrm>
        </p:grpSpPr>
        <p:pic>
          <p:nvPicPr>
            <p:cNvPr id="51" name="תמונה 5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8425" y="5162550"/>
              <a:ext cx="2695575" cy="1695450"/>
            </a:xfrm>
            <a:prstGeom prst="rect">
              <a:avLst/>
            </a:prstGeom>
            <a:ln>
              <a:noFill/>
            </a:ln>
            <a:effectLst>
              <a:softEdge rad="112500"/>
            </a:effectLst>
          </p:spPr>
        </p:pic>
        <p:pic>
          <p:nvPicPr>
            <p:cNvPr id="52" name="תמונה 5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6025" y="5162550"/>
              <a:ext cx="2692400" cy="1695450"/>
            </a:xfrm>
            <a:prstGeom prst="rect">
              <a:avLst/>
            </a:prstGeom>
            <a:ln>
              <a:noFill/>
            </a:ln>
            <a:effectLst>
              <a:softEdge rad="112500"/>
            </a:effectLst>
          </p:spPr>
        </p:pic>
        <p:pic>
          <p:nvPicPr>
            <p:cNvPr id="53" name="תמונה 5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5162550"/>
              <a:ext cx="3756024" cy="1695450"/>
            </a:xfrm>
            <a:prstGeom prst="rect">
              <a:avLst/>
            </a:prstGeom>
            <a:ln>
              <a:noFill/>
            </a:ln>
            <a:effectLst>
              <a:softEdge rad="112500"/>
            </a:effectLst>
          </p:spPr>
        </p:pic>
      </p:grpSp>
      <p:sp>
        <p:nvSpPr>
          <p:cNvPr id="21" name="TextBox 20"/>
          <p:cNvSpPr txBox="1"/>
          <p:nvPr/>
        </p:nvSpPr>
        <p:spPr>
          <a:xfrm>
            <a:off x="5577015" y="3020719"/>
            <a:ext cx="3125539" cy="415498"/>
          </a:xfrm>
          <a:prstGeom prst="rect">
            <a:avLst/>
          </a:prstGeom>
          <a:noFill/>
        </p:spPr>
        <p:txBody>
          <a:bodyPr wrap="square" rtlCol="0">
            <a:spAutoFit/>
          </a:bodyPr>
          <a:lstStyle/>
          <a:p>
            <a:pPr algn="ctr"/>
            <a:r>
              <a:rPr lang="he-IL" sz="2100" b="1" dirty="0">
                <a:ln w="0"/>
                <a:solidFill>
                  <a:schemeClr val="accent3"/>
                </a:solidFill>
                <a:effectLst>
                  <a:reflection blurRad="6350" stA="53000" endA="300" endPos="35500" dir="5400000" sy="-90000" algn="bl" rotWithShape="0"/>
                </a:effectLst>
                <a:latin typeface="Arial" panose="020B0604020202020204" pitchFamily="34" charset="0"/>
              </a:rPr>
              <a:t>האגף ומטרותיו </a:t>
            </a:r>
            <a:endParaRPr lang="en-US" sz="2100" b="1" dirty="0">
              <a:ln w="0"/>
              <a:solidFill>
                <a:schemeClr val="accent3"/>
              </a:solidFill>
              <a:effectLst>
                <a:reflection blurRad="6350" stA="53000" endA="300" endPos="35500" dir="5400000" sy="-90000" algn="bl" rotWithShape="0"/>
              </a:effectLst>
              <a:latin typeface="Arial" panose="020B0604020202020204" pitchFamily="34" charset="0"/>
            </a:endParaRPr>
          </a:p>
        </p:txBody>
      </p:sp>
    </p:spTree>
    <p:extLst>
      <p:ext uri="{BB962C8B-B14F-4D97-AF65-F5344CB8AC3E}">
        <p14:creationId xmlns:p14="http://schemas.microsoft.com/office/powerpoint/2010/main" val="212445073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1" name="Oval 1810"/>
          <p:cNvSpPr/>
          <p:nvPr/>
        </p:nvSpPr>
        <p:spPr>
          <a:xfrm>
            <a:off x="1019583" y="4714784"/>
            <a:ext cx="7104836" cy="643029"/>
          </a:xfrm>
          <a:prstGeom prst="ellipse">
            <a:avLst/>
          </a:prstGeom>
          <a:gradFill flip="none" rotWithShape="1">
            <a:gsLst>
              <a:gs pos="0">
                <a:schemeClr val="bg1">
                  <a:lumMod val="65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defTabSz="514350">
              <a:defRPr/>
            </a:pPr>
            <a:endParaRPr lang="en-US" sz="1013" kern="0">
              <a:solidFill>
                <a:sysClr val="window" lastClr="FFFFFF"/>
              </a:solidFill>
              <a:latin typeface="Calibri" panose="020F0502020204030204" pitchFamily="34" charset="0"/>
              <a:cs typeface="Calibri" panose="020F0502020204030204" pitchFamily="34" charset="0"/>
            </a:endParaRPr>
          </a:p>
        </p:txBody>
      </p:sp>
      <p:grpSp>
        <p:nvGrpSpPr>
          <p:cNvPr id="2" name="Group 1"/>
          <p:cNvGrpSpPr/>
          <p:nvPr/>
        </p:nvGrpSpPr>
        <p:grpSpPr>
          <a:xfrm>
            <a:off x="1185455" y="1314450"/>
            <a:ext cx="6800850" cy="3543300"/>
            <a:chOff x="2400300" y="1981200"/>
            <a:chExt cx="7391400" cy="3708528"/>
          </a:xfrm>
        </p:grpSpPr>
        <p:sp>
          <p:nvSpPr>
            <p:cNvPr id="1547" name="Freeform 547"/>
            <p:cNvSpPr>
              <a:spLocks/>
            </p:cNvSpPr>
            <p:nvPr/>
          </p:nvSpPr>
          <p:spPr bwMode="auto">
            <a:xfrm>
              <a:off x="3669130" y="1981200"/>
              <a:ext cx="4853741" cy="3147584"/>
            </a:xfrm>
            <a:custGeom>
              <a:avLst/>
              <a:gdLst>
                <a:gd name="T0" fmla="*/ 1760 w 1760"/>
                <a:gd name="T1" fmla="*/ 1140 h 1140"/>
                <a:gd name="T2" fmla="*/ 1760 w 1760"/>
                <a:gd name="T3" fmla="*/ 57 h 1140"/>
                <a:gd name="T4" fmla="*/ 1703 w 1760"/>
                <a:gd name="T5" fmla="*/ 0 h 1140"/>
                <a:gd name="T6" fmla="*/ 58 w 1760"/>
                <a:gd name="T7" fmla="*/ 0 h 1140"/>
                <a:gd name="T8" fmla="*/ 0 w 1760"/>
                <a:gd name="T9" fmla="*/ 57 h 1140"/>
                <a:gd name="T10" fmla="*/ 0 w 1760"/>
                <a:gd name="T11" fmla="*/ 1140 h 1140"/>
                <a:gd name="T12" fmla="*/ 1760 w 1760"/>
                <a:gd name="T13" fmla="*/ 1140 h 1140"/>
              </a:gdLst>
              <a:ahLst/>
              <a:cxnLst>
                <a:cxn ang="0">
                  <a:pos x="T0" y="T1"/>
                </a:cxn>
                <a:cxn ang="0">
                  <a:pos x="T2" y="T3"/>
                </a:cxn>
                <a:cxn ang="0">
                  <a:pos x="T4" y="T5"/>
                </a:cxn>
                <a:cxn ang="0">
                  <a:pos x="T6" y="T7"/>
                </a:cxn>
                <a:cxn ang="0">
                  <a:pos x="T8" y="T9"/>
                </a:cxn>
                <a:cxn ang="0">
                  <a:pos x="T10" y="T11"/>
                </a:cxn>
                <a:cxn ang="0">
                  <a:pos x="T12" y="T13"/>
                </a:cxn>
              </a:cxnLst>
              <a:rect l="0" t="0" r="r" b="b"/>
              <a:pathLst>
                <a:path w="1760" h="1140">
                  <a:moveTo>
                    <a:pt x="1760" y="1140"/>
                  </a:moveTo>
                  <a:cubicBezTo>
                    <a:pt x="1760" y="57"/>
                    <a:pt x="1760" y="57"/>
                    <a:pt x="1760" y="57"/>
                  </a:cubicBezTo>
                  <a:cubicBezTo>
                    <a:pt x="1760" y="25"/>
                    <a:pt x="1734" y="0"/>
                    <a:pt x="1703" y="0"/>
                  </a:cubicBezTo>
                  <a:cubicBezTo>
                    <a:pt x="58" y="0"/>
                    <a:pt x="58" y="0"/>
                    <a:pt x="58" y="0"/>
                  </a:cubicBezTo>
                  <a:cubicBezTo>
                    <a:pt x="26" y="0"/>
                    <a:pt x="0" y="25"/>
                    <a:pt x="0" y="57"/>
                  </a:cubicBezTo>
                  <a:cubicBezTo>
                    <a:pt x="0" y="1140"/>
                    <a:pt x="0" y="1140"/>
                    <a:pt x="0" y="1140"/>
                  </a:cubicBezTo>
                  <a:lnTo>
                    <a:pt x="1760" y="1140"/>
                  </a:lnTo>
                  <a:close/>
                </a:path>
              </a:pathLst>
            </a:custGeom>
            <a:solidFill>
              <a:schemeClr val="tx1"/>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48" name="Rectangle 548"/>
            <p:cNvSpPr>
              <a:spLocks noChangeArrowheads="1"/>
            </p:cNvSpPr>
            <p:nvPr/>
          </p:nvSpPr>
          <p:spPr bwMode="auto">
            <a:xfrm>
              <a:off x="3846976" y="2160797"/>
              <a:ext cx="4498048" cy="2584307"/>
            </a:xfrm>
            <a:prstGeom prst="rect">
              <a:avLst/>
            </a:prstGeom>
            <a:solidFill>
              <a:schemeClr val="bg1">
                <a:lumMod val="9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49" name="Freeform 549"/>
            <p:cNvSpPr>
              <a:spLocks/>
            </p:cNvSpPr>
            <p:nvPr/>
          </p:nvSpPr>
          <p:spPr bwMode="auto">
            <a:xfrm>
              <a:off x="2400300" y="4924700"/>
              <a:ext cx="7391400" cy="745205"/>
            </a:xfrm>
            <a:custGeom>
              <a:avLst/>
              <a:gdLst>
                <a:gd name="T0" fmla="*/ 2672 w 2680"/>
                <a:gd name="T1" fmla="*/ 234 h 270"/>
                <a:gd name="T2" fmla="*/ 2219 w 2680"/>
                <a:gd name="T3" fmla="*/ 0 h 270"/>
                <a:gd name="T4" fmla="*/ 1497 w 2680"/>
                <a:gd name="T5" fmla="*/ 0 h 270"/>
                <a:gd name="T6" fmla="*/ 1183 w 2680"/>
                <a:gd name="T7" fmla="*/ 0 h 270"/>
                <a:gd name="T8" fmla="*/ 460 w 2680"/>
                <a:gd name="T9" fmla="*/ 0 h 270"/>
                <a:gd name="T10" fmla="*/ 7 w 2680"/>
                <a:gd name="T11" fmla="*/ 234 h 270"/>
                <a:gd name="T12" fmla="*/ 54 w 2680"/>
                <a:gd name="T13" fmla="*/ 270 h 270"/>
                <a:gd name="T14" fmla="*/ 1183 w 2680"/>
                <a:gd name="T15" fmla="*/ 270 h 270"/>
                <a:gd name="T16" fmla="*/ 1497 w 2680"/>
                <a:gd name="T17" fmla="*/ 270 h 270"/>
                <a:gd name="T18" fmla="*/ 2626 w 2680"/>
                <a:gd name="T19" fmla="*/ 270 h 270"/>
                <a:gd name="T20" fmla="*/ 2672 w 2680"/>
                <a:gd name="T21"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0" h="270">
                  <a:moveTo>
                    <a:pt x="2672" y="234"/>
                  </a:moveTo>
                  <a:cubicBezTo>
                    <a:pt x="2219" y="0"/>
                    <a:pt x="2219" y="0"/>
                    <a:pt x="2219" y="0"/>
                  </a:cubicBezTo>
                  <a:cubicBezTo>
                    <a:pt x="1497" y="0"/>
                    <a:pt x="1497" y="0"/>
                    <a:pt x="1497" y="0"/>
                  </a:cubicBezTo>
                  <a:cubicBezTo>
                    <a:pt x="1183" y="0"/>
                    <a:pt x="1183" y="0"/>
                    <a:pt x="1183" y="0"/>
                  </a:cubicBezTo>
                  <a:cubicBezTo>
                    <a:pt x="460" y="0"/>
                    <a:pt x="460" y="0"/>
                    <a:pt x="460" y="0"/>
                  </a:cubicBezTo>
                  <a:cubicBezTo>
                    <a:pt x="7" y="234"/>
                    <a:pt x="7" y="234"/>
                    <a:pt x="7" y="234"/>
                  </a:cubicBezTo>
                  <a:cubicBezTo>
                    <a:pt x="7" y="234"/>
                    <a:pt x="0" y="270"/>
                    <a:pt x="54" y="270"/>
                  </a:cubicBezTo>
                  <a:cubicBezTo>
                    <a:pt x="1183" y="270"/>
                    <a:pt x="1183" y="270"/>
                    <a:pt x="1183" y="270"/>
                  </a:cubicBezTo>
                  <a:cubicBezTo>
                    <a:pt x="1497" y="270"/>
                    <a:pt x="1497" y="270"/>
                    <a:pt x="1497" y="270"/>
                  </a:cubicBezTo>
                  <a:cubicBezTo>
                    <a:pt x="2626" y="270"/>
                    <a:pt x="2626" y="270"/>
                    <a:pt x="2626" y="270"/>
                  </a:cubicBezTo>
                  <a:cubicBezTo>
                    <a:pt x="2680" y="270"/>
                    <a:pt x="2672" y="234"/>
                    <a:pt x="2672" y="234"/>
                  </a:cubicBezTo>
                </a:path>
              </a:pathLst>
            </a:custGeom>
            <a:gradFill>
              <a:gsLst>
                <a:gs pos="0">
                  <a:schemeClr val="bg1">
                    <a:lumMod val="85000"/>
                  </a:schemeClr>
                </a:gs>
                <a:gs pos="33000">
                  <a:schemeClr val="bg1">
                    <a:lumMod val="85000"/>
                  </a:schemeClr>
                </a:gs>
                <a:gs pos="75000">
                  <a:schemeClr val="bg1">
                    <a:lumMod val="75000"/>
                  </a:schemeClr>
                </a:gs>
                <a:gs pos="100000">
                  <a:schemeClr val="bg1">
                    <a:lumMod val="65000"/>
                  </a:schemeClr>
                </a:gs>
              </a:gsLst>
              <a:lin ang="5400000" scaled="1"/>
            </a:gra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50" name="Freeform 550"/>
            <p:cNvSpPr>
              <a:spLocks/>
            </p:cNvSpPr>
            <p:nvPr/>
          </p:nvSpPr>
          <p:spPr bwMode="auto">
            <a:xfrm>
              <a:off x="2419543" y="5584770"/>
              <a:ext cx="7352915" cy="104958"/>
            </a:xfrm>
            <a:custGeom>
              <a:avLst/>
              <a:gdLst>
                <a:gd name="T0" fmla="*/ 2586 w 2666"/>
                <a:gd name="T1" fmla="*/ 10 h 38"/>
                <a:gd name="T2" fmla="*/ 1505 w 2666"/>
                <a:gd name="T3" fmla="*/ 10 h 38"/>
                <a:gd name="T4" fmla="*/ 1161 w 2666"/>
                <a:gd name="T5" fmla="*/ 10 h 38"/>
                <a:gd name="T6" fmla="*/ 87 w 2666"/>
                <a:gd name="T7" fmla="*/ 10 h 38"/>
                <a:gd name="T8" fmla="*/ 22 w 2666"/>
                <a:gd name="T9" fmla="*/ 10 h 38"/>
                <a:gd name="T10" fmla="*/ 0 w 2666"/>
                <a:gd name="T11" fmla="*/ 0 h 38"/>
                <a:gd name="T12" fmla="*/ 0 w 2666"/>
                <a:gd name="T13" fmla="*/ 3 h 38"/>
                <a:gd name="T14" fmla="*/ 47 w 2666"/>
                <a:gd name="T15" fmla="*/ 38 h 38"/>
                <a:gd name="T16" fmla="*/ 1176 w 2666"/>
                <a:gd name="T17" fmla="*/ 38 h 38"/>
                <a:gd name="T18" fmla="*/ 1490 w 2666"/>
                <a:gd name="T19" fmla="*/ 38 h 38"/>
                <a:gd name="T20" fmla="*/ 2597 w 2666"/>
                <a:gd name="T21" fmla="*/ 38 h 38"/>
                <a:gd name="T22" fmla="*/ 2666 w 2666"/>
                <a:gd name="T23" fmla="*/ 4 h 38"/>
                <a:gd name="T24" fmla="*/ 2665 w 2666"/>
                <a:gd name="T25" fmla="*/ 0 h 38"/>
                <a:gd name="T26" fmla="*/ 2586 w 2666"/>
                <a:gd name="T2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6" h="38">
                  <a:moveTo>
                    <a:pt x="2586" y="10"/>
                  </a:moveTo>
                  <a:cubicBezTo>
                    <a:pt x="2512" y="10"/>
                    <a:pt x="1505" y="10"/>
                    <a:pt x="1505" y="10"/>
                  </a:cubicBezTo>
                  <a:cubicBezTo>
                    <a:pt x="1161" y="10"/>
                    <a:pt x="1161" y="10"/>
                    <a:pt x="1161" y="10"/>
                  </a:cubicBezTo>
                  <a:cubicBezTo>
                    <a:pt x="87" y="10"/>
                    <a:pt x="87" y="10"/>
                    <a:pt x="87" y="10"/>
                  </a:cubicBezTo>
                  <a:cubicBezTo>
                    <a:pt x="87" y="10"/>
                    <a:pt x="40" y="10"/>
                    <a:pt x="22" y="10"/>
                  </a:cubicBezTo>
                  <a:cubicBezTo>
                    <a:pt x="5" y="9"/>
                    <a:pt x="0" y="0"/>
                    <a:pt x="0" y="0"/>
                  </a:cubicBezTo>
                  <a:cubicBezTo>
                    <a:pt x="0" y="0"/>
                    <a:pt x="0" y="1"/>
                    <a:pt x="0" y="3"/>
                  </a:cubicBezTo>
                  <a:cubicBezTo>
                    <a:pt x="0" y="14"/>
                    <a:pt x="5" y="38"/>
                    <a:pt x="47" y="38"/>
                  </a:cubicBezTo>
                  <a:cubicBezTo>
                    <a:pt x="1176" y="38"/>
                    <a:pt x="1176" y="38"/>
                    <a:pt x="1176" y="38"/>
                  </a:cubicBezTo>
                  <a:cubicBezTo>
                    <a:pt x="1490" y="38"/>
                    <a:pt x="1490" y="38"/>
                    <a:pt x="1490" y="38"/>
                  </a:cubicBezTo>
                  <a:cubicBezTo>
                    <a:pt x="2597" y="38"/>
                    <a:pt x="2597" y="38"/>
                    <a:pt x="2597" y="38"/>
                  </a:cubicBezTo>
                  <a:cubicBezTo>
                    <a:pt x="2657" y="38"/>
                    <a:pt x="2666" y="16"/>
                    <a:pt x="2666" y="4"/>
                  </a:cubicBezTo>
                  <a:cubicBezTo>
                    <a:pt x="2666" y="2"/>
                    <a:pt x="2665" y="0"/>
                    <a:pt x="2665" y="0"/>
                  </a:cubicBezTo>
                  <a:cubicBezTo>
                    <a:pt x="2665" y="0"/>
                    <a:pt x="2661" y="10"/>
                    <a:pt x="2586" y="10"/>
                  </a:cubicBezTo>
                  <a:close/>
                </a:path>
              </a:pathLst>
            </a:custGeom>
            <a:solidFill>
              <a:schemeClr val="bg1">
                <a:lumMod val="8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44" name="Freeform 812"/>
            <p:cNvSpPr>
              <a:spLocks/>
            </p:cNvSpPr>
            <p:nvPr/>
          </p:nvSpPr>
          <p:spPr bwMode="auto">
            <a:xfrm>
              <a:off x="5154290" y="5403585"/>
              <a:ext cx="1883420" cy="151606"/>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close/>
                </a:path>
              </a:pathLst>
            </a:custGeom>
            <a:solidFill>
              <a:schemeClr val="bg1">
                <a:lumMod val="8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45" name="Freeform 813"/>
            <p:cNvSpPr>
              <a:spLocks/>
            </p:cNvSpPr>
            <p:nvPr/>
          </p:nvSpPr>
          <p:spPr bwMode="auto">
            <a:xfrm>
              <a:off x="5154290" y="5358526"/>
              <a:ext cx="1883420" cy="151606"/>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546" name="Freeform 814"/>
            <p:cNvSpPr>
              <a:spLocks/>
            </p:cNvSpPr>
            <p:nvPr/>
          </p:nvSpPr>
          <p:spPr bwMode="auto">
            <a:xfrm>
              <a:off x="5577622" y="5601097"/>
              <a:ext cx="1036756" cy="46648"/>
            </a:xfrm>
            <a:custGeom>
              <a:avLst/>
              <a:gdLst>
                <a:gd name="T0" fmla="*/ 19 w 376"/>
                <a:gd name="T1" fmla="*/ 17 h 17"/>
                <a:gd name="T2" fmla="*/ 0 w 376"/>
                <a:gd name="T3" fmla="*/ 0 h 17"/>
                <a:gd name="T4" fmla="*/ 376 w 376"/>
                <a:gd name="T5" fmla="*/ 0 h 17"/>
                <a:gd name="T6" fmla="*/ 357 w 376"/>
                <a:gd name="T7" fmla="*/ 17 h 17"/>
                <a:gd name="T8" fmla="*/ 19 w 376"/>
                <a:gd name="T9" fmla="*/ 17 h 17"/>
              </a:gdLst>
              <a:ahLst/>
              <a:cxnLst>
                <a:cxn ang="0">
                  <a:pos x="T0" y="T1"/>
                </a:cxn>
                <a:cxn ang="0">
                  <a:pos x="T2" y="T3"/>
                </a:cxn>
                <a:cxn ang="0">
                  <a:pos x="T4" y="T5"/>
                </a:cxn>
                <a:cxn ang="0">
                  <a:pos x="T6" y="T7"/>
                </a:cxn>
                <a:cxn ang="0">
                  <a:pos x="T8" y="T9"/>
                </a:cxn>
              </a:cxnLst>
              <a:rect l="0" t="0" r="r" b="b"/>
              <a:pathLst>
                <a:path w="376" h="17">
                  <a:moveTo>
                    <a:pt x="19" y="17"/>
                  </a:moveTo>
                  <a:cubicBezTo>
                    <a:pt x="9" y="17"/>
                    <a:pt x="1" y="10"/>
                    <a:pt x="0" y="0"/>
                  </a:cubicBezTo>
                  <a:cubicBezTo>
                    <a:pt x="376" y="0"/>
                    <a:pt x="376" y="0"/>
                    <a:pt x="376" y="0"/>
                  </a:cubicBezTo>
                  <a:cubicBezTo>
                    <a:pt x="375" y="10"/>
                    <a:pt x="366" y="17"/>
                    <a:pt x="357" y="17"/>
                  </a:cubicBezTo>
                  <a:lnTo>
                    <a:pt x="19" y="17"/>
                  </a:lnTo>
                  <a:close/>
                </a:path>
              </a:pathLst>
            </a:custGeom>
            <a:solidFill>
              <a:schemeClr val="bg1">
                <a:lumMod val="9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nvGrpSpPr>
            <p:cNvPr id="820" name="Group 819"/>
            <p:cNvGrpSpPr/>
            <p:nvPr/>
          </p:nvGrpSpPr>
          <p:grpSpPr>
            <a:xfrm>
              <a:off x="3279986" y="4972152"/>
              <a:ext cx="5632028" cy="345917"/>
              <a:chOff x="-38360350" y="696913"/>
              <a:chExt cx="88912701" cy="5461000"/>
            </a:xfrm>
          </p:grpSpPr>
          <p:sp>
            <p:nvSpPr>
              <p:cNvPr id="821" name="Freeform 269"/>
              <p:cNvSpPr>
                <a:spLocks noEditPoints="1"/>
              </p:cNvSpPr>
              <p:nvPr/>
            </p:nvSpPr>
            <p:spPr bwMode="auto">
              <a:xfrm>
                <a:off x="-38360350" y="744538"/>
                <a:ext cx="88898413" cy="5413375"/>
              </a:xfrm>
              <a:custGeom>
                <a:avLst/>
                <a:gdLst>
                  <a:gd name="T0" fmla="*/ 22368 w 23703"/>
                  <a:gd name="T1" fmla="*/ 562 h 1440"/>
                  <a:gd name="T2" fmla="*/ 20270 w 23703"/>
                  <a:gd name="T3" fmla="*/ 8 h 1440"/>
                  <a:gd name="T4" fmla="*/ 18930 w 23703"/>
                  <a:gd name="T5" fmla="*/ 8 h 1440"/>
                  <a:gd name="T6" fmla="*/ 17590 w 23703"/>
                  <a:gd name="T7" fmla="*/ 8 h 1440"/>
                  <a:gd name="T8" fmla="*/ 16251 w 23703"/>
                  <a:gd name="T9" fmla="*/ 8 h 1440"/>
                  <a:gd name="T10" fmla="*/ 14911 w 23703"/>
                  <a:gd name="T11" fmla="*/ 8 h 1440"/>
                  <a:gd name="T12" fmla="*/ 13571 w 23703"/>
                  <a:gd name="T13" fmla="*/ 8 h 1440"/>
                  <a:gd name="T14" fmla="*/ 12231 w 23703"/>
                  <a:gd name="T15" fmla="*/ 8 h 1440"/>
                  <a:gd name="T16" fmla="*/ 10879 w 23703"/>
                  <a:gd name="T17" fmla="*/ 82 h 1440"/>
                  <a:gd name="T18" fmla="*/ 9523 w 23703"/>
                  <a:gd name="T19" fmla="*/ 82 h 1440"/>
                  <a:gd name="T20" fmla="*/ 8167 w 23703"/>
                  <a:gd name="T21" fmla="*/ 82 h 1440"/>
                  <a:gd name="T22" fmla="*/ 6811 w 23703"/>
                  <a:gd name="T23" fmla="*/ 82 h 1440"/>
                  <a:gd name="T24" fmla="*/ 5455 w 23703"/>
                  <a:gd name="T25" fmla="*/ 82 h 1440"/>
                  <a:gd name="T26" fmla="*/ 4099 w 23703"/>
                  <a:gd name="T27" fmla="*/ 82 h 1440"/>
                  <a:gd name="T28" fmla="*/ 2087 w 23703"/>
                  <a:gd name="T29" fmla="*/ 82 h 1440"/>
                  <a:gd name="T30" fmla="*/ 938 w 23703"/>
                  <a:gd name="T31" fmla="*/ 803 h 1440"/>
                  <a:gd name="T32" fmla="*/ 13 w 23703"/>
                  <a:gd name="T33" fmla="*/ 1407 h 1440"/>
                  <a:gd name="T34" fmla="*/ 1656 w 23703"/>
                  <a:gd name="T35" fmla="*/ 1399 h 1440"/>
                  <a:gd name="T36" fmla="*/ 3298 w 23703"/>
                  <a:gd name="T37" fmla="*/ 1390 h 1440"/>
                  <a:gd name="T38" fmla="*/ 4941 w 23703"/>
                  <a:gd name="T39" fmla="*/ 1382 h 1440"/>
                  <a:gd name="T40" fmla="*/ 7023 w 23703"/>
                  <a:gd name="T41" fmla="*/ 1137 h 1440"/>
                  <a:gd name="T42" fmla="*/ 6990 w 23703"/>
                  <a:gd name="T43" fmla="*/ 1399 h 1440"/>
                  <a:gd name="T44" fmla="*/ 15040 w 23703"/>
                  <a:gd name="T45" fmla="*/ 1382 h 1440"/>
                  <a:gd name="T46" fmla="*/ 15083 w 23703"/>
                  <a:gd name="T47" fmla="*/ 1149 h 1440"/>
                  <a:gd name="T48" fmla="*/ 17050 w 23703"/>
                  <a:gd name="T49" fmla="*/ 1140 h 1440"/>
                  <a:gd name="T50" fmla="*/ 18638 w 23703"/>
                  <a:gd name="T51" fmla="*/ 1137 h 1440"/>
                  <a:gd name="T52" fmla="*/ 20371 w 23703"/>
                  <a:gd name="T53" fmla="*/ 1382 h 1440"/>
                  <a:gd name="T54" fmla="*/ 22016 w 23703"/>
                  <a:gd name="T55" fmla="*/ 1432 h 1440"/>
                  <a:gd name="T56" fmla="*/ 21849 w 23703"/>
                  <a:gd name="T57" fmla="*/ 1137 h 1440"/>
                  <a:gd name="T58" fmla="*/ 19769 w 23703"/>
                  <a:gd name="T59" fmla="*/ 1107 h 1440"/>
                  <a:gd name="T60" fmla="*/ 18065 w 23703"/>
                  <a:gd name="T61" fmla="*/ 1095 h 1440"/>
                  <a:gd name="T62" fmla="*/ 16346 w 23703"/>
                  <a:gd name="T63" fmla="*/ 861 h 1440"/>
                  <a:gd name="T64" fmla="*/ 5611 w 23703"/>
                  <a:gd name="T65" fmla="*/ 1107 h 1440"/>
                  <a:gd name="T66" fmla="*/ 3678 w 23703"/>
                  <a:gd name="T67" fmla="*/ 618 h 1440"/>
                  <a:gd name="T68" fmla="*/ 3557 w 23703"/>
                  <a:gd name="T69" fmla="*/ 545 h 1440"/>
                  <a:gd name="T70" fmla="*/ 11560 w 23703"/>
                  <a:gd name="T71" fmla="*/ 304 h 1440"/>
                  <a:gd name="T72" fmla="*/ 20090 w 23703"/>
                  <a:gd name="T73" fmla="*/ 819 h 1440"/>
                  <a:gd name="T74" fmla="*/ 8033 w 23703"/>
                  <a:gd name="T75" fmla="*/ 363 h 1440"/>
                  <a:gd name="T76" fmla="*/ 5015 w 23703"/>
                  <a:gd name="T77" fmla="*/ 562 h 1440"/>
                  <a:gd name="T78" fmla="*/ 9384 w 23703"/>
                  <a:gd name="T79" fmla="*/ 562 h 1440"/>
                  <a:gd name="T80" fmla="*/ 12287 w 23703"/>
                  <a:gd name="T81" fmla="*/ 363 h 1440"/>
                  <a:gd name="T82" fmla="*/ 11148 w 23703"/>
                  <a:gd name="T83" fmla="*/ 803 h 1440"/>
                  <a:gd name="T84" fmla="*/ 9557 w 23703"/>
                  <a:gd name="T85" fmla="*/ 626 h 1440"/>
                  <a:gd name="T86" fmla="*/ 13610 w 23703"/>
                  <a:gd name="T87" fmla="*/ 554 h 1440"/>
                  <a:gd name="T88" fmla="*/ 19449 w 23703"/>
                  <a:gd name="T89" fmla="*/ 562 h 1440"/>
                  <a:gd name="T90" fmla="*/ 16522 w 23703"/>
                  <a:gd name="T91" fmla="*/ 363 h 1440"/>
                  <a:gd name="T92" fmla="*/ 15202 w 23703"/>
                  <a:gd name="T93" fmla="*/ 568 h 1440"/>
                  <a:gd name="T94" fmla="*/ 5156 w 23703"/>
                  <a:gd name="T95" fmla="*/ 626 h 1440"/>
                  <a:gd name="T96" fmla="*/ 18573 w 23703"/>
                  <a:gd name="T97" fmla="*/ 811 h 1440"/>
                  <a:gd name="T98" fmla="*/ 6598 w 23703"/>
                  <a:gd name="T99" fmla="*/ 811 h 1440"/>
                  <a:gd name="T100" fmla="*/ 10237 w 23703"/>
                  <a:gd name="T101" fmla="*/ 875 h 1440"/>
                  <a:gd name="T102" fmla="*/ 11914 w 23703"/>
                  <a:gd name="T103" fmla="*/ 861 h 1440"/>
                  <a:gd name="T104" fmla="*/ 19853 w 23703"/>
                  <a:gd name="T105" fmla="*/ 304 h 1440"/>
                  <a:gd name="T106" fmla="*/ 17014 w 23703"/>
                  <a:gd name="T107" fmla="*/ 153 h 1440"/>
                  <a:gd name="T108" fmla="*/ 15630 w 23703"/>
                  <a:gd name="T109" fmla="*/ 313 h 1440"/>
                  <a:gd name="T110" fmla="*/ 12932 w 23703"/>
                  <a:gd name="T111" fmla="*/ 144 h 1440"/>
                  <a:gd name="T112" fmla="*/ 10068 w 23703"/>
                  <a:gd name="T113" fmla="*/ 153 h 1440"/>
                  <a:gd name="T114" fmla="*/ 8749 w 23703"/>
                  <a:gd name="T115" fmla="*/ 313 h 1440"/>
                  <a:gd name="T116" fmla="*/ 5986 w 23703"/>
                  <a:gd name="T117" fmla="*/ 161 h 1440"/>
                  <a:gd name="T118" fmla="*/ 4720 w 23703"/>
                  <a:gd name="T119" fmla="*/ 140 h 1440"/>
                  <a:gd name="T120" fmla="*/ 8088 w 23703"/>
                  <a:gd name="T121" fmla="*/ 610 h 1440"/>
                  <a:gd name="T122" fmla="*/ 8761 w 23703"/>
                  <a:gd name="T123" fmla="*/ 1104 h 1440"/>
                  <a:gd name="T124" fmla="*/ 13435 w 23703"/>
                  <a:gd name="T125" fmla="*/ 875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703" h="1440">
                    <a:moveTo>
                      <a:pt x="23690" y="1382"/>
                    </a:moveTo>
                    <a:cubicBezTo>
                      <a:pt x="23694" y="1382"/>
                      <a:pt x="23699" y="1382"/>
                      <a:pt x="23703" y="1382"/>
                    </a:cubicBezTo>
                    <a:cubicBezTo>
                      <a:pt x="23553" y="1288"/>
                      <a:pt x="23407" y="1196"/>
                      <a:pt x="23264" y="1107"/>
                    </a:cubicBezTo>
                    <a:cubicBezTo>
                      <a:pt x="23246" y="1107"/>
                      <a:pt x="23228" y="1107"/>
                      <a:pt x="23211" y="1107"/>
                    </a:cubicBezTo>
                    <a:cubicBezTo>
                      <a:pt x="23209" y="1106"/>
                      <a:pt x="23208" y="1105"/>
                      <a:pt x="23206" y="1104"/>
                    </a:cubicBezTo>
                    <a:cubicBezTo>
                      <a:pt x="23210" y="1104"/>
                      <a:pt x="23215" y="1104"/>
                      <a:pt x="23219" y="1104"/>
                    </a:cubicBezTo>
                    <a:cubicBezTo>
                      <a:pt x="23215" y="1101"/>
                      <a:pt x="23210" y="1098"/>
                      <a:pt x="23206" y="1095"/>
                    </a:cubicBezTo>
                    <a:cubicBezTo>
                      <a:pt x="23210" y="1095"/>
                      <a:pt x="23215" y="1095"/>
                      <a:pt x="23219" y="1095"/>
                    </a:cubicBezTo>
                    <a:cubicBezTo>
                      <a:pt x="23215" y="1092"/>
                      <a:pt x="23210" y="1090"/>
                      <a:pt x="23206" y="1087"/>
                    </a:cubicBezTo>
                    <a:cubicBezTo>
                      <a:pt x="23210" y="1087"/>
                      <a:pt x="23215" y="1087"/>
                      <a:pt x="23219" y="1087"/>
                    </a:cubicBezTo>
                    <a:cubicBezTo>
                      <a:pt x="23215" y="1084"/>
                      <a:pt x="23210" y="1081"/>
                      <a:pt x="23206" y="1079"/>
                    </a:cubicBezTo>
                    <a:cubicBezTo>
                      <a:pt x="23210" y="1079"/>
                      <a:pt x="23215" y="1079"/>
                      <a:pt x="23219" y="1079"/>
                    </a:cubicBezTo>
                    <a:cubicBezTo>
                      <a:pt x="23081" y="992"/>
                      <a:pt x="22946" y="907"/>
                      <a:pt x="22815" y="825"/>
                    </a:cubicBezTo>
                    <a:cubicBezTo>
                      <a:pt x="22801" y="825"/>
                      <a:pt x="22788" y="825"/>
                      <a:pt x="22775" y="825"/>
                    </a:cubicBezTo>
                    <a:cubicBezTo>
                      <a:pt x="22771" y="823"/>
                      <a:pt x="22768" y="821"/>
                      <a:pt x="22765" y="819"/>
                    </a:cubicBezTo>
                    <a:cubicBezTo>
                      <a:pt x="22770" y="819"/>
                      <a:pt x="22774" y="819"/>
                      <a:pt x="22779" y="819"/>
                    </a:cubicBezTo>
                    <a:cubicBezTo>
                      <a:pt x="22774" y="816"/>
                      <a:pt x="22770" y="814"/>
                      <a:pt x="22765" y="811"/>
                    </a:cubicBezTo>
                    <a:cubicBezTo>
                      <a:pt x="22770" y="811"/>
                      <a:pt x="22774" y="811"/>
                      <a:pt x="22779" y="811"/>
                    </a:cubicBezTo>
                    <a:cubicBezTo>
                      <a:pt x="22774" y="808"/>
                      <a:pt x="22770" y="805"/>
                      <a:pt x="22765" y="803"/>
                    </a:cubicBezTo>
                    <a:cubicBezTo>
                      <a:pt x="22770" y="803"/>
                      <a:pt x="22774" y="803"/>
                      <a:pt x="22779" y="803"/>
                    </a:cubicBezTo>
                    <a:cubicBezTo>
                      <a:pt x="22651" y="722"/>
                      <a:pt x="22526" y="644"/>
                      <a:pt x="22404" y="568"/>
                    </a:cubicBezTo>
                    <a:cubicBezTo>
                      <a:pt x="22391" y="568"/>
                      <a:pt x="22378" y="568"/>
                      <a:pt x="22364" y="568"/>
                    </a:cubicBezTo>
                    <a:cubicBezTo>
                      <a:pt x="22361" y="566"/>
                      <a:pt x="22358" y="564"/>
                      <a:pt x="22355" y="562"/>
                    </a:cubicBezTo>
                    <a:cubicBezTo>
                      <a:pt x="22359" y="562"/>
                      <a:pt x="22363" y="562"/>
                      <a:pt x="22368" y="562"/>
                    </a:cubicBezTo>
                    <a:cubicBezTo>
                      <a:pt x="22363" y="559"/>
                      <a:pt x="22359" y="556"/>
                      <a:pt x="22355" y="554"/>
                    </a:cubicBezTo>
                    <a:cubicBezTo>
                      <a:pt x="22359" y="554"/>
                      <a:pt x="22363" y="554"/>
                      <a:pt x="22368" y="554"/>
                    </a:cubicBezTo>
                    <a:cubicBezTo>
                      <a:pt x="22363" y="551"/>
                      <a:pt x="22359" y="548"/>
                      <a:pt x="22355" y="545"/>
                    </a:cubicBezTo>
                    <a:cubicBezTo>
                      <a:pt x="22359" y="545"/>
                      <a:pt x="22363" y="545"/>
                      <a:pt x="22368" y="545"/>
                    </a:cubicBezTo>
                    <a:cubicBezTo>
                      <a:pt x="22250" y="471"/>
                      <a:pt x="22134" y="398"/>
                      <a:pt x="22021" y="327"/>
                    </a:cubicBezTo>
                    <a:cubicBezTo>
                      <a:pt x="22007" y="327"/>
                      <a:pt x="21994" y="327"/>
                      <a:pt x="21981" y="327"/>
                    </a:cubicBezTo>
                    <a:cubicBezTo>
                      <a:pt x="21977" y="325"/>
                      <a:pt x="21974" y="323"/>
                      <a:pt x="21971" y="321"/>
                    </a:cubicBezTo>
                    <a:cubicBezTo>
                      <a:pt x="21975" y="321"/>
                      <a:pt x="21980" y="321"/>
                      <a:pt x="21984" y="321"/>
                    </a:cubicBezTo>
                    <a:cubicBezTo>
                      <a:pt x="21980" y="318"/>
                      <a:pt x="21975" y="316"/>
                      <a:pt x="21971" y="313"/>
                    </a:cubicBezTo>
                    <a:cubicBezTo>
                      <a:pt x="21975" y="313"/>
                      <a:pt x="21980" y="313"/>
                      <a:pt x="21984" y="313"/>
                    </a:cubicBezTo>
                    <a:cubicBezTo>
                      <a:pt x="21980" y="310"/>
                      <a:pt x="21975" y="307"/>
                      <a:pt x="21971" y="304"/>
                    </a:cubicBezTo>
                    <a:cubicBezTo>
                      <a:pt x="21975" y="304"/>
                      <a:pt x="21980" y="304"/>
                      <a:pt x="21984" y="304"/>
                    </a:cubicBezTo>
                    <a:cubicBezTo>
                      <a:pt x="21874" y="236"/>
                      <a:pt x="21767" y="168"/>
                      <a:pt x="21661" y="102"/>
                    </a:cubicBezTo>
                    <a:cubicBezTo>
                      <a:pt x="21648" y="102"/>
                      <a:pt x="21635" y="102"/>
                      <a:pt x="21622" y="102"/>
                    </a:cubicBezTo>
                    <a:cubicBezTo>
                      <a:pt x="21620" y="101"/>
                      <a:pt x="21618" y="100"/>
                      <a:pt x="21615" y="99"/>
                    </a:cubicBezTo>
                    <a:cubicBezTo>
                      <a:pt x="21620" y="99"/>
                      <a:pt x="21624" y="99"/>
                      <a:pt x="21629" y="99"/>
                    </a:cubicBezTo>
                    <a:cubicBezTo>
                      <a:pt x="21624" y="96"/>
                      <a:pt x="21620" y="93"/>
                      <a:pt x="21615" y="90"/>
                    </a:cubicBezTo>
                    <a:cubicBezTo>
                      <a:pt x="21620" y="90"/>
                      <a:pt x="21624" y="90"/>
                      <a:pt x="21629" y="90"/>
                    </a:cubicBezTo>
                    <a:cubicBezTo>
                      <a:pt x="21624" y="87"/>
                      <a:pt x="21620" y="85"/>
                      <a:pt x="21615" y="82"/>
                    </a:cubicBezTo>
                    <a:cubicBezTo>
                      <a:pt x="21620" y="82"/>
                      <a:pt x="21624" y="82"/>
                      <a:pt x="21629" y="82"/>
                    </a:cubicBezTo>
                    <a:cubicBezTo>
                      <a:pt x="21585" y="54"/>
                      <a:pt x="21541" y="27"/>
                      <a:pt x="21498" y="0"/>
                    </a:cubicBezTo>
                    <a:cubicBezTo>
                      <a:pt x="21088" y="0"/>
                      <a:pt x="20679" y="0"/>
                      <a:pt x="20270" y="0"/>
                    </a:cubicBezTo>
                    <a:cubicBezTo>
                      <a:pt x="20274" y="2"/>
                      <a:pt x="20278" y="5"/>
                      <a:pt x="20282" y="8"/>
                    </a:cubicBezTo>
                    <a:cubicBezTo>
                      <a:pt x="20278" y="8"/>
                      <a:pt x="20274" y="8"/>
                      <a:pt x="20270" y="8"/>
                    </a:cubicBezTo>
                    <a:cubicBezTo>
                      <a:pt x="20274" y="11"/>
                      <a:pt x="20278" y="14"/>
                      <a:pt x="20282" y="16"/>
                    </a:cubicBezTo>
                    <a:cubicBezTo>
                      <a:pt x="20278" y="16"/>
                      <a:pt x="20274" y="16"/>
                      <a:pt x="20270" y="16"/>
                    </a:cubicBezTo>
                    <a:cubicBezTo>
                      <a:pt x="20274" y="19"/>
                      <a:pt x="20278" y="22"/>
                      <a:pt x="20282" y="25"/>
                    </a:cubicBezTo>
                    <a:cubicBezTo>
                      <a:pt x="20278" y="25"/>
                      <a:pt x="20274" y="25"/>
                      <a:pt x="20270" y="25"/>
                    </a:cubicBezTo>
                    <a:cubicBezTo>
                      <a:pt x="20274" y="27"/>
                      <a:pt x="20278" y="30"/>
                      <a:pt x="20282" y="33"/>
                    </a:cubicBezTo>
                    <a:cubicBezTo>
                      <a:pt x="20278" y="33"/>
                      <a:pt x="20274" y="33"/>
                      <a:pt x="20270" y="33"/>
                    </a:cubicBezTo>
                    <a:cubicBezTo>
                      <a:pt x="20274" y="36"/>
                      <a:pt x="20278" y="39"/>
                      <a:pt x="20282" y="41"/>
                    </a:cubicBezTo>
                    <a:cubicBezTo>
                      <a:pt x="20278" y="41"/>
                      <a:pt x="20274" y="41"/>
                      <a:pt x="20270" y="41"/>
                    </a:cubicBezTo>
                    <a:cubicBezTo>
                      <a:pt x="20274" y="44"/>
                      <a:pt x="20278" y="47"/>
                      <a:pt x="20282" y="50"/>
                    </a:cubicBezTo>
                    <a:cubicBezTo>
                      <a:pt x="20278" y="50"/>
                      <a:pt x="20274" y="50"/>
                      <a:pt x="20270" y="50"/>
                    </a:cubicBezTo>
                    <a:cubicBezTo>
                      <a:pt x="20274" y="52"/>
                      <a:pt x="20278" y="55"/>
                      <a:pt x="20282" y="58"/>
                    </a:cubicBezTo>
                    <a:cubicBezTo>
                      <a:pt x="20278" y="58"/>
                      <a:pt x="20274" y="58"/>
                      <a:pt x="20270" y="58"/>
                    </a:cubicBezTo>
                    <a:cubicBezTo>
                      <a:pt x="20290" y="73"/>
                      <a:pt x="20311" y="88"/>
                      <a:pt x="20332" y="102"/>
                    </a:cubicBezTo>
                    <a:cubicBezTo>
                      <a:pt x="20309" y="102"/>
                      <a:pt x="20287" y="102"/>
                      <a:pt x="20265" y="102"/>
                    </a:cubicBezTo>
                    <a:cubicBezTo>
                      <a:pt x="20263" y="101"/>
                      <a:pt x="20261" y="100"/>
                      <a:pt x="20259" y="99"/>
                    </a:cubicBezTo>
                    <a:cubicBezTo>
                      <a:pt x="20263" y="99"/>
                      <a:pt x="20267" y="99"/>
                      <a:pt x="20271" y="99"/>
                    </a:cubicBezTo>
                    <a:cubicBezTo>
                      <a:pt x="20267" y="96"/>
                      <a:pt x="20263" y="93"/>
                      <a:pt x="20259" y="90"/>
                    </a:cubicBezTo>
                    <a:cubicBezTo>
                      <a:pt x="20263" y="90"/>
                      <a:pt x="20267" y="90"/>
                      <a:pt x="20271" y="90"/>
                    </a:cubicBezTo>
                    <a:cubicBezTo>
                      <a:pt x="20267" y="87"/>
                      <a:pt x="20263" y="85"/>
                      <a:pt x="20259" y="82"/>
                    </a:cubicBezTo>
                    <a:cubicBezTo>
                      <a:pt x="20263" y="82"/>
                      <a:pt x="20267" y="82"/>
                      <a:pt x="20271" y="82"/>
                    </a:cubicBezTo>
                    <a:cubicBezTo>
                      <a:pt x="20233" y="54"/>
                      <a:pt x="20195" y="27"/>
                      <a:pt x="20158" y="0"/>
                    </a:cubicBezTo>
                    <a:cubicBezTo>
                      <a:pt x="19749" y="0"/>
                      <a:pt x="19339" y="0"/>
                      <a:pt x="18930" y="0"/>
                    </a:cubicBezTo>
                    <a:cubicBezTo>
                      <a:pt x="18933" y="2"/>
                      <a:pt x="18937" y="5"/>
                      <a:pt x="18940" y="8"/>
                    </a:cubicBezTo>
                    <a:cubicBezTo>
                      <a:pt x="18937" y="8"/>
                      <a:pt x="18933" y="8"/>
                      <a:pt x="18930" y="8"/>
                    </a:cubicBezTo>
                    <a:cubicBezTo>
                      <a:pt x="18933" y="11"/>
                      <a:pt x="18937" y="14"/>
                      <a:pt x="18940" y="16"/>
                    </a:cubicBezTo>
                    <a:cubicBezTo>
                      <a:pt x="18937" y="16"/>
                      <a:pt x="18933" y="16"/>
                      <a:pt x="18930" y="16"/>
                    </a:cubicBezTo>
                    <a:cubicBezTo>
                      <a:pt x="18933" y="19"/>
                      <a:pt x="18937" y="22"/>
                      <a:pt x="18940" y="25"/>
                    </a:cubicBezTo>
                    <a:cubicBezTo>
                      <a:pt x="18937" y="25"/>
                      <a:pt x="18933" y="25"/>
                      <a:pt x="18930" y="25"/>
                    </a:cubicBezTo>
                    <a:cubicBezTo>
                      <a:pt x="18933" y="27"/>
                      <a:pt x="18937" y="30"/>
                      <a:pt x="18940" y="33"/>
                    </a:cubicBezTo>
                    <a:cubicBezTo>
                      <a:pt x="18937" y="33"/>
                      <a:pt x="18933" y="33"/>
                      <a:pt x="18930" y="33"/>
                    </a:cubicBezTo>
                    <a:cubicBezTo>
                      <a:pt x="18933" y="36"/>
                      <a:pt x="18937" y="39"/>
                      <a:pt x="18940" y="41"/>
                    </a:cubicBezTo>
                    <a:cubicBezTo>
                      <a:pt x="18937" y="41"/>
                      <a:pt x="18933" y="41"/>
                      <a:pt x="18930" y="41"/>
                    </a:cubicBezTo>
                    <a:cubicBezTo>
                      <a:pt x="18933" y="44"/>
                      <a:pt x="18937" y="47"/>
                      <a:pt x="18940" y="50"/>
                    </a:cubicBezTo>
                    <a:cubicBezTo>
                      <a:pt x="18937" y="50"/>
                      <a:pt x="18933" y="50"/>
                      <a:pt x="18930" y="50"/>
                    </a:cubicBezTo>
                    <a:cubicBezTo>
                      <a:pt x="18933" y="52"/>
                      <a:pt x="18937" y="55"/>
                      <a:pt x="18940" y="58"/>
                    </a:cubicBezTo>
                    <a:cubicBezTo>
                      <a:pt x="18937" y="58"/>
                      <a:pt x="18933" y="58"/>
                      <a:pt x="18930" y="58"/>
                    </a:cubicBezTo>
                    <a:cubicBezTo>
                      <a:pt x="18947" y="73"/>
                      <a:pt x="18965" y="88"/>
                      <a:pt x="18982" y="102"/>
                    </a:cubicBezTo>
                    <a:cubicBezTo>
                      <a:pt x="18957" y="102"/>
                      <a:pt x="18932" y="102"/>
                      <a:pt x="18907" y="102"/>
                    </a:cubicBezTo>
                    <a:cubicBezTo>
                      <a:pt x="18906" y="101"/>
                      <a:pt x="18904" y="100"/>
                      <a:pt x="18903" y="99"/>
                    </a:cubicBezTo>
                    <a:cubicBezTo>
                      <a:pt x="18906" y="99"/>
                      <a:pt x="18909" y="99"/>
                      <a:pt x="18913" y="99"/>
                    </a:cubicBezTo>
                    <a:cubicBezTo>
                      <a:pt x="18909" y="96"/>
                      <a:pt x="18906" y="93"/>
                      <a:pt x="18903" y="90"/>
                    </a:cubicBezTo>
                    <a:cubicBezTo>
                      <a:pt x="18906" y="90"/>
                      <a:pt x="18909" y="90"/>
                      <a:pt x="18913" y="90"/>
                    </a:cubicBezTo>
                    <a:cubicBezTo>
                      <a:pt x="18909" y="87"/>
                      <a:pt x="18906" y="85"/>
                      <a:pt x="18903" y="82"/>
                    </a:cubicBezTo>
                    <a:cubicBezTo>
                      <a:pt x="18906" y="82"/>
                      <a:pt x="18909" y="82"/>
                      <a:pt x="18913" y="82"/>
                    </a:cubicBezTo>
                    <a:cubicBezTo>
                      <a:pt x="18881" y="54"/>
                      <a:pt x="18849" y="27"/>
                      <a:pt x="18818" y="0"/>
                    </a:cubicBezTo>
                    <a:cubicBezTo>
                      <a:pt x="18409" y="0"/>
                      <a:pt x="18000" y="0"/>
                      <a:pt x="17590" y="0"/>
                    </a:cubicBezTo>
                    <a:cubicBezTo>
                      <a:pt x="17593" y="2"/>
                      <a:pt x="17596" y="5"/>
                      <a:pt x="17598" y="8"/>
                    </a:cubicBezTo>
                    <a:cubicBezTo>
                      <a:pt x="17596" y="8"/>
                      <a:pt x="17593" y="8"/>
                      <a:pt x="17590" y="8"/>
                    </a:cubicBezTo>
                    <a:cubicBezTo>
                      <a:pt x="17593" y="11"/>
                      <a:pt x="17596" y="14"/>
                      <a:pt x="17598" y="16"/>
                    </a:cubicBezTo>
                    <a:cubicBezTo>
                      <a:pt x="17596" y="16"/>
                      <a:pt x="17593" y="16"/>
                      <a:pt x="17590" y="16"/>
                    </a:cubicBezTo>
                    <a:cubicBezTo>
                      <a:pt x="17593" y="19"/>
                      <a:pt x="17596" y="22"/>
                      <a:pt x="17598" y="25"/>
                    </a:cubicBezTo>
                    <a:cubicBezTo>
                      <a:pt x="17596" y="25"/>
                      <a:pt x="17593" y="25"/>
                      <a:pt x="17590" y="25"/>
                    </a:cubicBezTo>
                    <a:cubicBezTo>
                      <a:pt x="17593" y="27"/>
                      <a:pt x="17596" y="30"/>
                      <a:pt x="17598" y="33"/>
                    </a:cubicBezTo>
                    <a:cubicBezTo>
                      <a:pt x="17596" y="33"/>
                      <a:pt x="17593" y="33"/>
                      <a:pt x="17590" y="33"/>
                    </a:cubicBezTo>
                    <a:cubicBezTo>
                      <a:pt x="17593" y="36"/>
                      <a:pt x="17596" y="39"/>
                      <a:pt x="17598" y="41"/>
                    </a:cubicBezTo>
                    <a:cubicBezTo>
                      <a:pt x="17596" y="41"/>
                      <a:pt x="17593" y="41"/>
                      <a:pt x="17590" y="41"/>
                    </a:cubicBezTo>
                    <a:cubicBezTo>
                      <a:pt x="17593" y="44"/>
                      <a:pt x="17596" y="47"/>
                      <a:pt x="17598" y="50"/>
                    </a:cubicBezTo>
                    <a:cubicBezTo>
                      <a:pt x="17596" y="50"/>
                      <a:pt x="17593" y="50"/>
                      <a:pt x="17590" y="50"/>
                    </a:cubicBezTo>
                    <a:cubicBezTo>
                      <a:pt x="17593" y="52"/>
                      <a:pt x="17596" y="55"/>
                      <a:pt x="17598" y="58"/>
                    </a:cubicBezTo>
                    <a:cubicBezTo>
                      <a:pt x="17596" y="58"/>
                      <a:pt x="17593" y="58"/>
                      <a:pt x="17590" y="58"/>
                    </a:cubicBezTo>
                    <a:cubicBezTo>
                      <a:pt x="17604" y="73"/>
                      <a:pt x="17618" y="88"/>
                      <a:pt x="17633" y="102"/>
                    </a:cubicBezTo>
                    <a:cubicBezTo>
                      <a:pt x="17605" y="102"/>
                      <a:pt x="17578" y="102"/>
                      <a:pt x="17550" y="102"/>
                    </a:cubicBezTo>
                    <a:cubicBezTo>
                      <a:pt x="17549" y="101"/>
                      <a:pt x="17548" y="100"/>
                      <a:pt x="17547" y="99"/>
                    </a:cubicBezTo>
                    <a:cubicBezTo>
                      <a:pt x="17549" y="99"/>
                      <a:pt x="17552" y="99"/>
                      <a:pt x="17555" y="99"/>
                    </a:cubicBezTo>
                    <a:cubicBezTo>
                      <a:pt x="17552" y="96"/>
                      <a:pt x="17549" y="93"/>
                      <a:pt x="17547" y="90"/>
                    </a:cubicBezTo>
                    <a:cubicBezTo>
                      <a:pt x="17549" y="90"/>
                      <a:pt x="17552" y="90"/>
                      <a:pt x="17555" y="90"/>
                    </a:cubicBezTo>
                    <a:cubicBezTo>
                      <a:pt x="17552" y="87"/>
                      <a:pt x="17549" y="85"/>
                      <a:pt x="17547" y="82"/>
                    </a:cubicBezTo>
                    <a:cubicBezTo>
                      <a:pt x="17549" y="82"/>
                      <a:pt x="17552" y="82"/>
                      <a:pt x="17555" y="82"/>
                    </a:cubicBezTo>
                    <a:cubicBezTo>
                      <a:pt x="17529" y="54"/>
                      <a:pt x="17503" y="27"/>
                      <a:pt x="17478" y="0"/>
                    </a:cubicBezTo>
                    <a:cubicBezTo>
                      <a:pt x="17069" y="0"/>
                      <a:pt x="16660" y="0"/>
                      <a:pt x="16251" y="0"/>
                    </a:cubicBezTo>
                    <a:cubicBezTo>
                      <a:pt x="16253" y="2"/>
                      <a:pt x="16255" y="5"/>
                      <a:pt x="16257" y="8"/>
                    </a:cubicBezTo>
                    <a:cubicBezTo>
                      <a:pt x="16255" y="8"/>
                      <a:pt x="16253" y="8"/>
                      <a:pt x="16251" y="8"/>
                    </a:cubicBezTo>
                    <a:cubicBezTo>
                      <a:pt x="16253" y="11"/>
                      <a:pt x="16255" y="14"/>
                      <a:pt x="16257" y="16"/>
                    </a:cubicBezTo>
                    <a:cubicBezTo>
                      <a:pt x="16255" y="16"/>
                      <a:pt x="16253" y="16"/>
                      <a:pt x="16251" y="16"/>
                    </a:cubicBezTo>
                    <a:cubicBezTo>
                      <a:pt x="16253" y="19"/>
                      <a:pt x="16255" y="22"/>
                      <a:pt x="16257" y="25"/>
                    </a:cubicBezTo>
                    <a:cubicBezTo>
                      <a:pt x="16255" y="25"/>
                      <a:pt x="16253" y="25"/>
                      <a:pt x="16251" y="25"/>
                    </a:cubicBezTo>
                    <a:cubicBezTo>
                      <a:pt x="16253" y="27"/>
                      <a:pt x="16255" y="30"/>
                      <a:pt x="16257" y="33"/>
                    </a:cubicBezTo>
                    <a:cubicBezTo>
                      <a:pt x="16255" y="33"/>
                      <a:pt x="16253" y="33"/>
                      <a:pt x="16251" y="33"/>
                    </a:cubicBezTo>
                    <a:cubicBezTo>
                      <a:pt x="16253" y="36"/>
                      <a:pt x="16255" y="39"/>
                      <a:pt x="16257" y="41"/>
                    </a:cubicBezTo>
                    <a:cubicBezTo>
                      <a:pt x="16255" y="41"/>
                      <a:pt x="16253" y="41"/>
                      <a:pt x="16251" y="41"/>
                    </a:cubicBezTo>
                    <a:cubicBezTo>
                      <a:pt x="16253" y="44"/>
                      <a:pt x="16255" y="47"/>
                      <a:pt x="16257" y="50"/>
                    </a:cubicBezTo>
                    <a:cubicBezTo>
                      <a:pt x="16255" y="50"/>
                      <a:pt x="16253" y="50"/>
                      <a:pt x="16251" y="50"/>
                    </a:cubicBezTo>
                    <a:cubicBezTo>
                      <a:pt x="16253" y="52"/>
                      <a:pt x="16255" y="55"/>
                      <a:pt x="16257" y="58"/>
                    </a:cubicBezTo>
                    <a:cubicBezTo>
                      <a:pt x="16255" y="58"/>
                      <a:pt x="16253" y="58"/>
                      <a:pt x="16251" y="58"/>
                    </a:cubicBezTo>
                    <a:cubicBezTo>
                      <a:pt x="16261" y="73"/>
                      <a:pt x="16272" y="88"/>
                      <a:pt x="16283" y="102"/>
                    </a:cubicBezTo>
                    <a:cubicBezTo>
                      <a:pt x="16253" y="102"/>
                      <a:pt x="16223" y="102"/>
                      <a:pt x="16193" y="102"/>
                    </a:cubicBezTo>
                    <a:cubicBezTo>
                      <a:pt x="16192" y="101"/>
                      <a:pt x="16191" y="100"/>
                      <a:pt x="16191" y="99"/>
                    </a:cubicBezTo>
                    <a:cubicBezTo>
                      <a:pt x="16193" y="99"/>
                      <a:pt x="16194" y="99"/>
                      <a:pt x="16196" y="99"/>
                    </a:cubicBezTo>
                    <a:cubicBezTo>
                      <a:pt x="16194" y="96"/>
                      <a:pt x="16193" y="93"/>
                      <a:pt x="16191" y="90"/>
                    </a:cubicBezTo>
                    <a:cubicBezTo>
                      <a:pt x="16193" y="90"/>
                      <a:pt x="16194" y="90"/>
                      <a:pt x="16196" y="90"/>
                    </a:cubicBezTo>
                    <a:cubicBezTo>
                      <a:pt x="16194" y="87"/>
                      <a:pt x="16193" y="85"/>
                      <a:pt x="16191" y="82"/>
                    </a:cubicBezTo>
                    <a:cubicBezTo>
                      <a:pt x="16193" y="82"/>
                      <a:pt x="16194" y="82"/>
                      <a:pt x="16196" y="82"/>
                    </a:cubicBezTo>
                    <a:cubicBezTo>
                      <a:pt x="16177" y="54"/>
                      <a:pt x="16157" y="27"/>
                      <a:pt x="16138" y="0"/>
                    </a:cubicBezTo>
                    <a:cubicBezTo>
                      <a:pt x="15729" y="0"/>
                      <a:pt x="15320" y="0"/>
                      <a:pt x="14911" y="0"/>
                    </a:cubicBezTo>
                    <a:cubicBezTo>
                      <a:pt x="14912" y="2"/>
                      <a:pt x="14913" y="5"/>
                      <a:pt x="14915" y="8"/>
                    </a:cubicBezTo>
                    <a:cubicBezTo>
                      <a:pt x="14913" y="8"/>
                      <a:pt x="14912" y="8"/>
                      <a:pt x="14911" y="8"/>
                    </a:cubicBezTo>
                    <a:cubicBezTo>
                      <a:pt x="14912" y="11"/>
                      <a:pt x="14913" y="14"/>
                      <a:pt x="14915" y="16"/>
                    </a:cubicBezTo>
                    <a:cubicBezTo>
                      <a:pt x="14913" y="16"/>
                      <a:pt x="14912" y="16"/>
                      <a:pt x="14911" y="16"/>
                    </a:cubicBezTo>
                    <a:cubicBezTo>
                      <a:pt x="14912" y="19"/>
                      <a:pt x="14913" y="22"/>
                      <a:pt x="14915" y="25"/>
                    </a:cubicBezTo>
                    <a:cubicBezTo>
                      <a:pt x="14913" y="25"/>
                      <a:pt x="14912" y="25"/>
                      <a:pt x="14911" y="25"/>
                    </a:cubicBezTo>
                    <a:cubicBezTo>
                      <a:pt x="14912" y="27"/>
                      <a:pt x="14913" y="30"/>
                      <a:pt x="14915" y="33"/>
                    </a:cubicBezTo>
                    <a:cubicBezTo>
                      <a:pt x="14913" y="33"/>
                      <a:pt x="14912" y="33"/>
                      <a:pt x="14911" y="33"/>
                    </a:cubicBezTo>
                    <a:cubicBezTo>
                      <a:pt x="14912" y="36"/>
                      <a:pt x="14913" y="39"/>
                      <a:pt x="14915" y="41"/>
                    </a:cubicBezTo>
                    <a:cubicBezTo>
                      <a:pt x="14913" y="41"/>
                      <a:pt x="14912" y="41"/>
                      <a:pt x="14911" y="41"/>
                    </a:cubicBezTo>
                    <a:cubicBezTo>
                      <a:pt x="14912" y="44"/>
                      <a:pt x="14913" y="47"/>
                      <a:pt x="14915" y="50"/>
                    </a:cubicBezTo>
                    <a:cubicBezTo>
                      <a:pt x="14913" y="50"/>
                      <a:pt x="14912" y="50"/>
                      <a:pt x="14911" y="50"/>
                    </a:cubicBezTo>
                    <a:cubicBezTo>
                      <a:pt x="14912" y="52"/>
                      <a:pt x="14913" y="55"/>
                      <a:pt x="14915" y="58"/>
                    </a:cubicBezTo>
                    <a:cubicBezTo>
                      <a:pt x="14913" y="58"/>
                      <a:pt x="14912" y="58"/>
                      <a:pt x="14911" y="58"/>
                    </a:cubicBezTo>
                    <a:cubicBezTo>
                      <a:pt x="14918" y="73"/>
                      <a:pt x="14926" y="88"/>
                      <a:pt x="14933" y="102"/>
                    </a:cubicBezTo>
                    <a:cubicBezTo>
                      <a:pt x="14901" y="102"/>
                      <a:pt x="14869" y="102"/>
                      <a:pt x="14836" y="102"/>
                    </a:cubicBezTo>
                    <a:cubicBezTo>
                      <a:pt x="14835" y="101"/>
                      <a:pt x="14835" y="100"/>
                      <a:pt x="14834" y="99"/>
                    </a:cubicBezTo>
                    <a:cubicBezTo>
                      <a:pt x="14836" y="99"/>
                      <a:pt x="14837" y="99"/>
                      <a:pt x="14838" y="99"/>
                    </a:cubicBezTo>
                    <a:cubicBezTo>
                      <a:pt x="14837" y="96"/>
                      <a:pt x="14836" y="93"/>
                      <a:pt x="14834" y="90"/>
                    </a:cubicBezTo>
                    <a:cubicBezTo>
                      <a:pt x="14836" y="90"/>
                      <a:pt x="14837" y="90"/>
                      <a:pt x="14838" y="90"/>
                    </a:cubicBezTo>
                    <a:cubicBezTo>
                      <a:pt x="14837" y="87"/>
                      <a:pt x="14836" y="85"/>
                      <a:pt x="14834" y="82"/>
                    </a:cubicBezTo>
                    <a:cubicBezTo>
                      <a:pt x="14836" y="82"/>
                      <a:pt x="14837" y="82"/>
                      <a:pt x="14838" y="82"/>
                    </a:cubicBezTo>
                    <a:cubicBezTo>
                      <a:pt x="14825" y="54"/>
                      <a:pt x="14812" y="27"/>
                      <a:pt x="14798" y="0"/>
                    </a:cubicBezTo>
                    <a:cubicBezTo>
                      <a:pt x="14389" y="0"/>
                      <a:pt x="13980" y="0"/>
                      <a:pt x="13571" y="0"/>
                    </a:cubicBezTo>
                    <a:cubicBezTo>
                      <a:pt x="13572" y="2"/>
                      <a:pt x="13572" y="5"/>
                      <a:pt x="13573" y="8"/>
                    </a:cubicBezTo>
                    <a:cubicBezTo>
                      <a:pt x="13572" y="8"/>
                      <a:pt x="13572" y="8"/>
                      <a:pt x="13571" y="8"/>
                    </a:cubicBezTo>
                    <a:cubicBezTo>
                      <a:pt x="13572" y="11"/>
                      <a:pt x="13572" y="14"/>
                      <a:pt x="13573" y="16"/>
                    </a:cubicBezTo>
                    <a:cubicBezTo>
                      <a:pt x="13572" y="16"/>
                      <a:pt x="13572" y="16"/>
                      <a:pt x="13571" y="16"/>
                    </a:cubicBezTo>
                    <a:cubicBezTo>
                      <a:pt x="13572" y="19"/>
                      <a:pt x="13572" y="22"/>
                      <a:pt x="13573" y="25"/>
                    </a:cubicBezTo>
                    <a:cubicBezTo>
                      <a:pt x="13572" y="25"/>
                      <a:pt x="13572" y="25"/>
                      <a:pt x="13571" y="25"/>
                    </a:cubicBezTo>
                    <a:cubicBezTo>
                      <a:pt x="13572" y="27"/>
                      <a:pt x="13572" y="30"/>
                      <a:pt x="13573" y="33"/>
                    </a:cubicBezTo>
                    <a:cubicBezTo>
                      <a:pt x="13572" y="33"/>
                      <a:pt x="13572" y="33"/>
                      <a:pt x="13571" y="33"/>
                    </a:cubicBezTo>
                    <a:cubicBezTo>
                      <a:pt x="13572" y="36"/>
                      <a:pt x="13572" y="39"/>
                      <a:pt x="13573" y="41"/>
                    </a:cubicBezTo>
                    <a:cubicBezTo>
                      <a:pt x="13572" y="41"/>
                      <a:pt x="13572" y="41"/>
                      <a:pt x="13571" y="41"/>
                    </a:cubicBezTo>
                    <a:cubicBezTo>
                      <a:pt x="13572" y="44"/>
                      <a:pt x="13572" y="47"/>
                      <a:pt x="13573" y="50"/>
                    </a:cubicBezTo>
                    <a:cubicBezTo>
                      <a:pt x="13572" y="50"/>
                      <a:pt x="13572" y="50"/>
                      <a:pt x="13571" y="50"/>
                    </a:cubicBezTo>
                    <a:cubicBezTo>
                      <a:pt x="13572" y="52"/>
                      <a:pt x="13572" y="55"/>
                      <a:pt x="13573" y="58"/>
                    </a:cubicBezTo>
                    <a:cubicBezTo>
                      <a:pt x="13572" y="58"/>
                      <a:pt x="13572" y="58"/>
                      <a:pt x="13571" y="58"/>
                    </a:cubicBezTo>
                    <a:cubicBezTo>
                      <a:pt x="13575" y="73"/>
                      <a:pt x="13579" y="88"/>
                      <a:pt x="13584" y="102"/>
                    </a:cubicBezTo>
                    <a:cubicBezTo>
                      <a:pt x="13549" y="102"/>
                      <a:pt x="13514" y="102"/>
                      <a:pt x="13479" y="102"/>
                    </a:cubicBezTo>
                    <a:cubicBezTo>
                      <a:pt x="13479" y="101"/>
                      <a:pt x="13479" y="100"/>
                      <a:pt x="13478" y="99"/>
                    </a:cubicBezTo>
                    <a:cubicBezTo>
                      <a:pt x="13479" y="99"/>
                      <a:pt x="13480" y="99"/>
                      <a:pt x="13481" y="99"/>
                    </a:cubicBezTo>
                    <a:cubicBezTo>
                      <a:pt x="13480" y="96"/>
                      <a:pt x="13479" y="93"/>
                      <a:pt x="13478" y="90"/>
                    </a:cubicBezTo>
                    <a:cubicBezTo>
                      <a:pt x="13479" y="90"/>
                      <a:pt x="13480" y="90"/>
                      <a:pt x="13481" y="90"/>
                    </a:cubicBezTo>
                    <a:cubicBezTo>
                      <a:pt x="13480" y="87"/>
                      <a:pt x="13479" y="85"/>
                      <a:pt x="13478" y="82"/>
                    </a:cubicBezTo>
                    <a:cubicBezTo>
                      <a:pt x="13479" y="82"/>
                      <a:pt x="13480" y="82"/>
                      <a:pt x="13481" y="82"/>
                    </a:cubicBezTo>
                    <a:cubicBezTo>
                      <a:pt x="13473" y="54"/>
                      <a:pt x="13466" y="27"/>
                      <a:pt x="13459" y="0"/>
                    </a:cubicBezTo>
                    <a:cubicBezTo>
                      <a:pt x="13049" y="0"/>
                      <a:pt x="12640" y="0"/>
                      <a:pt x="12231" y="0"/>
                    </a:cubicBezTo>
                    <a:cubicBezTo>
                      <a:pt x="12231" y="2"/>
                      <a:pt x="12231" y="5"/>
                      <a:pt x="12231" y="8"/>
                    </a:cubicBezTo>
                    <a:cubicBezTo>
                      <a:pt x="12231" y="8"/>
                      <a:pt x="12231" y="8"/>
                      <a:pt x="12231" y="8"/>
                    </a:cubicBezTo>
                    <a:cubicBezTo>
                      <a:pt x="12231" y="11"/>
                      <a:pt x="12231" y="14"/>
                      <a:pt x="12231" y="16"/>
                    </a:cubicBezTo>
                    <a:cubicBezTo>
                      <a:pt x="12231" y="16"/>
                      <a:pt x="12231" y="16"/>
                      <a:pt x="12231" y="16"/>
                    </a:cubicBezTo>
                    <a:cubicBezTo>
                      <a:pt x="12231" y="19"/>
                      <a:pt x="12231" y="22"/>
                      <a:pt x="12231" y="25"/>
                    </a:cubicBezTo>
                    <a:cubicBezTo>
                      <a:pt x="12231" y="25"/>
                      <a:pt x="12231" y="25"/>
                      <a:pt x="12231" y="25"/>
                    </a:cubicBezTo>
                    <a:cubicBezTo>
                      <a:pt x="12231" y="27"/>
                      <a:pt x="12231" y="30"/>
                      <a:pt x="12231" y="33"/>
                    </a:cubicBezTo>
                    <a:cubicBezTo>
                      <a:pt x="12231" y="33"/>
                      <a:pt x="12231" y="33"/>
                      <a:pt x="12231" y="33"/>
                    </a:cubicBezTo>
                    <a:cubicBezTo>
                      <a:pt x="12231" y="36"/>
                      <a:pt x="12231" y="39"/>
                      <a:pt x="12231" y="41"/>
                    </a:cubicBezTo>
                    <a:cubicBezTo>
                      <a:pt x="12231" y="41"/>
                      <a:pt x="12231" y="41"/>
                      <a:pt x="12231" y="41"/>
                    </a:cubicBezTo>
                    <a:cubicBezTo>
                      <a:pt x="12231" y="44"/>
                      <a:pt x="12231" y="47"/>
                      <a:pt x="12231" y="50"/>
                    </a:cubicBezTo>
                    <a:cubicBezTo>
                      <a:pt x="12231" y="50"/>
                      <a:pt x="12231" y="50"/>
                      <a:pt x="12231" y="50"/>
                    </a:cubicBezTo>
                    <a:cubicBezTo>
                      <a:pt x="12231" y="52"/>
                      <a:pt x="12231" y="55"/>
                      <a:pt x="12231" y="58"/>
                    </a:cubicBezTo>
                    <a:cubicBezTo>
                      <a:pt x="12231" y="58"/>
                      <a:pt x="12231" y="58"/>
                      <a:pt x="12231" y="58"/>
                    </a:cubicBezTo>
                    <a:cubicBezTo>
                      <a:pt x="12232" y="73"/>
                      <a:pt x="12233" y="88"/>
                      <a:pt x="12234" y="102"/>
                    </a:cubicBezTo>
                    <a:cubicBezTo>
                      <a:pt x="12197" y="102"/>
                      <a:pt x="12159" y="102"/>
                      <a:pt x="12122" y="102"/>
                    </a:cubicBezTo>
                    <a:cubicBezTo>
                      <a:pt x="12122" y="101"/>
                      <a:pt x="12122" y="100"/>
                      <a:pt x="12122" y="99"/>
                    </a:cubicBezTo>
                    <a:cubicBezTo>
                      <a:pt x="12122" y="99"/>
                      <a:pt x="12122" y="99"/>
                      <a:pt x="12122" y="99"/>
                    </a:cubicBezTo>
                    <a:cubicBezTo>
                      <a:pt x="12122" y="96"/>
                      <a:pt x="12122" y="93"/>
                      <a:pt x="12122" y="90"/>
                    </a:cubicBezTo>
                    <a:cubicBezTo>
                      <a:pt x="12122" y="90"/>
                      <a:pt x="12122" y="90"/>
                      <a:pt x="12122" y="90"/>
                    </a:cubicBezTo>
                    <a:cubicBezTo>
                      <a:pt x="12122" y="87"/>
                      <a:pt x="12122" y="85"/>
                      <a:pt x="12122" y="82"/>
                    </a:cubicBezTo>
                    <a:cubicBezTo>
                      <a:pt x="12122" y="82"/>
                      <a:pt x="12122" y="82"/>
                      <a:pt x="12122" y="82"/>
                    </a:cubicBezTo>
                    <a:cubicBezTo>
                      <a:pt x="12121" y="54"/>
                      <a:pt x="12120" y="27"/>
                      <a:pt x="12119" y="0"/>
                    </a:cubicBezTo>
                    <a:cubicBezTo>
                      <a:pt x="11710" y="0"/>
                      <a:pt x="11300" y="0"/>
                      <a:pt x="10891" y="0"/>
                    </a:cubicBezTo>
                    <a:cubicBezTo>
                      <a:pt x="10887" y="27"/>
                      <a:pt x="10883" y="54"/>
                      <a:pt x="10878" y="82"/>
                    </a:cubicBezTo>
                    <a:cubicBezTo>
                      <a:pt x="10879" y="82"/>
                      <a:pt x="10879" y="82"/>
                      <a:pt x="10879" y="82"/>
                    </a:cubicBezTo>
                    <a:cubicBezTo>
                      <a:pt x="10879" y="85"/>
                      <a:pt x="10879" y="87"/>
                      <a:pt x="10878" y="90"/>
                    </a:cubicBezTo>
                    <a:cubicBezTo>
                      <a:pt x="10879" y="90"/>
                      <a:pt x="10879" y="90"/>
                      <a:pt x="10879" y="90"/>
                    </a:cubicBezTo>
                    <a:cubicBezTo>
                      <a:pt x="10879" y="93"/>
                      <a:pt x="10879" y="96"/>
                      <a:pt x="10878" y="99"/>
                    </a:cubicBezTo>
                    <a:cubicBezTo>
                      <a:pt x="10879" y="99"/>
                      <a:pt x="10879" y="99"/>
                      <a:pt x="10879" y="99"/>
                    </a:cubicBezTo>
                    <a:cubicBezTo>
                      <a:pt x="10879" y="100"/>
                      <a:pt x="10879" y="101"/>
                      <a:pt x="10879" y="102"/>
                    </a:cubicBezTo>
                    <a:cubicBezTo>
                      <a:pt x="10843" y="102"/>
                      <a:pt x="10807" y="102"/>
                      <a:pt x="10771" y="102"/>
                    </a:cubicBezTo>
                    <a:cubicBezTo>
                      <a:pt x="10774" y="88"/>
                      <a:pt x="10776" y="73"/>
                      <a:pt x="10779" y="58"/>
                    </a:cubicBezTo>
                    <a:cubicBezTo>
                      <a:pt x="10778" y="58"/>
                      <a:pt x="10778" y="58"/>
                      <a:pt x="10777" y="58"/>
                    </a:cubicBezTo>
                    <a:cubicBezTo>
                      <a:pt x="10778" y="55"/>
                      <a:pt x="10778" y="52"/>
                      <a:pt x="10779" y="50"/>
                    </a:cubicBezTo>
                    <a:cubicBezTo>
                      <a:pt x="10778" y="50"/>
                      <a:pt x="10778" y="50"/>
                      <a:pt x="10777" y="50"/>
                    </a:cubicBezTo>
                    <a:cubicBezTo>
                      <a:pt x="10778" y="47"/>
                      <a:pt x="10778" y="44"/>
                      <a:pt x="10779" y="41"/>
                    </a:cubicBezTo>
                    <a:cubicBezTo>
                      <a:pt x="10778" y="41"/>
                      <a:pt x="10778" y="41"/>
                      <a:pt x="10777" y="41"/>
                    </a:cubicBezTo>
                    <a:cubicBezTo>
                      <a:pt x="10778" y="39"/>
                      <a:pt x="10778" y="36"/>
                      <a:pt x="10779" y="33"/>
                    </a:cubicBezTo>
                    <a:cubicBezTo>
                      <a:pt x="10778" y="33"/>
                      <a:pt x="10778" y="33"/>
                      <a:pt x="10777" y="33"/>
                    </a:cubicBezTo>
                    <a:cubicBezTo>
                      <a:pt x="10778" y="30"/>
                      <a:pt x="10778" y="27"/>
                      <a:pt x="10779" y="25"/>
                    </a:cubicBezTo>
                    <a:cubicBezTo>
                      <a:pt x="10778" y="25"/>
                      <a:pt x="10778" y="25"/>
                      <a:pt x="10777" y="25"/>
                    </a:cubicBezTo>
                    <a:cubicBezTo>
                      <a:pt x="10778" y="22"/>
                      <a:pt x="10778" y="19"/>
                      <a:pt x="10779" y="16"/>
                    </a:cubicBezTo>
                    <a:cubicBezTo>
                      <a:pt x="10778" y="16"/>
                      <a:pt x="10778" y="16"/>
                      <a:pt x="10777" y="16"/>
                    </a:cubicBezTo>
                    <a:cubicBezTo>
                      <a:pt x="10778" y="14"/>
                      <a:pt x="10778" y="11"/>
                      <a:pt x="10779" y="8"/>
                    </a:cubicBezTo>
                    <a:cubicBezTo>
                      <a:pt x="10778" y="8"/>
                      <a:pt x="10778" y="8"/>
                      <a:pt x="10777" y="8"/>
                    </a:cubicBezTo>
                    <a:cubicBezTo>
                      <a:pt x="10778" y="5"/>
                      <a:pt x="10778" y="2"/>
                      <a:pt x="10779" y="0"/>
                    </a:cubicBezTo>
                    <a:cubicBezTo>
                      <a:pt x="10370" y="0"/>
                      <a:pt x="9961" y="0"/>
                      <a:pt x="9552" y="0"/>
                    </a:cubicBezTo>
                    <a:cubicBezTo>
                      <a:pt x="9541" y="27"/>
                      <a:pt x="9531" y="54"/>
                      <a:pt x="9520" y="82"/>
                    </a:cubicBezTo>
                    <a:cubicBezTo>
                      <a:pt x="9521" y="82"/>
                      <a:pt x="9522" y="82"/>
                      <a:pt x="9523" y="82"/>
                    </a:cubicBezTo>
                    <a:cubicBezTo>
                      <a:pt x="9522" y="85"/>
                      <a:pt x="9521" y="87"/>
                      <a:pt x="9520" y="90"/>
                    </a:cubicBezTo>
                    <a:cubicBezTo>
                      <a:pt x="9521" y="90"/>
                      <a:pt x="9522" y="90"/>
                      <a:pt x="9523" y="90"/>
                    </a:cubicBezTo>
                    <a:cubicBezTo>
                      <a:pt x="9522" y="93"/>
                      <a:pt x="9521" y="96"/>
                      <a:pt x="9520" y="99"/>
                    </a:cubicBezTo>
                    <a:cubicBezTo>
                      <a:pt x="9521" y="99"/>
                      <a:pt x="9522" y="99"/>
                      <a:pt x="9523" y="99"/>
                    </a:cubicBezTo>
                    <a:cubicBezTo>
                      <a:pt x="9523" y="100"/>
                      <a:pt x="9522" y="101"/>
                      <a:pt x="9522" y="102"/>
                    </a:cubicBezTo>
                    <a:cubicBezTo>
                      <a:pt x="9488" y="102"/>
                      <a:pt x="9455" y="102"/>
                      <a:pt x="9421" y="102"/>
                    </a:cubicBezTo>
                    <a:cubicBezTo>
                      <a:pt x="9427" y="88"/>
                      <a:pt x="9433" y="73"/>
                      <a:pt x="9439" y="58"/>
                    </a:cubicBezTo>
                    <a:cubicBezTo>
                      <a:pt x="9438" y="58"/>
                      <a:pt x="9437" y="58"/>
                      <a:pt x="9436" y="58"/>
                    </a:cubicBezTo>
                    <a:cubicBezTo>
                      <a:pt x="9437" y="55"/>
                      <a:pt x="9438" y="52"/>
                      <a:pt x="9439" y="50"/>
                    </a:cubicBezTo>
                    <a:cubicBezTo>
                      <a:pt x="9438" y="50"/>
                      <a:pt x="9437" y="50"/>
                      <a:pt x="9436" y="50"/>
                    </a:cubicBezTo>
                    <a:cubicBezTo>
                      <a:pt x="9437" y="47"/>
                      <a:pt x="9438" y="44"/>
                      <a:pt x="9439" y="41"/>
                    </a:cubicBezTo>
                    <a:cubicBezTo>
                      <a:pt x="9438" y="41"/>
                      <a:pt x="9437" y="41"/>
                      <a:pt x="9436" y="41"/>
                    </a:cubicBezTo>
                    <a:cubicBezTo>
                      <a:pt x="9437" y="39"/>
                      <a:pt x="9438" y="36"/>
                      <a:pt x="9439" y="33"/>
                    </a:cubicBezTo>
                    <a:cubicBezTo>
                      <a:pt x="9438" y="33"/>
                      <a:pt x="9437" y="33"/>
                      <a:pt x="9436" y="33"/>
                    </a:cubicBezTo>
                    <a:cubicBezTo>
                      <a:pt x="9437" y="30"/>
                      <a:pt x="9438" y="27"/>
                      <a:pt x="9439" y="25"/>
                    </a:cubicBezTo>
                    <a:cubicBezTo>
                      <a:pt x="9438" y="25"/>
                      <a:pt x="9437" y="25"/>
                      <a:pt x="9436" y="25"/>
                    </a:cubicBezTo>
                    <a:cubicBezTo>
                      <a:pt x="9437" y="22"/>
                      <a:pt x="9438" y="19"/>
                      <a:pt x="9439" y="16"/>
                    </a:cubicBezTo>
                    <a:cubicBezTo>
                      <a:pt x="9438" y="16"/>
                      <a:pt x="9437" y="16"/>
                      <a:pt x="9436" y="16"/>
                    </a:cubicBezTo>
                    <a:cubicBezTo>
                      <a:pt x="9437" y="14"/>
                      <a:pt x="9438" y="11"/>
                      <a:pt x="9439" y="8"/>
                    </a:cubicBezTo>
                    <a:cubicBezTo>
                      <a:pt x="9438" y="8"/>
                      <a:pt x="9437" y="8"/>
                      <a:pt x="9436" y="8"/>
                    </a:cubicBezTo>
                    <a:cubicBezTo>
                      <a:pt x="9437" y="5"/>
                      <a:pt x="9438" y="2"/>
                      <a:pt x="9439" y="0"/>
                    </a:cubicBezTo>
                    <a:cubicBezTo>
                      <a:pt x="9030" y="0"/>
                      <a:pt x="8621" y="0"/>
                      <a:pt x="8212" y="0"/>
                    </a:cubicBezTo>
                    <a:cubicBezTo>
                      <a:pt x="8195" y="27"/>
                      <a:pt x="8179" y="54"/>
                      <a:pt x="8162" y="82"/>
                    </a:cubicBezTo>
                    <a:cubicBezTo>
                      <a:pt x="8164" y="82"/>
                      <a:pt x="8166" y="82"/>
                      <a:pt x="8167" y="82"/>
                    </a:cubicBezTo>
                    <a:cubicBezTo>
                      <a:pt x="8165" y="85"/>
                      <a:pt x="8164" y="87"/>
                      <a:pt x="8162" y="90"/>
                    </a:cubicBezTo>
                    <a:cubicBezTo>
                      <a:pt x="8164" y="90"/>
                      <a:pt x="8166" y="90"/>
                      <a:pt x="8167" y="90"/>
                    </a:cubicBezTo>
                    <a:cubicBezTo>
                      <a:pt x="8165" y="93"/>
                      <a:pt x="8164" y="96"/>
                      <a:pt x="8162" y="99"/>
                    </a:cubicBezTo>
                    <a:cubicBezTo>
                      <a:pt x="8164" y="99"/>
                      <a:pt x="8166" y="99"/>
                      <a:pt x="8167" y="99"/>
                    </a:cubicBezTo>
                    <a:cubicBezTo>
                      <a:pt x="8166" y="100"/>
                      <a:pt x="8166" y="101"/>
                      <a:pt x="8165" y="102"/>
                    </a:cubicBezTo>
                    <a:cubicBezTo>
                      <a:pt x="8134" y="102"/>
                      <a:pt x="8103" y="102"/>
                      <a:pt x="8072" y="102"/>
                    </a:cubicBezTo>
                    <a:cubicBezTo>
                      <a:pt x="8081" y="88"/>
                      <a:pt x="8090" y="73"/>
                      <a:pt x="8099" y="58"/>
                    </a:cubicBezTo>
                    <a:cubicBezTo>
                      <a:pt x="8098" y="58"/>
                      <a:pt x="8096" y="58"/>
                      <a:pt x="8094" y="58"/>
                    </a:cubicBezTo>
                    <a:cubicBezTo>
                      <a:pt x="8096" y="55"/>
                      <a:pt x="8098" y="52"/>
                      <a:pt x="8099" y="50"/>
                    </a:cubicBezTo>
                    <a:cubicBezTo>
                      <a:pt x="8098" y="50"/>
                      <a:pt x="8096" y="50"/>
                      <a:pt x="8094" y="50"/>
                    </a:cubicBezTo>
                    <a:cubicBezTo>
                      <a:pt x="8096" y="47"/>
                      <a:pt x="8098" y="44"/>
                      <a:pt x="8099" y="41"/>
                    </a:cubicBezTo>
                    <a:cubicBezTo>
                      <a:pt x="8098" y="41"/>
                      <a:pt x="8096" y="41"/>
                      <a:pt x="8094" y="41"/>
                    </a:cubicBezTo>
                    <a:cubicBezTo>
                      <a:pt x="8096" y="39"/>
                      <a:pt x="8098" y="36"/>
                      <a:pt x="8099" y="33"/>
                    </a:cubicBezTo>
                    <a:cubicBezTo>
                      <a:pt x="8098" y="33"/>
                      <a:pt x="8096" y="33"/>
                      <a:pt x="8094" y="33"/>
                    </a:cubicBezTo>
                    <a:cubicBezTo>
                      <a:pt x="8096" y="30"/>
                      <a:pt x="8098" y="27"/>
                      <a:pt x="8099" y="25"/>
                    </a:cubicBezTo>
                    <a:cubicBezTo>
                      <a:pt x="8098" y="25"/>
                      <a:pt x="8096" y="25"/>
                      <a:pt x="8094" y="25"/>
                    </a:cubicBezTo>
                    <a:cubicBezTo>
                      <a:pt x="8096" y="22"/>
                      <a:pt x="8098" y="19"/>
                      <a:pt x="8099" y="16"/>
                    </a:cubicBezTo>
                    <a:cubicBezTo>
                      <a:pt x="8098" y="16"/>
                      <a:pt x="8096" y="16"/>
                      <a:pt x="8094" y="16"/>
                    </a:cubicBezTo>
                    <a:cubicBezTo>
                      <a:pt x="8096" y="14"/>
                      <a:pt x="8098" y="11"/>
                      <a:pt x="8099" y="8"/>
                    </a:cubicBezTo>
                    <a:cubicBezTo>
                      <a:pt x="8098" y="8"/>
                      <a:pt x="8096" y="8"/>
                      <a:pt x="8094" y="8"/>
                    </a:cubicBezTo>
                    <a:cubicBezTo>
                      <a:pt x="8096" y="5"/>
                      <a:pt x="8098" y="2"/>
                      <a:pt x="8099" y="0"/>
                    </a:cubicBezTo>
                    <a:cubicBezTo>
                      <a:pt x="7690" y="0"/>
                      <a:pt x="7281" y="0"/>
                      <a:pt x="6872" y="0"/>
                    </a:cubicBezTo>
                    <a:cubicBezTo>
                      <a:pt x="6849" y="27"/>
                      <a:pt x="6827" y="54"/>
                      <a:pt x="6804" y="82"/>
                    </a:cubicBezTo>
                    <a:cubicBezTo>
                      <a:pt x="6806" y="82"/>
                      <a:pt x="6809" y="82"/>
                      <a:pt x="6811" y="82"/>
                    </a:cubicBezTo>
                    <a:cubicBezTo>
                      <a:pt x="6809" y="85"/>
                      <a:pt x="6806" y="87"/>
                      <a:pt x="6804" y="90"/>
                    </a:cubicBezTo>
                    <a:cubicBezTo>
                      <a:pt x="6806" y="90"/>
                      <a:pt x="6809" y="90"/>
                      <a:pt x="6811" y="90"/>
                    </a:cubicBezTo>
                    <a:cubicBezTo>
                      <a:pt x="6809" y="93"/>
                      <a:pt x="6806" y="96"/>
                      <a:pt x="6804" y="99"/>
                    </a:cubicBezTo>
                    <a:cubicBezTo>
                      <a:pt x="6806" y="99"/>
                      <a:pt x="6809" y="99"/>
                      <a:pt x="6811" y="99"/>
                    </a:cubicBezTo>
                    <a:cubicBezTo>
                      <a:pt x="6810" y="100"/>
                      <a:pt x="6809" y="101"/>
                      <a:pt x="6808" y="102"/>
                    </a:cubicBezTo>
                    <a:cubicBezTo>
                      <a:pt x="6779" y="102"/>
                      <a:pt x="6750" y="102"/>
                      <a:pt x="6722" y="102"/>
                    </a:cubicBezTo>
                    <a:cubicBezTo>
                      <a:pt x="6734" y="88"/>
                      <a:pt x="6747" y="73"/>
                      <a:pt x="6759" y="58"/>
                    </a:cubicBezTo>
                    <a:cubicBezTo>
                      <a:pt x="6757" y="58"/>
                      <a:pt x="6754" y="58"/>
                      <a:pt x="6752" y="58"/>
                    </a:cubicBezTo>
                    <a:cubicBezTo>
                      <a:pt x="6754" y="55"/>
                      <a:pt x="6757" y="52"/>
                      <a:pt x="6759" y="50"/>
                    </a:cubicBezTo>
                    <a:cubicBezTo>
                      <a:pt x="6757" y="50"/>
                      <a:pt x="6754" y="50"/>
                      <a:pt x="6752" y="50"/>
                    </a:cubicBezTo>
                    <a:cubicBezTo>
                      <a:pt x="6754" y="47"/>
                      <a:pt x="6757" y="44"/>
                      <a:pt x="6759" y="41"/>
                    </a:cubicBezTo>
                    <a:cubicBezTo>
                      <a:pt x="6757" y="41"/>
                      <a:pt x="6754" y="41"/>
                      <a:pt x="6752" y="41"/>
                    </a:cubicBezTo>
                    <a:cubicBezTo>
                      <a:pt x="6754" y="39"/>
                      <a:pt x="6757" y="36"/>
                      <a:pt x="6759" y="33"/>
                    </a:cubicBezTo>
                    <a:cubicBezTo>
                      <a:pt x="6757" y="33"/>
                      <a:pt x="6754" y="33"/>
                      <a:pt x="6752" y="33"/>
                    </a:cubicBezTo>
                    <a:cubicBezTo>
                      <a:pt x="6754" y="30"/>
                      <a:pt x="6757" y="27"/>
                      <a:pt x="6759" y="25"/>
                    </a:cubicBezTo>
                    <a:cubicBezTo>
                      <a:pt x="6757" y="25"/>
                      <a:pt x="6754" y="25"/>
                      <a:pt x="6752" y="25"/>
                    </a:cubicBezTo>
                    <a:cubicBezTo>
                      <a:pt x="6754" y="22"/>
                      <a:pt x="6757" y="19"/>
                      <a:pt x="6759" y="16"/>
                    </a:cubicBezTo>
                    <a:cubicBezTo>
                      <a:pt x="6757" y="16"/>
                      <a:pt x="6754" y="16"/>
                      <a:pt x="6752" y="16"/>
                    </a:cubicBezTo>
                    <a:cubicBezTo>
                      <a:pt x="6754" y="14"/>
                      <a:pt x="6757" y="11"/>
                      <a:pt x="6759" y="8"/>
                    </a:cubicBezTo>
                    <a:cubicBezTo>
                      <a:pt x="6757" y="8"/>
                      <a:pt x="6754" y="8"/>
                      <a:pt x="6752" y="8"/>
                    </a:cubicBezTo>
                    <a:cubicBezTo>
                      <a:pt x="6754" y="5"/>
                      <a:pt x="6757" y="2"/>
                      <a:pt x="6759" y="0"/>
                    </a:cubicBezTo>
                    <a:cubicBezTo>
                      <a:pt x="6350" y="0"/>
                      <a:pt x="5941" y="0"/>
                      <a:pt x="5532" y="0"/>
                    </a:cubicBezTo>
                    <a:cubicBezTo>
                      <a:pt x="5504" y="27"/>
                      <a:pt x="5475" y="54"/>
                      <a:pt x="5446" y="82"/>
                    </a:cubicBezTo>
                    <a:cubicBezTo>
                      <a:pt x="5449" y="82"/>
                      <a:pt x="5452" y="82"/>
                      <a:pt x="5455" y="82"/>
                    </a:cubicBezTo>
                    <a:cubicBezTo>
                      <a:pt x="5452" y="85"/>
                      <a:pt x="5449" y="87"/>
                      <a:pt x="5446" y="90"/>
                    </a:cubicBezTo>
                    <a:cubicBezTo>
                      <a:pt x="5449" y="90"/>
                      <a:pt x="5452" y="90"/>
                      <a:pt x="5455" y="90"/>
                    </a:cubicBezTo>
                    <a:cubicBezTo>
                      <a:pt x="5452" y="93"/>
                      <a:pt x="5449" y="96"/>
                      <a:pt x="5446" y="99"/>
                    </a:cubicBezTo>
                    <a:cubicBezTo>
                      <a:pt x="5449" y="99"/>
                      <a:pt x="5452" y="99"/>
                      <a:pt x="5455" y="99"/>
                    </a:cubicBezTo>
                    <a:cubicBezTo>
                      <a:pt x="5453" y="100"/>
                      <a:pt x="5452" y="101"/>
                      <a:pt x="5451" y="102"/>
                    </a:cubicBezTo>
                    <a:cubicBezTo>
                      <a:pt x="5425" y="102"/>
                      <a:pt x="5398" y="102"/>
                      <a:pt x="5372" y="102"/>
                    </a:cubicBezTo>
                    <a:cubicBezTo>
                      <a:pt x="5388" y="88"/>
                      <a:pt x="5404" y="73"/>
                      <a:pt x="5420" y="58"/>
                    </a:cubicBezTo>
                    <a:cubicBezTo>
                      <a:pt x="5417" y="58"/>
                      <a:pt x="5414" y="58"/>
                      <a:pt x="5411" y="58"/>
                    </a:cubicBezTo>
                    <a:cubicBezTo>
                      <a:pt x="5414" y="55"/>
                      <a:pt x="5417" y="52"/>
                      <a:pt x="5420" y="50"/>
                    </a:cubicBezTo>
                    <a:cubicBezTo>
                      <a:pt x="5417" y="50"/>
                      <a:pt x="5414" y="50"/>
                      <a:pt x="5411" y="50"/>
                    </a:cubicBezTo>
                    <a:cubicBezTo>
                      <a:pt x="5414" y="47"/>
                      <a:pt x="5417" y="44"/>
                      <a:pt x="5420" y="41"/>
                    </a:cubicBezTo>
                    <a:cubicBezTo>
                      <a:pt x="5417" y="41"/>
                      <a:pt x="5414" y="41"/>
                      <a:pt x="5411" y="41"/>
                    </a:cubicBezTo>
                    <a:cubicBezTo>
                      <a:pt x="5414" y="39"/>
                      <a:pt x="5417" y="36"/>
                      <a:pt x="5420" y="33"/>
                    </a:cubicBezTo>
                    <a:cubicBezTo>
                      <a:pt x="5417" y="33"/>
                      <a:pt x="5414" y="33"/>
                      <a:pt x="5411" y="33"/>
                    </a:cubicBezTo>
                    <a:cubicBezTo>
                      <a:pt x="5414" y="30"/>
                      <a:pt x="5417" y="27"/>
                      <a:pt x="5420" y="25"/>
                    </a:cubicBezTo>
                    <a:cubicBezTo>
                      <a:pt x="5417" y="25"/>
                      <a:pt x="5414" y="25"/>
                      <a:pt x="5411" y="25"/>
                    </a:cubicBezTo>
                    <a:cubicBezTo>
                      <a:pt x="5414" y="22"/>
                      <a:pt x="5417" y="19"/>
                      <a:pt x="5420" y="16"/>
                    </a:cubicBezTo>
                    <a:cubicBezTo>
                      <a:pt x="5417" y="16"/>
                      <a:pt x="5414" y="16"/>
                      <a:pt x="5411" y="16"/>
                    </a:cubicBezTo>
                    <a:cubicBezTo>
                      <a:pt x="5414" y="14"/>
                      <a:pt x="5417" y="11"/>
                      <a:pt x="5420" y="8"/>
                    </a:cubicBezTo>
                    <a:cubicBezTo>
                      <a:pt x="5417" y="8"/>
                      <a:pt x="5414" y="8"/>
                      <a:pt x="5411" y="8"/>
                    </a:cubicBezTo>
                    <a:cubicBezTo>
                      <a:pt x="5414" y="5"/>
                      <a:pt x="5417" y="2"/>
                      <a:pt x="5420" y="0"/>
                    </a:cubicBezTo>
                    <a:cubicBezTo>
                      <a:pt x="5010" y="0"/>
                      <a:pt x="4601" y="0"/>
                      <a:pt x="4192" y="0"/>
                    </a:cubicBezTo>
                    <a:cubicBezTo>
                      <a:pt x="4158" y="27"/>
                      <a:pt x="4123" y="54"/>
                      <a:pt x="4088" y="82"/>
                    </a:cubicBezTo>
                    <a:cubicBezTo>
                      <a:pt x="4091" y="82"/>
                      <a:pt x="4095" y="82"/>
                      <a:pt x="4099" y="82"/>
                    </a:cubicBezTo>
                    <a:cubicBezTo>
                      <a:pt x="4095" y="85"/>
                      <a:pt x="4092" y="87"/>
                      <a:pt x="4088" y="90"/>
                    </a:cubicBezTo>
                    <a:cubicBezTo>
                      <a:pt x="4091" y="90"/>
                      <a:pt x="4095" y="90"/>
                      <a:pt x="4099" y="90"/>
                    </a:cubicBezTo>
                    <a:cubicBezTo>
                      <a:pt x="4095" y="93"/>
                      <a:pt x="4092" y="96"/>
                      <a:pt x="4088" y="99"/>
                    </a:cubicBezTo>
                    <a:cubicBezTo>
                      <a:pt x="4091" y="99"/>
                      <a:pt x="4095" y="99"/>
                      <a:pt x="4099" y="99"/>
                    </a:cubicBezTo>
                    <a:cubicBezTo>
                      <a:pt x="4097" y="100"/>
                      <a:pt x="4095" y="101"/>
                      <a:pt x="4094" y="102"/>
                    </a:cubicBezTo>
                    <a:cubicBezTo>
                      <a:pt x="4065" y="102"/>
                      <a:pt x="4036" y="102"/>
                      <a:pt x="4007" y="102"/>
                    </a:cubicBezTo>
                    <a:cubicBezTo>
                      <a:pt x="4026" y="88"/>
                      <a:pt x="4045" y="73"/>
                      <a:pt x="4064" y="58"/>
                    </a:cubicBezTo>
                    <a:cubicBezTo>
                      <a:pt x="4061" y="58"/>
                      <a:pt x="4057" y="58"/>
                      <a:pt x="4053" y="58"/>
                    </a:cubicBezTo>
                    <a:cubicBezTo>
                      <a:pt x="4057" y="55"/>
                      <a:pt x="4061" y="52"/>
                      <a:pt x="4064" y="50"/>
                    </a:cubicBezTo>
                    <a:cubicBezTo>
                      <a:pt x="4061" y="50"/>
                      <a:pt x="4057" y="50"/>
                      <a:pt x="4053" y="50"/>
                    </a:cubicBezTo>
                    <a:cubicBezTo>
                      <a:pt x="4057" y="47"/>
                      <a:pt x="4061" y="44"/>
                      <a:pt x="4064" y="41"/>
                    </a:cubicBezTo>
                    <a:cubicBezTo>
                      <a:pt x="4061" y="41"/>
                      <a:pt x="4057" y="41"/>
                      <a:pt x="4053" y="41"/>
                    </a:cubicBezTo>
                    <a:cubicBezTo>
                      <a:pt x="4057" y="39"/>
                      <a:pt x="4061" y="36"/>
                      <a:pt x="4064" y="33"/>
                    </a:cubicBezTo>
                    <a:cubicBezTo>
                      <a:pt x="4061" y="33"/>
                      <a:pt x="4057" y="33"/>
                      <a:pt x="4053" y="33"/>
                    </a:cubicBezTo>
                    <a:cubicBezTo>
                      <a:pt x="4057" y="30"/>
                      <a:pt x="4061" y="27"/>
                      <a:pt x="4064" y="25"/>
                    </a:cubicBezTo>
                    <a:cubicBezTo>
                      <a:pt x="4061" y="25"/>
                      <a:pt x="4057" y="25"/>
                      <a:pt x="4053" y="25"/>
                    </a:cubicBezTo>
                    <a:cubicBezTo>
                      <a:pt x="4057" y="22"/>
                      <a:pt x="4061" y="19"/>
                      <a:pt x="4064" y="16"/>
                    </a:cubicBezTo>
                    <a:cubicBezTo>
                      <a:pt x="4061" y="16"/>
                      <a:pt x="4057" y="16"/>
                      <a:pt x="4053" y="16"/>
                    </a:cubicBezTo>
                    <a:cubicBezTo>
                      <a:pt x="4057" y="14"/>
                      <a:pt x="4061" y="11"/>
                      <a:pt x="4064" y="8"/>
                    </a:cubicBezTo>
                    <a:cubicBezTo>
                      <a:pt x="4061" y="8"/>
                      <a:pt x="4057" y="8"/>
                      <a:pt x="4053" y="8"/>
                    </a:cubicBezTo>
                    <a:cubicBezTo>
                      <a:pt x="4057" y="5"/>
                      <a:pt x="4061" y="2"/>
                      <a:pt x="4064" y="0"/>
                    </a:cubicBezTo>
                    <a:cubicBezTo>
                      <a:pt x="3445" y="0"/>
                      <a:pt x="2825" y="0"/>
                      <a:pt x="2205" y="0"/>
                    </a:cubicBezTo>
                    <a:cubicBezTo>
                      <a:pt x="2162" y="27"/>
                      <a:pt x="2118" y="54"/>
                      <a:pt x="2074" y="82"/>
                    </a:cubicBezTo>
                    <a:cubicBezTo>
                      <a:pt x="2078" y="82"/>
                      <a:pt x="2083" y="82"/>
                      <a:pt x="2087" y="82"/>
                    </a:cubicBezTo>
                    <a:cubicBezTo>
                      <a:pt x="2083" y="85"/>
                      <a:pt x="2079" y="87"/>
                      <a:pt x="2074" y="90"/>
                    </a:cubicBezTo>
                    <a:cubicBezTo>
                      <a:pt x="2078" y="90"/>
                      <a:pt x="2083" y="90"/>
                      <a:pt x="2087" y="90"/>
                    </a:cubicBezTo>
                    <a:cubicBezTo>
                      <a:pt x="2083" y="93"/>
                      <a:pt x="2079" y="96"/>
                      <a:pt x="2074" y="99"/>
                    </a:cubicBezTo>
                    <a:cubicBezTo>
                      <a:pt x="2078" y="99"/>
                      <a:pt x="2083" y="99"/>
                      <a:pt x="2087" y="99"/>
                    </a:cubicBezTo>
                    <a:cubicBezTo>
                      <a:pt x="2085" y="100"/>
                      <a:pt x="2083" y="101"/>
                      <a:pt x="2081" y="102"/>
                    </a:cubicBezTo>
                    <a:cubicBezTo>
                      <a:pt x="2068" y="102"/>
                      <a:pt x="2055" y="102"/>
                      <a:pt x="2041" y="102"/>
                    </a:cubicBezTo>
                    <a:cubicBezTo>
                      <a:pt x="1936" y="168"/>
                      <a:pt x="1829" y="236"/>
                      <a:pt x="1719" y="304"/>
                    </a:cubicBezTo>
                    <a:cubicBezTo>
                      <a:pt x="1723" y="304"/>
                      <a:pt x="1728" y="304"/>
                      <a:pt x="1732" y="304"/>
                    </a:cubicBezTo>
                    <a:cubicBezTo>
                      <a:pt x="1728" y="307"/>
                      <a:pt x="1723" y="310"/>
                      <a:pt x="1719" y="313"/>
                    </a:cubicBezTo>
                    <a:cubicBezTo>
                      <a:pt x="1723" y="313"/>
                      <a:pt x="1728" y="313"/>
                      <a:pt x="1732" y="313"/>
                    </a:cubicBezTo>
                    <a:cubicBezTo>
                      <a:pt x="1728" y="316"/>
                      <a:pt x="1723" y="318"/>
                      <a:pt x="1719" y="321"/>
                    </a:cubicBezTo>
                    <a:cubicBezTo>
                      <a:pt x="1723" y="321"/>
                      <a:pt x="1728" y="321"/>
                      <a:pt x="1732" y="321"/>
                    </a:cubicBezTo>
                    <a:cubicBezTo>
                      <a:pt x="1729" y="323"/>
                      <a:pt x="1725" y="325"/>
                      <a:pt x="1722" y="327"/>
                    </a:cubicBezTo>
                    <a:cubicBezTo>
                      <a:pt x="1709" y="327"/>
                      <a:pt x="1695" y="327"/>
                      <a:pt x="1682" y="327"/>
                    </a:cubicBezTo>
                    <a:cubicBezTo>
                      <a:pt x="1569" y="398"/>
                      <a:pt x="1453" y="471"/>
                      <a:pt x="1335" y="545"/>
                    </a:cubicBezTo>
                    <a:cubicBezTo>
                      <a:pt x="1339" y="545"/>
                      <a:pt x="1344" y="545"/>
                      <a:pt x="1348" y="545"/>
                    </a:cubicBezTo>
                    <a:cubicBezTo>
                      <a:pt x="1344" y="548"/>
                      <a:pt x="1339" y="551"/>
                      <a:pt x="1335" y="554"/>
                    </a:cubicBezTo>
                    <a:cubicBezTo>
                      <a:pt x="1339" y="554"/>
                      <a:pt x="1344" y="554"/>
                      <a:pt x="1348" y="554"/>
                    </a:cubicBezTo>
                    <a:cubicBezTo>
                      <a:pt x="1344" y="556"/>
                      <a:pt x="1339" y="559"/>
                      <a:pt x="1335" y="562"/>
                    </a:cubicBezTo>
                    <a:cubicBezTo>
                      <a:pt x="1339" y="562"/>
                      <a:pt x="1344" y="562"/>
                      <a:pt x="1348" y="562"/>
                    </a:cubicBezTo>
                    <a:cubicBezTo>
                      <a:pt x="1345" y="564"/>
                      <a:pt x="1342" y="566"/>
                      <a:pt x="1338" y="568"/>
                    </a:cubicBezTo>
                    <a:cubicBezTo>
                      <a:pt x="1325" y="568"/>
                      <a:pt x="1312" y="568"/>
                      <a:pt x="1299" y="568"/>
                    </a:cubicBezTo>
                    <a:cubicBezTo>
                      <a:pt x="1177" y="644"/>
                      <a:pt x="1052" y="723"/>
                      <a:pt x="924" y="803"/>
                    </a:cubicBezTo>
                    <a:cubicBezTo>
                      <a:pt x="929" y="803"/>
                      <a:pt x="933" y="803"/>
                      <a:pt x="938" y="803"/>
                    </a:cubicBezTo>
                    <a:cubicBezTo>
                      <a:pt x="933" y="805"/>
                      <a:pt x="929" y="808"/>
                      <a:pt x="924" y="811"/>
                    </a:cubicBezTo>
                    <a:cubicBezTo>
                      <a:pt x="929" y="811"/>
                      <a:pt x="933" y="811"/>
                      <a:pt x="938" y="811"/>
                    </a:cubicBezTo>
                    <a:cubicBezTo>
                      <a:pt x="933" y="814"/>
                      <a:pt x="929" y="816"/>
                      <a:pt x="924" y="819"/>
                    </a:cubicBezTo>
                    <a:cubicBezTo>
                      <a:pt x="929" y="819"/>
                      <a:pt x="933" y="819"/>
                      <a:pt x="938" y="819"/>
                    </a:cubicBezTo>
                    <a:cubicBezTo>
                      <a:pt x="934" y="821"/>
                      <a:pt x="931" y="823"/>
                      <a:pt x="928" y="825"/>
                    </a:cubicBezTo>
                    <a:cubicBezTo>
                      <a:pt x="915" y="825"/>
                      <a:pt x="902" y="825"/>
                      <a:pt x="888" y="825"/>
                    </a:cubicBezTo>
                    <a:cubicBezTo>
                      <a:pt x="757" y="908"/>
                      <a:pt x="622" y="992"/>
                      <a:pt x="484" y="1079"/>
                    </a:cubicBezTo>
                    <a:cubicBezTo>
                      <a:pt x="488" y="1079"/>
                      <a:pt x="492" y="1079"/>
                      <a:pt x="497" y="1079"/>
                    </a:cubicBezTo>
                    <a:cubicBezTo>
                      <a:pt x="492" y="1081"/>
                      <a:pt x="488" y="1084"/>
                      <a:pt x="484" y="1087"/>
                    </a:cubicBezTo>
                    <a:cubicBezTo>
                      <a:pt x="488" y="1087"/>
                      <a:pt x="492" y="1087"/>
                      <a:pt x="497" y="1087"/>
                    </a:cubicBezTo>
                    <a:cubicBezTo>
                      <a:pt x="492" y="1090"/>
                      <a:pt x="488" y="1092"/>
                      <a:pt x="484" y="1095"/>
                    </a:cubicBezTo>
                    <a:cubicBezTo>
                      <a:pt x="488" y="1095"/>
                      <a:pt x="492" y="1095"/>
                      <a:pt x="497" y="1095"/>
                    </a:cubicBezTo>
                    <a:cubicBezTo>
                      <a:pt x="492" y="1098"/>
                      <a:pt x="488" y="1101"/>
                      <a:pt x="484" y="1104"/>
                    </a:cubicBezTo>
                    <a:cubicBezTo>
                      <a:pt x="488" y="1104"/>
                      <a:pt x="492" y="1104"/>
                      <a:pt x="497" y="1104"/>
                    </a:cubicBezTo>
                    <a:cubicBezTo>
                      <a:pt x="495" y="1105"/>
                      <a:pt x="494" y="1106"/>
                      <a:pt x="492" y="1107"/>
                    </a:cubicBezTo>
                    <a:cubicBezTo>
                      <a:pt x="474" y="1107"/>
                      <a:pt x="457" y="1107"/>
                      <a:pt x="439" y="1107"/>
                    </a:cubicBezTo>
                    <a:cubicBezTo>
                      <a:pt x="296" y="1196"/>
                      <a:pt x="150" y="1288"/>
                      <a:pt x="0" y="1382"/>
                    </a:cubicBezTo>
                    <a:cubicBezTo>
                      <a:pt x="4" y="1382"/>
                      <a:pt x="9" y="1382"/>
                      <a:pt x="13" y="1382"/>
                    </a:cubicBezTo>
                    <a:cubicBezTo>
                      <a:pt x="8" y="1385"/>
                      <a:pt x="4" y="1387"/>
                      <a:pt x="0" y="1390"/>
                    </a:cubicBezTo>
                    <a:cubicBezTo>
                      <a:pt x="4" y="1390"/>
                      <a:pt x="9" y="1390"/>
                      <a:pt x="13" y="1390"/>
                    </a:cubicBezTo>
                    <a:cubicBezTo>
                      <a:pt x="8" y="1393"/>
                      <a:pt x="4" y="1396"/>
                      <a:pt x="0" y="1399"/>
                    </a:cubicBezTo>
                    <a:cubicBezTo>
                      <a:pt x="4" y="1399"/>
                      <a:pt x="9" y="1399"/>
                      <a:pt x="13" y="1399"/>
                    </a:cubicBezTo>
                    <a:cubicBezTo>
                      <a:pt x="8" y="1402"/>
                      <a:pt x="4" y="1404"/>
                      <a:pt x="0" y="1407"/>
                    </a:cubicBezTo>
                    <a:cubicBezTo>
                      <a:pt x="4" y="1407"/>
                      <a:pt x="9" y="1407"/>
                      <a:pt x="13" y="1407"/>
                    </a:cubicBezTo>
                    <a:cubicBezTo>
                      <a:pt x="8" y="1410"/>
                      <a:pt x="4" y="1413"/>
                      <a:pt x="0" y="1415"/>
                    </a:cubicBezTo>
                    <a:cubicBezTo>
                      <a:pt x="4" y="1415"/>
                      <a:pt x="9" y="1415"/>
                      <a:pt x="13" y="1415"/>
                    </a:cubicBezTo>
                    <a:cubicBezTo>
                      <a:pt x="8" y="1418"/>
                      <a:pt x="4" y="1421"/>
                      <a:pt x="0" y="1424"/>
                    </a:cubicBezTo>
                    <a:cubicBezTo>
                      <a:pt x="4" y="1424"/>
                      <a:pt x="9" y="1424"/>
                      <a:pt x="13" y="1424"/>
                    </a:cubicBezTo>
                    <a:cubicBezTo>
                      <a:pt x="8" y="1427"/>
                      <a:pt x="4" y="1429"/>
                      <a:pt x="0" y="1432"/>
                    </a:cubicBezTo>
                    <a:cubicBezTo>
                      <a:pt x="4" y="1432"/>
                      <a:pt x="9" y="1432"/>
                      <a:pt x="13" y="1432"/>
                    </a:cubicBezTo>
                    <a:cubicBezTo>
                      <a:pt x="8" y="1435"/>
                      <a:pt x="4" y="1438"/>
                      <a:pt x="0" y="1440"/>
                    </a:cubicBezTo>
                    <a:cubicBezTo>
                      <a:pt x="492" y="1440"/>
                      <a:pt x="984" y="1440"/>
                      <a:pt x="1477" y="1440"/>
                    </a:cubicBezTo>
                    <a:cubicBezTo>
                      <a:pt x="1608" y="1346"/>
                      <a:pt x="1736" y="1255"/>
                      <a:pt x="1861" y="1165"/>
                    </a:cubicBezTo>
                    <a:cubicBezTo>
                      <a:pt x="1857" y="1165"/>
                      <a:pt x="1853" y="1165"/>
                      <a:pt x="1850" y="1165"/>
                    </a:cubicBezTo>
                    <a:cubicBezTo>
                      <a:pt x="1853" y="1163"/>
                      <a:pt x="1857" y="1159"/>
                      <a:pt x="1861" y="1157"/>
                    </a:cubicBezTo>
                    <a:cubicBezTo>
                      <a:pt x="1857" y="1157"/>
                      <a:pt x="1853" y="1157"/>
                      <a:pt x="1850" y="1157"/>
                    </a:cubicBezTo>
                    <a:cubicBezTo>
                      <a:pt x="1853" y="1154"/>
                      <a:pt x="1857" y="1151"/>
                      <a:pt x="1861" y="1149"/>
                    </a:cubicBezTo>
                    <a:cubicBezTo>
                      <a:pt x="1857" y="1149"/>
                      <a:pt x="1853" y="1149"/>
                      <a:pt x="1850" y="1149"/>
                    </a:cubicBezTo>
                    <a:cubicBezTo>
                      <a:pt x="1853" y="1146"/>
                      <a:pt x="1857" y="1143"/>
                      <a:pt x="1861" y="1140"/>
                    </a:cubicBezTo>
                    <a:cubicBezTo>
                      <a:pt x="1857" y="1140"/>
                      <a:pt x="1853" y="1140"/>
                      <a:pt x="1850" y="1140"/>
                    </a:cubicBezTo>
                    <a:cubicBezTo>
                      <a:pt x="1851" y="1139"/>
                      <a:pt x="1852" y="1138"/>
                      <a:pt x="1854" y="1137"/>
                    </a:cubicBezTo>
                    <a:cubicBezTo>
                      <a:pt x="1896" y="1137"/>
                      <a:pt x="1938" y="1137"/>
                      <a:pt x="1981" y="1137"/>
                    </a:cubicBezTo>
                    <a:cubicBezTo>
                      <a:pt x="1871" y="1217"/>
                      <a:pt x="1759" y="1298"/>
                      <a:pt x="1644" y="1382"/>
                    </a:cubicBezTo>
                    <a:cubicBezTo>
                      <a:pt x="1648" y="1382"/>
                      <a:pt x="1652" y="1382"/>
                      <a:pt x="1656" y="1382"/>
                    </a:cubicBezTo>
                    <a:cubicBezTo>
                      <a:pt x="1652" y="1385"/>
                      <a:pt x="1648" y="1387"/>
                      <a:pt x="1644" y="1390"/>
                    </a:cubicBezTo>
                    <a:cubicBezTo>
                      <a:pt x="1648" y="1390"/>
                      <a:pt x="1652" y="1390"/>
                      <a:pt x="1656" y="1390"/>
                    </a:cubicBezTo>
                    <a:cubicBezTo>
                      <a:pt x="1652" y="1393"/>
                      <a:pt x="1648" y="1396"/>
                      <a:pt x="1644" y="1399"/>
                    </a:cubicBezTo>
                    <a:cubicBezTo>
                      <a:pt x="1648" y="1399"/>
                      <a:pt x="1652" y="1399"/>
                      <a:pt x="1656" y="1399"/>
                    </a:cubicBezTo>
                    <a:cubicBezTo>
                      <a:pt x="1652" y="1402"/>
                      <a:pt x="1648" y="1404"/>
                      <a:pt x="1644" y="1407"/>
                    </a:cubicBezTo>
                    <a:cubicBezTo>
                      <a:pt x="1648" y="1407"/>
                      <a:pt x="1652" y="1407"/>
                      <a:pt x="1656" y="1407"/>
                    </a:cubicBezTo>
                    <a:cubicBezTo>
                      <a:pt x="1652" y="1410"/>
                      <a:pt x="1648" y="1413"/>
                      <a:pt x="1644" y="1415"/>
                    </a:cubicBezTo>
                    <a:cubicBezTo>
                      <a:pt x="1648" y="1415"/>
                      <a:pt x="1652" y="1415"/>
                      <a:pt x="1656" y="1415"/>
                    </a:cubicBezTo>
                    <a:cubicBezTo>
                      <a:pt x="1652" y="1418"/>
                      <a:pt x="1648" y="1421"/>
                      <a:pt x="1644" y="1424"/>
                    </a:cubicBezTo>
                    <a:cubicBezTo>
                      <a:pt x="1648" y="1424"/>
                      <a:pt x="1652" y="1424"/>
                      <a:pt x="1656" y="1424"/>
                    </a:cubicBezTo>
                    <a:cubicBezTo>
                      <a:pt x="1652" y="1427"/>
                      <a:pt x="1648" y="1429"/>
                      <a:pt x="1644" y="1432"/>
                    </a:cubicBezTo>
                    <a:cubicBezTo>
                      <a:pt x="1648" y="1432"/>
                      <a:pt x="1652" y="1432"/>
                      <a:pt x="1656" y="1432"/>
                    </a:cubicBezTo>
                    <a:cubicBezTo>
                      <a:pt x="1652" y="1435"/>
                      <a:pt x="1648" y="1438"/>
                      <a:pt x="1644" y="1440"/>
                    </a:cubicBezTo>
                    <a:cubicBezTo>
                      <a:pt x="2137" y="1440"/>
                      <a:pt x="2629" y="1440"/>
                      <a:pt x="3121" y="1440"/>
                    </a:cubicBezTo>
                    <a:cubicBezTo>
                      <a:pt x="3232" y="1346"/>
                      <a:pt x="3340" y="1255"/>
                      <a:pt x="3445" y="1165"/>
                    </a:cubicBezTo>
                    <a:cubicBezTo>
                      <a:pt x="3441" y="1165"/>
                      <a:pt x="3438" y="1165"/>
                      <a:pt x="3435" y="1165"/>
                    </a:cubicBezTo>
                    <a:cubicBezTo>
                      <a:pt x="3438" y="1163"/>
                      <a:pt x="3442" y="1159"/>
                      <a:pt x="3445" y="1157"/>
                    </a:cubicBezTo>
                    <a:cubicBezTo>
                      <a:pt x="3441" y="1157"/>
                      <a:pt x="3438" y="1157"/>
                      <a:pt x="3435" y="1157"/>
                    </a:cubicBezTo>
                    <a:cubicBezTo>
                      <a:pt x="3438" y="1154"/>
                      <a:pt x="3442" y="1151"/>
                      <a:pt x="3445" y="1149"/>
                    </a:cubicBezTo>
                    <a:cubicBezTo>
                      <a:pt x="3441" y="1149"/>
                      <a:pt x="3438" y="1149"/>
                      <a:pt x="3435" y="1149"/>
                    </a:cubicBezTo>
                    <a:cubicBezTo>
                      <a:pt x="3438" y="1146"/>
                      <a:pt x="3442" y="1143"/>
                      <a:pt x="3445" y="1140"/>
                    </a:cubicBezTo>
                    <a:cubicBezTo>
                      <a:pt x="3441" y="1140"/>
                      <a:pt x="3438" y="1140"/>
                      <a:pt x="3435" y="1140"/>
                    </a:cubicBezTo>
                    <a:cubicBezTo>
                      <a:pt x="3436" y="1139"/>
                      <a:pt x="3437" y="1138"/>
                      <a:pt x="3439" y="1137"/>
                    </a:cubicBezTo>
                    <a:cubicBezTo>
                      <a:pt x="3483" y="1137"/>
                      <a:pt x="3527" y="1137"/>
                      <a:pt x="3571" y="1137"/>
                    </a:cubicBezTo>
                    <a:cubicBezTo>
                      <a:pt x="3479" y="1217"/>
                      <a:pt x="3385" y="1298"/>
                      <a:pt x="3289" y="1382"/>
                    </a:cubicBezTo>
                    <a:cubicBezTo>
                      <a:pt x="3292" y="1382"/>
                      <a:pt x="3295" y="1382"/>
                      <a:pt x="3298" y="1382"/>
                    </a:cubicBezTo>
                    <a:cubicBezTo>
                      <a:pt x="3295" y="1385"/>
                      <a:pt x="3292" y="1387"/>
                      <a:pt x="3289" y="1390"/>
                    </a:cubicBezTo>
                    <a:cubicBezTo>
                      <a:pt x="3292" y="1390"/>
                      <a:pt x="3295" y="1390"/>
                      <a:pt x="3298" y="1390"/>
                    </a:cubicBezTo>
                    <a:cubicBezTo>
                      <a:pt x="3295" y="1393"/>
                      <a:pt x="3292" y="1396"/>
                      <a:pt x="3289" y="1399"/>
                    </a:cubicBezTo>
                    <a:cubicBezTo>
                      <a:pt x="3292" y="1399"/>
                      <a:pt x="3295" y="1399"/>
                      <a:pt x="3298" y="1399"/>
                    </a:cubicBezTo>
                    <a:cubicBezTo>
                      <a:pt x="3295" y="1402"/>
                      <a:pt x="3292" y="1404"/>
                      <a:pt x="3289" y="1407"/>
                    </a:cubicBezTo>
                    <a:cubicBezTo>
                      <a:pt x="3292" y="1407"/>
                      <a:pt x="3295" y="1407"/>
                      <a:pt x="3298" y="1407"/>
                    </a:cubicBezTo>
                    <a:cubicBezTo>
                      <a:pt x="3295" y="1410"/>
                      <a:pt x="3292" y="1413"/>
                      <a:pt x="3289" y="1415"/>
                    </a:cubicBezTo>
                    <a:cubicBezTo>
                      <a:pt x="3292" y="1415"/>
                      <a:pt x="3295" y="1415"/>
                      <a:pt x="3298" y="1415"/>
                    </a:cubicBezTo>
                    <a:cubicBezTo>
                      <a:pt x="3295" y="1418"/>
                      <a:pt x="3292" y="1421"/>
                      <a:pt x="3289" y="1424"/>
                    </a:cubicBezTo>
                    <a:cubicBezTo>
                      <a:pt x="3292" y="1424"/>
                      <a:pt x="3295" y="1424"/>
                      <a:pt x="3298" y="1424"/>
                    </a:cubicBezTo>
                    <a:cubicBezTo>
                      <a:pt x="3295" y="1427"/>
                      <a:pt x="3292" y="1429"/>
                      <a:pt x="3289" y="1432"/>
                    </a:cubicBezTo>
                    <a:cubicBezTo>
                      <a:pt x="3292" y="1432"/>
                      <a:pt x="3295" y="1432"/>
                      <a:pt x="3298" y="1432"/>
                    </a:cubicBezTo>
                    <a:cubicBezTo>
                      <a:pt x="3295" y="1435"/>
                      <a:pt x="3292" y="1438"/>
                      <a:pt x="3289" y="1440"/>
                    </a:cubicBezTo>
                    <a:cubicBezTo>
                      <a:pt x="3781" y="1440"/>
                      <a:pt x="4274" y="1440"/>
                      <a:pt x="4766" y="1440"/>
                    </a:cubicBezTo>
                    <a:cubicBezTo>
                      <a:pt x="4856" y="1347"/>
                      <a:pt x="4943" y="1255"/>
                      <a:pt x="5028" y="1165"/>
                    </a:cubicBezTo>
                    <a:cubicBezTo>
                      <a:pt x="5026" y="1165"/>
                      <a:pt x="5023" y="1165"/>
                      <a:pt x="5020" y="1165"/>
                    </a:cubicBezTo>
                    <a:cubicBezTo>
                      <a:pt x="5023" y="1163"/>
                      <a:pt x="5026" y="1159"/>
                      <a:pt x="5028" y="1157"/>
                    </a:cubicBezTo>
                    <a:cubicBezTo>
                      <a:pt x="5026" y="1157"/>
                      <a:pt x="5023" y="1157"/>
                      <a:pt x="5020" y="1157"/>
                    </a:cubicBezTo>
                    <a:cubicBezTo>
                      <a:pt x="5023" y="1154"/>
                      <a:pt x="5026" y="1151"/>
                      <a:pt x="5028" y="1149"/>
                    </a:cubicBezTo>
                    <a:cubicBezTo>
                      <a:pt x="5026" y="1149"/>
                      <a:pt x="5023" y="1149"/>
                      <a:pt x="5020" y="1149"/>
                    </a:cubicBezTo>
                    <a:cubicBezTo>
                      <a:pt x="5023" y="1146"/>
                      <a:pt x="5026" y="1143"/>
                      <a:pt x="5028" y="1140"/>
                    </a:cubicBezTo>
                    <a:cubicBezTo>
                      <a:pt x="5026" y="1140"/>
                      <a:pt x="5023" y="1140"/>
                      <a:pt x="5020" y="1140"/>
                    </a:cubicBezTo>
                    <a:cubicBezTo>
                      <a:pt x="5021" y="1139"/>
                      <a:pt x="5022" y="1138"/>
                      <a:pt x="5023" y="1137"/>
                    </a:cubicBezTo>
                    <a:cubicBezTo>
                      <a:pt x="5069" y="1137"/>
                      <a:pt x="5115" y="1137"/>
                      <a:pt x="5161" y="1137"/>
                    </a:cubicBezTo>
                    <a:cubicBezTo>
                      <a:pt x="5087" y="1217"/>
                      <a:pt x="5011" y="1298"/>
                      <a:pt x="4933" y="1382"/>
                    </a:cubicBezTo>
                    <a:cubicBezTo>
                      <a:pt x="4936" y="1382"/>
                      <a:pt x="4938" y="1382"/>
                      <a:pt x="4941" y="1382"/>
                    </a:cubicBezTo>
                    <a:cubicBezTo>
                      <a:pt x="4938" y="1385"/>
                      <a:pt x="4936" y="1387"/>
                      <a:pt x="4933" y="1390"/>
                    </a:cubicBezTo>
                    <a:cubicBezTo>
                      <a:pt x="4936" y="1390"/>
                      <a:pt x="4938" y="1390"/>
                      <a:pt x="4941" y="1390"/>
                    </a:cubicBezTo>
                    <a:cubicBezTo>
                      <a:pt x="4938" y="1393"/>
                      <a:pt x="4936" y="1396"/>
                      <a:pt x="4933" y="1399"/>
                    </a:cubicBezTo>
                    <a:cubicBezTo>
                      <a:pt x="4936" y="1399"/>
                      <a:pt x="4938" y="1399"/>
                      <a:pt x="4941" y="1399"/>
                    </a:cubicBezTo>
                    <a:cubicBezTo>
                      <a:pt x="4938" y="1402"/>
                      <a:pt x="4936" y="1404"/>
                      <a:pt x="4933" y="1407"/>
                    </a:cubicBezTo>
                    <a:cubicBezTo>
                      <a:pt x="4936" y="1407"/>
                      <a:pt x="4938" y="1407"/>
                      <a:pt x="4941" y="1407"/>
                    </a:cubicBezTo>
                    <a:cubicBezTo>
                      <a:pt x="4938" y="1410"/>
                      <a:pt x="4936" y="1413"/>
                      <a:pt x="4933" y="1415"/>
                    </a:cubicBezTo>
                    <a:cubicBezTo>
                      <a:pt x="4936" y="1415"/>
                      <a:pt x="4938" y="1415"/>
                      <a:pt x="4941" y="1415"/>
                    </a:cubicBezTo>
                    <a:cubicBezTo>
                      <a:pt x="4938" y="1418"/>
                      <a:pt x="4936" y="1421"/>
                      <a:pt x="4933" y="1424"/>
                    </a:cubicBezTo>
                    <a:cubicBezTo>
                      <a:pt x="4936" y="1424"/>
                      <a:pt x="4938" y="1424"/>
                      <a:pt x="4941" y="1424"/>
                    </a:cubicBezTo>
                    <a:cubicBezTo>
                      <a:pt x="4938" y="1427"/>
                      <a:pt x="4936" y="1429"/>
                      <a:pt x="4933" y="1432"/>
                    </a:cubicBezTo>
                    <a:cubicBezTo>
                      <a:pt x="4936" y="1432"/>
                      <a:pt x="4938" y="1432"/>
                      <a:pt x="4941" y="1432"/>
                    </a:cubicBezTo>
                    <a:cubicBezTo>
                      <a:pt x="4938" y="1435"/>
                      <a:pt x="4936" y="1438"/>
                      <a:pt x="4933" y="1440"/>
                    </a:cubicBezTo>
                    <a:cubicBezTo>
                      <a:pt x="5561" y="1440"/>
                      <a:pt x="6190" y="1440"/>
                      <a:pt x="6818" y="1440"/>
                    </a:cubicBezTo>
                    <a:cubicBezTo>
                      <a:pt x="6882" y="1347"/>
                      <a:pt x="6944" y="1255"/>
                      <a:pt x="7004" y="1165"/>
                    </a:cubicBezTo>
                    <a:cubicBezTo>
                      <a:pt x="7003" y="1165"/>
                      <a:pt x="7001" y="1165"/>
                      <a:pt x="6999" y="1165"/>
                    </a:cubicBezTo>
                    <a:cubicBezTo>
                      <a:pt x="7001" y="1163"/>
                      <a:pt x="7003" y="1159"/>
                      <a:pt x="7004" y="1157"/>
                    </a:cubicBezTo>
                    <a:cubicBezTo>
                      <a:pt x="7003" y="1157"/>
                      <a:pt x="7001" y="1157"/>
                      <a:pt x="6999" y="1157"/>
                    </a:cubicBezTo>
                    <a:cubicBezTo>
                      <a:pt x="7001" y="1154"/>
                      <a:pt x="7003" y="1151"/>
                      <a:pt x="7004" y="1149"/>
                    </a:cubicBezTo>
                    <a:cubicBezTo>
                      <a:pt x="7003" y="1149"/>
                      <a:pt x="7001" y="1149"/>
                      <a:pt x="6999" y="1149"/>
                    </a:cubicBezTo>
                    <a:cubicBezTo>
                      <a:pt x="7001" y="1146"/>
                      <a:pt x="7003" y="1143"/>
                      <a:pt x="7004" y="1140"/>
                    </a:cubicBezTo>
                    <a:cubicBezTo>
                      <a:pt x="7003" y="1140"/>
                      <a:pt x="7001" y="1140"/>
                      <a:pt x="6999" y="1140"/>
                    </a:cubicBezTo>
                    <a:cubicBezTo>
                      <a:pt x="6999" y="1139"/>
                      <a:pt x="7000" y="1138"/>
                      <a:pt x="7001" y="1137"/>
                    </a:cubicBezTo>
                    <a:cubicBezTo>
                      <a:pt x="7008" y="1137"/>
                      <a:pt x="7016" y="1137"/>
                      <a:pt x="7023" y="1137"/>
                    </a:cubicBezTo>
                    <a:cubicBezTo>
                      <a:pt x="7082" y="1051"/>
                      <a:pt x="7139" y="966"/>
                      <a:pt x="7195" y="883"/>
                    </a:cubicBezTo>
                    <a:cubicBezTo>
                      <a:pt x="7193" y="883"/>
                      <a:pt x="7192" y="883"/>
                      <a:pt x="7190" y="883"/>
                    </a:cubicBezTo>
                    <a:cubicBezTo>
                      <a:pt x="7191" y="881"/>
                      <a:pt x="7193" y="878"/>
                      <a:pt x="7195" y="875"/>
                    </a:cubicBezTo>
                    <a:cubicBezTo>
                      <a:pt x="7193" y="875"/>
                      <a:pt x="7192" y="875"/>
                      <a:pt x="7190" y="875"/>
                    </a:cubicBezTo>
                    <a:cubicBezTo>
                      <a:pt x="7191" y="872"/>
                      <a:pt x="7193" y="869"/>
                      <a:pt x="7195" y="867"/>
                    </a:cubicBezTo>
                    <a:cubicBezTo>
                      <a:pt x="7193" y="867"/>
                      <a:pt x="7192" y="867"/>
                      <a:pt x="7190" y="867"/>
                    </a:cubicBezTo>
                    <a:cubicBezTo>
                      <a:pt x="7191" y="865"/>
                      <a:pt x="7192" y="863"/>
                      <a:pt x="7193" y="861"/>
                    </a:cubicBezTo>
                    <a:cubicBezTo>
                      <a:pt x="7238" y="861"/>
                      <a:pt x="7282" y="861"/>
                      <a:pt x="7327" y="861"/>
                    </a:cubicBezTo>
                    <a:cubicBezTo>
                      <a:pt x="7280" y="932"/>
                      <a:pt x="7233" y="1004"/>
                      <a:pt x="7184" y="1079"/>
                    </a:cubicBezTo>
                    <a:cubicBezTo>
                      <a:pt x="7186" y="1079"/>
                      <a:pt x="7188" y="1079"/>
                      <a:pt x="7189" y="1079"/>
                    </a:cubicBezTo>
                    <a:cubicBezTo>
                      <a:pt x="7188" y="1081"/>
                      <a:pt x="7186" y="1084"/>
                      <a:pt x="7184" y="1087"/>
                    </a:cubicBezTo>
                    <a:cubicBezTo>
                      <a:pt x="7186" y="1087"/>
                      <a:pt x="7188" y="1087"/>
                      <a:pt x="7189" y="1087"/>
                    </a:cubicBezTo>
                    <a:cubicBezTo>
                      <a:pt x="7188" y="1090"/>
                      <a:pt x="7186" y="1092"/>
                      <a:pt x="7184" y="1095"/>
                    </a:cubicBezTo>
                    <a:cubicBezTo>
                      <a:pt x="7186" y="1095"/>
                      <a:pt x="7188" y="1095"/>
                      <a:pt x="7189" y="1095"/>
                    </a:cubicBezTo>
                    <a:cubicBezTo>
                      <a:pt x="7188" y="1098"/>
                      <a:pt x="7186" y="1101"/>
                      <a:pt x="7184" y="1104"/>
                    </a:cubicBezTo>
                    <a:cubicBezTo>
                      <a:pt x="7186" y="1104"/>
                      <a:pt x="7188" y="1104"/>
                      <a:pt x="7189" y="1104"/>
                    </a:cubicBezTo>
                    <a:cubicBezTo>
                      <a:pt x="7189" y="1105"/>
                      <a:pt x="7188" y="1106"/>
                      <a:pt x="7187" y="1107"/>
                    </a:cubicBezTo>
                    <a:cubicBezTo>
                      <a:pt x="7180" y="1107"/>
                      <a:pt x="7173" y="1107"/>
                      <a:pt x="7165" y="1107"/>
                    </a:cubicBezTo>
                    <a:cubicBezTo>
                      <a:pt x="7106" y="1196"/>
                      <a:pt x="7046" y="1288"/>
                      <a:pt x="6985" y="1382"/>
                    </a:cubicBezTo>
                    <a:cubicBezTo>
                      <a:pt x="6987" y="1382"/>
                      <a:pt x="6988" y="1382"/>
                      <a:pt x="6990" y="1382"/>
                    </a:cubicBezTo>
                    <a:cubicBezTo>
                      <a:pt x="6988" y="1385"/>
                      <a:pt x="6987" y="1387"/>
                      <a:pt x="6985" y="1390"/>
                    </a:cubicBezTo>
                    <a:cubicBezTo>
                      <a:pt x="6987" y="1390"/>
                      <a:pt x="6988" y="1390"/>
                      <a:pt x="6990" y="1390"/>
                    </a:cubicBezTo>
                    <a:cubicBezTo>
                      <a:pt x="6988" y="1393"/>
                      <a:pt x="6987" y="1396"/>
                      <a:pt x="6985" y="1399"/>
                    </a:cubicBezTo>
                    <a:cubicBezTo>
                      <a:pt x="6987" y="1399"/>
                      <a:pt x="6988" y="1399"/>
                      <a:pt x="6990" y="1399"/>
                    </a:cubicBezTo>
                    <a:cubicBezTo>
                      <a:pt x="6988" y="1402"/>
                      <a:pt x="6987" y="1404"/>
                      <a:pt x="6985" y="1407"/>
                    </a:cubicBezTo>
                    <a:cubicBezTo>
                      <a:pt x="6987" y="1407"/>
                      <a:pt x="6988" y="1407"/>
                      <a:pt x="6990" y="1407"/>
                    </a:cubicBezTo>
                    <a:cubicBezTo>
                      <a:pt x="6988" y="1410"/>
                      <a:pt x="6987" y="1413"/>
                      <a:pt x="6985" y="1415"/>
                    </a:cubicBezTo>
                    <a:cubicBezTo>
                      <a:pt x="6987" y="1415"/>
                      <a:pt x="6988" y="1415"/>
                      <a:pt x="6990" y="1415"/>
                    </a:cubicBezTo>
                    <a:cubicBezTo>
                      <a:pt x="6988" y="1418"/>
                      <a:pt x="6987" y="1421"/>
                      <a:pt x="6985" y="1424"/>
                    </a:cubicBezTo>
                    <a:cubicBezTo>
                      <a:pt x="6987" y="1424"/>
                      <a:pt x="6988" y="1424"/>
                      <a:pt x="6990" y="1424"/>
                    </a:cubicBezTo>
                    <a:cubicBezTo>
                      <a:pt x="6988" y="1427"/>
                      <a:pt x="6987" y="1429"/>
                      <a:pt x="6985" y="1432"/>
                    </a:cubicBezTo>
                    <a:cubicBezTo>
                      <a:pt x="6987" y="1432"/>
                      <a:pt x="6988" y="1432"/>
                      <a:pt x="6990" y="1432"/>
                    </a:cubicBezTo>
                    <a:cubicBezTo>
                      <a:pt x="6988" y="1435"/>
                      <a:pt x="6987" y="1438"/>
                      <a:pt x="6985" y="1440"/>
                    </a:cubicBezTo>
                    <a:cubicBezTo>
                      <a:pt x="9670" y="1440"/>
                      <a:pt x="12355" y="1440"/>
                      <a:pt x="15040" y="1440"/>
                    </a:cubicBezTo>
                    <a:cubicBezTo>
                      <a:pt x="15039" y="1438"/>
                      <a:pt x="15038" y="1435"/>
                      <a:pt x="15037" y="1432"/>
                    </a:cubicBezTo>
                    <a:cubicBezTo>
                      <a:pt x="15038" y="1432"/>
                      <a:pt x="15039" y="1432"/>
                      <a:pt x="15040" y="1432"/>
                    </a:cubicBezTo>
                    <a:cubicBezTo>
                      <a:pt x="15039" y="1429"/>
                      <a:pt x="15038" y="1427"/>
                      <a:pt x="15037" y="1424"/>
                    </a:cubicBezTo>
                    <a:cubicBezTo>
                      <a:pt x="15038" y="1424"/>
                      <a:pt x="15039" y="1424"/>
                      <a:pt x="15040" y="1424"/>
                    </a:cubicBezTo>
                    <a:cubicBezTo>
                      <a:pt x="15039" y="1421"/>
                      <a:pt x="15038" y="1418"/>
                      <a:pt x="15037" y="1415"/>
                    </a:cubicBezTo>
                    <a:cubicBezTo>
                      <a:pt x="15038" y="1415"/>
                      <a:pt x="15039" y="1415"/>
                      <a:pt x="15040" y="1415"/>
                    </a:cubicBezTo>
                    <a:cubicBezTo>
                      <a:pt x="15039" y="1413"/>
                      <a:pt x="15038" y="1410"/>
                      <a:pt x="15037" y="1407"/>
                    </a:cubicBezTo>
                    <a:cubicBezTo>
                      <a:pt x="15038" y="1407"/>
                      <a:pt x="15039" y="1407"/>
                      <a:pt x="15040" y="1407"/>
                    </a:cubicBezTo>
                    <a:cubicBezTo>
                      <a:pt x="15039" y="1404"/>
                      <a:pt x="15038" y="1402"/>
                      <a:pt x="15037" y="1399"/>
                    </a:cubicBezTo>
                    <a:cubicBezTo>
                      <a:pt x="15038" y="1399"/>
                      <a:pt x="15039" y="1399"/>
                      <a:pt x="15040" y="1399"/>
                    </a:cubicBezTo>
                    <a:cubicBezTo>
                      <a:pt x="15039" y="1396"/>
                      <a:pt x="15038" y="1393"/>
                      <a:pt x="15037" y="1390"/>
                    </a:cubicBezTo>
                    <a:cubicBezTo>
                      <a:pt x="15038" y="1390"/>
                      <a:pt x="15039" y="1390"/>
                      <a:pt x="15040" y="1390"/>
                    </a:cubicBezTo>
                    <a:cubicBezTo>
                      <a:pt x="15039" y="1387"/>
                      <a:pt x="15038" y="1385"/>
                      <a:pt x="15037" y="1382"/>
                    </a:cubicBezTo>
                    <a:cubicBezTo>
                      <a:pt x="15038" y="1382"/>
                      <a:pt x="15039" y="1382"/>
                      <a:pt x="15040" y="1382"/>
                    </a:cubicBezTo>
                    <a:cubicBezTo>
                      <a:pt x="15000" y="1288"/>
                      <a:pt x="14961" y="1196"/>
                      <a:pt x="14922" y="1107"/>
                    </a:cubicBezTo>
                    <a:cubicBezTo>
                      <a:pt x="14917" y="1107"/>
                      <a:pt x="14913" y="1107"/>
                      <a:pt x="14908" y="1107"/>
                    </a:cubicBezTo>
                    <a:cubicBezTo>
                      <a:pt x="14907" y="1106"/>
                      <a:pt x="14907" y="1105"/>
                      <a:pt x="14907" y="1104"/>
                    </a:cubicBezTo>
                    <a:cubicBezTo>
                      <a:pt x="14908" y="1104"/>
                      <a:pt x="14909" y="1104"/>
                      <a:pt x="14910" y="1104"/>
                    </a:cubicBezTo>
                    <a:cubicBezTo>
                      <a:pt x="14909" y="1101"/>
                      <a:pt x="14908" y="1098"/>
                      <a:pt x="14907" y="1095"/>
                    </a:cubicBezTo>
                    <a:cubicBezTo>
                      <a:pt x="14908" y="1095"/>
                      <a:pt x="14909" y="1095"/>
                      <a:pt x="14910" y="1095"/>
                    </a:cubicBezTo>
                    <a:cubicBezTo>
                      <a:pt x="14909" y="1092"/>
                      <a:pt x="14908" y="1090"/>
                      <a:pt x="14907" y="1087"/>
                    </a:cubicBezTo>
                    <a:cubicBezTo>
                      <a:pt x="14908" y="1087"/>
                      <a:pt x="14909" y="1087"/>
                      <a:pt x="14910" y="1087"/>
                    </a:cubicBezTo>
                    <a:cubicBezTo>
                      <a:pt x="14909" y="1084"/>
                      <a:pt x="14908" y="1081"/>
                      <a:pt x="14907" y="1079"/>
                    </a:cubicBezTo>
                    <a:cubicBezTo>
                      <a:pt x="14908" y="1079"/>
                      <a:pt x="14909" y="1079"/>
                      <a:pt x="14910" y="1079"/>
                    </a:cubicBezTo>
                    <a:cubicBezTo>
                      <a:pt x="14878" y="1005"/>
                      <a:pt x="14847" y="932"/>
                      <a:pt x="14817" y="861"/>
                    </a:cubicBezTo>
                    <a:cubicBezTo>
                      <a:pt x="14863" y="861"/>
                      <a:pt x="14910" y="861"/>
                      <a:pt x="14957" y="861"/>
                    </a:cubicBezTo>
                    <a:cubicBezTo>
                      <a:pt x="14958" y="863"/>
                      <a:pt x="14959" y="865"/>
                      <a:pt x="14960" y="867"/>
                    </a:cubicBezTo>
                    <a:cubicBezTo>
                      <a:pt x="14958" y="867"/>
                      <a:pt x="14957" y="867"/>
                      <a:pt x="14956" y="867"/>
                    </a:cubicBezTo>
                    <a:cubicBezTo>
                      <a:pt x="14957" y="869"/>
                      <a:pt x="14958" y="872"/>
                      <a:pt x="14960" y="875"/>
                    </a:cubicBezTo>
                    <a:cubicBezTo>
                      <a:pt x="14958" y="875"/>
                      <a:pt x="14957" y="875"/>
                      <a:pt x="14956" y="875"/>
                    </a:cubicBezTo>
                    <a:cubicBezTo>
                      <a:pt x="14957" y="878"/>
                      <a:pt x="14958" y="881"/>
                      <a:pt x="14960" y="883"/>
                    </a:cubicBezTo>
                    <a:cubicBezTo>
                      <a:pt x="14958" y="883"/>
                      <a:pt x="14957" y="883"/>
                      <a:pt x="14956" y="883"/>
                    </a:cubicBezTo>
                    <a:cubicBezTo>
                      <a:pt x="14993" y="966"/>
                      <a:pt x="15031" y="1050"/>
                      <a:pt x="15071" y="1137"/>
                    </a:cubicBezTo>
                    <a:cubicBezTo>
                      <a:pt x="15076" y="1137"/>
                      <a:pt x="15081" y="1137"/>
                      <a:pt x="15086" y="1137"/>
                    </a:cubicBezTo>
                    <a:cubicBezTo>
                      <a:pt x="15086" y="1138"/>
                      <a:pt x="15087" y="1139"/>
                      <a:pt x="15087" y="1140"/>
                    </a:cubicBezTo>
                    <a:cubicBezTo>
                      <a:pt x="15086" y="1140"/>
                      <a:pt x="15085" y="1140"/>
                      <a:pt x="15083" y="1140"/>
                    </a:cubicBezTo>
                    <a:cubicBezTo>
                      <a:pt x="15084" y="1143"/>
                      <a:pt x="15086" y="1146"/>
                      <a:pt x="15087" y="1149"/>
                    </a:cubicBezTo>
                    <a:cubicBezTo>
                      <a:pt x="15086" y="1149"/>
                      <a:pt x="15085" y="1149"/>
                      <a:pt x="15083" y="1149"/>
                    </a:cubicBezTo>
                    <a:cubicBezTo>
                      <a:pt x="15084" y="1151"/>
                      <a:pt x="15086" y="1154"/>
                      <a:pt x="15087" y="1157"/>
                    </a:cubicBezTo>
                    <a:cubicBezTo>
                      <a:pt x="15086" y="1157"/>
                      <a:pt x="15085" y="1157"/>
                      <a:pt x="15083" y="1157"/>
                    </a:cubicBezTo>
                    <a:cubicBezTo>
                      <a:pt x="15084" y="1159"/>
                      <a:pt x="15086" y="1163"/>
                      <a:pt x="15087" y="1165"/>
                    </a:cubicBezTo>
                    <a:cubicBezTo>
                      <a:pt x="15086" y="1165"/>
                      <a:pt x="15085" y="1165"/>
                      <a:pt x="15083" y="1165"/>
                    </a:cubicBezTo>
                    <a:cubicBezTo>
                      <a:pt x="15124" y="1255"/>
                      <a:pt x="15165" y="1347"/>
                      <a:pt x="15208" y="1440"/>
                    </a:cubicBezTo>
                    <a:cubicBezTo>
                      <a:pt x="15836" y="1440"/>
                      <a:pt x="16464" y="1440"/>
                      <a:pt x="17092" y="1440"/>
                    </a:cubicBezTo>
                    <a:cubicBezTo>
                      <a:pt x="17090" y="1438"/>
                      <a:pt x="17088" y="1435"/>
                      <a:pt x="17086" y="1432"/>
                    </a:cubicBezTo>
                    <a:cubicBezTo>
                      <a:pt x="17088" y="1432"/>
                      <a:pt x="17090" y="1432"/>
                      <a:pt x="17092" y="1432"/>
                    </a:cubicBezTo>
                    <a:cubicBezTo>
                      <a:pt x="17090" y="1429"/>
                      <a:pt x="17088" y="1427"/>
                      <a:pt x="17086" y="1424"/>
                    </a:cubicBezTo>
                    <a:cubicBezTo>
                      <a:pt x="17088" y="1424"/>
                      <a:pt x="17090" y="1424"/>
                      <a:pt x="17092" y="1424"/>
                    </a:cubicBezTo>
                    <a:cubicBezTo>
                      <a:pt x="17090" y="1421"/>
                      <a:pt x="17088" y="1418"/>
                      <a:pt x="17086" y="1415"/>
                    </a:cubicBezTo>
                    <a:cubicBezTo>
                      <a:pt x="17088" y="1415"/>
                      <a:pt x="17090" y="1415"/>
                      <a:pt x="17092" y="1415"/>
                    </a:cubicBezTo>
                    <a:cubicBezTo>
                      <a:pt x="17090" y="1413"/>
                      <a:pt x="17088" y="1410"/>
                      <a:pt x="17086" y="1407"/>
                    </a:cubicBezTo>
                    <a:cubicBezTo>
                      <a:pt x="17088" y="1407"/>
                      <a:pt x="17090" y="1407"/>
                      <a:pt x="17092" y="1407"/>
                    </a:cubicBezTo>
                    <a:cubicBezTo>
                      <a:pt x="17090" y="1404"/>
                      <a:pt x="17088" y="1402"/>
                      <a:pt x="17086" y="1399"/>
                    </a:cubicBezTo>
                    <a:cubicBezTo>
                      <a:pt x="17088" y="1399"/>
                      <a:pt x="17090" y="1399"/>
                      <a:pt x="17092" y="1399"/>
                    </a:cubicBezTo>
                    <a:cubicBezTo>
                      <a:pt x="17090" y="1396"/>
                      <a:pt x="17088" y="1393"/>
                      <a:pt x="17086" y="1390"/>
                    </a:cubicBezTo>
                    <a:cubicBezTo>
                      <a:pt x="17088" y="1390"/>
                      <a:pt x="17090" y="1390"/>
                      <a:pt x="17092" y="1390"/>
                    </a:cubicBezTo>
                    <a:cubicBezTo>
                      <a:pt x="17090" y="1387"/>
                      <a:pt x="17088" y="1385"/>
                      <a:pt x="17086" y="1382"/>
                    </a:cubicBezTo>
                    <a:cubicBezTo>
                      <a:pt x="17088" y="1382"/>
                      <a:pt x="17090" y="1382"/>
                      <a:pt x="17092" y="1382"/>
                    </a:cubicBezTo>
                    <a:cubicBezTo>
                      <a:pt x="17033" y="1298"/>
                      <a:pt x="16976" y="1217"/>
                      <a:pt x="16920" y="1137"/>
                    </a:cubicBezTo>
                    <a:cubicBezTo>
                      <a:pt x="16964" y="1137"/>
                      <a:pt x="17009" y="1137"/>
                      <a:pt x="17054" y="1137"/>
                    </a:cubicBezTo>
                    <a:cubicBezTo>
                      <a:pt x="17054" y="1138"/>
                      <a:pt x="17055" y="1139"/>
                      <a:pt x="17056" y="1140"/>
                    </a:cubicBezTo>
                    <a:cubicBezTo>
                      <a:pt x="17054" y="1140"/>
                      <a:pt x="17052" y="1140"/>
                      <a:pt x="17050" y="1140"/>
                    </a:cubicBezTo>
                    <a:cubicBezTo>
                      <a:pt x="17052" y="1143"/>
                      <a:pt x="17054" y="1146"/>
                      <a:pt x="17056" y="1149"/>
                    </a:cubicBezTo>
                    <a:cubicBezTo>
                      <a:pt x="17054" y="1149"/>
                      <a:pt x="17052" y="1149"/>
                      <a:pt x="17050" y="1149"/>
                    </a:cubicBezTo>
                    <a:cubicBezTo>
                      <a:pt x="17052" y="1151"/>
                      <a:pt x="17054" y="1154"/>
                      <a:pt x="17056" y="1157"/>
                    </a:cubicBezTo>
                    <a:cubicBezTo>
                      <a:pt x="17054" y="1157"/>
                      <a:pt x="17052" y="1157"/>
                      <a:pt x="17050" y="1157"/>
                    </a:cubicBezTo>
                    <a:cubicBezTo>
                      <a:pt x="17052" y="1159"/>
                      <a:pt x="17054" y="1163"/>
                      <a:pt x="17056" y="1165"/>
                    </a:cubicBezTo>
                    <a:cubicBezTo>
                      <a:pt x="17054" y="1165"/>
                      <a:pt x="17052" y="1165"/>
                      <a:pt x="17050" y="1165"/>
                    </a:cubicBezTo>
                    <a:cubicBezTo>
                      <a:pt x="17115" y="1255"/>
                      <a:pt x="17181" y="1347"/>
                      <a:pt x="17250" y="1440"/>
                    </a:cubicBezTo>
                    <a:cubicBezTo>
                      <a:pt x="17742" y="1440"/>
                      <a:pt x="18234" y="1440"/>
                      <a:pt x="18727" y="1440"/>
                    </a:cubicBezTo>
                    <a:cubicBezTo>
                      <a:pt x="18724" y="1438"/>
                      <a:pt x="18722" y="1435"/>
                      <a:pt x="18719" y="1432"/>
                    </a:cubicBezTo>
                    <a:cubicBezTo>
                      <a:pt x="18722" y="1432"/>
                      <a:pt x="18724" y="1432"/>
                      <a:pt x="18727" y="1432"/>
                    </a:cubicBezTo>
                    <a:cubicBezTo>
                      <a:pt x="18724" y="1429"/>
                      <a:pt x="18722" y="1427"/>
                      <a:pt x="18719" y="1424"/>
                    </a:cubicBezTo>
                    <a:cubicBezTo>
                      <a:pt x="18722" y="1424"/>
                      <a:pt x="18724" y="1424"/>
                      <a:pt x="18727" y="1424"/>
                    </a:cubicBezTo>
                    <a:cubicBezTo>
                      <a:pt x="18724" y="1421"/>
                      <a:pt x="18722" y="1418"/>
                      <a:pt x="18719" y="1415"/>
                    </a:cubicBezTo>
                    <a:cubicBezTo>
                      <a:pt x="18722" y="1415"/>
                      <a:pt x="18724" y="1415"/>
                      <a:pt x="18727" y="1415"/>
                    </a:cubicBezTo>
                    <a:cubicBezTo>
                      <a:pt x="18724" y="1413"/>
                      <a:pt x="18722" y="1410"/>
                      <a:pt x="18719" y="1407"/>
                    </a:cubicBezTo>
                    <a:cubicBezTo>
                      <a:pt x="18722" y="1407"/>
                      <a:pt x="18724" y="1407"/>
                      <a:pt x="18727" y="1407"/>
                    </a:cubicBezTo>
                    <a:cubicBezTo>
                      <a:pt x="18724" y="1404"/>
                      <a:pt x="18722" y="1402"/>
                      <a:pt x="18719" y="1399"/>
                    </a:cubicBezTo>
                    <a:cubicBezTo>
                      <a:pt x="18722" y="1399"/>
                      <a:pt x="18724" y="1399"/>
                      <a:pt x="18727" y="1399"/>
                    </a:cubicBezTo>
                    <a:cubicBezTo>
                      <a:pt x="18724" y="1396"/>
                      <a:pt x="18722" y="1393"/>
                      <a:pt x="18719" y="1390"/>
                    </a:cubicBezTo>
                    <a:cubicBezTo>
                      <a:pt x="18722" y="1390"/>
                      <a:pt x="18724" y="1390"/>
                      <a:pt x="18727" y="1390"/>
                    </a:cubicBezTo>
                    <a:cubicBezTo>
                      <a:pt x="18724" y="1387"/>
                      <a:pt x="18722" y="1385"/>
                      <a:pt x="18719" y="1382"/>
                    </a:cubicBezTo>
                    <a:cubicBezTo>
                      <a:pt x="18722" y="1382"/>
                      <a:pt x="18724" y="1382"/>
                      <a:pt x="18727" y="1382"/>
                    </a:cubicBezTo>
                    <a:cubicBezTo>
                      <a:pt x="18649" y="1298"/>
                      <a:pt x="18574" y="1217"/>
                      <a:pt x="18500" y="1137"/>
                    </a:cubicBezTo>
                    <a:cubicBezTo>
                      <a:pt x="18546" y="1137"/>
                      <a:pt x="18592" y="1137"/>
                      <a:pt x="18638" y="1137"/>
                    </a:cubicBezTo>
                    <a:cubicBezTo>
                      <a:pt x="18639" y="1138"/>
                      <a:pt x="18640" y="1139"/>
                      <a:pt x="18641" y="1140"/>
                    </a:cubicBezTo>
                    <a:cubicBezTo>
                      <a:pt x="18639" y="1140"/>
                      <a:pt x="18636" y="1140"/>
                      <a:pt x="18633" y="1140"/>
                    </a:cubicBezTo>
                    <a:cubicBezTo>
                      <a:pt x="18636" y="1143"/>
                      <a:pt x="18639" y="1146"/>
                      <a:pt x="18641" y="1149"/>
                    </a:cubicBezTo>
                    <a:cubicBezTo>
                      <a:pt x="18639" y="1149"/>
                      <a:pt x="18636" y="1149"/>
                      <a:pt x="18633" y="1149"/>
                    </a:cubicBezTo>
                    <a:cubicBezTo>
                      <a:pt x="18636" y="1151"/>
                      <a:pt x="18639" y="1154"/>
                      <a:pt x="18641" y="1157"/>
                    </a:cubicBezTo>
                    <a:cubicBezTo>
                      <a:pt x="18639" y="1157"/>
                      <a:pt x="18636" y="1157"/>
                      <a:pt x="18633" y="1157"/>
                    </a:cubicBezTo>
                    <a:cubicBezTo>
                      <a:pt x="18636" y="1159"/>
                      <a:pt x="18639" y="1163"/>
                      <a:pt x="18641" y="1165"/>
                    </a:cubicBezTo>
                    <a:cubicBezTo>
                      <a:pt x="18639" y="1165"/>
                      <a:pt x="18636" y="1165"/>
                      <a:pt x="18633" y="1165"/>
                    </a:cubicBezTo>
                    <a:cubicBezTo>
                      <a:pt x="18718" y="1255"/>
                      <a:pt x="18805" y="1347"/>
                      <a:pt x="18894" y="1440"/>
                    </a:cubicBezTo>
                    <a:cubicBezTo>
                      <a:pt x="19387" y="1440"/>
                      <a:pt x="19879" y="1440"/>
                      <a:pt x="20371" y="1440"/>
                    </a:cubicBezTo>
                    <a:cubicBezTo>
                      <a:pt x="20368" y="1438"/>
                      <a:pt x="20365" y="1435"/>
                      <a:pt x="20362" y="1432"/>
                    </a:cubicBezTo>
                    <a:cubicBezTo>
                      <a:pt x="20365" y="1432"/>
                      <a:pt x="20368" y="1432"/>
                      <a:pt x="20371" y="1432"/>
                    </a:cubicBezTo>
                    <a:cubicBezTo>
                      <a:pt x="20368" y="1429"/>
                      <a:pt x="20365" y="1427"/>
                      <a:pt x="20362" y="1424"/>
                    </a:cubicBezTo>
                    <a:cubicBezTo>
                      <a:pt x="20365" y="1424"/>
                      <a:pt x="20368" y="1424"/>
                      <a:pt x="20371" y="1424"/>
                    </a:cubicBezTo>
                    <a:cubicBezTo>
                      <a:pt x="20368" y="1421"/>
                      <a:pt x="20365" y="1418"/>
                      <a:pt x="20362" y="1415"/>
                    </a:cubicBezTo>
                    <a:cubicBezTo>
                      <a:pt x="20365" y="1415"/>
                      <a:pt x="20368" y="1415"/>
                      <a:pt x="20371" y="1415"/>
                    </a:cubicBezTo>
                    <a:cubicBezTo>
                      <a:pt x="20368" y="1413"/>
                      <a:pt x="20365" y="1410"/>
                      <a:pt x="20362" y="1407"/>
                    </a:cubicBezTo>
                    <a:cubicBezTo>
                      <a:pt x="20365" y="1407"/>
                      <a:pt x="20368" y="1407"/>
                      <a:pt x="20371" y="1407"/>
                    </a:cubicBezTo>
                    <a:cubicBezTo>
                      <a:pt x="20368" y="1404"/>
                      <a:pt x="20365" y="1402"/>
                      <a:pt x="20362" y="1399"/>
                    </a:cubicBezTo>
                    <a:cubicBezTo>
                      <a:pt x="20365" y="1399"/>
                      <a:pt x="20368" y="1399"/>
                      <a:pt x="20371" y="1399"/>
                    </a:cubicBezTo>
                    <a:cubicBezTo>
                      <a:pt x="20368" y="1396"/>
                      <a:pt x="20365" y="1393"/>
                      <a:pt x="20362" y="1390"/>
                    </a:cubicBezTo>
                    <a:cubicBezTo>
                      <a:pt x="20365" y="1390"/>
                      <a:pt x="20368" y="1390"/>
                      <a:pt x="20371" y="1390"/>
                    </a:cubicBezTo>
                    <a:cubicBezTo>
                      <a:pt x="20368" y="1387"/>
                      <a:pt x="20365" y="1385"/>
                      <a:pt x="20362" y="1382"/>
                    </a:cubicBezTo>
                    <a:cubicBezTo>
                      <a:pt x="20365" y="1382"/>
                      <a:pt x="20368" y="1382"/>
                      <a:pt x="20371" y="1382"/>
                    </a:cubicBezTo>
                    <a:cubicBezTo>
                      <a:pt x="20275" y="1298"/>
                      <a:pt x="20182" y="1217"/>
                      <a:pt x="20090" y="1137"/>
                    </a:cubicBezTo>
                    <a:cubicBezTo>
                      <a:pt x="20135" y="1137"/>
                      <a:pt x="20179" y="1137"/>
                      <a:pt x="20223" y="1137"/>
                    </a:cubicBezTo>
                    <a:cubicBezTo>
                      <a:pt x="20224" y="1138"/>
                      <a:pt x="20225" y="1139"/>
                      <a:pt x="20227" y="1140"/>
                    </a:cubicBezTo>
                    <a:cubicBezTo>
                      <a:pt x="20223" y="1140"/>
                      <a:pt x="20220" y="1140"/>
                      <a:pt x="20217" y="1140"/>
                    </a:cubicBezTo>
                    <a:cubicBezTo>
                      <a:pt x="20220" y="1143"/>
                      <a:pt x="20223" y="1146"/>
                      <a:pt x="20227" y="1149"/>
                    </a:cubicBezTo>
                    <a:cubicBezTo>
                      <a:pt x="20223" y="1149"/>
                      <a:pt x="20220" y="1149"/>
                      <a:pt x="20217" y="1149"/>
                    </a:cubicBezTo>
                    <a:cubicBezTo>
                      <a:pt x="20220" y="1151"/>
                      <a:pt x="20223" y="1154"/>
                      <a:pt x="20227" y="1157"/>
                    </a:cubicBezTo>
                    <a:cubicBezTo>
                      <a:pt x="20223" y="1157"/>
                      <a:pt x="20220" y="1157"/>
                      <a:pt x="20217" y="1157"/>
                    </a:cubicBezTo>
                    <a:cubicBezTo>
                      <a:pt x="20220" y="1160"/>
                      <a:pt x="20223" y="1163"/>
                      <a:pt x="20227" y="1165"/>
                    </a:cubicBezTo>
                    <a:cubicBezTo>
                      <a:pt x="20223" y="1165"/>
                      <a:pt x="20220" y="1165"/>
                      <a:pt x="20217" y="1165"/>
                    </a:cubicBezTo>
                    <a:cubicBezTo>
                      <a:pt x="20262" y="1204"/>
                      <a:pt x="20308" y="1243"/>
                      <a:pt x="20354" y="1282"/>
                    </a:cubicBezTo>
                    <a:cubicBezTo>
                      <a:pt x="20367" y="1282"/>
                      <a:pt x="20380" y="1282"/>
                      <a:pt x="20393" y="1282"/>
                    </a:cubicBezTo>
                    <a:cubicBezTo>
                      <a:pt x="20395" y="1284"/>
                      <a:pt x="20397" y="1286"/>
                      <a:pt x="20399" y="1288"/>
                    </a:cubicBezTo>
                    <a:cubicBezTo>
                      <a:pt x="20396" y="1288"/>
                      <a:pt x="20393" y="1288"/>
                      <a:pt x="20390" y="1288"/>
                    </a:cubicBezTo>
                    <a:cubicBezTo>
                      <a:pt x="20393" y="1291"/>
                      <a:pt x="20396" y="1293"/>
                      <a:pt x="20399" y="1296"/>
                    </a:cubicBezTo>
                    <a:cubicBezTo>
                      <a:pt x="20396" y="1296"/>
                      <a:pt x="20393" y="1296"/>
                      <a:pt x="20390" y="1296"/>
                    </a:cubicBezTo>
                    <a:cubicBezTo>
                      <a:pt x="20393" y="1299"/>
                      <a:pt x="20396" y="1302"/>
                      <a:pt x="20399" y="1305"/>
                    </a:cubicBezTo>
                    <a:cubicBezTo>
                      <a:pt x="20396" y="1305"/>
                      <a:pt x="20393" y="1305"/>
                      <a:pt x="20390" y="1305"/>
                    </a:cubicBezTo>
                    <a:cubicBezTo>
                      <a:pt x="20393" y="1307"/>
                      <a:pt x="20396" y="1310"/>
                      <a:pt x="20399" y="1313"/>
                    </a:cubicBezTo>
                    <a:cubicBezTo>
                      <a:pt x="20396" y="1313"/>
                      <a:pt x="20393" y="1313"/>
                      <a:pt x="20390" y="1313"/>
                    </a:cubicBezTo>
                    <a:cubicBezTo>
                      <a:pt x="20439" y="1355"/>
                      <a:pt x="20488" y="1397"/>
                      <a:pt x="20539" y="1440"/>
                    </a:cubicBezTo>
                    <a:cubicBezTo>
                      <a:pt x="21031" y="1440"/>
                      <a:pt x="21523" y="1440"/>
                      <a:pt x="22016" y="1440"/>
                    </a:cubicBezTo>
                    <a:cubicBezTo>
                      <a:pt x="22012" y="1438"/>
                      <a:pt x="22008" y="1435"/>
                      <a:pt x="22004" y="1432"/>
                    </a:cubicBezTo>
                    <a:cubicBezTo>
                      <a:pt x="22008" y="1432"/>
                      <a:pt x="22012" y="1432"/>
                      <a:pt x="22016" y="1432"/>
                    </a:cubicBezTo>
                    <a:cubicBezTo>
                      <a:pt x="22012" y="1429"/>
                      <a:pt x="22008" y="1426"/>
                      <a:pt x="22004" y="1424"/>
                    </a:cubicBezTo>
                    <a:cubicBezTo>
                      <a:pt x="22008" y="1424"/>
                      <a:pt x="22012" y="1424"/>
                      <a:pt x="22016" y="1424"/>
                    </a:cubicBezTo>
                    <a:cubicBezTo>
                      <a:pt x="22012" y="1421"/>
                      <a:pt x="22008" y="1418"/>
                      <a:pt x="22004" y="1415"/>
                    </a:cubicBezTo>
                    <a:cubicBezTo>
                      <a:pt x="22008" y="1415"/>
                      <a:pt x="22012" y="1415"/>
                      <a:pt x="22016" y="1415"/>
                    </a:cubicBezTo>
                    <a:cubicBezTo>
                      <a:pt x="22012" y="1413"/>
                      <a:pt x="22008" y="1410"/>
                      <a:pt x="22004" y="1407"/>
                    </a:cubicBezTo>
                    <a:cubicBezTo>
                      <a:pt x="22008" y="1407"/>
                      <a:pt x="22012" y="1407"/>
                      <a:pt x="22016" y="1407"/>
                    </a:cubicBezTo>
                    <a:cubicBezTo>
                      <a:pt x="22012" y="1404"/>
                      <a:pt x="22008" y="1401"/>
                      <a:pt x="22004" y="1399"/>
                    </a:cubicBezTo>
                    <a:cubicBezTo>
                      <a:pt x="22008" y="1399"/>
                      <a:pt x="22012" y="1399"/>
                      <a:pt x="22016" y="1399"/>
                    </a:cubicBezTo>
                    <a:cubicBezTo>
                      <a:pt x="22012" y="1396"/>
                      <a:pt x="22008" y="1393"/>
                      <a:pt x="22004" y="1390"/>
                    </a:cubicBezTo>
                    <a:cubicBezTo>
                      <a:pt x="22008" y="1390"/>
                      <a:pt x="22012" y="1390"/>
                      <a:pt x="22016" y="1390"/>
                    </a:cubicBezTo>
                    <a:cubicBezTo>
                      <a:pt x="22012" y="1387"/>
                      <a:pt x="22008" y="1385"/>
                      <a:pt x="22004" y="1382"/>
                    </a:cubicBezTo>
                    <a:cubicBezTo>
                      <a:pt x="22008" y="1382"/>
                      <a:pt x="22012" y="1382"/>
                      <a:pt x="22016" y="1382"/>
                    </a:cubicBezTo>
                    <a:cubicBezTo>
                      <a:pt x="21957" y="1339"/>
                      <a:pt x="21899" y="1297"/>
                      <a:pt x="21841" y="1254"/>
                    </a:cubicBezTo>
                    <a:cubicBezTo>
                      <a:pt x="21826" y="1254"/>
                      <a:pt x="21811" y="1254"/>
                      <a:pt x="21796" y="1254"/>
                    </a:cubicBezTo>
                    <a:cubicBezTo>
                      <a:pt x="21793" y="1253"/>
                      <a:pt x="21791" y="1251"/>
                      <a:pt x="21788" y="1249"/>
                    </a:cubicBezTo>
                    <a:cubicBezTo>
                      <a:pt x="21792" y="1249"/>
                      <a:pt x="21795" y="1249"/>
                      <a:pt x="21799" y="1249"/>
                    </a:cubicBezTo>
                    <a:cubicBezTo>
                      <a:pt x="21795" y="1246"/>
                      <a:pt x="21792" y="1243"/>
                      <a:pt x="21788" y="1240"/>
                    </a:cubicBezTo>
                    <a:cubicBezTo>
                      <a:pt x="21792" y="1240"/>
                      <a:pt x="21795" y="1240"/>
                      <a:pt x="21799" y="1240"/>
                    </a:cubicBezTo>
                    <a:cubicBezTo>
                      <a:pt x="21795" y="1238"/>
                      <a:pt x="21792" y="1235"/>
                      <a:pt x="21788" y="1232"/>
                    </a:cubicBezTo>
                    <a:cubicBezTo>
                      <a:pt x="21792" y="1232"/>
                      <a:pt x="21795" y="1232"/>
                      <a:pt x="21799" y="1232"/>
                    </a:cubicBezTo>
                    <a:cubicBezTo>
                      <a:pt x="21795" y="1229"/>
                      <a:pt x="21792" y="1227"/>
                      <a:pt x="21788" y="1224"/>
                    </a:cubicBezTo>
                    <a:cubicBezTo>
                      <a:pt x="21792" y="1224"/>
                      <a:pt x="21795" y="1224"/>
                      <a:pt x="21799" y="1224"/>
                    </a:cubicBezTo>
                    <a:cubicBezTo>
                      <a:pt x="21759" y="1195"/>
                      <a:pt x="21720" y="1166"/>
                      <a:pt x="21681" y="1137"/>
                    </a:cubicBezTo>
                    <a:cubicBezTo>
                      <a:pt x="21737" y="1137"/>
                      <a:pt x="21793" y="1137"/>
                      <a:pt x="21849" y="1137"/>
                    </a:cubicBezTo>
                    <a:cubicBezTo>
                      <a:pt x="21850" y="1138"/>
                      <a:pt x="21852" y="1139"/>
                      <a:pt x="21853" y="1140"/>
                    </a:cubicBezTo>
                    <a:cubicBezTo>
                      <a:pt x="21849" y="1140"/>
                      <a:pt x="21846" y="1140"/>
                      <a:pt x="21842" y="1140"/>
                    </a:cubicBezTo>
                    <a:cubicBezTo>
                      <a:pt x="21845" y="1143"/>
                      <a:pt x="21850" y="1146"/>
                      <a:pt x="21853" y="1149"/>
                    </a:cubicBezTo>
                    <a:cubicBezTo>
                      <a:pt x="21849" y="1149"/>
                      <a:pt x="21846" y="1149"/>
                      <a:pt x="21842" y="1149"/>
                    </a:cubicBezTo>
                    <a:cubicBezTo>
                      <a:pt x="21845" y="1151"/>
                      <a:pt x="21850" y="1154"/>
                      <a:pt x="21853" y="1157"/>
                    </a:cubicBezTo>
                    <a:cubicBezTo>
                      <a:pt x="21849" y="1157"/>
                      <a:pt x="21846" y="1157"/>
                      <a:pt x="21842" y="1157"/>
                    </a:cubicBezTo>
                    <a:cubicBezTo>
                      <a:pt x="21845" y="1159"/>
                      <a:pt x="21850" y="1163"/>
                      <a:pt x="21853" y="1165"/>
                    </a:cubicBezTo>
                    <a:cubicBezTo>
                      <a:pt x="21849" y="1165"/>
                      <a:pt x="21846" y="1165"/>
                      <a:pt x="21842" y="1165"/>
                    </a:cubicBezTo>
                    <a:cubicBezTo>
                      <a:pt x="21967" y="1255"/>
                      <a:pt x="22095" y="1346"/>
                      <a:pt x="22226" y="1440"/>
                    </a:cubicBezTo>
                    <a:cubicBezTo>
                      <a:pt x="22718" y="1440"/>
                      <a:pt x="23211" y="1440"/>
                      <a:pt x="23703" y="1440"/>
                    </a:cubicBezTo>
                    <a:cubicBezTo>
                      <a:pt x="23699" y="1438"/>
                      <a:pt x="23694" y="1435"/>
                      <a:pt x="23690" y="1432"/>
                    </a:cubicBezTo>
                    <a:cubicBezTo>
                      <a:pt x="23694" y="1432"/>
                      <a:pt x="23699" y="1432"/>
                      <a:pt x="23703" y="1432"/>
                    </a:cubicBezTo>
                    <a:cubicBezTo>
                      <a:pt x="23699" y="1429"/>
                      <a:pt x="23694" y="1427"/>
                      <a:pt x="23690" y="1424"/>
                    </a:cubicBezTo>
                    <a:cubicBezTo>
                      <a:pt x="23694" y="1424"/>
                      <a:pt x="23699" y="1424"/>
                      <a:pt x="23703" y="1424"/>
                    </a:cubicBezTo>
                    <a:cubicBezTo>
                      <a:pt x="23699" y="1421"/>
                      <a:pt x="23694" y="1418"/>
                      <a:pt x="23690" y="1415"/>
                    </a:cubicBezTo>
                    <a:cubicBezTo>
                      <a:pt x="23694" y="1415"/>
                      <a:pt x="23699" y="1415"/>
                      <a:pt x="23703" y="1415"/>
                    </a:cubicBezTo>
                    <a:cubicBezTo>
                      <a:pt x="23699" y="1413"/>
                      <a:pt x="23694" y="1410"/>
                      <a:pt x="23690" y="1407"/>
                    </a:cubicBezTo>
                    <a:cubicBezTo>
                      <a:pt x="23694" y="1407"/>
                      <a:pt x="23699" y="1407"/>
                      <a:pt x="23703" y="1407"/>
                    </a:cubicBezTo>
                    <a:cubicBezTo>
                      <a:pt x="23699" y="1404"/>
                      <a:pt x="23694" y="1402"/>
                      <a:pt x="23690" y="1399"/>
                    </a:cubicBezTo>
                    <a:cubicBezTo>
                      <a:pt x="23694" y="1399"/>
                      <a:pt x="23699" y="1399"/>
                      <a:pt x="23703" y="1399"/>
                    </a:cubicBezTo>
                    <a:cubicBezTo>
                      <a:pt x="23699" y="1396"/>
                      <a:pt x="23694" y="1393"/>
                      <a:pt x="23690" y="1390"/>
                    </a:cubicBezTo>
                    <a:cubicBezTo>
                      <a:pt x="23694" y="1390"/>
                      <a:pt x="23699" y="1390"/>
                      <a:pt x="23703" y="1390"/>
                    </a:cubicBezTo>
                    <a:cubicBezTo>
                      <a:pt x="23699" y="1387"/>
                      <a:pt x="23694" y="1385"/>
                      <a:pt x="23690" y="1382"/>
                    </a:cubicBezTo>
                    <a:close/>
                    <a:moveTo>
                      <a:pt x="19769" y="1107"/>
                    </a:moveTo>
                    <a:cubicBezTo>
                      <a:pt x="19725" y="1107"/>
                      <a:pt x="19680" y="1107"/>
                      <a:pt x="19636" y="1107"/>
                    </a:cubicBezTo>
                    <a:cubicBezTo>
                      <a:pt x="19635" y="1106"/>
                      <a:pt x="19634" y="1105"/>
                      <a:pt x="19633" y="1104"/>
                    </a:cubicBezTo>
                    <a:cubicBezTo>
                      <a:pt x="19636" y="1104"/>
                      <a:pt x="19639" y="1104"/>
                      <a:pt x="19642" y="1104"/>
                    </a:cubicBezTo>
                    <a:cubicBezTo>
                      <a:pt x="19639" y="1101"/>
                      <a:pt x="19636" y="1098"/>
                      <a:pt x="19633" y="1095"/>
                    </a:cubicBezTo>
                    <a:cubicBezTo>
                      <a:pt x="19636" y="1095"/>
                      <a:pt x="19639" y="1095"/>
                      <a:pt x="19642" y="1095"/>
                    </a:cubicBezTo>
                    <a:cubicBezTo>
                      <a:pt x="19639" y="1092"/>
                      <a:pt x="19636" y="1090"/>
                      <a:pt x="19633" y="1087"/>
                    </a:cubicBezTo>
                    <a:cubicBezTo>
                      <a:pt x="19636" y="1087"/>
                      <a:pt x="19639" y="1087"/>
                      <a:pt x="19642" y="1087"/>
                    </a:cubicBezTo>
                    <a:cubicBezTo>
                      <a:pt x="19639" y="1084"/>
                      <a:pt x="19636" y="1081"/>
                      <a:pt x="19633" y="1079"/>
                    </a:cubicBezTo>
                    <a:cubicBezTo>
                      <a:pt x="19636" y="1079"/>
                      <a:pt x="19639" y="1079"/>
                      <a:pt x="19642" y="1079"/>
                    </a:cubicBezTo>
                    <a:cubicBezTo>
                      <a:pt x="19561" y="1004"/>
                      <a:pt x="19482" y="932"/>
                      <a:pt x="19404" y="861"/>
                    </a:cubicBezTo>
                    <a:cubicBezTo>
                      <a:pt x="19443" y="861"/>
                      <a:pt x="19483" y="861"/>
                      <a:pt x="19522" y="861"/>
                    </a:cubicBezTo>
                    <a:cubicBezTo>
                      <a:pt x="19525" y="863"/>
                      <a:pt x="19527" y="865"/>
                      <a:pt x="19529" y="867"/>
                    </a:cubicBezTo>
                    <a:cubicBezTo>
                      <a:pt x="19526" y="867"/>
                      <a:pt x="19523" y="867"/>
                      <a:pt x="19520" y="867"/>
                    </a:cubicBezTo>
                    <a:cubicBezTo>
                      <a:pt x="19523" y="869"/>
                      <a:pt x="19526" y="872"/>
                      <a:pt x="19529" y="875"/>
                    </a:cubicBezTo>
                    <a:cubicBezTo>
                      <a:pt x="19526" y="875"/>
                      <a:pt x="19523" y="875"/>
                      <a:pt x="19520" y="875"/>
                    </a:cubicBezTo>
                    <a:cubicBezTo>
                      <a:pt x="19523" y="878"/>
                      <a:pt x="19526" y="881"/>
                      <a:pt x="19529" y="883"/>
                    </a:cubicBezTo>
                    <a:cubicBezTo>
                      <a:pt x="19526" y="883"/>
                      <a:pt x="19523" y="883"/>
                      <a:pt x="19520" y="883"/>
                    </a:cubicBezTo>
                    <a:cubicBezTo>
                      <a:pt x="19600" y="956"/>
                      <a:pt x="19684" y="1031"/>
                      <a:pt x="19769" y="1107"/>
                    </a:cubicBezTo>
                    <a:close/>
                    <a:moveTo>
                      <a:pt x="18198" y="1107"/>
                    </a:moveTo>
                    <a:cubicBezTo>
                      <a:pt x="18152" y="1107"/>
                      <a:pt x="18106" y="1107"/>
                      <a:pt x="18060" y="1107"/>
                    </a:cubicBezTo>
                    <a:cubicBezTo>
                      <a:pt x="18059" y="1106"/>
                      <a:pt x="18058" y="1105"/>
                      <a:pt x="18057" y="1104"/>
                    </a:cubicBezTo>
                    <a:cubicBezTo>
                      <a:pt x="18060" y="1104"/>
                      <a:pt x="18062" y="1104"/>
                      <a:pt x="18065" y="1104"/>
                    </a:cubicBezTo>
                    <a:cubicBezTo>
                      <a:pt x="18062" y="1101"/>
                      <a:pt x="18060" y="1098"/>
                      <a:pt x="18057" y="1095"/>
                    </a:cubicBezTo>
                    <a:cubicBezTo>
                      <a:pt x="18060" y="1095"/>
                      <a:pt x="18062" y="1095"/>
                      <a:pt x="18065" y="1095"/>
                    </a:cubicBezTo>
                    <a:cubicBezTo>
                      <a:pt x="18062" y="1092"/>
                      <a:pt x="18060" y="1090"/>
                      <a:pt x="18057" y="1087"/>
                    </a:cubicBezTo>
                    <a:cubicBezTo>
                      <a:pt x="18060" y="1087"/>
                      <a:pt x="18062" y="1087"/>
                      <a:pt x="18065" y="1087"/>
                    </a:cubicBezTo>
                    <a:cubicBezTo>
                      <a:pt x="18062" y="1084"/>
                      <a:pt x="18060" y="1081"/>
                      <a:pt x="18057" y="1079"/>
                    </a:cubicBezTo>
                    <a:cubicBezTo>
                      <a:pt x="18060" y="1079"/>
                      <a:pt x="18062" y="1079"/>
                      <a:pt x="18065" y="1079"/>
                    </a:cubicBezTo>
                    <a:cubicBezTo>
                      <a:pt x="18000" y="1005"/>
                      <a:pt x="17937" y="932"/>
                      <a:pt x="17875" y="861"/>
                    </a:cubicBezTo>
                    <a:cubicBezTo>
                      <a:pt x="17917" y="861"/>
                      <a:pt x="17959" y="861"/>
                      <a:pt x="18001" y="861"/>
                    </a:cubicBezTo>
                    <a:cubicBezTo>
                      <a:pt x="18002" y="863"/>
                      <a:pt x="18004" y="865"/>
                      <a:pt x="18006" y="867"/>
                    </a:cubicBezTo>
                    <a:cubicBezTo>
                      <a:pt x="18003" y="867"/>
                      <a:pt x="18001" y="867"/>
                      <a:pt x="17998" y="867"/>
                    </a:cubicBezTo>
                    <a:cubicBezTo>
                      <a:pt x="18001" y="869"/>
                      <a:pt x="18003" y="872"/>
                      <a:pt x="18006" y="875"/>
                    </a:cubicBezTo>
                    <a:cubicBezTo>
                      <a:pt x="18003" y="875"/>
                      <a:pt x="18001" y="875"/>
                      <a:pt x="17998" y="875"/>
                    </a:cubicBezTo>
                    <a:cubicBezTo>
                      <a:pt x="18001" y="878"/>
                      <a:pt x="18003" y="881"/>
                      <a:pt x="18006" y="883"/>
                    </a:cubicBezTo>
                    <a:cubicBezTo>
                      <a:pt x="18003" y="883"/>
                      <a:pt x="18001" y="883"/>
                      <a:pt x="17998" y="883"/>
                    </a:cubicBezTo>
                    <a:cubicBezTo>
                      <a:pt x="18063" y="956"/>
                      <a:pt x="18130" y="1031"/>
                      <a:pt x="18198" y="1107"/>
                    </a:cubicBezTo>
                    <a:close/>
                    <a:moveTo>
                      <a:pt x="16627" y="1107"/>
                    </a:moveTo>
                    <a:cubicBezTo>
                      <a:pt x="16580" y="1107"/>
                      <a:pt x="16532" y="1107"/>
                      <a:pt x="16484" y="1107"/>
                    </a:cubicBezTo>
                    <a:cubicBezTo>
                      <a:pt x="16483" y="1106"/>
                      <a:pt x="16483" y="1105"/>
                      <a:pt x="16482" y="1104"/>
                    </a:cubicBezTo>
                    <a:cubicBezTo>
                      <a:pt x="16484" y="1104"/>
                      <a:pt x="16486" y="1104"/>
                      <a:pt x="16487" y="1104"/>
                    </a:cubicBezTo>
                    <a:cubicBezTo>
                      <a:pt x="16486" y="1101"/>
                      <a:pt x="16484" y="1098"/>
                      <a:pt x="16482" y="1095"/>
                    </a:cubicBezTo>
                    <a:cubicBezTo>
                      <a:pt x="16484" y="1095"/>
                      <a:pt x="16486" y="1095"/>
                      <a:pt x="16487" y="1095"/>
                    </a:cubicBezTo>
                    <a:cubicBezTo>
                      <a:pt x="16486" y="1092"/>
                      <a:pt x="16484" y="1090"/>
                      <a:pt x="16482" y="1087"/>
                    </a:cubicBezTo>
                    <a:cubicBezTo>
                      <a:pt x="16484" y="1087"/>
                      <a:pt x="16486" y="1087"/>
                      <a:pt x="16487" y="1087"/>
                    </a:cubicBezTo>
                    <a:cubicBezTo>
                      <a:pt x="16486" y="1084"/>
                      <a:pt x="16484" y="1081"/>
                      <a:pt x="16482" y="1079"/>
                    </a:cubicBezTo>
                    <a:cubicBezTo>
                      <a:pt x="16484" y="1079"/>
                      <a:pt x="16486" y="1079"/>
                      <a:pt x="16487" y="1079"/>
                    </a:cubicBezTo>
                    <a:cubicBezTo>
                      <a:pt x="16439" y="1005"/>
                      <a:pt x="16392" y="932"/>
                      <a:pt x="16346" y="861"/>
                    </a:cubicBezTo>
                    <a:cubicBezTo>
                      <a:pt x="16390" y="861"/>
                      <a:pt x="16434" y="861"/>
                      <a:pt x="16479" y="861"/>
                    </a:cubicBezTo>
                    <a:cubicBezTo>
                      <a:pt x="16480" y="863"/>
                      <a:pt x="16482" y="865"/>
                      <a:pt x="16483" y="867"/>
                    </a:cubicBezTo>
                    <a:cubicBezTo>
                      <a:pt x="16481" y="867"/>
                      <a:pt x="16479" y="867"/>
                      <a:pt x="16477" y="867"/>
                    </a:cubicBezTo>
                    <a:cubicBezTo>
                      <a:pt x="16479" y="869"/>
                      <a:pt x="16481" y="872"/>
                      <a:pt x="16483" y="875"/>
                    </a:cubicBezTo>
                    <a:cubicBezTo>
                      <a:pt x="16481" y="875"/>
                      <a:pt x="16479" y="875"/>
                      <a:pt x="16477" y="875"/>
                    </a:cubicBezTo>
                    <a:cubicBezTo>
                      <a:pt x="16479" y="878"/>
                      <a:pt x="16481" y="881"/>
                      <a:pt x="16483" y="883"/>
                    </a:cubicBezTo>
                    <a:cubicBezTo>
                      <a:pt x="16481" y="883"/>
                      <a:pt x="16479" y="883"/>
                      <a:pt x="16477" y="883"/>
                    </a:cubicBezTo>
                    <a:cubicBezTo>
                      <a:pt x="16526" y="956"/>
                      <a:pt x="16576" y="1031"/>
                      <a:pt x="16627" y="1107"/>
                    </a:cubicBezTo>
                    <a:close/>
                    <a:moveTo>
                      <a:pt x="5667" y="883"/>
                    </a:moveTo>
                    <a:cubicBezTo>
                      <a:pt x="5669" y="881"/>
                      <a:pt x="5672" y="878"/>
                      <a:pt x="5674" y="875"/>
                    </a:cubicBezTo>
                    <a:cubicBezTo>
                      <a:pt x="5671" y="875"/>
                      <a:pt x="5669" y="875"/>
                      <a:pt x="5667" y="875"/>
                    </a:cubicBezTo>
                    <a:cubicBezTo>
                      <a:pt x="5669" y="872"/>
                      <a:pt x="5672" y="869"/>
                      <a:pt x="5674" y="867"/>
                    </a:cubicBezTo>
                    <a:cubicBezTo>
                      <a:pt x="5671" y="867"/>
                      <a:pt x="5669" y="867"/>
                      <a:pt x="5667" y="867"/>
                    </a:cubicBezTo>
                    <a:cubicBezTo>
                      <a:pt x="5668" y="865"/>
                      <a:pt x="5670" y="863"/>
                      <a:pt x="5672" y="861"/>
                    </a:cubicBezTo>
                    <a:cubicBezTo>
                      <a:pt x="5714" y="861"/>
                      <a:pt x="5756" y="861"/>
                      <a:pt x="5797" y="861"/>
                    </a:cubicBezTo>
                    <a:cubicBezTo>
                      <a:pt x="5735" y="932"/>
                      <a:pt x="5672" y="1004"/>
                      <a:pt x="5607" y="1079"/>
                    </a:cubicBezTo>
                    <a:cubicBezTo>
                      <a:pt x="5609" y="1079"/>
                      <a:pt x="5612" y="1079"/>
                      <a:pt x="5614" y="1079"/>
                    </a:cubicBezTo>
                    <a:cubicBezTo>
                      <a:pt x="5612" y="1081"/>
                      <a:pt x="5609" y="1084"/>
                      <a:pt x="5607" y="1087"/>
                    </a:cubicBezTo>
                    <a:cubicBezTo>
                      <a:pt x="5609" y="1087"/>
                      <a:pt x="5612" y="1087"/>
                      <a:pt x="5614" y="1087"/>
                    </a:cubicBezTo>
                    <a:cubicBezTo>
                      <a:pt x="5612" y="1090"/>
                      <a:pt x="5609" y="1092"/>
                      <a:pt x="5607" y="1095"/>
                    </a:cubicBezTo>
                    <a:cubicBezTo>
                      <a:pt x="5609" y="1095"/>
                      <a:pt x="5612" y="1095"/>
                      <a:pt x="5614" y="1095"/>
                    </a:cubicBezTo>
                    <a:cubicBezTo>
                      <a:pt x="5612" y="1098"/>
                      <a:pt x="5609" y="1101"/>
                      <a:pt x="5607" y="1104"/>
                    </a:cubicBezTo>
                    <a:cubicBezTo>
                      <a:pt x="5609" y="1104"/>
                      <a:pt x="5612" y="1104"/>
                      <a:pt x="5614" y="1104"/>
                    </a:cubicBezTo>
                    <a:cubicBezTo>
                      <a:pt x="5613" y="1105"/>
                      <a:pt x="5612" y="1106"/>
                      <a:pt x="5611" y="1107"/>
                    </a:cubicBezTo>
                    <a:cubicBezTo>
                      <a:pt x="5565" y="1107"/>
                      <a:pt x="5519" y="1107"/>
                      <a:pt x="5473" y="1107"/>
                    </a:cubicBezTo>
                    <a:cubicBezTo>
                      <a:pt x="5541" y="1031"/>
                      <a:pt x="5609" y="956"/>
                      <a:pt x="5674" y="883"/>
                    </a:cubicBezTo>
                    <a:cubicBezTo>
                      <a:pt x="5671" y="883"/>
                      <a:pt x="5669" y="883"/>
                      <a:pt x="5667" y="883"/>
                    </a:cubicBezTo>
                    <a:close/>
                    <a:moveTo>
                      <a:pt x="4157" y="883"/>
                    </a:moveTo>
                    <a:cubicBezTo>
                      <a:pt x="4160" y="881"/>
                      <a:pt x="4163" y="878"/>
                      <a:pt x="4166" y="875"/>
                    </a:cubicBezTo>
                    <a:cubicBezTo>
                      <a:pt x="4163" y="875"/>
                      <a:pt x="4160" y="875"/>
                      <a:pt x="4157" y="875"/>
                    </a:cubicBezTo>
                    <a:cubicBezTo>
                      <a:pt x="4160" y="872"/>
                      <a:pt x="4163" y="869"/>
                      <a:pt x="4166" y="867"/>
                    </a:cubicBezTo>
                    <a:cubicBezTo>
                      <a:pt x="4163" y="867"/>
                      <a:pt x="4160" y="867"/>
                      <a:pt x="4157" y="867"/>
                    </a:cubicBezTo>
                    <a:cubicBezTo>
                      <a:pt x="4159" y="865"/>
                      <a:pt x="4161" y="863"/>
                      <a:pt x="4163" y="861"/>
                    </a:cubicBezTo>
                    <a:cubicBezTo>
                      <a:pt x="4198" y="861"/>
                      <a:pt x="4233" y="861"/>
                      <a:pt x="4268" y="861"/>
                    </a:cubicBezTo>
                    <a:cubicBezTo>
                      <a:pt x="4190" y="932"/>
                      <a:pt x="4111" y="1005"/>
                      <a:pt x="4029" y="1079"/>
                    </a:cubicBezTo>
                    <a:cubicBezTo>
                      <a:pt x="4032" y="1079"/>
                      <a:pt x="4035" y="1079"/>
                      <a:pt x="4038" y="1079"/>
                    </a:cubicBezTo>
                    <a:cubicBezTo>
                      <a:pt x="4035" y="1081"/>
                      <a:pt x="4032" y="1084"/>
                      <a:pt x="4029" y="1087"/>
                    </a:cubicBezTo>
                    <a:cubicBezTo>
                      <a:pt x="4032" y="1087"/>
                      <a:pt x="4035" y="1087"/>
                      <a:pt x="4038" y="1087"/>
                    </a:cubicBezTo>
                    <a:cubicBezTo>
                      <a:pt x="4035" y="1090"/>
                      <a:pt x="4032" y="1092"/>
                      <a:pt x="4029" y="1095"/>
                    </a:cubicBezTo>
                    <a:cubicBezTo>
                      <a:pt x="4032" y="1095"/>
                      <a:pt x="4035" y="1095"/>
                      <a:pt x="4038" y="1095"/>
                    </a:cubicBezTo>
                    <a:cubicBezTo>
                      <a:pt x="4035" y="1098"/>
                      <a:pt x="4032" y="1101"/>
                      <a:pt x="4029" y="1104"/>
                    </a:cubicBezTo>
                    <a:cubicBezTo>
                      <a:pt x="4032" y="1104"/>
                      <a:pt x="4035" y="1104"/>
                      <a:pt x="4038" y="1104"/>
                    </a:cubicBezTo>
                    <a:cubicBezTo>
                      <a:pt x="4037" y="1105"/>
                      <a:pt x="4036" y="1106"/>
                      <a:pt x="4035" y="1107"/>
                    </a:cubicBezTo>
                    <a:cubicBezTo>
                      <a:pt x="3996" y="1107"/>
                      <a:pt x="3956" y="1107"/>
                      <a:pt x="3917" y="1107"/>
                    </a:cubicBezTo>
                    <a:cubicBezTo>
                      <a:pt x="4002" y="1031"/>
                      <a:pt x="4085" y="956"/>
                      <a:pt x="4166" y="883"/>
                    </a:cubicBezTo>
                    <a:cubicBezTo>
                      <a:pt x="4163" y="883"/>
                      <a:pt x="4160" y="883"/>
                      <a:pt x="4157" y="883"/>
                    </a:cubicBezTo>
                    <a:close/>
                    <a:moveTo>
                      <a:pt x="3668" y="626"/>
                    </a:moveTo>
                    <a:cubicBezTo>
                      <a:pt x="3671" y="624"/>
                      <a:pt x="3675" y="621"/>
                      <a:pt x="3678" y="618"/>
                    </a:cubicBezTo>
                    <a:cubicBezTo>
                      <a:pt x="3675" y="618"/>
                      <a:pt x="3672" y="618"/>
                      <a:pt x="3668" y="618"/>
                    </a:cubicBezTo>
                    <a:cubicBezTo>
                      <a:pt x="3671" y="615"/>
                      <a:pt x="3675" y="613"/>
                      <a:pt x="3678" y="610"/>
                    </a:cubicBezTo>
                    <a:cubicBezTo>
                      <a:pt x="3675" y="610"/>
                      <a:pt x="3672" y="610"/>
                      <a:pt x="3668" y="610"/>
                    </a:cubicBezTo>
                    <a:cubicBezTo>
                      <a:pt x="3671" y="608"/>
                      <a:pt x="3673" y="606"/>
                      <a:pt x="3676" y="604"/>
                    </a:cubicBezTo>
                    <a:cubicBezTo>
                      <a:pt x="3719" y="604"/>
                      <a:pt x="3763" y="604"/>
                      <a:pt x="3806" y="604"/>
                    </a:cubicBezTo>
                    <a:cubicBezTo>
                      <a:pt x="3727" y="669"/>
                      <a:pt x="3648" y="735"/>
                      <a:pt x="3566" y="803"/>
                    </a:cubicBezTo>
                    <a:cubicBezTo>
                      <a:pt x="3569" y="803"/>
                      <a:pt x="3572" y="803"/>
                      <a:pt x="3576" y="803"/>
                    </a:cubicBezTo>
                    <a:cubicBezTo>
                      <a:pt x="3572" y="805"/>
                      <a:pt x="3569" y="808"/>
                      <a:pt x="3566" y="811"/>
                    </a:cubicBezTo>
                    <a:cubicBezTo>
                      <a:pt x="3569" y="811"/>
                      <a:pt x="3572" y="811"/>
                      <a:pt x="3576" y="811"/>
                    </a:cubicBezTo>
                    <a:cubicBezTo>
                      <a:pt x="3572" y="814"/>
                      <a:pt x="3569" y="816"/>
                      <a:pt x="3566" y="819"/>
                    </a:cubicBezTo>
                    <a:cubicBezTo>
                      <a:pt x="3569" y="819"/>
                      <a:pt x="3572" y="819"/>
                      <a:pt x="3576" y="819"/>
                    </a:cubicBezTo>
                    <a:cubicBezTo>
                      <a:pt x="3573" y="821"/>
                      <a:pt x="3571" y="823"/>
                      <a:pt x="3569" y="825"/>
                    </a:cubicBezTo>
                    <a:cubicBezTo>
                      <a:pt x="3523" y="825"/>
                      <a:pt x="3478" y="825"/>
                      <a:pt x="3433" y="825"/>
                    </a:cubicBezTo>
                    <a:cubicBezTo>
                      <a:pt x="3516" y="758"/>
                      <a:pt x="3599" y="691"/>
                      <a:pt x="3678" y="626"/>
                    </a:cubicBezTo>
                    <a:cubicBezTo>
                      <a:pt x="3675" y="626"/>
                      <a:pt x="3672" y="626"/>
                      <a:pt x="3668" y="626"/>
                    </a:cubicBezTo>
                    <a:close/>
                    <a:moveTo>
                      <a:pt x="3666" y="386"/>
                    </a:moveTo>
                    <a:cubicBezTo>
                      <a:pt x="3670" y="383"/>
                      <a:pt x="3674" y="380"/>
                      <a:pt x="3677" y="378"/>
                    </a:cubicBezTo>
                    <a:cubicBezTo>
                      <a:pt x="3674" y="378"/>
                      <a:pt x="3670" y="378"/>
                      <a:pt x="3666" y="378"/>
                    </a:cubicBezTo>
                    <a:cubicBezTo>
                      <a:pt x="3670" y="375"/>
                      <a:pt x="3674" y="372"/>
                      <a:pt x="3677" y="369"/>
                    </a:cubicBezTo>
                    <a:cubicBezTo>
                      <a:pt x="3674" y="369"/>
                      <a:pt x="3670" y="369"/>
                      <a:pt x="3666" y="369"/>
                    </a:cubicBezTo>
                    <a:cubicBezTo>
                      <a:pt x="3669" y="367"/>
                      <a:pt x="3672" y="365"/>
                      <a:pt x="3674" y="363"/>
                    </a:cubicBezTo>
                    <a:cubicBezTo>
                      <a:pt x="3708" y="363"/>
                      <a:pt x="3742" y="363"/>
                      <a:pt x="3776" y="363"/>
                    </a:cubicBezTo>
                    <a:cubicBezTo>
                      <a:pt x="3701" y="423"/>
                      <a:pt x="3625" y="483"/>
                      <a:pt x="3547" y="545"/>
                    </a:cubicBezTo>
                    <a:cubicBezTo>
                      <a:pt x="3550" y="545"/>
                      <a:pt x="3554" y="545"/>
                      <a:pt x="3557" y="545"/>
                    </a:cubicBezTo>
                    <a:cubicBezTo>
                      <a:pt x="3554" y="548"/>
                      <a:pt x="3550" y="551"/>
                      <a:pt x="3547" y="554"/>
                    </a:cubicBezTo>
                    <a:cubicBezTo>
                      <a:pt x="3550" y="554"/>
                      <a:pt x="3554" y="554"/>
                      <a:pt x="3557" y="554"/>
                    </a:cubicBezTo>
                    <a:cubicBezTo>
                      <a:pt x="3554" y="556"/>
                      <a:pt x="3550" y="559"/>
                      <a:pt x="3547" y="562"/>
                    </a:cubicBezTo>
                    <a:cubicBezTo>
                      <a:pt x="3550" y="562"/>
                      <a:pt x="3554" y="562"/>
                      <a:pt x="3557" y="562"/>
                    </a:cubicBezTo>
                    <a:cubicBezTo>
                      <a:pt x="3555" y="564"/>
                      <a:pt x="3552" y="566"/>
                      <a:pt x="3549" y="568"/>
                    </a:cubicBezTo>
                    <a:cubicBezTo>
                      <a:pt x="3514" y="568"/>
                      <a:pt x="3479" y="568"/>
                      <a:pt x="3444" y="568"/>
                    </a:cubicBezTo>
                    <a:cubicBezTo>
                      <a:pt x="3523" y="506"/>
                      <a:pt x="3601" y="445"/>
                      <a:pt x="3677" y="386"/>
                    </a:cubicBezTo>
                    <a:cubicBezTo>
                      <a:pt x="3674" y="386"/>
                      <a:pt x="3670" y="386"/>
                      <a:pt x="3666" y="386"/>
                    </a:cubicBezTo>
                    <a:close/>
                    <a:moveTo>
                      <a:pt x="11561" y="304"/>
                    </a:moveTo>
                    <a:cubicBezTo>
                      <a:pt x="11561" y="307"/>
                      <a:pt x="11561" y="310"/>
                      <a:pt x="11560" y="313"/>
                    </a:cubicBezTo>
                    <a:cubicBezTo>
                      <a:pt x="11561" y="313"/>
                      <a:pt x="11561" y="313"/>
                      <a:pt x="11561" y="313"/>
                    </a:cubicBezTo>
                    <a:cubicBezTo>
                      <a:pt x="11561" y="316"/>
                      <a:pt x="11561" y="318"/>
                      <a:pt x="11560" y="321"/>
                    </a:cubicBezTo>
                    <a:cubicBezTo>
                      <a:pt x="11561" y="321"/>
                      <a:pt x="11561" y="321"/>
                      <a:pt x="11561" y="321"/>
                    </a:cubicBezTo>
                    <a:cubicBezTo>
                      <a:pt x="11561" y="323"/>
                      <a:pt x="11561" y="325"/>
                      <a:pt x="11561" y="327"/>
                    </a:cubicBezTo>
                    <a:cubicBezTo>
                      <a:pt x="11514" y="327"/>
                      <a:pt x="11467" y="327"/>
                      <a:pt x="11420" y="327"/>
                    </a:cubicBezTo>
                    <a:cubicBezTo>
                      <a:pt x="11424" y="271"/>
                      <a:pt x="11427" y="215"/>
                      <a:pt x="11431" y="161"/>
                    </a:cubicBezTo>
                    <a:cubicBezTo>
                      <a:pt x="11431" y="161"/>
                      <a:pt x="11431" y="161"/>
                      <a:pt x="11431" y="161"/>
                    </a:cubicBezTo>
                    <a:cubicBezTo>
                      <a:pt x="11431" y="158"/>
                      <a:pt x="11431" y="155"/>
                      <a:pt x="11431" y="153"/>
                    </a:cubicBezTo>
                    <a:cubicBezTo>
                      <a:pt x="11431" y="153"/>
                      <a:pt x="11431" y="153"/>
                      <a:pt x="11431" y="153"/>
                    </a:cubicBezTo>
                    <a:cubicBezTo>
                      <a:pt x="11431" y="150"/>
                      <a:pt x="11431" y="147"/>
                      <a:pt x="11431" y="144"/>
                    </a:cubicBezTo>
                    <a:cubicBezTo>
                      <a:pt x="11431" y="144"/>
                      <a:pt x="11431" y="144"/>
                      <a:pt x="11431" y="144"/>
                    </a:cubicBezTo>
                    <a:cubicBezTo>
                      <a:pt x="11431" y="143"/>
                      <a:pt x="11431" y="141"/>
                      <a:pt x="11431" y="140"/>
                    </a:cubicBezTo>
                    <a:cubicBezTo>
                      <a:pt x="11477" y="140"/>
                      <a:pt x="11522" y="140"/>
                      <a:pt x="11568" y="140"/>
                    </a:cubicBezTo>
                    <a:cubicBezTo>
                      <a:pt x="11565" y="194"/>
                      <a:pt x="11563" y="249"/>
                      <a:pt x="11560" y="304"/>
                    </a:cubicBezTo>
                    <a:lnTo>
                      <a:pt x="11561" y="304"/>
                    </a:lnTo>
                    <a:close/>
                    <a:moveTo>
                      <a:pt x="20765" y="386"/>
                    </a:moveTo>
                    <a:cubicBezTo>
                      <a:pt x="20761" y="386"/>
                      <a:pt x="20757" y="386"/>
                      <a:pt x="20753" y="386"/>
                    </a:cubicBezTo>
                    <a:cubicBezTo>
                      <a:pt x="20836" y="445"/>
                      <a:pt x="20921" y="506"/>
                      <a:pt x="21007" y="568"/>
                    </a:cubicBezTo>
                    <a:cubicBezTo>
                      <a:pt x="20974" y="568"/>
                      <a:pt x="20940" y="568"/>
                      <a:pt x="20906" y="568"/>
                    </a:cubicBezTo>
                    <a:cubicBezTo>
                      <a:pt x="20903" y="566"/>
                      <a:pt x="20900" y="564"/>
                      <a:pt x="20897" y="562"/>
                    </a:cubicBezTo>
                    <a:cubicBezTo>
                      <a:pt x="20901" y="562"/>
                      <a:pt x="20905" y="562"/>
                      <a:pt x="20909" y="562"/>
                    </a:cubicBezTo>
                    <a:cubicBezTo>
                      <a:pt x="20905" y="559"/>
                      <a:pt x="20901" y="556"/>
                      <a:pt x="20897" y="554"/>
                    </a:cubicBezTo>
                    <a:cubicBezTo>
                      <a:pt x="20901" y="554"/>
                      <a:pt x="20905" y="554"/>
                      <a:pt x="20909" y="554"/>
                    </a:cubicBezTo>
                    <a:cubicBezTo>
                      <a:pt x="20905" y="551"/>
                      <a:pt x="20901" y="548"/>
                      <a:pt x="20897" y="545"/>
                    </a:cubicBezTo>
                    <a:cubicBezTo>
                      <a:pt x="20901" y="545"/>
                      <a:pt x="20905" y="545"/>
                      <a:pt x="20909" y="545"/>
                    </a:cubicBezTo>
                    <a:cubicBezTo>
                      <a:pt x="20824" y="483"/>
                      <a:pt x="20741" y="423"/>
                      <a:pt x="20659" y="363"/>
                    </a:cubicBezTo>
                    <a:cubicBezTo>
                      <a:pt x="20691" y="363"/>
                      <a:pt x="20724" y="363"/>
                      <a:pt x="20756" y="363"/>
                    </a:cubicBezTo>
                    <a:cubicBezTo>
                      <a:pt x="20759" y="365"/>
                      <a:pt x="20762" y="367"/>
                      <a:pt x="20765" y="369"/>
                    </a:cubicBezTo>
                    <a:cubicBezTo>
                      <a:pt x="20761" y="369"/>
                      <a:pt x="20757" y="369"/>
                      <a:pt x="20753" y="369"/>
                    </a:cubicBezTo>
                    <a:cubicBezTo>
                      <a:pt x="20757" y="372"/>
                      <a:pt x="20761" y="375"/>
                      <a:pt x="20765" y="378"/>
                    </a:cubicBezTo>
                    <a:cubicBezTo>
                      <a:pt x="20761" y="378"/>
                      <a:pt x="20757" y="378"/>
                      <a:pt x="20753" y="378"/>
                    </a:cubicBezTo>
                    <a:cubicBezTo>
                      <a:pt x="20757" y="380"/>
                      <a:pt x="20761" y="383"/>
                      <a:pt x="20765" y="386"/>
                    </a:cubicBezTo>
                    <a:close/>
                    <a:moveTo>
                      <a:pt x="19967" y="626"/>
                    </a:moveTo>
                    <a:cubicBezTo>
                      <a:pt x="19963" y="626"/>
                      <a:pt x="19960" y="626"/>
                      <a:pt x="19956" y="626"/>
                    </a:cubicBezTo>
                    <a:cubicBezTo>
                      <a:pt x="20036" y="691"/>
                      <a:pt x="20117" y="758"/>
                      <a:pt x="20200" y="825"/>
                    </a:cubicBezTo>
                    <a:cubicBezTo>
                      <a:pt x="20162" y="825"/>
                      <a:pt x="20124" y="825"/>
                      <a:pt x="20086" y="825"/>
                    </a:cubicBezTo>
                    <a:cubicBezTo>
                      <a:pt x="20084" y="823"/>
                      <a:pt x="20082" y="821"/>
                      <a:pt x="20079" y="819"/>
                    </a:cubicBezTo>
                    <a:cubicBezTo>
                      <a:pt x="20083" y="819"/>
                      <a:pt x="20086" y="819"/>
                      <a:pt x="20090" y="819"/>
                    </a:cubicBezTo>
                    <a:cubicBezTo>
                      <a:pt x="20086" y="816"/>
                      <a:pt x="20083" y="814"/>
                      <a:pt x="20079" y="811"/>
                    </a:cubicBezTo>
                    <a:cubicBezTo>
                      <a:pt x="20083" y="811"/>
                      <a:pt x="20086" y="811"/>
                      <a:pt x="20090" y="811"/>
                    </a:cubicBezTo>
                    <a:cubicBezTo>
                      <a:pt x="20086" y="808"/>
                      <a:pt x="20083" y="805"/>
                      <a:pt x="20079" y="803"/>
                    </a:cubicBezTo>
                    <a:cubicBezTo>
                      <a:pt x="20083" y="803"/>
                      <a:pt x="20086" y="803"/>
                      <a:pt x="20090" y="803"/>
                    </a:cubicBezTo>
                    <a:cubicBezTo>
                      <a:pt x="20008" y="735"/>
                      <a:pt x="19929" y="669"/>
                      <a:pt x="19850" y="604"/>
                    </a:cubicBezTo>
                    <a:cubicBezTo>
                      <a:pt x="19886" y="604"/>
                      <a:pt x="19923" y="604"/>
                      <a:pt x="19959" y="604"/>
                    </a:cubicBezTo>
                    <a:cubicBezTo>
                      <a:pt x="19961" y="606"/>
                      <a:pt x="19964" y="608"/>
                      <a:pt x="19967" y="610"/>
                    </a:cubicBezTo>
                    <a:cubicBezTo>
                      <a:pt x="19963" y="610"/>
                      <a:pt x="19960" y="610"/>
                      <a:pt x="19956" y="610"/>
                    </a:cubicBezTo>
                    <a:cubicBezTo>
                      <a:pt x="19960" y="613"/>
                      <a:pt x="19963" y="615"/>
                      <a:pt x="19967" y="618"/>
                    </a:cubicBezTo>
                    <a:cubicBezTo>
                      <a:pt x="19963" y="618"/>
                      <a:pt x="19960" y="618"/>
                      <a:pt x="19956" y="618"/>
                    </a:cubicBezTo>
                    <a:cubicBezTo>
                      <a:pt x="19960" y="621"/>
                      <a:pt x="19963" y="624"/>
                      <a:pt x="19967" y="626"/>
                    </a:cubicBezTo>
                    <a:close/>
                    <a:moveTo>
                      <a:pt x="7929" y="554"/>
                    </a:moveTo>
                    <a:cubicBezTo>
                      <a:pt x="7928" y="556"/>
                      <a:pt x="7926" y="559"/>
                      <a:pt x="7924" y="562"/>
                    </a:cubicBezTo>
                    <a:cubicBezTo>
                      <a:pt x="7926" y="562"/>
                      <a:pt x="7928" y="562"/>
                      <a:pt x="7929" y="562"/>
                    </a:cubicBezTo>
                    <a:cubicBezTo>
                      <a:pt x="7928" y="564"/>
                      <a:pt x="7927" y="566"/>
                      <a:pt x="7926" y="568"/>
                    </a:cubicBezTo>
                    <a:cubicBezTo>
                      <a:pt x="7883" y="568"/>
                      <a:pt x="7840" y="568"/>
                      <a:pt x="7798" y="568"/>
                    </a:cubicBezTo>
                    <a:cubicBezTo>
                      <a:pt x="7836" y="506"/>
                      <a:pt x="7874" y="445"/>
                      <a:pt x="7910" y="386"/>
                    </a:cubicBezTo>
                    <a:cubicBezTo>
                      <a:pt x="7909" y="386"/>
                      <a:pt x="7907" y="386"/>
                      <a:pt x="7905" y="386"/>
                    </a:cubicBezTo>
                    <a:cubicBezTo>
                      <a:pt x="7907" y="383"/>
                      <a:pt x="7909" y="380"/>
                      <a:pt x="7910" y="378"/>
                    </a:cubicBezTo>
                    <a:cubicBezTo>
                      <a:pt x="7909" y="378"/>
                      <a:pt x="7907" y="378"/>
                      <a:pt x="7905" y="378"/>
                    </a:cubicBezTo>
                    <a:cubicBezTo>
                      <a:pt x="7907" y="375"/>
                      <a:pt x="7909" y="372"/>
                      <a:pt x="7910" y="369"/>
                    </a:cubicBezTo>
                    <a:cubicBezTo>
                      <a:pt x="7909" y="369"/>
                      <a:pt x="7907" y="369"/>
                      <a:pt x="7905" y="369"/>
                    </a:cubicBezTo>
                    <a:cubicBezTo>
                      <a:pt x="7906" y="367"/>
                      <a:pt x="7908" y="365"/>
                      <a:pt x="7909" y="363"/>
                    </a:cubicBezTo>
                    <a:cubicBezTo>
                      <a:pt x="7950" y="363"/>
                      <a:pt x="7992" y="363"/>
                      <a:pt x="8033" y="363"/>
                    </a:cubicBezTo>
                    <a:cubicBezTo>
                      <a:pt x="7997" y="423"/>
                      <a:pt x="7961" y="483"/>
                      <a:pt x="7924" y="545"/>
                    </a:cubicBezTo>
                    <a:cubicBezTo>
                      <a:pt x="7926" y="545"/>
                      <a:pt x="7928" y="545"/>
                      <a:pt x="7929" y="545"/>
                    </a:cubicBezTo>
                    <a:cubicBezTo>
                      <a:pt x="7928" y="548"/>
                      <a:pt x="7926" y="551"/>
                      <a:pt x="7924" y="554"/>
                    </a:cubicBezTo>
                    <a:cubicBezTo>
                      <a:pt x="7926" y="554"/>
                      <a:pt x="7928" y="554"/>
                      <a:pt x="7929" y="554"/>
                    </a:cubicBezTo>
                    <a:close/>
                    <a:moveTo>
                      <a:pt x="6472" y="554"/>
                    </a:moveTo>
                    <a:cubicBezTo>
                      <a:pt x="6470" y="556"/>
                      <a:pt x="6468" y="559"/>
                      <a:pt x="6465" y="562"/>
                    </a:cubicBezTo>
                    <a:cubicBezTo>
                      <a:pt x="6467" y="562"/>
                      <a:pt x="6470" y="562"/>
                      <a:pt x="6472" y="562"/>
                    </a:cubicBezTo>
                    <a:cubicBezTo>
                      <a:pt x="6470" y="564"/>
                      <a:pt x="6469" y="566"/>
                      <a:pt x="6467" y="568"/>
                    </a:cubicBezTo>
                    <a:cubicBezTo>
                      <a:pt x="6427" y="568"/>
                      <a:pt x="6387" y="568"/>
                      <a:pt x="6346" y="568"/>
                    </a:cubicBezTo>
                    <a:cubicBezTo>
                      <a:pt x="6398" y="506"/>
                      <a:pt x="6450" y="445"/>
                      <a:pt x="6499" y="386"/>
                    </a:cubicBezTo>
                    <a:cubicBezTo>
                      <a:pt x="6497" y="386"/>
                      <a:pt x="6495" y="386"/>
                      <a:pt x="6492" y="386"/>
                    </a:cubicBezTo>
                    <a:cubicBezTo>
                      <a:pt x="6495" y="383"/>
                      <a:pt x="6497" y="380"/>
                      <a:pt x="6499" y="378"/>
                    </a:cubicBezTo>
                    <a:cubicBezTo>
                      <a:pt x="6497" y="378"/>
                      <a:pt x="6495" y="378"/>
                      <a:pt x="6492" y="378"/>
                    </a:cubicBezTo>
                    <a:cubicBezTo>
                      <a:pt x="6495" y="375"/>
                      <a:pt x="6497" y="372"/>
                      <a:pt x="6499" y="369"/>
                    </a:cubicBezTo>
                    <a:cubicBezTo>
                      <a:pt x="6497" y="369"/>
                      <a:pt x="6495" y="369"/>
                      <a:pt x="6492" y="369"/>
                    </a:cubicBezTo>
                    <a:cubicBezTo>
                      <a:pt x="6494" y="367"/>
                      <a:pt x="6496" y="365"/>
                      <a:pt x="6498" y="363"/>
                    </a:cubicBezTo>
                    <a:cubicBezTo>
                      <a:pt x="6536" y="363"/>
                      <a:pt x="6575" y="363"/>
                      <a:pt x="6614" y="363"/>
                    </a:cubicBezTo>
                    <a:cubicBezTo>
                      <a:pt x="6565" y="423"/>
                      <a:pt x="6516" y="483"/>
                      <a:pt x="6465" y="545"/>
                    </a:cubicBezTo>
                    <a:cubicBezTo>
                      <a:pt x="6467" y="545"/>
                      <a:pt x="6470" y="545"/>
                      <a:pt x="6472" y="545"/>
                    </a:cubicBezTo>
                    <a:cubicBezTo>
                      <a:pt x="6470" y="548"/>
                      <a:pt x="6468" y="551"/>
                      <a:pt x="6465" y="554"/>
                    </a:cubicBezTo>
                    <a:cubicBezTo>
                      <a:pt x="6467" y="554"/>
                      <a:pt x="6470" y="554"/>
                      <a:pt x="6472" y="554"/>
                    </a:cubicBezTo>
                    <a:close/>
                    <a:moveTo>
                      <a:pt x="5015" y="554"/>
                    </a:moveTo>
                    <a:cubicBezTo>
                      <a:pt x="5012" y="556"/>
                      <a:pt x="5009" y="559"/>
                      <a:pt x="5006" y="562"/>
                    </a:cubicBezTo>
                    <a:cubicBezTo>
                      <a:pt x="5009" y="562"/>
                      <a:pt x="5012" y="562"/>
                      <a:pt x="5015" y="562"/>
                    </a:cubicBezTo>
                    <a:cubicBezTo>
                      <a:pt x="5013" y="564"/>
                      <a:pt x="5011" y="566"/>
                      <a:pt x="5008" y="568"/>
                    </a:cubicBezTo>
                    <a:cubicBezTo>
                      <a:pt x="4971" y="568"/>
                      <a:pt x="4933" y="568"/>
                      <a:pt x="4895" y="568"/>
                    </a:cubicBezTo>
                    <a:cubicBezTo>
                      <a:pt x="4960" y="506"/>
                      <a:pt x="5025" y="445"/>
                      <a:pt x="5088" y="386"/>
                    </a:cubicBezTo>
                    <a:cubicBezTo>
                      <a:pt x="5085" y="386"/>
                      <a:pt x="5082" y="386"/>
                      <a:pt x="5079" y="386"/>
                    </a:cubicBezTo>
                    <a:cubicBezTo>
                      <a:pt x="5082" y="383"/>
                      <a:pt x="5085" y="380"/>
                      <a:pt x="5088" y="378"/>
                    </a:cubicBezTo>
                    <a:cubicBezTo>
                      <a:pt x="5085" y="378"/>
                      <a:pt x="5082" y="378"/>
                      <a:pt x="5079" y="378"/>
                    </a:cubicBezTo>
                    <a:cubicBezTo>
                      <a:pt x="5082" y="375"/>
                      <a:pt x="5085" y="372"/>
                      <a:pt x="5088" y="369"/>
                    </a:cubicBezTo>
                    <a:cubicBezTo>
                      <a:pt x="5085" y="369"/>
                      <a:pt x="5082" y="369"/>
                      <a:pt x="5079" y="369"/>
                    </a:cubicBezTo>
                    <a:cubicBezTo>
                      <a:pt x="5082" y="367"/>
                      <a:pt x="5084" y="365"/>
                      <a:pt x="5086" y="363"/>
                    </a:cubicBezTo>
                    <a:cubicBezTo>
                      <a:pt x="5122" y="363"/>
                      <a:pt x="5159" y="363"/>
                      <a:pt x="5195" y="363"/>
                    </a:cubicBezTo>
                    <a:cubicBezTo>
                      <a:pt x="5133" y="423"/>
                      <a:pt x="5070" y="483"/>
                      <a:pt x="5006" y="545"/>
                    </a:cubicBezTo>
                    <a:cubicBezTo>
                      <a:pt x="5009" y="545"/>
                      <a:pt x="5012" y="545"/>
                      <a:pt x="5015" y="545"/>
                    </a:cubicBezTo>
                    <a:cubicBezTo>
                      <a:pt x="5012" y="548"/>
                      <a:pt x="5009" y="551"/>
                      <a:pt x="5006" y="554"/>
                    </a:cubicBezTo>
                    <a:cubicBezTo>
                      <a:pt x="5009" y="554"/>
                      <a:pt x="5012" y="554"/>
                      <a:pt x="5015" y="554"/>
                    </a:cubicBezTo>
                    <a:close/>
                    <a:moveTo>
                      <a:pt x="9318" y="378"/>
                    </a:moveTo>
                    <a:cubicBezTo>
                      <a:pt x="9319" y="375"/>
                      <a:pt x="9320" y="372"/>
                      <a:pt x="9321" y="369"/>
                    </a:cubicBezTo>
                    <a:cubicBezTo>
                      <a:pt x="9320" y="369"/>
                      <a:pt x="9319" y="369"/>
                      <a:pt x="9318" y="369"/>
                    </a:cubicBezTo>
                    <a:cubicBezTo>
                      <a:pt x="9319" y="367"/>
                      <a:pt x="9320" y="365"/>
                      <a:pt x="9320" y="363"/>
                    </a:cubicBezTo>
                    <a:cubicBezTo>
                      <a:pt x="9364" y="363"/>
                      <a:pt x="9408" y="363"/>
                      <a:pt x="9452" y="363"/>
                    </a:cubicBezTo>
                    <a:cubicBezTo>
                      <a:pt x="9429" y="423"/>
                      <a:pt x="9407" y="483"/>
                      <a:pt x="9384" y="545"/>
                    </a:cubicBezTo>
                    <a:cubicBezTo>
                      <a:pt x="9385" y="545"/>
                      <a:pt x="9386" y="545"/>
                      <a:pt x="9387" y="545"/>
                    </a:cubicBezTo>
                    <a:cubicBezTo>
                      <a:pt x="9386" y="548"/>
                      <a:pt x="9385" y="551"/>
                      <a:pt x="9384" y="554"/>
                    </a:cubicBezTo>
                    <a:cubicBezTo>
                      <a:pt x="9385" y="554"/>
                      <a:pt x="9386" y="554"/>
                      <a:pt x="9387" y="554"/>
                    </a:cubicBezTo>
                    <a:cubicBezTo>
                      <a:pt x="9386" y="556"/>
                      <a:pt x="9385" y="559"/>
                      <a:pt x="9384" y="562"/>
                    </a:cubicBezTo>
                    <a:cubicBezTo>
                      <a:pt x="9385" y="562"/>
                      <a:pt x="9386" y="562"/>
                      <a:pt x="9387" y="562"/>
                    </a:cubicBezTo>
                    <a:cubicBezTo>
                      <a:pt x="9386" y="564"/>
                      <a:pt x="9385" y="566"/>
                      <a:pt x="9384" y="568"/>
                    </a:cubicBezTo>
                    <a:cubicBezTo>
                      <a:pt x="9339" y="568"/>
                      <a:pt x="9294" y="568"/>
                      <a:pt x="9249" y="568"/>
                    </a:cubicBezTo>
                    <a:cubicBezTo>
                      <a:pt x="9274" y="506"/>
                      <a:pt x="9298" y="445"/>
                      <a:pt x="9321" y="386"/>
                    </a:cubicBezTo>
                    <a:cubicBezTo>
                      <a:pt x="9320" y="386"/>
                      <a:pt x="9319" y="386"/>
                      <a:pt x="9318" y="386"/>
                    </a:cubicBezTo>
                    <a:cubicBezTo>
                      <a:pt x="9319" y="383"/>
                      <a:pt x="9320" y="380"/>
                      <a:pt x="9321" y="378"/>
                    </a:cubicBezTo>
                    <a:cubicBezTo>
                      <a:pt x="9320" y="378"/>
                      <a:pt x="9319" y="378"/>
                      <a:pt x="9318" y="378"/>
                    </a:cubicBezTo>
                    <a:close/>
                    <a:moveTo>
                      <a:pt x="12287" y="363"/>
                    </a:moveTo>
                    <a:cubicBezTo>
                      <a:pt x="12287" y="365"/>
                      <a:pt x="12288" y="367"/>
                      <a:pt x="12288" y="369"/>
                    </a:cubicBezTo>
                    <a:cubicBezTo>
                      <a:pt x="12288" y="369"/>
                      <a:pt x="12287" y="369"/>
                      <a:pt x="12287" y="369"/>
                    </a:cubicBezTo>
                    <a:cubicBezTo>
                      <a:pt x="12287" y="372"/>
                      <a:pt x="12288" y="375"/>
                      <a:pt x="12288" y="378"/>
                    </a:cubicBezTo>
                    <a:cubicBezTo>
                      <a:pt x="12288" y="378"/>
                      <a:pt x="12287" y="378"/>
                      <a:pt x="12287" y="378"/>
                    </a:cubicBezTo>
                    <a:cubicBezTo>
                      <a:pt x="12287" y="380"/>
                      <a:pt x="12288" y="383"/>
                      <a:pt x="12288" y="386"/>
                    </a:cubicBezTo>
                    <a:cubicBezTo>
                      <a:pt x="12288" y="386"/>
                      <a:pt x="12287" y="386"/>
                      <a:pt x="12287" y="386"/>
                    </a:cubicBezTo>
                    <a:cubicBezTo>
                      <a:pt x="12291" y="445"/>
                      <a:pt x="12295" y="506"/>
                      <a:pt x="12300" y="568"/>
                    </a:cubicBezTo>
                    <a:cubicBezTo>
                      <a:pt x="12251" y="568"/>
                      <a:pt x="12202" y="568"/>
                      <a:pt x="12153" y="568"/>
                    </a:cubicBezTo>
                    <a:cubicBezTo>
                      <a:pt x="12153" y="566"/>
                      <a:pt x="12153" y="564"/>
                      <a:pt x="12153" y="562"/>
                    </a:cubicBezTo>
                    <a:cubicBezTo>
                      <a:pt x="12153" y="562"/>
                      <a:pt x="12153" y="562"/>
                      <a:pt x="12153" y="562"/>
                    </a:cubicBezTo>
                    <a:cubicBezTo>
                      <a:pt x="12153" y="559"/>
                      <a:pt x="12153" y="556"/>
                      <a:pt x="12153" y="554"/>
                    </a:cubicBezTo>
                    <a:cubicBezTo>
                      <a:pt x="12153" y="554"/>
                      <a:pt x="12153" y="554"/>
                      <a:pt x="12153" y="554"/>
                    </a:cubicBezTo>
                    <a:cubicBezTo>
                      <a:pt x="12153" y="551"/>
                      <a:pt x="12153" y="548"/>
                      <a:pt x="12153" y="545"/>
                    </a:cubicBezTo>
                    <a:cubicBezTo>
                      <a:pt x="12153" y="545"/>
                      <a:pt x="12153" y="545"/>
                      <a:pt x="12153" y="545"/>
                    </a:cubicBezTo>
                    <a:cubicBezTo>
                      <a:pt x="12151" y="483"/>
                      <a:pt x="12148" y="423"/>
                      <a:pt x="12145" y="363"/>
                    </a:cubicBezTo>
                    <a:cubicBezTo>
                      <a:pt x="12192" y="363"/>
                      <a:pt x="12240" y="363"/>
                      <a:pt x="12287" y="363"/>
                    </a:cubicBezTo>
                    <a:close/>
                    <a:moveTo>
                      <a:pt x="10844" y="554"/>
                    </a:moveTo>
                    <a:cubicBezTo>
                      <a:pt x="10844" y="556"/>
                      <a:pt x="10843" y="559"/>
                      <a:pt x="10843" y="562"/>
                    </a:cubicBezTo>
                    <a:cubicBezTo>
                      <a:pt x="10843" y="562"/>
                      <a:pt x="10844" y="562"/>
                      <a:pt x="10844" y="562"/>
                    </a:cubicBezTo>
                    <a:cubicBezTo>
                      <a:pt x="10844" y="564"/>
                      <a:pt x="10843" y="566"/>
                      <a:pt x="10843" y="568"/>
                    </a:cubicBezTo>
                    <a:cubicBezTo>
                      <a:pt x="10795" y="568"/>
                      <a:pt x="10748" y="568"/>
                      <a:pt x="10700" y="568"/>
                    </a:cubicBezTo>
                    <a:cubicBezTo>
                      <a:pt x="10711" y="506"/>
                      <a:pt x="10722" y="445"/>
                      <a:pt x="10733" y="386"/>
                    </a:cubicBezTo>
                    <a:cubicBezTo>
                      <a:pt x="10732" y="386"/>
                      <a:pt x="10732" y="386"/>
                      <a:pt x="10731" y="386"/>
                    </a:cubicBezTo>
                    <a:cubicBezTo>
                      <a:pt x="10732" y="383"/>
                      <a:pt x="10732" y="380"/>
                      <a:pt x="10733" y="378"/>
                    </a:cubicBezTo>
                    <a:cubicBezTo>
                      <a:pt x="10732" y="378"/>
                      <a:pt x="10732" y="378"/>
                      <a:pt x="10731" y="378"/>
                    </a:cubicBezTo>
                    <a:cubicBezTo>
                      <a:pt x="10732" y="375"/>
                      <a:pt x="10732" y="372"/>
                      <a:pt x="10733" y="369"/>
                    </a:cubicBezTo>
                    <a:cubicBezTo>
                      <a:pt x="10732" y="369"/>
                      <a:pt x="10732" y="369"/>
                      <a:pt x="10731" y="369"/>
                    </a:cubicBezTo>
                    <a:cubicBezTo>
                      <a:pt x="10731" y="367"/>
                      <a:pt x="10732" y="365"/>
                      <a:pt x="10732" y="363"/>
                    </a:cubicBezTo>
                    <a:cubicBezTo>
                      <a:pt x="10778" y="363"/>
                      <a:pt x="10824" y="363"/>
                      <a:pt x="10870" y="363"/>
                    </a:cubicBezTo>
                    <a:cubicBezTo>
                      <a:pt x="10861" y="423"/>
                      <a:pt x="10852" y="483"/>
                      <a:pt x="10843" y="545"/>
                    </a:cubicBezTo>
                    <a:cubicBezTo>
                      <a:pt x="10843" y="545"/>
                      <a:pt x="10844" y="545"/>
                      <a:pt x="10844" y="545"/>
                    </a:cubicBezTo>
                    <a:cubicBezTo>
                      <a:pt x="10844" y="548"/>
                      <a:pt x="10843" y="551"/>
                      <a:pt x="10843" y="554"/>
                    </a:cubicBezTo>
                    <a:cubicBezTo>
                      <a:pt x="10843" y="554"/>
                      <a:pt x="10844" y="554"/>
                      <a:pt x="10844" y="554"/>
                    </a:cubicBezTo>
                    <a:close/>
                    <a:moveTo>
                      <a:pt x="11021" y="618"/>
                    </a:moveTo>
                    <a:cubicBezTo>
                      <a:pt x="11021" y="615"/>
                      <a:pt x="11021" y="613"/>
                      <a:pt x="11022" y="610"/>
                    </a:cubicBezTo>
                    <a:cubicBezTo>
                      <a:pt x="11021" y="610"/>
                      <a:pt x="11021" y="610"/>
                      <a:pt x="11021" y="610"/>
                    </a:cubicBezTo>
                    <a:cubicBezTo>
                      <a:pt x="11021" y="608"/>
                      <a:pt x="11021" y="606"/>
                      <a:pt x="11021" y="604"/>
                    </a:cubicBezTo>
                    <a:cubicBezTo>
                      <a:pt x="11070" y="604"/>
                      <a:pt x="11119" y="604"/>
                      <a:pt x="11167" y="604"/>
                    </a:cubicBezTo>
                    <a:cubicBezTo>
                      <a:pt x="11160" y="669"/>
                      <a:pt x="11154" y="735"/>
                      <a:pt x="11147" y="803"/>
                    </a:cubicBezTo>
                    <a:cubicBezTo>
                      <a:pt x="11147" y="803"/>
                      <a:pt x="11147" y="803"/>
                      <a:pt x="11148" y="803"/>
                    </a:cubicBezTo>
                    <a:cubicBezTo>
                      <a:pt x="11147" y="805"/>
                      <a:pt x="11147" y="808"/>
                      <a:pt x="11147" y="811"/>
                    </a:cubicBezTo>
                    <a:cubicBezTo>
                      <a:pt x="11147" y="811"/>
                      <a:pt x="11147" y="811"/>
                      <a:pt x="11148" y="811"/>
                    </a:cubicBezTo>
                    <a:cubicBezTo>
                      <a:pt x="11147" y="814"/>
                      <a:pt x="11147" y="816"/>
                      <a:pt x="11147" y="819"/>
                    </a:cubicBezTo>
                    <a:cubicBezTo>
                      <a:pt x="11147" y="819"/>
                      <a:pt x="11147" y="819"/>
                      <a:pt x="11148" y="819"/>
                    </a:cubicBezTo>
                    <a:cubicBezTo>
                      <a:pt x="11147" y="821"/>
                      <a:pt x="11147" y="823"/>
                      <a:pt x="11147" y="825"/>
                    </a:cubicBezTo>
                    <a:cubicBezTo>
                      <a:pt x="11097" y="825"/>
                      <a:pt x="11047" y="825"/>
                      <a:pt x="10997" y="825"/>
                    </a:cubicBezTo>
                    <a:cubicBezTo>
                      <a:pt x="11005" y="758"/>
                      <a:pt x="11014" y="691"/>
                      <a:pt x="11022" y="626"/>
                    </a:cubicBezTo>
                    <a:cubicBezTo>
                      <a:pt x="11021" y="626"/>
                      <a:pt x="11021" y="626"/>
                      <a:pt x="11021" y="626"/>
                    </a:cubicBezTo>
                    <a:cubicBezTo>
                      <a:pt x="11021" y="624"/>
                      <a:pt x="11021" y="621"/>
                      <a:pt x="11022" y="618"/>
                    </a:cubicBezTo>
                    <a:cubicBezTo>
                      <a:pt x="11021" y="618"/>
                      <a:pt x="11021" y="618"/>
                      <a:pt x="11021" y="618"/>
                    </a:cubicBezTo>
                    <a:close/>
                    <a:moveTo>
                      <a:pt x="9555" y="618"/>
                    </a:moveTo>
                    <a:cubicBezTo>
                      <a:pt x="9556" y="615"/>
                      <a:pt x="9557" y="613"/>
                      <a:pt x="9557" y="610"/>
                    </a:cubicBezTo>
                    <a:cubicBezTo>
                      <a:pt x="9557" y="610"/>
                      <a:pt x="9556" y="610"/>
                      <a:pt x="9555" y="610"/>
                    </a:cubicBezTo>
                    <a:cubicBezTo>
                      <a:pt x="9555" y="608"/>
                      <a:pt x="9556" y="606"/>
                      <a:pt x="9557" y="604"/>
                    </a:cubicBezTo>
                    <a:cubicBezTo>
                      <a:pt x="9603" y="604"/>
                      <a:pt x="9649" y="604"/>
                      <a:pt x="9695" y="604"/>
                    </a:cubicBezTo>
                    <a:cubicBezTo>
                      <a:pt x="9674" y="669"/>
                      <a:pt x="9653" y="735"/>
                      <a:pt x="9630" y="803"/>
                    </a:cubicBezTo>
                    <a:cubicBezTo>
                      <a:pt x="9631" y="803"/>
                      <a:pt x="9632" y="803"/>
                      <a:pt x="9633" y="803"/>
                    </a:cubicBezTo>
                    <a:cubicBezTo>
                      <a:pt x="9632" y="805"/>
                      <a:pt x="9631" y="808"/>
                      <a:pt x="9630" y="811"/>
                    </a:cubicBezTo>
                    <a:cubicBezTo>
                      <a:pt x="9631" y="811"/>
                      <a:pt x="9632" y="811"/>
                      <a:pt x="9633" y="811"/>
                    </a:cubicBezTo>
                    <a:cubicBezTo>
                      <a:pt x="9632" y="814"/>
                      <a:pt x="9631" y="816"/>
                      <a:pt x="9630" y="819"/>
                    </a:cubicBezTo>
                    <a:cubicBezTo>
                      <a:pt x="9631" y="819"/>
                      <a:pt x="9632" y="819"/>
                      <a:pt x="9633" y="819"/>
                    </a:cubicBezTo>
                    <a:cubicBezTo>
                      <a:pt x="9633" y="821"/>
                      <a:pt x="9632" y="823"/>
                      <a:pt x="9631" y="825"/>
                    </a:cubicBezTo>
                    <a:cubicBezTo>
                      <a:pt x="9584" y="825"/>
                      <a:pt x="9536" y="825"/>
                      <a:pt x="9489" y="825"/>
                    </a:cubicBezTo>
                    <a:cubicBezTo>
                      <a:pt x="9512" y="758"/>
                      <a:pt x="9535" y="691"/>
                      <a:pt x="9557" y="626"/>
                    </a:cubicBezTo>
                    <a:cubicBezTo>
                      <a:pt x="9557" y="626"/>
                      <a:pt x="9556" y="626"/>
                      <a:pt x="9555" y="626"/>
                    </a:cubicBezTo>
                    <a:cubicBezTo>
                      <a:pt x="9556" y="624"/>
                      <a:pt x="9557" y="621"/>
                      <a:pt x="9557" y="618"/>
                    </a:cubicBezTo>
                    <a:cubicBezTo>
                      <a:pt x="9557" y="618"/>
                      <a:pt x="9556" y="618"/>
                      <a:pt x="9555" y="618"/>
                    </a:cubicBezTo>
                    <a:close/>
                    <a:moveTo>
                      <a:pt x="12508" y="825"/>
                    </a:moveTo>
                    <a:cubicBezTo>
                      <a:pt x="12508" y="823"/>
                      <a:pt x="12508" y="821"/>
                      <a:pt x="12508" y="819"/>
                    </a:cubicBezTo>
                    <a:cubicBezTo>
                      <a:pt x="12508" y="819"/>
                      <a:pt x="12508" y="819"/>
                      <a:pt x="12508" y="819"/>
                    </a:cubicBezTo>
                    <a:cubicBezTo>
                      <a:pt x="12508" y="816"/>
                      <a:pt x="12508" y="814"/>
                      <a:pt x="12508" y="811"/>
                    </a:cubicBezTo>
                    <a:cubicBezTo>
                      <a:pt x="12508" y="811"/>
                      <a:pt x="12508" y="811"/>
                      <a:pt x="12508" y="811"/>
                    </a:cubicBezTo>
                    <a:cubicBezTo>
                      <a:pt x="12508" y="808"/>
                      <a:pt x="12508" y="805"/>
                      <a:pt x="12508" y="803"/>
                    </a:cubicBezTo>
                    <a:cubicBezTo>
                      <a:pt x="12508" y="803"/>
                      <a:pt x="12508" y="803"/>
                      <a:pt x="12508" y="803"/>
                    </a:cubicBezTo>
                    <a:cubicBezTo>
                      <a:pt x="12502" y="735"/>
                      <a:pt x="12496" y="669"/>
                      <a:pt x="12489" y="604"/>
                    </a:cubicBezTo>
                    <a:cubicBezTo>
                      <a:pt x="12538" y="604"/>
                      <a:pt x="12587" y="604"/>
                      <a:pt x="12635" y="604"/>
                    </a:cubicBezTo>
                    <a:cubicBezTo>
                      <a:pt x="12636" y="606"/>
                      <a:pt x="12636" y="608"/>
                      <a:pt x="12636" y="610"/>
                    </a:cubicBezTo>
                    <a:cubicBezTo>
                      <a:pt x="12636" y="610"/>
                      <a:pt x="12635" y="610"/>
                      <a:pt x="12635" y="610"/>
                    </a:cubicBezTo>
                    <a:cubicBezTo>
                      <a:pt x="12635" y="613"/>
                      <a:pt x="12636" y="615"/>
                      <a:pt x="12636" y="618"/>
                    </a:cubicBezTo>
                    <a:cubicBezTo>
                      <a:pt x="12636" y="618"/>
                      <a:pt x="12635" y="618"/>
                      <a:pt x="12635" y="618"/>
                    </a:cubicBezTo>
                    <a:cubicBezTo>
                      <a:pt x="12635" y="621"/>
                      <a:pt x="12636" y="624"/>
                      <a:pt x="12636" y="626"/>
                    </a:cubicBezTo>
                    <a:cubicBezTo>
                      <a:pt x="12636" y="626"/>
                      <a:pt x="12635" y="626"/>
                      <a:pt x="12635" y="626"/>
                    </a:cubicBezTo>
                    <a:cubicBezTo>
                      <a:pt x="12643" y="691"/>
                      <a:pt x="12651" y="758"/>
                      <a:pt x="12659" y="825"/>
                    </a:cubicBezTo>
                    <a:cubicBezTo>
                      <a:pt x="12609" y="825"/>
                      <a:pt x="12558" y="825"/>
                      <a:pt x="12508" y="825"/>
                    </a:cubicBezTo>
                    <a:close/>
                    <a:moveTo>
                      <a:pt x="13612" y="568"/>
                    </a:moveTo>
                    <a:cubicBezTo>
                      <a:pt x="13612" y="566"/>
                      <a:pt x="13611" y="564"/>
                      <a:pt x="13610" y="562"/>
                    </a:cubicBezTo>
                    <a:cubicBezTo>
                      <a:pt x="13611" y="562"/>
                      <a:pt x="13612" y="562"/>
                      <a:pt x="13613" y="562"/>
                    </a:cubicBezTo>
                    <a:cubicBezTo>
                      <a:pt x="13612" y="559"/>
                      <a:pt x="13611" y="556"/>
                      <a:pt x="13610" y="554"/>
                    </a:cubicBezTo>
                    <a:cubicBezTo>
                      <a:pt x="13611" y="554"/>
                      <a:pt x="13612" y="554"/>
                      <a:pt x="13613" y="554"/>
                    </a:cubicBezTo>
                    <a:cubicBezTo>
                      <a:pt x="13612" y="551"/>
                      <a:pt x="13611" y="548"/>
                      <a:pt x="13610" y="545"/>
                    </a:cubicBezTo>
                    <a:cubicBezTo>
                      <a:pt x="13611" y="545"/>
                      <a:pt x="13612" y="545"/>
                      <a:pt x="13613" y="545"/>
                    </a:cubicBezTo>
                    <a:cubicBezTo>
                      <a:pt x="13596" y="483"/>
                      <a:pt x="13580" y="423"/>
                      <a:pt x="13564" y="363"/>
                    </a:cubicBezTo>
                    <a:cubicBezTo>
                      <a:pt x="13609" y="363"/>
                      <a:pt x="13654" y="363"/>
                      <a:pt x="13699" y="363"/>
                    </a:cubicBezTo>
                    <a:cubicBezTo>
                      <a:pt x="13699" y="365"/>
                      <a:pt x="13700" y="367"/>
                      <a:pt x="13701" y="369"/>
                    </a:cubicBezTo>
                    <a:cubicBezTo>
                      <a:pt x="13700" y="369"/>
                      <a:pt x="13699" y="369"/>
                      <a:pt x="13698" y="369"/>
                    </a:cubicBezTo>
                    <a:cubicBezTo>
                      <a:pt x="13699" y="372"/>
                      <a:pt x="13700" y="375"/>
                      <a:pt x="13701" y="378"/>
                    </a:cubicBezTo>
                    <a:cubicBezTo>
                      <a:pt x="13700" y="378"/>
                      <a:pt x="13699" y="378"/>
                      <a:pt x="13698" y="378"/>
                    </a:cubicBezTo>
                    <a:cubicBezTo>
                      <a:pt x="13699" y="380"/>
                      <a:pt x="13700" y="383"/>
                      <a:pt x="13701" y="386"/>
                    </a:cubicBezTo>
                    <a:cubicBezTo>
                      <a:pt x="13700" y="386"/>
                      <a:pt x="13699" y="386"/>
                      <a:pt x="13698" y="386"/>
                    </a:cubicBezTo>
                    <a:cubicBezTo>
                      <a:pt x="13715" y="445"/>
                      <a:pt x="13733" y="506"/>
                      <a:pt x="13751" y="568"/>
                    </a:cubicBezTo>
                    <a:cubicBezTo>
                      <a:pt x="13705" y="568"/>
                      <a:pt x="13658" y="568"/>
                      <a:pt x="13612" y="568"/>
                    </a:cubicBezTo>
                    <a:close/>
                    <a:moveTo>
                      <a:pt x="19345" y="363"/>
                    </a:moveTo>
                    <a:cubicBezTo>
                      <a:pt x="19347" y="365"/>
                      <a:pt x="19350" y="367"/>
                      <a:pt x="19352" y="369"/>
                    </a:cubicBezTo>
                    <a:cubicBezTo>
                      <a:pt x="19349" y="369"/>
                      <a:pt x="19346" y="369"/>
                      <a:pt x="19342" y="369"/>
                    </a:cubicBezTo>
                    <a:cubicBezTo>
                      <a:pt x="19346" y="372"/>
                      <a:pt x="19349" y="375"/>
                      <a:pt x="19352" y="378"/>
                    </a:cubicBezTo>
                    <a:cubicBezTo>
                      <a:pt x="19349" y="378"/>
                      <a:pt x="19346" y="378"/>
                      <a:pt x="19342" y="378"/>
                    </a:cubicBezTo>
                    <a:cubicBezTo>
                      <a:pt x="19346" y="380"/>
                      <a:pt x="19349" y="383"/>
                      <a:pt x="19352" y="386"/>
                    </a:cubicBezTo>
                    <a:cubicBezTo>
                      <a:pt x="19349" y="386"/>
                      <a:pt x="19346" y="386"/>
                      <a:pt x="19342" y="386"/>
                    </a:cubicBezTo>
                    <a:cubicBezTo>
                      <a:pt x="19412" y="445"/>
                      <a:pt x="19484" y="506"/>
                      <a:pt x="19556" y="568"/>
                    </a:cubicBezTo>
                    <a:cubicBezTo>
                      <a:pt x="19520" y="568"/>
                      <a:pt x="19483" y="568"/>
                      <a:pt x="19447" y="568"/>
                    </a:cubicBezTo>
                    <a:cubicBezTo>
                      <a:pt x="19444" y="566"/>
                      <a:pt x="19442" y="564"/>
                      <a:pt x="19440" y="562"/>
                    </a:cubicBezTo>
                    <a:cubicBezTo>
                      <a:pt x="19443" y="562"/>
                      <a:pt x="19446" y="562"/>
                      <a:pt x="19449" y="562"/>
                    </a:cubicBezTo>
                    <a:cubicBezTo>
                      <a:pt x="19446" y="559"/>
                      <a:pt x="19443" y="556"/>
                      <a:pt x="19440" y="554"/>
                    </a:cubicBezTo>
                    <a:cubicBezTo>
                      <a:pt x="19443" y="554"/>
                      <a:pt x="19446" y="554"/>
                      <a:pt x="19449" y="554"/>
                    </a:cubicBezTo>
                    <a:cubicBezTo>
                      <a:pt x="19446" y="551"/>
                      <a:pt x="19443" y="548"/>
                      <a:pt x="19440" y="545"/>
                    </a:cubicBezTo>
                    <a:cubicBezTo>
                      <a:pt x="19443" y="545"/>
                      <a:pt x="19446" y="545"/>
                      <a:pt x="19449" y="545"/>
                    </a:cubicBezTo>
                    <a:cubicBezTo>
                      <a:pt x="19378" y="483"/>
                      <a:pt x="19308" y="423"/>
                      <a:pt x="19240" y="363"/>
                    </a:cubicBezTo>
                    <a:cubicBezTo>
                      <a:pt x="19275" y="363"/>
                      <a:pt x="19310" y="363"/>
                      <a:pt x="19345" y="363"/>
                    </a:cubicBezTo>
                    <a:close/>
                    <a:moveTo>
                      <a:pt x="17933" y="363"/>
                    </a:moveTo>
                    <a:cubicBezTo>
                      <a:pt x="17935" y="365"/>
                      <a:pt x="17937" y="367"/>
                      <a:pt x="17939" y="369"/>
                    </a:cubicBezTo>
                    <a:cubicBezTo>
                      <a:pt x="17936" y="369"/>
                      <a:pt x="17934" y="369"/>
                      <a:pt x="17931" y="369"/>
                    </a:cubicBezTo>
                    <a:cubicBezTo>
                      <a:pt x="17934" y="372"/>
                      <a:pt x="17937" y="375"/>
                      <a:pt x="17939" y="378"/>
                    </a:cubicBezTo>
                    <a:cubicBezTo>
                      <a:pt x="17936" y="378"/>
                      <a:pt x="17934" y="378"/>
                      <a:pt x="17931" y="378"/>
                    </a:cubicBezTo>
                    <a:cubicBezTo>
                      <a:pt x="17934" y="380"/>
                      <a:pt x="17937" y="383"/>
                      <a:pt x="17939" y="386"/>
                    </a:cubicBezTo>
                    <a:cubicBezTo>
                      <a:pt x="17936" y="386"/>
                      <a:pt x="17934" y="386"/>
                      <a:pt x="17931" y="386"/>
                    </a:cubicBezTo>
                    <a:cubicBezTo>
                      <a:pt x="17988" y="445"/>
                      <a:pt x="18046" y="506"/>
                      <a:pt x="18105" y="568"/>
                    </a:cubicBezTo>
                    <a:cubicBezTo>
                      <a:pt x="18066" y="568"/>
                      <a:pt x="18027" y="568"/>
                      <a:pt x="17988" y="568"/>
                    </a:cubicBezTo>
                    <a:cubicBezTo>
                      <a:pt x="17986" y="566"/>
                      <a:pt x="17984" y="564"/>
                      <a:pt x="17983" y="562"/>
                    </a:cubicBezTo>
                    <a:cubicBezTo>
                      <a:pt x="17985" y="562"/>
                      <a:pt x="17988" y="562"/>
                      <a:pt x="17990" y="562"/>
                    </a:cubicBezTo>
                    <a:cubicBezTo>
                      <a:pt x="17988" y="559"/>
                      <a:pt x="17985" y="556"/>
                      <a:pt x="17983" y="554"/>
                    </a:cubicBezTo>
                    <a:cubicBezTo>
                      <a:pt x="17985" y="554"/>
                      <a:pt x="17988" y="554"/>
                      <a:pt x="17990" y="554"/>
                    </a:cubicBezTo>
                    <a:cubicBezTo>
                      <a:pt x="17988" y="551"/>
                      <a:pt x="17985" y="548"/>
                      <a:pt x="17983" y="545"/>
                    </a:cubicBezTo>
                    <a:cubicBezTo>
                      <a:pt x="17985" y="545"/>
                      <a:pt x="17988" y="545"/>
                      <a:pt x="17990" y="545"/>
                    </a:cubicBezTo>
                    <a:cubicBezTo>
                      <a:pt x="17932" y="483"/>
                      <a:pt x="17876" y="423"/>
                      <a:pt x="17821" y="363"/>
                    </a:cubicBezTo>
                    <a:cubicBezTo>
                      <a:pt x="17858" y="363"/>
                      <a:pt x="17896" y="363"/>
                      <a:pt x="17933" y="363"/>
                    </a:cubicBezTo>
                    <a:close/>
                    <a:moveTo>
                      <a:pt x="16522" y="363"/>
                    </a:moveTo>
                    <a:cubicBezTo>
                      <a:pt x="16523" y="365"/>
                      <a:pt x="16525" y="367"/>
                      <a:pt x="16526" y="369"/>
                    </a:cubicBezTo>
                    <a:cubicBezTo>
                      <a:pt x="16524" y="369"/>
                      <a:pt x="16522" y="369"/>
                      <a:pt x="16520" y="369"/>
                    </a:cubicBezTo>
                    <a:cubicBezTo>
                      <a:pt x="16522" y="372"/>
                      <a:pt x="16524" y="375"/>
                      <a:pt x="16526" y="378"/>
                    </a:cubicBezTo>
                    <a:cubicBezTo>
                      <a:pt x="16524" y="378"/>
                      <a:pt x="16522" y="378"/>
                      <a:pt x="16520" y="378"/>
                    </a:cubicBezTo>
                    <a:cubicBezTo>
                      <a:pt x="16522" y="380"/>
                      <a:pt x="16524" y="383"/>
                      <a:pt x="16526" y="386"/>
                    </a:cubicBezTo>
                    <a:cubicBezTo>
                      <a:pt x="16524" y="386"/>
                      <a:pt x="16522" y="386"/>
                      <a:pt x="16520" y="386"/>
                    </a:cubicBezTo>
                    <a:cubicBezTo>
                      <a:pt x="16564" y="445"/>
                      <a:pt x="16609" y="506"/>
                      <a:pt x="16654" y="568"/>
                    </a:cubicBezTo>
                    <a:cubicBezTo>
                      <a:pt x="16612" y="568"/>
                      <a:pt x="16571" y="568"/>
                      <a:pt x="16529" y="568"/>
                    </a:cubicBezTo>
                    <a:cubicBezTo>
                      <a:pt x="16528" y="566"/>
                      <a:pt x="16527" y="564"/>
                      <a:pt x="16525" y="562"/>
                    </a:cubicBezTo>
                    <a:cubicBezTo>
                      <a:pt x="16527" y="562"/>
                      <a:pt x="16529" y="562"/>
                      <a:pt x="16531" y="562"/>
                    </a:cubicBezTo>
                    <a:cubicBezTo>
                      <a:pt x="16529" y="559"/>
                      <a:pt x="16527" y="556"/>
                      <a:pt x="16525" y="554"/>
                    </a:cubicBezTo>
                    <a:cubicBezTo>
                      <a:pt x="16527" y="554"/>
                      <a:pt x="16529" y="554"/>
                      <a:pt x="16531" y="554"/>
                    </a:cubicBezTo>
                    <a:cubicBezTo>
                      <a:pt x="16529" y="551"/>
                      <a:pt x="16527" y="548"/>
                      <a:pt x="16525" y="545"/>
                    </a:cubicBezTo>
                    <a:cubicBezTo>
                      <a:pt x="16527" y="545"/>
                      <a:pt x="16529" y="545"/>
                      <a:pt x="16531" y="545"/>
                    </a:cubicBezTo>
                    <a:cubicBezTo>
                      <a:pt x="16487" y="483"/>
                      <a:pt x="16444" y="423"/>
                      <a:pt x="16402" y="363"/>
                    </a:cubicBezTo>
                    <a:cubicBezTo>
                      <a:pt x="16442" y="363"/>
                      <a:pt x="16482" y="363"/>
                      <a:pt x="16522" y="363"/>
                    </a:cubicBezTo>
                    <a:close/>
                    <a:moveTo>
                      <a:pt x="15110" y="363"/>
                    </a:moveTo>
                    <a:cubicBezTo>
                      <a:pt x="15111" y="365"/>
                      <a:pt x="15112" y="367"/>
                      <a:pt x="15113" y="369"/>
                    </a:cubicBezTo>
                    <a:cubicBezTo>
                      <a:pt x="15112" y="369"/>
                      <a:pt x="15111" y="369"/>
                      <a:pt x="15109" y="369"/>
                    </a:cubicBezTo>
                    <a:cubicBezTo>
                      <a:pt x="15111" y="372"/>
                      <a:pt x="15112" y="375"/>
                      <a:pt x="15113" y="378"/>
                    </a:cubicBezTo>
                    <a:cubicBezTo>
                      <a:pt x="15112" y="378"/>
                      <a:pt x="15111" y="378"/>
                      <a:pt x="15109" y="378"/>
                    </a:cubicBezTo>
                    <a:cubicBezTo>
                      <a:pt x="15111" y="380"/>
                      <a:pt x="15112" y="383"/>
                      <a:pt x="15113" y="386"/>
                    </a:cubicBezTo>
                    <a:cubicBezTo>
                      <a:pt x="15112" y="386"/>
                      <a:pt x="15111" y="386"/>
                      <a:pt x="15109" y="386"/>
                    </a:cubicBezTo>
                    <a:cubicBezTo>
                      <a:pt x="15140" y="445"/>
                      <a:pt x="15171" y="506"/>
                      <a:pt x="15202" y="568"/>
                    </a:cubicBezTo>
                    <a:cubicBezTo>
                      <a:pt x="15158" y="568"/>
                      <a:pt x="15114" y="568"/>
                      <a:pt x="15071" y="568"/>
                    </a:cubicBezTo>
                    <a:cubicBezTo>
                      <a:pt x="15070" y="566"/>
                      <a:pt x="15069" y="564"/>
                      <a:pt x="15068" y="562"/>
                    </a:cubicBezTo>
                    <a:cubicBezTo>
                      <a:pt x="15069" y="562"/>
                      <a:pt x="15070" y="562"/>
                      <a:pt x="15072" y="562"/>
                    </a:cubicBezTo>
                    <a:cubicBezTo>
                      <a:pt x="15070" y="559"/>
                      <a:pt x="15069" y="556"/>
                      <a:pt x="15068" y="554"/>
                    </a:cubicBezTo>
                    <a:cubicBezTo>
                      <a:pt x="15069" y="554"/>
                      <a:pt x="15070" y="554"/>
                      <a:pt x="15072" y="554"/>
                    </a:cubicBezTo>
                    <a:cubicBezTo>
                      <a:pt x="15070" y="551"/>
                      <a:pt x="15069" y="548"/>
                      <a:pt x="15068" y="545"/>
                    </a:cubicBezTo>
                    <a:cubicBezTo>
                      <a:pt x="15069" y="545"/>
                      <a:pt x="15070" y="545"/>
                      <a:pt x="15072" y="545"/>
                    </a:cubicBezTo>
                    <a:cubicBezTo>
                      <a:pt x="15042" y="483"/>
                      <a:pt x="15012" y="423"/>
                      <a:pt x="14983" y="363"/>
                    </a:cubicBezTo>
                    <a:cubicBezTo>
                      <a:pt x="15025" y="363"/>
                      <a:pt x="15068" y="363"/>
                      <a:pt x="15110" y="363"/>
                    </a:cubicBezTo>
                    <a:close/>
                    <a:moveTo>
                      <a:pt x="5156" y="618"/>
                    </a:moveTo>
                    <a:cubicBezTo>
                      <a:pt x="5159" y="615"/>
                      <a:pt x="5162" y="613"/>
                      <a:pt x="5165" y="610"/>
                    </a:cubicBezTo>
                    <a:cubicBezTo>
                      <a:pt x="5162" y="610"/>
                      <a:pt x="5159" y="610"/>
                      <a:pt x="5156" y="610"/>
                    </a:cubicBezTo>
                    <a:cubicBezTo>
                      <a:pt x="5158" y="608"/>
                      <a:pt x="5160" y="606"/>
                      <a:pt x="5162" y="604"/>
                    </a:cubicBezTo>
                    <a:cubicBezTo>
                      <a:pt x="5201" y="604"/>
                      <a:pt x="5240" y="604"/>
                      <a:pt x="5279" y="604"/>
                    </a:cubicBezTo>
                    <a:cubicBezTo>
                      <a:pt x="5214" y="669"/>
                      <a:pt x="5149" y="735"/>
                      <a:pt x="5082" y="803"/>
                    </a:cubicBezTo>
                    <a:cubicBezTo>
                      <a:pt x="5085" y="803"/>
                      <a:pt x="5087" y="803"/>
                      <a:pt x="5090" y="803"/>
                    </a:cubicBezTo>
                    <a:cubicBezTo>
                      <a:pt x="5087" y="805"/>
                      <a:pt x="5085" y="808"/>
                      <a:pt x="5082" y="811"/>
                    </a:cubicBezTo>
                    <a:cubicBezTo>
                      <a:pt x="5085" y="811"/>
                      <a:pt x="5087" y="811"/>
                      <a:pt x="5090" y="811"/>
                    </a:cubicBezTo>
                    <a:cubicBezTo>
                      <a:pt x="5087" y="814"/>
                      <a:pt x="5085" y="816"/>
                      <a:pt x="5082" y="819"/>
                    </a:cubicBezTo>
                    <a:cubicBezTo>
                      <a:pt x="5085" y="819"/>
                      <a:pt x="5087" y="819"/>
                      <a:pt x="5090" y="819"/>
                    </a:cubicBezTo>
                    <a:cubicBezTo>
                      <a:pt x="5088" y="821"/>
                      <a:pt x="5086" y="823"/>
                      <a:pt x="5084" y="825"/>
                    </a:cubicBezTo>
                    <a:cubicBezTo>
                      <a:pt x="5044" y="825"/>
                      <a:pt x="5004" y="825"/>
                      <a:pt x="4964" y="825"/>
                    </a:cubicBezTo>
                    <a:cubicBezTo>
                      <a:pt x="5032" y="758"/>
                      <a:pt x="5099" y="691"/>
                      <a:pt x="5165" y="626"/>
                    </a:cubicBezTo>
                    <a:cubicBezTo>
                      <a:pt x="5162" y="626"/>
                      <a:pt x="5159" y="626"/>
                      <a:pt x="5156" y="626"/>
                    </a:cubicBezTo>
                    <a:cubicBezTo>
                      <a:pt x="5159" y="624"/>
                      <a:pt x="5162" y="621"/>
                      <a:pt x="5165" y="618"/>
                    </a:cubicBezTo>
                    <a:cubicBezTo>
                      <a:pt x="5162" y="618"/>
                      <a:pt x="5159" y="618"/>
                      <a:pt x="5156" y="618"/>
                    </a:cubicBezTo>
                    <a:close/>
                    <a:moveTo>
                      <a:pt x="17055" y="825"/>
                    </a:moveTo>
                    <a:cubicBezTo>
                      <a:pt x="17054" y="823"/>
                      <a:pt x="17052" y="821"/>
                      <a:pt x="17051" y="819"/>
                    </a:cubicBezTo>
                    <a:cubicBezTo>
                      <a:pt x="17053" y="819"/>
                      <a:pt x="17055" y="819"/>
                      <a:pt x="17057" y="819"/>
                    </a:cubicBezTo>
                    <a:cubicBezTo>
                      <a:pt x="17055" y="816"/>
                      <a:pt x="17053" y="814"/>
                      <a:pt x="17051" y="811"/>
                    </a:cubicBezTo>
                    <a:cubicBezTo>
                      <a:pt x="17053" y="811"/>
                      <a:pt x="17055" y="811"/>
                      <a:pt x="17057" y="811"/>
                    </a:cubicBezTo>
                    <a:cubicBezTo>
                      <a:pt x="17055" y="808"/>
                      <a:pt x="17053" y="805"/>
                      <a:pt x="17051" y="803"/>
                    </a:cubicBezTo>
                    <a:cubicBezTo>
                      <a:pt x="17053" y="803"/>
                      <a:pt x="17055" y="803"/>
                      <a:pt x="17057" y="803"/>
                    </a:cubicBezTo>
                    <a:cubicBezTo>
                      <a:pt x="17006" y="735"/>
                      <a:pt x="16955" y="669"/>
                      <a:pt x="16906" y="604"/>
                    </a:cubicBezTo>
                    <a:cubicBezTo>
                      <a:pt x="16947" y="604"/>
                      <a:pt x="16988" y="604"/>
                      <a:pt x="17030" y="604"/>
                    </a:cubicBezTo>
                    <a:cubicBezTo>
                      <a:pt x="17031" y="606"/>
                      <a:pt x="17033" y="608"/>
                      <a:pt x="17034" y="610"/>
                    </a:cubicBezTo>
                    <a:cubicBezTo>
                      <a:pt x="17032" y="610"/>
                      <a:pt x="17030" y="610"/>
                      <a:pt x="17028" y="610"/>
                    </a:cubicBezTo>
                    <a:cubicBezTo>
                      <a:pt x="17030" y="613"/>
                      <a:pt x="17032" y="615"/>
                      <a:pt x="17034" y="618"/>
                    </a:cubicBezTo>
                    <a:cubicBezTo>
                      <a:pt x="17032" y="618"/>
                      <a:pt x="17030" y="618"/>
                      <a:pt x="17028" y="618"/>
                    </a:cubicBezTo>
                    <a:cubicBezTo>
                      <a:pt x="17030" y="621"/>
                      <a:pt x="17032" y="624"/>
                      <a:pt x="17034" y="626"/>
                    </a:cubicBezTo>
                    <a:cubicBezTo>
                      <a:pt x="17032" y="626"/>
                      <a:pt x="17030" y="626"/>
                      <a:pt x="17028" y="626"/>
                    </a:cubicBezTo>
                    <a:cubicBezTo>
                      <a:pt x="17079" y="691"/>
                      <a:pt x="17131" y="758"/>
                      <a:pt x="17183" y="825"/>
                    </a:cubicBezTo>
                    <a:cubicBezTo>
                      <a:pt x="17141" y="825"/>
                      <a:pt x="17098" y="825"/>
                      <a:pt x="17055" y="825"/>
                    </a:cubicBezTo>
                    <a:close/>
                    <a:moveTo>
                      <a:pt x="18571" y="825"/>
                    </a:moveTo>
                    <a:cubicBezTo>
                      <a:pt x="18569" y="823"/>
                      <a:pt x="18567" y="821"/>
                      <a:pt x="18565" y="819"/>
                    </a:cubicBezTo>
                    <a:cubicBezTo>
                      <a:pt x="18568" y="819"/>
                      <a:pt x="18571" y="819"/>
                      <a:pt x="18573" y="819"/>
                    </a:cubicBezTo>
                    <a:cubicBezTo>
                      <a:pt x="18571" y="816"/>
                      <a:pt x="18568" y="814"/>
                      <a:pt x="18565" y="811"/>
                    </a:cubicBezTo>
                    <a:cubicBezTo>
                      <a:pt x="18568" y="811"/>
                      <a:pt x="18571" y="811"/>
                      <a:pt x="18573" y="811"/>
                    </a:cubicBezTo>
                    <a:cubicBezTo>
                      <a:pt x="18571" y="808"/>
                      <a:pt x="18568" y="805"/>
                      <a:pt x="18565" y="803"/>
                    </a:cubicBezTo>
                    <a:cubicBezTo>
                      <a:pt x="18568" y="803"/>
                      <a:pt x="18571" y="803"/>
                      <a:pt x="18573" y="803"/>
                    </a:cubicBezTo>
                    <a:cubicBezTo>
                      <a:pt x="18507" y="735"/>
                      <a:pt x="18442" y="669"/>
                      <a:pt x="18378" y="604"/>
                    </a:cubicBezTo>
                    <a:cubicBezTo>
                      <a:pt x="18417" y="604"/>
                      <a:pt x="18456" y="604"/>
                      <a:pt x="18494" y="604"/>
                    </a:cubicBezTo>
                    <a:cubicBezTo>
                      <a:pt x="18496" y="606"/>
                      <a:pt x="18498" y="608"/>
                      <a:pt x="18500" y="610"/>
                    </a:cubicBezTo>
                    <a:cubicBezTo>
                      <a:pt x="18498" y="610"/>
                      <a:pt x="18495" y="610"/>
                      <a:pt x="18492" y="610"/>
                    </a:cubicBezTo>
                    <a:cubicBezTo>
                      <a:pt x="18495" y="613"/>
                      <a:pt x="18498" y="615"/>
                      <a:pt x="18500" y="618"/>
                    </a:cubicBezTo>
                    <a:cubicBezTo>
                      <a:pt x="18498" y="618"/>
                      <a:pt x="18495" y="618"/>
                      <a:pt x="18492" y="618"/>
                    </a:cubicBezTo>
                    <a:cubicBezTo>
                      <a:pt x="18495" y="621"/>
                      <a:pt x="18498" y="624"/>
                      <a:pt x="18500" y="626"/>
                    </a:cubicBezTo>
                    <a:cubicBezTo>
                      <a:pt x="18498" y="626"/>
                      <a:pt x="18495" y="626"/>
                      <a:pt x="18492" y="626"/>
                    </a:cubicBezTo>
                    <a:cubicBezTo>
                      <a:pt x="18557" y="691"/>
                      <a:pt x="18624" y="758"/>
                      <a:pt x="18692" y="825"/>
                    </a:cubicBezTo>
                    <a:cubicBezTo>
                      <a:pt x="18651" y="825"/>
                      <a:pt x="18611" y="825"/>
                      <a:pt x="18571" y="825"/>
                    </a:cubicBezTo>
                    <a:close/>
                    <a:moveTo>
                      <a:pt x="6472" y="825"/>
                    </a:moveTo>
                    <a:cubicBezTo>
                      <a:pt x="6525" y="758"/>
                      <a:pt x="6578" y="691"/>
                      <a:pt x="6629" y="626"/>
                    </a:cubicBezTo>
                    <a:cubicBezTo>
                      <a:pt x="6627" y="626"/>
                      <a:pt x="6625" y="626"/>
                      <a:pt x="6622" y="626"/>
                    </a:cubicBezTo>
                    <a:cubicBezTo>
                      <a:pt x="6625" y="624"/>
                      <a:pt x="6627" y="621"/>
                      <a:pt x="6629" y="618"/>
                    </a:cubicBezTo>
                    <a:cubicBezTo>
                      <a:pt x="6627" y="618"/>
                      <a:pt x="6625" y="618"/>
                      <a:pt x="6622" y="618"/>
                    </a:cubicBezTo>
                    <a:cubicBezTo>
                      <a:pt x="6625" y="615"/>
                      <a:pt x="6627" y="613"/>
                      <a:pt x="6629" y="610"/>
                    </a:cubicBezTo>
                    <a:cubicBezTo>
                      <a:pt x="6627" y="610"/>
                      <a:pt x="6625" y="610"/>
                      <a:pt x="6622" y="610"/>
                    </a:cubicBezTo>
                    <a:cubicBezTo>
                      <a:pt x="6624" y="608"/>
                      <a:pt x="6626" y="606"/>
                      <a:pt x="6627" y="604"/>
                    </a:cubicBezTo>
                    <a:cubicBezTo>
                      <a:pt x="6668" y="604"/>
                      <a:pt x="6709" y="604"/>
                      <a:pt x="6751" y="604"/>
                    </a:cubicBezTo>
                    <a:cubicBezTo>
                      <a:pt x="6701" y="669"/>
                      <a:pt x="6650" y="735"/>
                      <a:pt x="6598" y="803"/>
                    </a:cubicBezTo>
                    <a:cubicBezTo>
                      <a:pt x="6600" y="803"/>
                      <a:pt x="6602" y="803"/>
                      <a:pt x="6605" y="803"/>
                    </a:cubicBezTo>
                    <a:cubicBezTo>
                      <a:pt x="6602" y="805"/>
                      <a:pt x="6600" y="808"/>
                      <a:pt x="6598" y="811"/>
                    </a:cubicBezTo>
                    <a:cubicBezTo>
                      <a:pt x="6600" y="811"/>
                      <a:pt x="6602" y="811"/>
                      <a:pt x="6605" y="811"/>
                    </a:cubicBezTo>
                    <a:cubicBezTo>
                      <a:pt x="6602" y="814"/>
                      <a:pt x="6600" y="816"/>
                      <a:pt x="6598" y="819"/>
                    </a:cubicBezTo>
                    <a:cubicBezTo>
                      <a:pt x="6600" y="819"/>
                      <a:pt x="6602" y="819"/>
                      <a:pt x="6605" y="819"/>
                    </a:cubicBezTo>
                    <a:cubicBezTo>
                      <a:pt x="6603" y="821"/>
                      <a:pt x="6602" y="823"/>
                      <a:pt x="6600" y="825"/>
                    </a:cubicBezTo>
                    <a:cubicBezTo>
                      <a:pt x="6557" y="825"/>
                      <a:pt x="6515" y="825"/>
                      <a:pt x="6472" y="825"/>
                    </a:cubicBezTo>
                    <a:close/>
                    <a:moveTo>
                      <a:pt x="15536" y="811"/>
                    </a:moveTo>
                    <a:cubicBezTo>
                      <a:pt x="15538" y="811"/>
                      <a:pt x="15540" y="811"/>
                      <a:pt x="15541" y="811"/>
                    </a:cubicBezTo>
                    <a:cubicBezTo>
                      <a:pt x="15539" y="808"/>
                      <a:pt x="15538" y="805"/>
                      <a:pt x="15536" y="803"/>
                    </a:cubicBezTo>
                    <a:cubicBezTo>
                      <a:pt x="15538" y="803"/>
                      <a:pt x="15540" y="803"/>
                      <a:pt x="15541" y="803"/>
                    </a:cubicBezTo>
                    <a:cubicBezTo>
                      <a:pt x="15504" y="735"/>
                      <a:pt x="15469" y="669"/>
                      <a:pt x="15434" y="604"/>
                    </a:cubicBezTo>
                    <a:cubicBezTo>
                      <a:pt x="15477" y="604"/>
                      <a:pt x="15521" y="604"/>
                      <a:pt x="15565" y="604"/>
                    </a:cubicBezTo>
                    <a:cubicBezTo>
                      <a:pt x="15566" y="606"/>
                      <a:pt x="15567" y="608"/>
                      <a:pt x="15568" y="610"/>
                    </a:cubicBezTo>
                    <a:cubicBezTo>
                      <a:pt x="15567" y="610"/>
                      <a:pt x="15565" y="610"/>
                      <a:pt x="15564" y="610"/>
                    </a:cubicBezTo>
                    <a:cubicBezTo>
                      <a:pt x="15565" y="613"/>
                      <a:pt x="15567" y="615"/>
                      <a:pt x="15568" y="618"/>
                    </a:cubicBezTo>
                    <a:cubicBezTo>
                      <a:pt x="15567" y="618"/>
                      <a:pt x="15565" y="618"/>
                      <a:pt x="15564" y="618"/>
                    </a:cubicBezTo>
                    <a:cubicBezTo>
                      <a:pt x="15565" y="621"/>
                      <a:pt x="15567" y="624"/>
                      <a:pt x="15568" y="626"/>
                    </a:cubicBezTo>
                    <a:cubicBezTo>
                      <a:pt x="15567" y="626"/>
                      <a:pt x="15565" y="626"/>
                      <a:pt x="15564" y="626"/>
                    </a:cubicBezTo>
                    <a:cubicBezTo>
                      <a:pt x="15600" y="691"/>
                      <a:pt x="15637" y="758"/>
                      <a:pt x="15675" y="825"/>
                    </a:cubicBezTo>
                    <a:cubicBezTo>
                      <a:pt x="15630" y="825"/>
                      <a:pt x="15585" y="825"/>
                      <a:pt x="15540" y="825"/>
                    </a:cubicBezTo>
                    <a:cubicBezTo>
                      <a:pt x="15539" y="823"/>
                      <a:pt x="15537" y="821"/>
                      <a:pt x="15536" y="819"/>
                    </a:cubicBezTo>
                    <a:cubicBezTo>
                      <a:pt x="15538" y="819"/>
                      <a:pt x="15540" y="819"/>
                      <a:pt x="15541" y="819"/>
                    </a:cubicBezTo>
                    <a:cubicBezTo>
                      <a:pt x="15539" y="816"/>
                      <a:pt x="15538" y="814"/>
                      <a:pt x="15536" y="811"/>
                    </a:cubicBezTo>
                    <a:close/>
                    <a:moveTo>
                      <a:pt x="10236" y="883"/>
                    </a:moveTo>
                    <a:cubicBezTo>
                      <a:pt x="10236" y="881"/>
                      <a:pt x="10237" y="878"/>
                      <a:pt x="10237" y="875"/>
                    </a:cubicBezTo>
                    <a:cubicBezTo>
                      <a:pt x="10237" y="875"/>
                      <a:pt x="10236" y="875"/>
                      <a:pt x="10236" y="875"/>
                    </a:cubicBezTo>
                    <a:cubicBezTo>
                      <a:pt x="10236" y="872"/>
                      <a:pt x="10237" y="869"/>
                      <a:pt x="10237" y="867"/>
                    </a:cubicBezTo>
                    <a:cubicBezTo>
                      <a:pt x="10237" y="867"/>
                      <a:pt x="10236" y="867"/>
                      <a:pt x="10236" y="867"/>
                    </a:cubicBezTo>
                    <a:cubicBezTo>
                      <a:pt x="10236" y="865"/>
                      <a:pt x="10236" y="863"/>
                      <a:pt x="10237" y="861"/>
                    </a:cubicBezTo>
                    <a:cubicBezTo>
                      <a:pt x="10286" y="861"/>
                      <a:pt x="10336" y="861"/>
                      <a:pt x="10385" y="861"/>
                    </a:cubicBezTo>
                    <a:cubicBezTo>
                      <a:pt x="10370" y="932"/>
                      <a:pt x="10354" y="1004"/>
                      <a:pt x="10339" y="1079"/>
                    </a:cubicBezTo>
                    <a:cubicBezTo>
                      <a:pt x="10339" y="1079"/>
                      <a:pt x="10340" y="1079"/>
                      <a:pt x="10340" y="1079"/>
                    </a:cubicBezTo>
                    <a:cubicBezTo>
                      <a:pt x="10340" y="1081"/>
                      <a:pt x="10339" y="1084"/>
                      <a:pt x="10339" y="1087"/>
                    </a:cubicBezTo>
                    <a:cubicBezTo>
                      <a:pt x="10339" y="1087"/>
                      <a:pt x="10340" y="1087"/>
                      <a:pt x="10340" y="1087"/>
                    </a:cubicBezTo>
                    <a:cubicBezTo>
                      <a:pt x="10340" y="1090"/>
                      <a:pt x="10339" y="1092"/>
                      <a:pt x="10339" y="1095"/>
                    </a:cubicBezTo>
                    <a:cubicBezTo>
                      <a:pt x="10339" y="1095"/>
                      <a:pt x="10340" y="1095"/>
                      <a:pt x="10340" y="1095"/>
                    </a:cubicBezTo>
                    <a:cubicBezTo>
                      <a:pt x="10340" y="1098"/>
                      <a:pt x="10339" y="1101"/>
                      <a:pt x="10339" y="1104"/>
                    </a:cubicBezTo>
                    <a:cubicBezTo>
                      <a:pt x="10339" y="1104"/>
                      <a:pt x="10340" y="1104"/>
                      <a:pt x="10340" y="1104"/>
                    </a:cubicBezTo>
                    <a:cubicBezTo>
                      <a:pt x="10340" y="1105"/>
                      <a:pt x="10340" y="1106"/>
                      <a:pt x="10340" y="1107"/>
                    </a:cubicBezTo>
                    <a:cubicBezTo>
                      <a:pt x="10288" y="1107"/>
                      <a:pt x="10237" y="1107"/>
                      <a:pt x="10185" y="1107"/>
                    </a:cubicBezTo>
                    <a:cubicBezTo>
                      <a:pt x="10203" y="1031"/>
                      <a:pt x="10221" y="956"/>
                      <a:pt x="10237" y="883"/>
                    </a:cubicBezTo>
                    <a:cubicBezTo>
                      <a:pt x="10237" y="883"/>
                      <a:pt x="10236" y="883"/>
                      <a:pt x="10236" y="883"/>
                    </a:cubicBezTo>
                    <a:close/>
                    <a:moveTo>
                      <a:pt x="11759" y="883"/>
                    </a:moveTo>
                    <a:cubicBezTo>
                      <a:pt x="11759" y="881"/>
                      <a:pt x="11759" y="878"/>
                      <a:pt x="11759" y="875"/>
                    </a:cubicBezTo>
                    <a:cubicBezTo>
                      <a:pt x="11759" y="875"/>
                      <a:pt x="11759" y="875"/>
                      <a:pt x="11759" y="875"/>
                    </a:cubicBezTo>
                    <a:cubicBezTo>
                      <a:pt x="11759" y="872"/>
                      <a:pt x="11759" y="869"/>
                      <a:pt x="11759" y="867"/>
                    </a:cubicBezTo>
                    <a:cubicBezTo>
                      <a:pt x="11759" y="867"/>
                      <a:pt x="11759" y="867"/>
                      <a:pt x="11759" y="867"/>
                    </a:cubicBezTo>
                    <a:cubicBezTo>
                      <a:pt x="11759" y="865"/>
                      <a:pt x="11759" y="863"/>
                      <a:pt x="11759" y="861"/>
                    </a:cubicBezTo>
                    <a:cubicBezTo>
                      <a:pt x="11810" y="861"/>
                      <a:pt x="11862" y="861"/>
                      <a:pt x="11914" y="861"/>
                    </a:cubicBezTo>
                    <a:cubicBezTo>
                      <a:pt x="11914" y="863"/>
                      <a:pt x="11914" y="865"/>
                      <a:pt x="11914" y="867"/>
                    </a:cubicBezTo>
                    <a:cubicBezTo>
                      <a:pt x="11914" y="867"/>
                      <a:pt x="11914" y="867"/>
                      <a:pt x="11914" y="867"/>
                    </a:cubicBezTo>
                    <a:cubicBezTo>
                      <a:pt x="11914" y="869"/>
                      <a:pt x="11914" y="872"/>
                      <a:pt x="11914" y="875"/>
                    </a:cubicBezTo>
                    <a:cubicBezTo>
                      <a:pt x="11914" y="875"/>
                      <a:pt x="11914" y="875"/>
                      <a:pt x="11914" y="875"/>
                    </a:cubicBezTo>
                    <a:cubicBezTo>
                      <a:pt x="11914" y="878"/>
                      <a:pt x="11914" y="881"/>
                      <a:pt x="11914" y="883"/>
                    </a:cubicBezTo>
                    <a:cubicBezTo>
                      <a:pt x="11914" y="883"/>
                      <a:pt x="11914" y="883"/>
                      <a:pt x="11914" y="883"/>
                    </a:cubicBezTo>
                    <a:cubicBezTo>
                      <a:pt x="11914" y="956"/>
                      <a:pt x="11915" y="1031"/>
                      <a:pt x="11916" y="1107"/>
                    </a:cubicBezTo>
                    <a:cubicBezTo>
                      <a:pt x="11862" y="1107"/>
                      <a:pt x="11809" y="1107"/>
                      <a:pt x="11756" y="1107"/>
                    </a:cubicBezTo>
                    <a:cubicBezTo>
                      <a:pt x="11757" y="1031"/>
                      <a:pt x="11758" y="956"/>
                      <a:pt x="11759" y="883"/>
                    </a:cubicBezTo>
                    <a:close/>
                    <a:moveTo>
                      <a:pt x="19743" y="140"/>
                    </a:moveTo>
                    <a:cubicBezTo>
                      <a:pt x="19744" y="141"/>
                      <a:pt x="19746" y="143"/>
                      <a:pt x="19747" y="144"/>
                    </a:cubicBezTo>
                    <a:cubicBezTo>
                      <a:pt x="19744" y="144"/>
                      <a:pt x="19740" y="144"/>
                      <a:pt x="19737" y="144"/>
                    </a:cubicBezTo>
                    <a:cubicBezTo>
                      <a:pt x="19740" y="147"/>
                      <a:pt x="19744" y="150"/>
                      <a:pt x="19747" y="153"/>
                    </a:cubicBezTo>
                    <a:cubicBezTo>
                      <a:pt x="19744" y="153"/>
                      <a:pt x="19740" y="153"/>
                      <a:pt x="19737" y="153"/>
                    </a:cubicBezTo>
                    <a:cubicBezTo>
                      <a:pt x="19740" y="155"/>
                      <a:pt x="19744" y="158"/>
                      <a:pt x="19747" y="161"/>
                    </a:cubicBezTo>
                    <a:cubicBezTo>
                      <a:pt x="19744" y="161"/>
                      <a:pt x="19740" y="161"/>
                      <a:pt x="19737" y="161"/>
                    </a:cubicBezTo>
                    <a:cubicBezTo>
                      <a:pt x="19807" y="215"/>
                      <a:pt x="19878" y="271"/>
                      <a:pt x="19950" y="327"/>
                    </a:cubicBezTo>
                    <a:cubicBezTo>
                      <a:pt x="19917" y="327"/>
                      <a:pt x="19884" y="327"/>
                      <a:pt x="19850" y="327"/>
                    </a:cubicBezTo>
                    <a:cubicBezTo>
                      <a:pt x="19848" y="325"/>
                      <a:pt x="19845" y="323"/>
                      <a:pt x="19843" y="321"/>
                    </a:cubicBezTo>
                    <a:cubicBezTo>
                      <a:pt x="19846" y="321"/>
                      <a:pt x="19850" y="321"/>
                      <a:pt x="19853" y="321"/>
                    </a:cubicBezTo>
                    <a:cubicBezTo>
                      <a:pt x="19850" y="318"/>
                      <a:pt x="19846" y="316"/>
                      <a:pt x="19843" y="313"/>
                    </a:cubicBezTo>
                    <a:cubicBezTo>
                      <a:pt x="19846" y="313"/>
                      <a:pt x="19850" y="313"/>
                      <a:pt x="19853" y="313"/>
                    </a:cubicBezTo>
                    <a:cubicBezTo>
                      <a:pt x="19850" y="310"/>
                      <a:pt x="19846" y="307"/>
                      <a:pt x="19843" y="304"/>
                    </a:cubicBezTo>
                    <a:cubicBezTo>
                      <a:pt x="19846" y="304"/>
                      <a:pt x="19850" y="304"/>
                      <a:pt x="19853" y="304"/>
                    </a:cubicBezTo>
                    <a:cubicBezTo>
                      <a:pt x="19783" y="249"/>
                      <a:pt x="19714" y="194"/>
                      <a:pt x="19646" y="140"/>
                    </a:cubicBezTo>
                    <a:cubicBezTo>
                      <a:pt x="19678" y="140"/>
                      <a:pt x="19710" y="140"/>
                      <a:pt x="19743" y="140"/>
                    </a:cubicBezTo>
                    <a:close/>
                    <a:moveTo>
                      <a:pt x="18380" y="140"/>
                    </a:moveTo>
                    <a:cubicBezTo>
                      <a:pt x="18382" y="141"/>
                      <a:pt x="18383" y="143"/>
                      <a:pt x="18385" y="144"/>
                    </a:cubicBezTo>
                    <a:cubicBezTo>
                      <a:pt x="18382" y="144"/>
                      <a:pt x="18379" y="144"/>
                      <a:pt x="18376" y="144"/>
                    </a:cubicBezTo>
                    <a:cubicBezTo>
                      <a:pt x="18379" y="147"/>
                      <a:pt x="18382" y="150"/>
                      <a:pt x="18385" y="153"/>
                    </a:cubicBezTo>
                    <a:cubicBezTo>
                      <a:pt x="18382" y="153"/>
                      <a:pt x="18379" y="153"/>
                      <a:pt x="18376" y="153"/>
                    </a:cubicBezTo>
                    <a:cubicBezTo>
                      <a:pt x="18379" y="155"/>
                      <a:pt x="18382" y="158"/>
                      <a:pt x="18385" y="161"/>
                    </a:cubicBezTo>
                    <a:cubicBezTo>
                      <a:pt x="18382" y="161"/>
                      <a:pt x="18379" y="161"/>
                      <a:pt x="18376" y="161"/>
                    </a:cubicBezTo>
                    <a:cubicBezTo>
                      <a:pt x="18433" y="215"/>
                      <a:pt x="18493" y="271"/>
                      <a:pt x="18553" y="327"/>
                    </a:cubicBezTo>
                    <a:cubicBezTo>
                      <a:pt x="18517" y="327"/>
                      <a:pt x="18481" y="327"/>
                      <a:pt x="18445" y="327"/>
                    </a:cubicBezTo>
                    <a:cubicBezTo>
                      <a:pt x="18443" y="325"/>
                      <a:pt x="18441" y="323"/>
                      <a:pt x="18438" y="321"/>
                    </a:cubicBezTo>
                    <a:cubicBezTo>
                      <a:pt x="18441" y="321"/>
                      <a:pt x="18444" y="321"/>
                      <a:pt x="18447" y="321"/>
                    </a:cubicBezTo>
                    <a:cubicBezTo>
                      <a:pt x="18444" y="318"/>
                      <a:pt x="18441" y="316"/>
                      <a:pt x="18438" y="313"/>
                    </a:cubicBezTo>
                    <a:cubicBezTo>
                      <a:pt x="18441" y="313"/>
                      <a:pt x="18444" y="313"/>
                      <a:pt x="18447" y="313"/>
                    </a:cubicBezTo>
                    <a:cubicBezTo>
                      <a:pt x="18444" y="310"/>
                      <a:pt x="18441" y="307"/>
                      <a:pt x="18438" y="304"/>
                    </a:cubicBezTo>
                    <a:cubicBezTo>
                      <a:pt x="18441" y="304"/>
                      <a:pt x="18444" y="304"/>
                      <a:pt x="18447" y="304"/>
                    </a:cubicBezTo>
                    <a:cubicBezTo>
                      <a:pt x="18389" y="249"/>
                      <a:pt x="18333" y="194"/>
                      <a:pt x="18277" y="140"/>
                    </a:cubicBezTo>
                    <a:cubicBezTo>
                      <a:pt x="18311" y="140"/>
                      <a:pt x="18346" y="140"/>
                      <a:pt x="18380" y="140"/>
                    </a:cubicBezTo>
                    <a:close/>
                    <a:moveTo>
                      <a:pt x="17018" y="140"/>
                    </a:moveTo>
                    <a:cubicBezTo>
                      <a:pt x="17019" y="141"/>
                      <a:pt x="17020" y="143"/>
                      <a:pt x="17022" y="144"/>
                    </a:cubicBezTo>
                    <a:cubicBezTo>
                      <a:pt x="17019" y="144"/>
                      <a:pt x="17017" y="144"/>
                      <a:pt x="17014" y="144"/>
                    </a:cubicBezTo>
                    <a:cubicBezTo>
                      <a:pt x="17017" y="147"/>
                      <a:pt x="17019" y="150"/>
                      <a:pt x="17022" y="153"/>
                    </a:cubicBezTo>
                    <a:cubicBezTo>
                      <a:pt x="17019" y="153"/>
                      <a:pt x="17017" y="153"/>
                      <a:pt x="17014" y="153"/>
                    </a:cubicBezTo>
                    <a:cubicBezTo>
                      <a:pt x="17017" y="155"/>
                      <a:pt x="17019" y="158"/>
                      <a:pt x="17022" y="161"/>
                    </a:cubicBezTo>
                    <a:cubicBezTo>
                      <a:pt x="17019" y="161"/>
                      <a:pt x="17017" y="161"/>
                      <a:pt x="17014" y="161"/>
                    </a:cubicBezTo>
                    <a:cubicBezTo>
                      <a:pt x="17060" y="215"/>
                      <a:pt x="17107" y="271"/>
                      <a:pt x="17154" y="327"/>
                    </a:cubicBezTo>
                    <a:cubicBezTo>
                      <a:pt x="17116" y="327"/>
                      <a:pt x="17078" y="327"/>
                      <a:pt x="17039" y="327"/>
                    </a:cubicBezTo>
                    <a:cubicBezTo>
                      <a:pt x="17038" y="325"/>
                      <a:pt x="17036" y="323"/>
                      <a:pt x="17034" y="321"/>
                    </a:cubicBezTo>
                    <a:cubicBezTo>
                      <a:pt x="17037" y="321"/>
                      <a:pt x="17039" y="321"/>
                      <a:pt x="17041" y="321"/>
                    </a:cubicBezTo>
                    <a:cubicBezTo>
                      <a:pt x="17039" y="318"/>
                      <a:pt x="17037" y="316"/>
                      <a:pt x="17034" y="313"/>
                    </a:cubicBezTo>
                    <a:cubicBezTo>
                      <a:pt x="17037" y="313"/>
                      <a:pt x="17039" y="313"/>
                      <a:pt x="17041" y="313"/>
                    </a:cubicBezTo>
                    <a:cubicBezTo>
                      <a:pt x="17039" y="310"/>
                      <a:pt x="17037" y="307"/>
                      <a:pt x="17034" y="304"/>
                    </a:cubicBezTo>
                    <a:cubicBezTo>
                      <a:pt x="17037" y="304"/>
                      <a:pt x="17039" y="304"/>
                      <a:pt x="17041" y="304"/>
                    </a:cubicBezTo>
                    <a:cubicBezTo>
                      <a:pt x="16995" y="249"/>
                      <a:pt x="16951" y="194"/>
                      <a:pt x="16907" y="140"/>
                    </a:cubicBezTo>
                    <a:cubicBezTo>
                      <a:pt x="16944" y="140"/>
                      <a:pt x="16981" y="140"/>
                      <a:pt x="17018" y="140"/>
                    </a:cubicBezTo>
                    <a:close/>
                    <a:moveTo>
                      <a:pt x="15656" y="140"/>
                    </a:moveTo>
                    <a:cubicBezTo>
                      <a:pt x="15657" y="141"/>
                      <a:pt x="15658" y="143"/>
                      <a:pt x="15658" y="144"/>
                    </a:cubicBezTo>
                    <a:cubicBezTo>
                      <a:pt x="15657" y="144"/>
                      <a:pt x="15655" y="144"/>
                      <a:pt x="15653" y="144"/>
                    </a:cubicBezTo>
                    <a:cubicBezTo>
                      <a:pt x="15655" y="147"/>
                      <a:pt x="15657" y="150"/>
                      <a:pt x="15658" y="153"/>
                    </a:cubicBezTo>
                    <a:cubicBezTo>
                      <a:pt x="15657" y="153"/>
                      <a:pt x="15655" y="153"/>
                      <a:pt x="15653" y="153"/>
                    </a:cubicBezTo>
                    <a:cubicBezTo>
                      <a:pt x="15655" y="155"/>
                      <a:pt x="15657" y="158"/>
                      <a:pt x="15658" y="161"/>
                    </a:cubicBezTo>
                    <a:cubicBezTo>
                      <a:pt x="15657" y="161"/>
                      <a:pt x="15655" y="161"/>
                      <a:pt x="15653" y="161"/>
                    </a:cubicBezTo>
                    <a:cubicBezTo>
                      <a:pt x="15687" y="215"/>
                      <a:pt x="15721" y="271"/>
                      <a:pt x="15756" y="327"/>
                    </a:cubicBezTo>
                    <a:cubicBezTo>
                      <a:pt x="15716" y="327"/>
                      <a:pt x="15675" y="327"/>
                      <a:pt x="15634" y="327"/>
                    </a:cubicBezTo>
                    <a:cubicBezTo>
                      <a:pt x="15633" y="325"/>
                      <a:pt x="15631" y="323"/>
                      <a:pt x="15630" y="321"/>
                    </a:cubicBezTo>
                    <a:cubicBezTo>
                      <a:pt x="15632" y="321"/>
                      <a:pt x="15634" y="321"/>
                      <a:pt x="15635" y="321"/>
                    </a:cubicBezTo>
                    <a:cubicBezTo>
                      <a:pt x="15634" y="318"/>
                      <a:pt x="15632" y="316"/>
                      <a:pt x="15630" y="313"/>
                    </a:cubicBezTo>
                    <a:cubicBezTo>
                      <a:pt x="15632" y="313"/>
                      <a:pt x="15634" y="313"/>
                      <a:pt x="15635" y="313"/>
                    </a:cubicBezTo>
                    <a:cubicBezTo>
                      <a:pt x="15634" y="310"/>
                      <a:pt x="15632" y="307"/>
                      <a:pt x="15630" y="304"/>
                    </a:cubicBezTo>
                    <a:cubicBezTo>
                      <a:pt x="15632" y="304"/>
                      <a:pt x="15634" y="304"/>
                      <a:pt x="15635" y="304"/>
                    </a:cubicBezTo>
                    <a:cubicBezTo>
                      <a:pt x="15602" y="249"/>
                      <a:pt x="15570" y="194"/>
                      <a:pt x="15537" y="140"/>
                    </a:cubicBezTo>
                    <a:cubicBezTo>
                      <a:pt x="15577" y="140"/>
                      <a:pt x="15616" y="140"/>
                      <a:pt x="15656" y="140"/>
                    </a:cubicBezTo>
                    <a:close/>
                    <a:moveTo>
                      <a:pt x="14294" y="140"/>
                    </a:moveTo>
                    <a:cubicBezTo>
                      <a:pt x="14294" y="141"/>
                      <a:pt x="14295" y="143"/>
                      <a:pt x="14295" y="144"/>
                    </a:cubicBezTo>
                    <a:cubicBezTo>
                      <a:pt x="14294" y="144"/>
                      <a:pt x="14293" y="144"/>
                      <a:pt x="14292" y="144"/>
                    </a:cubicBezTo>
                    <a:cubicBezTo>
                      <a:pt x="14293" y="147"/>
                      <a:pt x="14294" y="150"/>
                      <a:pt x="14295" y="153"/>
                    </a:cubicBezTo>
                    <a:cubicBezTo>
                      <a:pt x="14294" y="153"/>
                      <a:pt x="14293" y="153"/>
                      <a:pt x="14292" y="153"/>
                    </a:cubicBezTo>
                    <a:cubicBezTo>
                      <a:pt x="14293" y="155"/>
                      <a:pt x="14294" y="158"/>
                      <a:pt x="14295" y="161"/>
                    </a:cubicBezTo>
                    <a:cubicBezTo>
                      <a:pt x="14294" y="161"/>
                      <a:pt x="14293" y="161"/>
                      <a:pt x="14292" y="161"/>
                    </a:cubicBezTo>
                    <a:cubicBezTo>
                      <a:pt x="14314" y="215"/>
                      <a:pt x="14336" y="271"/>
                      <a:pt x="14358" y="327"/>
                    </a:cubicBezTo>
                    <a:cubicBezTo>
                      <a:pt x="14315" y="327"/>
                      <a:pt x="14272" y="327"/>
                      <a:pt x="14229" y="327"/>
                    </a:cubicBezTo>
                    <a:cubicBezTo>
                      <a:pt x="14228" y="325"/>
                      <a:pt x="14227" y="323"/>
                      <a:pt x="14226" y="321"/>
                    </a:cubicBezTo>
                    <a:cubicBezTo>
                      <a:pt x="14227" y="321"/>
                      <a:pt x="14228" y="321"/>
                      <a:pt x="14229" y="321"/>
                    </a:cubicBezTo>
                    <a:cubicBezTo>
                      <a:pt x="14228" y="318"/>
                      <a:pt x="14227" y="316"/>
                      <a:pt x="14226" y="313"/>
                    </a:cubicBezTo>
                    <a:cubicBezTo>
                      <a:pt x="14227" y="313"/>
                      <a:pt x="14228" y="313"/>
                      <a:pt x="14229" y="313"/>
                    </a:cubicBezTo>
                    <a:cubicBezTo>
                      <a:pt x="14228" y="310"/>
                      <a:pt x="14227" y="307"/>
                      <a:pt x="14226" y="304"/>
                    </a:cubicBezTo>
                    <a:cubicBezTo>
                      <a:pt x="14227" y="304"/>
                      <a:pt x="14228" y="304"/>
                      <a:pt x="14229" y="304"/>
                    </a:cubicBezTo>
                    <a:cubicBezTo>
                      <a:pt x="14208" y="249"/>
                      <a:pt x="14188" y="194"/>
                      <a:pt x="14168" y="140"/>
                    </a:cubicBezTo>
                    <a:cubicBezTo>
                      <a:pt x="14210" y="140"/>
                      <a:pt x="14252" y="140"/>
                      <a:pt x="14294" y="140"/>
                    </a:cubicBezTo>
                    <a:close/>
                    <a:moveTo>
                      <a:pt x="12932" y="140"/>
                    </a:moveTo>
                    <a:cubicBezTo>
                      <a:pt x="12932" y="141"/>
                      <a:pt x="12932" y="143"/>
                      <a:pt x="12932" y="144"/>
                    </a:cubicBezTo>
                    <a:cubicBezTo>
                      <a:pt x="12932" y="144"/>
                      <a:pt x="12931" y="144"/>
                      <a:pt x="12931" y="144"/>
                    </a:cubicBezTo>
                    <a:cubicBezTo>
                      <a:pt x="12931" y="147"/>
                      <a:pt x="12932" y="150"/>
                      <a:pt x="12932" y="153"/>
                    </a:cubicBezTo>
                    <a:cubicBezTo>
                      <a:pt x="12932" y="153"/>
                      <a:pt x="12931" y="153"/>
                      <a:pt x="12931" y="153"/>
                    </a:cubicBezTo>
                    <a:cubicBezTo>
                      <a:pt x="12931" y="155"/>
                      <a:pt x="12932" y="158"/>
                      <a:pt x="12932" y="161"/>
                    </a:cubicBezTo>
                    <a:cubicBezTo>
                      <a:pt x="12932" y="161"/>
                      <a:pt x="12931" y="161"/>
                      <a:pt x="12931" y="161"/>
                    </a:cubicBezTo>
                    <a:cubicBezTo>
                      <a:pt x="12940" y="215"/>
                      <a:pt x="12950" y="271"/>
                      <a:pt x="12960" y="327"/>
                    </a:cubicBezTo>
                    <a:cubicBezTo>
                      <a:pt x="12914" y="327"/>
                      <a:pt x="12869" y="327"/>
                      <a:pt x="12823" y="327"/>
                    </a:cubicBezTo>
                    <a:cubicBezTo>
                      <a:pt x="12823" y="325"/>
                      <a:pt x="12822" y="323"/>
                      <a:pt x="12822" y="321"/>
                    </a:cubicBezTo>
                    <a:cubicBezTo>
                      <a:pt x="12822" y="321"/>
                      <a:pt x="12823" y="321"/>
                      <a:pt x="12823" y="321"/>
                    </a:cubicBezTo>
                    <a:cubicBezTo>
                      <a:pt x="12823" y="318"/>
                      <a:pt x="12822" y="316"/>
                      <a:pt x="12822" y="313"/>
                    </a:cubicBezTo>
                    <a:cubicBezTo>
                      <a:pt x="12822" y="313"/>
                      <a:pt x="12823" y="313"/>
                      <a:pt x="12823" y="313"/>
                    </a:cubicBezTo>
                    <a:cubicBezTo>
                      <a:pt x="12823" y="310"/>
                      <a:pt x="12822" y="307"/>
                      <a:pt x="12822" y="304"/>
                    </a:cubicBezTo>
                    <a:cubicBezTo>
                      <a:pt x="12822" y="304"/>
                      <a:pt x="12823" y="304"/>
                      <a:pt x="12823" y="304"/>
                    </a:cubicBezTo>
                    <a:cubicBezTo>
                      <a:pt x="12815" y="249"/>
                      <a:pt x="12806" y="194"/>
                      <a:pt x="12798" y="140"/>
                    </a:cubicBezTo>
                    <a:cubicBezTo>
                      <a:pt x="12843" y="140"/>
                      <a:pt x="12887" y="140"/>
                      <a:pt x="12932" y="140"/>
                    </a:cubicBezTo>
                    <a:close/>
                    <a:moveTo>
                      <a:pt x="10157" y="313"/>
                    </a:moveTo>
                    <a:cubicBezTo>
                      <a:pt x="10156" y="316"/>
                      <a:pt x="10155" y="318"/>
                      <a:pt x="10155" y="321"/>
                    </a:cubicBezTo>
                    <a:cubicBezTo>
                      <a:pt x="10155" y="321"/>
                      <a:pt x="10156" y="321"/>
                      <a:pt x="10157" y="321"/>
                    </a:cubicBezTo>
                    <a:cubicBezTo>
                      <a:pt x="10156" y="323"/>
                      <a:pt x="10156" y="325"/>
                      <a:pt x="10155" y="327"/>
                    </a:cubicBezTo>
                    <a:cubicBezTo>
                      <a:pt x="10111" y="327"/>
                      <a:pt x="10066" y="327"/>
                      <a:pt x="10022" y="327"/>
                    </a:cubicBezTo>
                    <a:cubicBezTo>
                      <a:pt x="10038" y="271"/>
                      <a:pt x="10054" y="215"/>
                      <a:pt x="10070" y="161"/>
                    </a:cubicBezTo>
                    <a:cubicBezTo>
                      <a:pt x="10069" y="161"/>
                      <a:pt x="10068" y="161"/>
                      <a:pt x="10068" y="161"/>
                    </a:cubicBezTo>
                    <a:cubicBezTo>
                      <a:pt x="10068" y="158"/>
                      <a:pt x="10069" y="155"/>
                      <a:pt x="10070" y="153"/>
                    </a:cubicBezTo>
                    <a:cubicBezTo>
                      <a:pt x="10069" y="153"/>
                      <a:pt x="10068" y="153"/>
                      <a:pt x="10068" y="153"/>
                    </a:cubicBezTo>
                    <a:cubicBezTo>
                      <a:pt x="10068" y="150"/>
                      <a:pt x="10069" y="147"/>
                      <a:pt x="10070" y="144"/>
                    </a:cubicBezTo>
                    <a:cubicBezTo>
                      <a:pt x="10069" y="144"/>
                      <a:pt x="10068" y="144"/>
                      <a:pt x="10068" y="144"/>
                    </a:cubicBezTo>
                    <a:cubicBezTo>
                      <a:pt x="10068" y="143"/>
                      <a:pt x="10068" y="141"/>
                      <a:pt x="10069" y="140"/>
                    </a:cubicBezTo>
                    <a:cubicBezTo>
                      <a:pt x="10112" y="140"/>
                      <a:pt x="10155" y="140"/>
                      <a:pt x="10198" y="140"/>
                    </a:cubicBezTo>
                    <a:cubicBezTo>
                      <a:pt x="10184" y="194"/>
                      <a:pt x="10169" y="249"/>
                      <a:pt x="10155" y="304"/>
                    </a:cubicBezTo>
                    <a:cubicBezTo>
                      <a:pt x="10155" y="304"/>
                      <a:pt x="10156" y="304"/>
                      <a:pt x="10157" y="304"/>
                    </a:cubicBezTo>
                    <a:cubicBezTo>
                      <a:pt x="10156" y="307"/>
                      <a:pt x="10155" y="310"/>
                      <a:pt x="10155" y="313"/>
                    </a:cubicBezTo>
                    <a:cubicBezTo>
                      <a:pt x="10155" y="313"/>
                      <a:pt x="10156" y="313"/>
                      <a:pt x="10157" y="313"/>
                    </a:cubicBezTo>
                    <a:close/>
                    <a:moveTo>
                      <a:pt x="8753" y="313"/>
                    </a:moveTo>
                    <a:cubicBezTo>
                      <a:pt x="8751" y="316"/>
                      <a:pt x="8750" y="318"/>
                      <a:pt x="8749" y="321"/>
                    </a:cubicBezTo>
                    <a:cubicBezTo>
                      <a:pt x="8750" y="321"/>
                      <a:pt x="8751" y="321"/>
                      <a:pt x="8753" y="321"/>
                    </a:cubicBezTo>
                    <a:cubicBezTo>
                      <a:pt x="8752" y="323"/>
                      <a:pt x="8751" y="325"/>
                      <a:pt x="8749" y="327"/>
                    </a:cubicBezTo>
                    <a:cubicBezTo>
                      <a:pt x="8708" y="327"/>
                      <a:pt x="8666" y="327"/>
                      <a:pt x="8624" y="327"/>
                    </a:cubicBezTo>
                    <a:cubicBezTo>
                      <a:pt x="8652" y="271"/>
                      <a:pt x="8681" y="215"/>
                      <a:pt x="8709" y="161"/>
                    </a:cubicBezTo>
                    <a:cubicBezTo>
                      <a:pt x="8707" y="161"/>
                      <a:pt x="8706" y="161"/>
                      <a:pt x="8704" y="161"/>
                    </a:cubicBezTo>
                    <a:cubicBezTo>
                      <a:pt x="8706" y="158"/>
                      <a:pt x="8707" y="155"/>
                      <a:pt x="8709" y="153"/>
                    </a:cubicBezTo>
                    <a:cubicBezTo>
                      <a:pt x="8707" y="153"/>
                      <a:pt x="8706" y="153"/>
                      <a:pt x="8704" y="153"/>
                    </a:cubicBezTo>
                    <a:cubicBezTo>
                      <a:pt x="8706" y="150"/>
                      <a:pt x="8707" y="147"/>
                      <a:pt x="8709" y="144"/>
                    </a:cubicBezTo>
                    <a:cubicBezTo>
                      <a:pt x="8707" y="144"/>
                      <a:pt x="8706" y="144"/>
                      <a:pt x="8704" y="144"/>
                    </a:cubicBezTo>
                    <a:cubicBezTo>
                      <a:pt x="8705" y="143"/>
                      <a:pt x="8706" y="141"/>
                      <a:pt x="8706" y="140"/>
                    </a:cubicBezTo>
                    <a:cubicBezTo>
                      <a:pt x="8747" y="140"/>
                      <a:pt x="8788" y="140"/>
                      <a:pt x="8829" y="140"/>
                    </a:cubicBezTo>
                    <a:cubicBezTo>
                      <a:pt x="8802" y="194"/>
                      <a:pt x="8776" y="249"/>
                      <a:pt x="8749" y="304"/>
                    </a:cubicBezTo>
                    <a:cubicBezTo>
                      <a:pt x="8750" y="304"/>
                      <a:pt x="8751" y="304"/>
                      <a:pt x="8753" y="304"/>
                    </a:cubicBezTo>
                    <a:cubicBezTo>
                      <a:pt x="8751" y="307"/>
                      <a:pt x="8750" y="310"/>
                      <a:pt x="8749" y="313"/>
                    </a:cubicBezTo>
                    <a:cubicBezTo>
                      <a:pt x="8750" y="313"/>
                      <a:pt x="8751" y="313"/>
                      <a:pt x="8753" y="313"/>
                    </a:cubicBezTo>
                    <a:close/>
                    <a:moveTo>
                      <a:pt x="7348" y="313"/>
                    </a:moveTo>
                    <a:cubicBezTo>
                      <a:pt x="7347" y="316"/>
                      <a:pt x="7345" y="318"/>
                      <a:pt x="7343" y="321"/>
                    </a:cubicBezTo>
                    <a:cubicBezTo>
                      <a:pt x="7345" y="321"/>
                      <a:pt x="7347" y="321"/>
                      <a:pt x="7348" y="321"/>
                    </a:cubicBezTo>
                    <a:cubicBezTo>
                      <a:pt x="7347" y="323"/>
                      <a:pt x="7346" y="325"/>
                      <a:pt x="7344" y="327"/>
                    </a:cubicBezTo>
                    <a:cubicBezTo>
                      <a:pt x="7305" y="327"/>
                      <a:pt x="7265" y="327"/>
                      <a:pt x="7225" y="327"/>
                    </a:cubicBezTo>
                    <a:cubicBezTo>
                      <a:pt x="7267" y="271"/>
                      <a:pt x="7308" y="215"/>
                      <a:pt x="7348" y="161"/>
                    </a:cubicBezTo>
                    <a:cubicBezTo>
                      <a:pt x="7345" y="161"/>
                      <a:pt x="7343" y="161"/>
                      <a:pt x="7341" y="161"/>
                    </a:cubicBezTo>
                    <a:cubicBezTo>
                      <a:pt x="7343" y="158"/>
                      <a:pt x="7345" y="155"/>
                      <a:pt x="7348" y="153"/>
                    </a:cubicBezTo>
                    <a:cubicBezTo>
                      <a:pt x="7345" y="153"/>
                      <a:pt x="7343" y="153"/>
                      <a:pt x="7341" y="153"/>
                    </a:cubicBezTo>
                    <a:cubicBezTo>
                      <a:pt x="7343" y="150"/>
                      <a:pt x="7345" y="147"/>
                      <a:pt x="7348" y="144"/>
                    </a:cubicBezTo>
                    <a:cubicBezTo>
                      <a:pt x="7345" y="144"/>
                      <a:pt x="7343" y="144"/>
                      <a:pt x="7341" y="144"/>
                    </a:cubicBezTo>
                    <a:cubicBezTo>
                      <a:pt x="7342" y="143"/>
                      <a:pt x="7343" y="141"/>
                      <a:pt x="7344" y="140"/>
                    </a:cubicBezTo>
                    <a:cubicBezTo>
                      <a:pt x="7383" y="140"/>
                      <a:pt x="7421" y="140"/>
                      <a:pt x="7459" y="140"/>
                    </a:cubicBezTo>
                    <a:cubicBezTo>
                      <a:pt x="7421" y="194"/>
                      <a:pt x="7382" y="249"/>
                      <a:pt x="7343" y="304"/>
                    </a:cubicBezTo>
                    <a:cubicBezTo>
                      <a:pt x="7345" y="304"/>
                      <a:pt x="7347" y="304"/>
                      <a:pt x="7348" y="304"/>
                    </a:cubicBezTo>
                    <a:cubicBezTo>
                      <a:pt x="7347" y="307"/>
                      <a:pt x="7345" y="310"/>
                      <a:pt x="7343" y="313"/>
                    </a:cubicBezTo>
                    <a:cubicBezTo>
                      <a:pt x="7345" y="313"/>
                      <a:pt x="7347" y="313"/>
                      <a:pt x="7348" y="313"/>
                    </a:cubicBezTo>
                    <a:close/>
                    <a:moveTo>
                      <a:pt x="5944" y="313"/>
                    </a:moveTo>
                    <a:cubicBezTo>
                      <a:pt x="5942" y="316"/>
                      <a:pt x="5939" y="318"/>
                      <a:pt x="5937" y="321"/>
                    </a:cubicBezTo>
                    <a:cubicBezTo>
                      <a:pt x="5939" y="321"/>
                      <a:pt x="5942" y="321"/>
                      <a:pt x="5944" y="321"/>
                    </a:cubicBezTo>
                    <a:cubicBezTo>
                      <a:pt x="5942" y="323"/>
                      <a:pt x="5941" y="325"/>
                      <a:pt x="5939" y="327"/>
                    </a:cubicBezTo>
                    <a:cubicBezTo>
                      <a:pt x="5902" y="327"/>
                      <a:pt x="5864" y="327"/>
                      <a:pt x="5827" y="327"/>
                    </a:cubicBezTo>
                    <a:cubicBezTo>
                      <a:pt x="5881" y="271"/>
                      <a:pt x="5934" y="215"/>
                      <a:pt x="5986" y="161"/>
                    </a:cubicBezTo>
                    <a:cubicBezTo>
                      <a:pt x="5984" y="161"/>
                      <a:pt x="5981" y="161"/>
                      <a:pt x="5978" y="161"/>
                    </a:cubicBezTo>
                    <a:cubicBezTo>
                      <a:pt x="5981" y="158"/>
                      <a:pt x="5984" y="155"/>
                      <a:pt x="5986" y="153"/>
                    </a:cubicBezTo>
                    <a:cubicBezTo>
                      <a:pt x="5984" y="153"/>
                      <a:pt x="5981" y="153"/>
                      <a:pt x="5978" y="153"/>
                    </a:cubicBezTo>
                    <a:cubicBezTo>
                      <a:pt x="5981" y="150"/>
                      <a:pt x="5984" y="147"/>
                      <a:pt x="5986" y="144"/>
                    </a:cubicBezTo>
                    <a:cubicBezTo>
                      <a:pt x="5984" y="144"/>
                      <a:pt x="5981" y="144"/>
                      <a:pt x="5978" y="144"/>
                    </a:cubicBezTo>
                    <a:cubicBezTo>
                      <a:pt x="5980" y="143"/>
                      <a:pt x="5981" y="141"/>
                      <a:pt x="5982" y="140"/>
                    </a:cubicBezTo>
                    <a:cubicBezTo>
                      <a:pt x="6018" y="140"/>
                      <a:pt x="6054" y="140"/>
                      <a:pt x="6090" y="140"/>
                    </a:cubicBezTo>
                    <a:cubicBezTo>
                      <a:pt x="6039" y="194"/>
                      <a:pt x="5989" y="249"/>
                      <a:pt x="5937" y="304"/>
                    </a:cubicBezTo>
                    <a:cubicBezTo>
                      <a:pt x="5939" y="304"/>
                      <a:pt x="5942" y="304"/>
                      <a:pt x="5944" y="304"/>
                    </a:cubicBezTo>
                    <a:cubicBezTo>
                      <a:pt x="5942" y="307"/>
                      <a:pt x="5939" y="310"/>
                      <a:pt x="5937" y="313"/>
                    </a:cubicBezTo>
                    <a:cubicBezTo>
                      <a:pt x="5939" y="313"/>
                      <a:pt x="5942" y="313"/>
                      <a:pt x="5944" y="313"/>
                    </a:cubicBezTo>
                    <a:close/>
                    <a:moveTo>
                      <a:pt x="4540" y="313"/>
                    </a:moveTo>
                    <a:cubicBezTo>
                      <a:pt x="4537" y="316"/>
                      <a:pt x="4534" y="318"/>
                      <a:pt x="4531" y="321"/>
                    </a:cubicBezTo>
                    <a:cubicBezTo>
                      <a:pt x="4534" y="321"/>
                      <a:pt x="4537" y="321"/>
                      <a:pt x="4540" y="321"/>
                    </a:cubicBezTo>
                    <a:cubicBezTo>
                      <a:pt x="4538" y="323"/>
                      <a:pt x="4536" y="325"/>
                      <a:pt x="4533" y="327"/>
                    </a:cubicBezTo>
                    <a:cubicBezTo>
                      <a:pt x="4498" y="327"/>
                      <a:pt x="4464" y="327"/>
                      <a:pt x="4429" y="327"/>
                    </a:cubicBezTo>
                    <a:cubicBezTo>
                      <a:pt x="4495" y="271"/>
                      <a:pt x="4561" y="215"/>
                      <a:pt x="4625" y="161"/>
                    </a:cubicBezTo>
                    <a:cubicBezTo>
                      <a:pt x="4622" y="161"/>
                      <a:pt x="4619" y="161"/>
                      <a:pt x="4615" y="161"/>
                    </a:cubicBezTo>
                    <a:cubicBezTo>
                      <a:pt x="4618" y="158"/>
                      <a:pt x="4622" y="155"/>
                      <a:pt x="4625" y="153"/>
                    </a:cubicBezTo>
                    <a:cubicBezTo>
                      <a:pt x="4622" y="153"/>
                      <a:pt x="4619" y="153"/>
                      <a:pt x="4615" y="153"/>
                    </a:cubicBezTo>
                    <a:cubicBezTo>
                      <a:pt x="4618" y="150"/>
                      <a:pt x="4622" y="147"/>
                      <a:pt x="4625" y="144"/>
                    </a:cubicBezTo>
                    <a:cubicBezTo>
                      <a:pt x="4622" y="144"/>
                      <a:pt x="4619" y="144"/>
                      <a:pt x="4615" y="144"/>
                    </a:cubicBezTo>
                    <a:cubicBezTo>
                      <a:pt x="4617" y="143"/>
                      <a:pt x="4618" y="141"/>
                      <a:pt x="4620" y="140"/>
                    </a:cubicBezTo>
                    <a:cubicBezTo>
                      <a:pt x="4653" y="140"/>
                      <a:pt x="4687" y="140"/>
                      <a:pt x="4720" y="140"/>
                    </a:cubicBezTo>
                    <a:cubicBezTo>
                      <a:pt x="4658" y="194"/>
                      <a:pt x="4595" y="249"/>
                      <a:pt x="4531" y="304"/>
                    </a:cubicBezTo>
                    <a:cubicBezTo>
                      <a:pt x="4534" y="304"/>
                      <a:pt x="4537" y="304"/>
                      <a:pt x="4540" y="304"/>
                    </a:cubicBezTo>
                    <a:cubicBezTo>
                      <a:pt x="4537" y="307"/>
                      <a:pt x="4534" y="310"/>
                      <a:pt x="4531" y="313"/>
                    </a:cubicBezTo>
                    <a:cubicBezTo>
                      <a:pt x="4534" y="313"/>
                      <a:pt x="4537" y="313"/>
                      <a:pt x="4540" y="313"/>
                    </a:cubicBezTo>
                    <a:close/>
                    <a:moveTo>
                      <a:pt x="3136" y="313"/>
                    </a:moveTo>
                    <a:cubicBezTo>
                      <a:pt x="3132" y="316"/>
                      <a:pt x="3128" y="318"/>
                      <a:pt x="3125" y="321"/>
                    </a:cubicBezTo>
                    <a:cubicBezTo>
                      <a:pt x="3128" y="321"/>
                      <a:pt x="3132" y="321"/>
                      <a:pt x="3136" y="321"/>
                    </a:cubicBezTo>
                    <a:cubicBezTo>
                      <a:pt x="3133" y="323"/>
                      <a:pt x="3130" y="325"/>
                      <a:pt x="3128" y="327"/>
                    </a:cubicBezTo>
                    <a:cubicBezTo>
                      <a:pt x="3095" y="327"/>
                      <a:pt x="3063" y="327"/>
                      <a:pt x="3031" y="327"/>
                    </a:cubicBezTo>
                    <a:cubicBezTo>
                      <a:pt x="3110" y="271"/>
                      <a:pt x="3188" y="215"/>
                      <a:pt x="3264" y="161"/>
                    </a:cubicBezTo>
                    <a:cubicBezTo>
                      <a:pt x="3260" y="161"/>
                      <a:pt x="3256" y="161"/>
                      <a:pt x="3252" y="161"/>
                    </a:cubicBezTo>
                    <a:cubicBezTo>
                      <a:pt x="3256" y="158"/>
                      <a:pt x="3260" y="155"/>
                      <a:pt x="3264" y="153"/>
                    </a:cubicBezTo>
                    <a:cubicBezTo>
                      <a:pt x="3260" y="153"/>
                      <a:pt x="3256" y="153"/>
                      <a:pt x="3252" y="153"/>
                    </a:cubicBezTo>
                    <a:cubicBezTo>
                      <a:pt x="3256" y="150"/>
                      <a:pt x="3260" y="147"/>
                      <a:pt x="3264" y="144"/>
                    </a:cubicBezTo>
                    <a:cubicBezTo>
                      <a:pt x="3260" y="144"/>
                      <a:pt x="3256" y="144"/>
                      <a:pt x="3252" y="144"/>
                    </a:cubicBezTo>
                    <a:cubicBezTo>
                      <a:pt x="3254" y="143"/>
                      <a:pt x="3256" y="141"/>
                      <a:pt x="3258" y="140"/>
                    </a:cubicBezTo>
                    <a:cubicBezTo>
                      <a:pt x="3289" y="140"/>
                      <a:pt x="3320" y="140"/>
                      <a:pt x="3350" y="140"/>
                    </a:cubicBezTo>
                    <a:cubicBezTo>
                      <a:pt x="3276" y="194"/>
                      <a:pt x="3201" y="249"/>
                      <a:pt x="3125" y="304"/>
                    </a:cubicBezTo>
                    <a:cubicBezTo>
                      <a:pt x="3128" y="304"/>
                      <a:pt x="3132" y="304"/>
                      <a:pt x="3136" y="304"/>
                    </a:cubicBezTo>
                    <a:cubicBezTo>
                      <a:pt x="3132" y="307"/>
                      <a:pt x="3128" y="310"/>
                      <a:pt x="3125" y="313"/>
                    </a:cubicBezTo>
                    <a:cubicBezTo>
                      <a:pt x="3128" y="313"/>
                      <a:pt x="3132" y="313"/>
                      <a:pt x="3136" y="313"/>
                    </a:cubicBezTo>
                    <a:close/>
                    <a:moveTo>
                      <a:pt x="8088" y="618"/>
                    </a:moveTo>
                    <a:cubicBezTo>
                      <a:pt x="8090" y="615"/>
                      <a:pt x="8092" y="613"/>
                      <a:pt x="8093" y="610"/>
                    </a:cubicBezTo>
                    <a:cubicBezTo>
                      <a:pt x="8092" y="610"/>
                      <a:pt x="8090" y="610"/>
                      <a:pt x="8088" y="610"/>
                    </a:cubicBezTo>
                    <a:cubicBezTo>
                      <a:pt x="8090" y="608"/>
                      <a:pt x="8091" y="606"/>
                      <a:pt x="8092" y="604"/>
                    </a:cubicBezTo>
                    <a:cubicBezTo>
                      <a:pt x="8135" y="604"/>
                      <a:pt x="8179" y="604"/>
                      <a:pt x="8223" y="604"/>
                    </a:cubicBezTo>
                    <a:cubicBezTo>
                      <a:pt x="8187" y="669"/>
                      <a:pt x="8151" y="735"/>
                      <a:pt x="8114" y="803"/>
                    </a:cubicBezTo>
                    <a:cubicBezTo>
                      <a:pt x="8116" y="803"/>
                      <a:pt x="8117" y="803"/>
                      <a:pt x="8119" y="803"/>
                    </a:cubicBezTo>
                    <a:cubicBezTo>
                      <a:pt x="8117" y="805"/>
                      <a:pt x="8116" y="808"/>
                      <a:pt x="8114" y="811"/>
                    </a:cubicBezTo>
                    <a:cubicBezTo>
                      <a:pt x="8116" y="811"/>
                      <a:pt x="8117" y="811"/>
                      <a:pt x="8119" y="811"/>
                    </a:cubicBezTo>
                    <a:cubicBezTo>
                      <a:pt x="8117" y="814"/>
                      <a:pt x="8116" y="816"/>
                      <a:pt x="8114" y="819"/>
                    </a:cubicBezTo>
                    <a:cubicBezTo>
                      <a:pt x="8116" y="819"/>
                      <a:pt x="8117" y="819"/>
                      <a:pt x="8119" y="819"/>
                    </a:cubicBezTo>
                    <a:cubicBezTo>
                      <a:pt x="8118" y="821"/>
                      <a:pt x="8117" y="823"/>
                      <a:pt x="8116" y="825"/>
                    </a:cubicBezTo>
                    <a:cubicBezTo>
                      <a:pt x="8071" y="825"/>
                      <a:pt x="8025" y="825"/>
                      <a:pt x="7980" y="825"/>
                    </a:cubicBezTo>
                    <a:cubicBezTo>
                      <a:pt x="8019" y="758"/>
                      <a:pt x="8057" y="691"/>
                      <a:pt x="8093" y="626"/>
                    </a:cubicBezTo>
                    <a:cubicBezTo>
                      <a:pt x="8092" y="626"/>
                      <a:pt x="8090" y="626"/>
                      <a:pt x="8088" y="626"/>
                    </a:cubicBezTo>
                    <a:cubicBezTo>
                      <a:pt x="8090" y="624"/>
                      <a:pt x="8092" y="621"/>
                      <a:pt x="8093" y="618"/>
                    </a:cubicBezTo>
                    <a:cubicBezTo>
                      <a:pt x="8092" y="618"/>
                      <a:pt x="8090" y="618"/>
                      <a:pt x="8088" y="618"/>
                    </a:cubicBezTo>
                    <a:close/>
                    <a:moveTo>
                      <a:pt x="8712" y="867"/>
                    </a:moveTo>
                    <a:cubicBezTo>
                      <a:pt x="8713" y="865"/>
                      <a:pt x="8714" y="863"/>
                      <a:pt x="8715" y="861"/>
                    </a:cubicBezTo>
                    <a:cubicBezTo>
                      <a:pt x="8762" y="861"/>
                      <a:pt x="8809" y="861"/>
                      <a:pt x="8856" y="861"/>
                    </a:cubicBezTo>
                    <a:cubicBezTo>
                      <a:pt x="8825" y="932"/>
                      <a:pt x="8794" y="1004"/>
                      <a:pt x="8761" y="1079"/>
                    </a:cubicBezTo>
                    <a:cubicBezTo>
                      <a:pt x="8762" y="1079"/>
                      <a:pt x="8764" y="1079"/>
                      <a:pt x="8765" y="1079"/>
                    </a:cubicBezTo>
                    <a:cubicBezTo>
                      <a:pt x="8764" y="1081"/>
                      <a:pt x="8762" y="1084"/>
                      <a:pt x="8761" y="1087"/>
                    </a:cubicBezTo>
                    <a:cubicBezTo>
                      <a:pt x="8762" y="1087"/>
                      <a:pt x="8764" y="1087"/>
                      <a:pt x="8765" y="1087"/>
                    </a:cubicBezTo>
                    <a:cubicBezTo>
                      <a:pt x="8764" y="1090"/>
                      <a:pt x="8762" y="1092"/>
                      <a:pt x="8761" y="1095"/>
                    </a:cubicBezTo>
                    <a:cubicBezTo>
                      <a:pt x="8762" y="1095"/>
                      <a:pt x="8764" y="1095"/>
                      <a:pt x="8765" y="1095"/>
                    </a:cubicBezTo>
                    <a:cubicBezTo>
                      <a:pt x="8764" y="1098"/>
                      <a:pt x="8762" y="1101"/>
                      <a:pt x="8761" y="1104"/>
                    </a:cubicBezTo>
                    <a:cubicBezTo>
                      <a:pt x="8762" y="1104"/>
                      <a:pt x="8764" y="1104"/>
                      <a:pt x="8765" y="1104"/>
                    </a:cubicBezTo>
                    <a:cubicBezTo>
                      <a:pt x="8764" y="1105"/>
                      <a:pt x="8764" y="1106"/>
                      <a:pt x="8764" y="1107"/>
                    </a:cubicBezTo>
                    <a:cubicBezTo>
                      <a:pt x="8714" y="1107"/>
                      <a:pt x="8664" y="1107"/>
                      <a:pt x="8615" y="1107"/>
                    </a:cubicBezTo>
                    <a:cubicBezTo>
                      <a:pt x="8649" y="1031"/>
                      <a:pt x="8683" y="956"/>
                      <a:pt x="8716" y="883"/>
                    </a:cubicBezTo>
                    <a:cubicBezTo>
                      <a:pt x="8715" y="883"/>
                      <a:pt x="8714" y="883"/>
                      <a:pt x="8712" y="883"/>
                    </a:cubicBezTo>
                    <a:cubicBezTo>
                      <a:pt x="8714" y="881"/>
                      <a:pt x="8715" y="878"/>
                      <a:pt x="8716" y="875"/>
                    </a:cubicBezTo>
                    <a:cubicBezTo>
                      <a:pt x="8715" y="875"/>
                      <a:pt x="8714" y="875"/>
                      <a:pt x="8712" y="875"/>
                    </a:cubicBezTo>
                    <a:cubicBezTo>
                      <a:pt x="8714" y="872"/>
                      <a:pt x="8715" y="869"/>
                      <a:pt x="8716" y="867"/>
                    </a:cubicBezTo>
                    <a:cubicBezTo>
                      <a:pt x="8715" y="867"/>
                      <a:pt x="8714" y="867"/>
                      <a:pt x="8712" y="867"/>
                    </a:cubicBezTo>
                    <a:close/>
                    <a:moveTo>
                      <a:pt x="13332" y="1107"/>
                    </a:moveTo>
                    <a:cubicBezTo>
                      <a:pt x="13331" y="1106"/>
                      <a:pt x="13331" y="1105"/>
                      <a:pt x="13331" y="1104"/>
                    </a:cubicBezTo>
                    <a:cubicBezTo>
                      <a:pt x="13332" y="1104"/>
                      <a:pt x="13332" y="1104"/>
                      <a:pt x="13333" y="1104"/>
                    </a:cubicBezTo>
                    <a:cubicBezTo>
                      <a:pt x="13332" y="1101"/>
                      <a:pt x="13332" y="1098"/>
                      <a:pt x="13331" y="1095"/>
                    </a:cubicBezTo>
                    <a:cubicBezTo>
                      <a:pt x="13332" y="1095"/>
                      <a:pt x="13332" y="1095"/>
                      <a:pt x="13333" y="1095"/>
                    </a:cubicBezTo>
                    <a:cubicBezTo>
                      <a:pt x="13332" y="1092"/>
                      <a:pt x="13332" y="1090"/>
                      <a:pt x="13331" y="1087"/>
                    </a:cubicBezTo>
                    <a:cubicBezTo>
                      <a:pt x="13332" y="1087"/>
                      <a:pt x="13332" y="1087"/>
                      <a:pt x="13333" y="1087"/>
                    </a:cubicBezTo>
                    <a:cubicBezTo>
                      <a:pt x="13332" y="1084"/>
                      <a:pt x="13332" y="1081"/>
                      <a:pt x="13331" y="1079"/>
                    </a:cubicBezTo>
                    <a:cubicBezTo>
                      <a:pt x="13332" y="1079"/>
                      <a:pt x="13332" y="1079"/>
                      <a:pt x="13333" y="1079"/>
                    </a:cubicBezTo>
                    <a:cubicBezTo>
                      <a:pt x="13317" y="1004"/>
                      <a:pt x="13302" y="932"/>
                      <a:pt x="13288" y="861"/>
                    </a:cubicBezTo>
                    <a:cubicBezTo>
                      <a:pt x="13337" y="861"/>
                      <a:pt x="13386" y="861"/>
                      <a:pt x="13435" y="861"/>
                    </a:cubicBezTo>
                    <a:cubicBezTo>
                      <a:pt x="13436" y="863"/>
                      <a:pt x="13436" y="865"/>
                      <a:pt x="13437" y="867"/>
                    </a:cubicBezTo>
                    <a:cubicBezTo>
                      <a:pt x="13436" y="867"/>
                      <a:pt x="13435" y="867"/>
                      <a:pt x="13435" y="867"/>
                    </a:cubicBezTo>
                    <a:cubicBezTo>
                      <a:pt x="13435" y="869"/>
                      <a:pt x="13436" y="872"/>
                      <a:pt x="13437" y="875"/>
                    </a:cubicBezTo>
                    <a:cubicBezTo>
                      <a:pt x="13436" y="875"/>
                      <a:pt x="13435" y="875"/>
                      <a:pt x="13435" y="875"/>
                    </a:cubicBezTo>
                    <a:cubicBezTo>
                      <a:pt x="13435" y="878"/>
                      <a:pt x="13436" y="881"/>
                      <a:pt x="13437" y="883"/>
                    </a:cubicBezTo>
                    <a:cubicBezTo>
                      <a:pt x="13436" y="883"/>
                      <a:pt x="13435" y="883"/>
                      <a:pt x="13435" y="883"/>
                    </a:cubicBezTo>
                    <a:cubicBezTo>
                      <a:pt x="13452" y="956"/>
                      <a:pt x="13469" y="1031"/>
                      <a:pt x="13486" y="1107"/>
                    </a:cubicBezTo>
                    <a:cubicBezTo>
                      <a:pt x="13435" y="1107"/>
                      <a:pt x="13383" y="1107"/>
                      <a:pt x="13332" y="1107"/>
                    </a:cubicBezTo>
                    <a:close/>
                    <a:moveTo>
                      <a:pt x="14024" y="825"/>
                    </a:moveTo>
                    <a:cubicBezTo>
                      <a:pt x="14023" y="823"/>
                      <a:pt x="14023" y="821"/>
                      <a:pt x="14022" y="819"/>
                    </a:cubicBezTo>
                    <a:cubicBezTo>
                      <a:pt x="14023" y="819"/>
                      <a:pt x="14024" y="819"/>
                      <a:pt x="14025" y="819"/>
                    </a:cubicBezTo>
                    <a:cubicBezTo>
                      <a:pt x="14024" y="816"/>
                      <a:pt x="14023" y="814"/>
                      <a:pt x="14022" y="811"/>
                    </a:cubicBezTo>
                    <a:cubicBezTo>
                      <a:pt x="14023" y="811"/>
                      <a:pt x="14024" y="811"/>
                      <a:pt x="14025" y="811"/>
                    </a:cubicBezTo>
                    <a:cubicBezTo>
                      <a:pt x="14024" y="808"/>
                      <a:pt x="14023" y="805"/>
                      <a:pt x="14022" y="803"/>
                    </a:cubicBezTo>
                    <a:cubicBezTo>
                      <a:pt x="14023" y="803"/>
                      <a:pt x="14024" y="803"/>
                      <a:pt x="14025" y="803"/>
                    </a:cubicBezTo>
                    <a:cubicBezTo>
                      <a:pt x="14003" y="735"/>
                      <a:pt x="13982" y="669"/>
                      <a:pt x="13962" y="604"/>
                    </a:cubicBezTo>
                    <a:cubicBezTo>
                      <a:pt x="14008" y="604"/>
                      <a:pt x="14054" y="604"/>
                      <a:pt x="14100" y="604"/>
                    </a:cubicBezTo>
                    <a:cubicBezTo>
                      <a:pt x="14101" y="606"/>
                      <a:pt x="14102" y="608"/>
                      <a:pt x="14102" y="610"/>
                    </a:cubicBezTo>
                    <a:cubicBezTo>
                      <a:pt x="14101" y="610"/>
                      <a:pt x="14100" y="610"/>
                      <a:pt x="14099" y="610"/>
                    </a:cubicBezTo>
                    <a:cubicBezTo>
                      <a:pt x="14100" y="613"/>
                      <a:pt x="14101" y="615"/>
                      <a:pt x="14102" y="618"/>
                    </a:cubicBezTo>
                    <a:cubicBezTo>
                      <a:pt x="14101" y="618"/>
                      <a:pt x="14100" y="618"/>
                      <a:pt x="14099" y="618"/>
                    </a:cubicBezTo>
                    <a:cubicBezTo>
                      <a:pt x="14100" y="621"/>
                      <a:pt x="14101" y="624"/>
                      <a:pt x="14102" y="626"/>
                    </a:cubicBezTo>
                    <a:cubicBezTo>
                      <a:pt x="14101" y="626"/>
                      <a:pt x="14100" y="626"/>
                      <a:pt x="14099" y="626"/>
                    </a:cubicBezTo>
                    <a:cubicBezTo>
                      <a:pt x="14121" y="691"/>
                      <a:pt x="14144" y="758"/>
                      <a:pt x="14167" y="825"/>
                    </a:cubicBezTo>
                    <a:cubicBezTo>
                      <a:pt x="14119" y="825"/>
                      <a:pt x="14072" y="825"/>
                      <a:pt x="14024" y="825"/>
                    </a:cubicBezTo>
                    <a:close/>
                  </a:path>
                </a:pathLst>
              </a:custGeom>
              <a:solidFill>
                <a:srgbClr val="010101"/>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2" name="Freeform 270"/>
              <p:cNvSpPr>
                <a:spLocks/>
              </p:cNvSpPr>
              <p:nvPr/>
            </p:nvSpPr>
            <p:spPr bwMode="auto">
              <a:xfrm>
                <a:off x="-31902400" y="1082676"/>
                <a:ext cx="5799138" cy="760413"/>
              </a:xfrm>
              <a:custGeom>
                <a:avLst/>
                <a:gdLst>
                  <a:gd name="T0" fmla="*/ 1263 w 1546"/>
                  <a:gd name="T1" fmla="*/ 202 h 202"/>
                  <a:gd name="T2" fmla="*/ 0 w 1546"/>
                  <a:gd name="T3" fmla="*/ 202 h 202"/>
                  <a:gd name="T4" fmla="*/ 323 w 1546"/>
                  <a:gd name="T5" fmla="*/ 0 h 202"/>
                  <a:gd name="T6" fmla="*/ 1546 w 1546"/>
                  <a:gd name="T7" fmla="*/ 0 h 202"/>
                  <a:gd name="T8" fmla="*/ 1263 w 1546"/>
                  <a:gd name="T9" fmla="*/ 202 h 202"/>
                </a:gdLst>
                <a:ahLst/>
                <a:cxnLst>
                  <a:cxn ang="0">
                    <a:pos x="T0" y="T1"/>
                  </a:cxn>
                  <a:cxn ang="0">
                    <a:pos x="T2" y="T3"/>
                  </a:cxn>
                  <a:cxn ang="0">
                    <a:pos x="T4" y="T5"/>
                  </a:cxn>
                  <a:cxn ang="0">
                    <a:pos x="T6" y="T7"/>
                  </a:cxn>
                  <a:cxn ang="0">
                    <a:pos x="T8" y="T9"/>
                  </a:cxn>
                </a:cxnLst>
                <a:rect l="0" t="0" r="r" b="b"/>
                <a:pathLst>
                  <a:path w="1546" h="202">
                    <a:moveTo>
                      <a:pt x="1263" y="202"/>
                    </a:moveTo>
                    <a:cubicBezTo>
                      <a:pt x="842" y="202"/>
                      <a:pt x="421" y="202"/>
                      <a:pt x="0" y="202"/>
                    </a:cubicBezTo>
                    <a:cubicBezTo>
                      <a:pt x="110" y="134"/>
                      <a:pt x="218" y="66"/>
                      <a:pt x="323" y="0"/>
                    </a:cubicBezTo>
                    <a:cubicBezTo>
                      <a:pt x="731" y="0"/>
                      <a:pt x="1138" y="0"/>
                      <a:pt x="1546" y="0"/>
                    </a:cubicBezTo>
                    <a:cubicBezTo>
                      <a:pt x="1453" y="66"/>
                      <a:pt x="135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3" name="Freeform 271"/>
              <p:cNvSpPr>
                <a:spLocks/>
              </p:cNvSpPr>
              <p:nvPr/>
            </p:nvSpPr>
            <p:spPr bwMode="auto">
              <a:xfrm>
                <a:off x="-30567313" y="696913"/>
                <a:ext cx="7464425" cy="311150"/>
              </a:xfrm>
              <a:custGeom>
                <a:avLst/>
                <a:gdLst>
                  <a:gd name="T0" fmla="*/ 1884 w 1990"/>
                  <a:gd name="T1" fmla="*/ 83 h 83"/>
                  <a:gd name="T2" fmla="*/ 0 w 1990"/>
                  <a:gd name="T3" fmla="*/ 83 h 83"/>
                  <a:gd name="T4" fmla="*/ 131 w 1990"/>
                  <a:gd name="T5" fmla="*/ 0 h 83"/>
                  <a:gd name="T6" fmla="*/ 1990 w 1990"/>
                  <a:gd name="T7" fmla="*/ 0 h 83"/>
                  <a:gd name="T8" fmla="*/ 1884 w 1990"/>
                  <a:gd name="T9" fmla="*/ 83 h 83"/>
                </a:gdLst>
                <a:ahLst/>
                <a:cxnLst>
                  <a:cxn ang="0">
                    <a:pos x="T0" y="T1"/>
                  </a:cxn>
                  <a:cxn ang="0">
                    <a:pos x="T2" y="T3"/>
                  </a:cxn>
                  <a:cxn ang="0">
                    <a:pos x="T4" y="T5"/>
                  </a:cxn>
                  <a:cxn ang="0">
                    <a:pos x="T6" y="T7"/>
                  </a:cxn>
                  <a:cxn ang="0">
                    <a:pos x="T8" y="T9"/>
                  </a:cxn>
                </a:cxnLst>
                <a:rect l="0" t="0" r="r" b="b"/>
                <a:pathLst>
                  <a:path w="1990" h="83">
                    <a:moveTo>
                      <a:pt x="1884" y="83"/>
                    </a:moveTo>
                    <a:cubicBezTo>
                      <a:pt x="1256" y="83"/>
                      <a:pt x="628" y="83"/>
                      <a:pt x="0" y="83"/>
                    </a:cubicBezTo>
                    <a:cubicBezTo>
                      <a:pt x="44" y="55"/>
                      <a:pt x="88" y="28"/>
                      <a:pt x="131" y="0"/>
                    </a:cubicBezTo>
                    <a:cubicBezTo>
                      <a:pt x="751" y="0"/>
                      <a:pt x="1370" y="0"/>
                      <a:pt x="1990" y="0"/>
                    </a:cubicBezTo>
                    <a:cubicBezTo>
                      <a:pt x="1955" y="28"/>
                      <a:pt x="1920" y="55"/>
                      <a:pt x="188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4" name="Freeform 272"/>
              <p:cNvSpPr>
                <a:spLocks/>
              </p:cNvSpPr>
              <p:nvPr/>
            </p:nvSpPr>
            <p:spPr bwMode="auto">
              <a:xfrm>
                <a:off x="37677725" y="696913"/>
                <a:ext cx="5092700" cy="311150"/>
              </a:xfrm>
              <a:custGeom>
                <a:avLst/>
                <a:gdLst>
                  <a:gd name="T0" fmla="*/ 1358 w 1358"/>
                  <a:gd name="T1" fmla="*/ 83 h 83"/>
                  <a:gd name="T2" fmla="*/ 114 w 1358"/>
                  <a:gd name="T3" fmla="*/ 83 h 83"/>
                  <a:gd name="T4" fmla="*/ 0 w 1358"/>
                  <a:gd name="T5" fmla="*/ 0 h 83"/>
                  <a:gd name="T6" fmla="*/ 1227 w 1358"/>
                  <a:gd name="T7" fmla="*/ 0 h 83"/>
                  <a:gd name="T8" fmla="*/ 1358 w 1358"/>
                  <a:gd name="T9" fmla="*/ 83 h 83"/>
                </a:gdLst>
                <a:ahLst/>
                <a:cxnLst>
                  <a:cxn ang="0">
                    <a:pos x="T0" y="T1"/>
                  </a:cxn>
                  <a:cxn ang="0">
                    <a:pos x="T2" y="T3"/>
                  </a:cxn>
                  <a:cxn ang="0">
                    <a:pos x="T4" y="T5"/>
                  </a:cxn>
                  <a:cxn ang="0">
                    <a:pos x="T6" y="T7"/>
                  </a:cxn>
                  <a:cxn ang="0">
                    <a:pos x="T8" y="T9"/>
                  </a:cxn>
                </a:cxnLst>
                <a:rect l="0" t="0" r="r" b="b"/>
                <a:pathLst>
                  <a:path w="1358" h="83">
                    <a:moveTo>
                      <a:pt x="1358" y="83"/>
                    </a:moveTo>
                    <a:cubicBezTo>
                      <a:pt x="944" y="83"/>
                      <a:pt x="529" y="83"/>
                      <a:pt x="114" y="83"/>
                    </a:cubicBezTo>
                    <a:cubicBezTo>
                      <a:pt x="76" y="55"/>
                      <a:pt x="37" y="28"/>
                      <a:pt x="0" y="0"/>
                    </a:cubicBezTo>
                    <a:cubicBezTo>
                      <a:pt x="409" y="0"/>
                      <a:pt x="818" y="0"/>
                      <a:pt x="1227" y="0"/>
                    </a:cubicBezTo>
                    <a:cubicBezTo>
                      <a:pt x="1270" y="28"/>
                      <a:pt x="1314" y="55"/>
                      <a:pt x="1358"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5" name="Freeform 273"/>
              <p:cNvSpPr>
                <a:spLocks/>
              </p:cNvSpPr>
              <p:nvPr/>
            </p:nvSpPr>
            <p:spPr bwMode="auto">
              <a:xfrm>
                <a:off x="32651700" y="696913"/>
                <a:ext cx="5026025" cy="311150"/>
              </a:xfrm>
              <a:custGeom>
                <a:avLst/>
                <a:gdLst>
                  <a:gd name="T0" fmla="*/ 1340 w 1340"/>
                  <a:gd name="T1" fmla="*/ 83 h 83"/>
                  <a:gd name="T2" fmla="*/ 96 w 1340"/>
                  <a:gd name="T3" fmla="*/ 83 h 83"/>
                  <a:gd name="T4" fmla="*/ 0 w 1340"/>
                  <a:gd name="T5" fmla="*/ 0 h 83"/>
                  <a:gd name="T6" fmla="*/ 1227 w 1340"/>
                  <a:gd name="T7" fmla="*/ 0 h 83"/>
                  <a:gd name="T8" fmla="*/ 1340 w 1340"/>
                  <a:gd name="T9" fmla="*/ 83 h 83"/>
                </a:gdLst>
                <a:ahLst/>
                <a:cxnLst>
                  <a:cxn ang="0">
                    <a:pos x="T0" y="T1"/>
                  </a:cxn>
                  <a:cxn ang="0">
                    <a:pos x="T2" y="T3"/>
                  </a:cxn>
                  <a:cxn ang="0">
                    <a:pos x="T4" y="T5"/>
                  </a:cxn>
                  <a:cxn ang="0">
                    <a:pos x="T6" y="T7"/>
                  </a:cxn>
                  <a:cxn ang="0">
                    <a:pos x="T8" y="T9"/>
                  </a:cxn>
                </a:cxnLst>
                <a:rect l="0" t="0" r="r" b="b"/>
                <a:pathLst>
                  <a:path w="1340" h="83">
                    <a:moveTo>
                      <a:pt x="1340" y="83"/>
                    </a:moveTo>
                    <a:cubicBezTo>
                      <a:pt x="926" y="83"/>
                      <a:pt x="511" y="83"/>
                      <a:pt x="96" y="83"/>
                    </a:cubicBezTo>
                    <a:cubicBezTo>
                      <a:pt x="64" y="55"/>
                      <a:pt x="32" y="28"/>
                      <a:pt x="0" y="0"/>
                    </a:cubicBezTo>
                    <a:cubicBezTo>
                      <a:pt x="409" y="0"/>
                      <a:pt x="818" y="0"/>
                      <a:pt x="1227" y="0"/>
                    </a:cubicBezTo>
                    <a:cubicBezTo>
                      <a:pt x="1265" y="28"/>
                      <a:pt x="1302" y="55"/>
                      <a:pt x="1340"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6" name="Freeform 274"/>
              <p:cNvSpPr>
                <a:spLocks/>
              </p:cNvSpPr>
              <p:nvPr/>
            </p:nvSpPr>
            <p:spPr bwMode="auto">
              <a:xfrm>
                <a:off x="27625675" y="696913"/>
                <a:ext cx="4957763" cy="311150"/>
              </a:xfrm>
              <a:custGeom>
                <a:avLst/>
                <a:gdLst>
                  <a:gd name="T0" fmla="*/ 1322 w 1322"/>
                  <a:gd name="T1" fmla="*/ 83 h 83"/>
                  <a:gd name="T2" fmla="*/ 78 w 1322"/>
                  <a:gd name="T3" fmla="*/ 83 h 83"/>
                  <a:gd name="T4" fmla="*/ 0 w 1322"/>
                  <a:gd name="T5" fmla="*/ 0 h 83"/>
                  <a:gd name="T6" fmla="*/ 1228 w 1322"/>
                  <a:gd name="T7" fmla="*/ 0 h 83"/>
                  <a:gd name="T8" fmla="*/ 1322 w 1322"/>
                  <a:gd name="T9" fmla="*/ 83 h 83"/>
                </a:gdLst>
                <a:ahLst/>
                <a:cxnLst>
                  <a:cxn ang="0">
                    <a:pos x="T0" y="T1"/>
                  </a:cxn>
                  <a:cxn ang="0">
                    <a:pos x="T2" y="T3"/>
                  </a:cxn>
                  <a:cxn ang="0">
                    <a:pos x="T4" y="T5"/>
                  </a:cxn>
                  <a:cxn ang="0">
                    <a:pos x="T6" y="T7"/>
                  </a:cxn>
                  <a:cxn ang="0">
                    <a:pos x="T8" y="T9"/>
                  </a:cxn>
                </a:cxnLst>
                <a:rect l="0" t="0" r="r" b="b"/>
                <a:pathLst>
                  <a:path w="1322" h="83">
                    <a:moveTo>
                      <a:pt x="1322" y="83"/>
                    </a:moveTo>
                    <a:cubicBezTo>
                      <a:pt x="907" y="83"/>
                      <a:pt x="493" y="83"/>
                      <a:pt x="78" y="83"/>
                    </a:cubicBezTo>
                    <a:cubicBezTo>
                      <a:pt x="52" y="55"/>
                      <a:pt x="26" y="28"/>
                      <a:pt x="0" y="0"/>
                    </a:cubicBezTo>
                    <a:cubicBezTo>
                      <a:pt x="409" y="0"/>
                      <a:pt x="818" y="0"/>
                      <a:pt x="1228" y="0"/>
                    </a:cubicBezTo>
                    <a:cubicBezTo>
                      <a:pt x="1259" y="28"/>
                      <a:pt x="1290" y="55"/>
                      <a:pt x="1322"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7" name="Freeform 275"/>
              <p:cNvSpPr>
                <a:spLocks/>
              </p:cNvSpPr>
              <p:nvPr/>
            </p:nvSpPr>
            <p:spPr bwMode="auto">
              <a:xfrm>
                <a:off x="22599650" y="696913"/>
                <a:ext cx="4891088" cy="311150"/>
              </a:xfrm>
              <a:custGeom>
                <a:avLst/>
                <a:gdLst>
                  <a:gd name="T0" fmla="*/ 1304 w 1304"/>
                  <a:gd name="T1" fmla="*/ 83 h 83"/>
                  <a:gd name="T2" fmla="*/ 60 w 1304"/>
                  <a:gd name="T3" fmla="*/ 83 h 83"/>
                  <a:gd name="T4" fmla="*/ 0 w 1304"/>
                  <a:gd name="T5" fmla="*/ 0 h 83"/>
                  <a:gd name="T6" fmla="*/ 1228 w 1304"/>
                  <a:gd name="T7" fmla="*/ 0 h 83"/>
                  <a:gd name="T8" fmla="*/ 1304 w 1304"/>
                  <a:gd name="T9" fmla="*/ 83 h 83"/>
                </a:gdLst>
                <a:ahLst/>
                <a:cxnLst>
                  <a:cxn ang="0">
                    <a:pos x="T0" y="T1"/>
                  </a:cxn>
                  <a:cxn ang="0">
                    <a:pos x="T2" y="T3"/>
                  </a:cxn>
                  <a:cxn ang="0">
                    <a:pos x="T4" y="T5"/>
                  </a:cxn>
                  <a:cxn ang="0">
                    <a:pos x="T6" y="T7"/>
                  </a:cxn>
                  <a:cxn ang="0">
                    <a:pos x="T8" y="T9"/>
                  </a:cxn>
                </a:cxnLst>
                <a:rect l="0" t="0" r="r" b="b"/>
                <a:pathLst>
                  <a:path w="1304" h="83">
                    <a:moveTo>
                      <a:pt x="1304" y="83"/>
                    </a:moveTo>
                    <a:cubicBezTo>
                      <a:pt x="890" y="83"/>
                      <a:pt x="475" y="83"/>
                      <a:pt x="60" y="83"/>
                    </a:cubicBezTo>
                    <a:cubicBezTo>
                      <a:pt x="40" y="55"/>
                      <a:pt x="20" y="28"/>
                      <a:pt x="0" y="0"/>
                    </a:cubicBezTo>
                    <a:cubicBezTo>
                      <a:pt x="409" y="0"/>
                      <a:pt x="819" y="0"/>
                      <a:pt x="1228" y="0"/>
                    </a:cubicBezTo>
                    <a:cubicBezTo>
                      <a:pt x="1253" y="28"/>
                      <a:pt x="1278" y="55"/>
                      <a:pt x="130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8" name="Freeform 276"/>
              <p:cNvSpPr>
                <a:spLocks/>
              </p:cNvSpPr>
              <p:nvPr/>
            </p:nvSpPr>
            <p:spPr bwMode="auto">
              <a:xfrm>
                <a:off x="17575213" y="696913"/>
                <a:ext cx="4822825" cy="311150"/>
              </a:xfrm>
              <a:custGeom>
                <a:avLst/>
                <a:gdLst>
                  <a:gd name="T0" fmla="*/ 1286 w 1286"/>
                  <a:gd name="T1" fmla="*/ 83 h 83"/>
                  <a:gd name="T2" fmla="*/ 42 w 1286"/>
                  <a:gd name="T3" fmla="*/ 83 h 83"/>
                  <a:gd name="T4" fmla="*/ 0 w 1286"/>
                  <a:gd name="T5" fmla="*/ 0 h 83"/>
                  <a:gd name="T6" fmla="*/ 1228 w 1286"/>
                  <a:gd name="T7" fmla="*/ 0 h 83"/>
                  <a:gd name="T8" fmla="*/ 1286 w 1286"/>
                  <a:gd name="T9" fmla="*/ 83 h 83"/>
                </a:gdLst>
                <a:ahLst/>
                <a:cxnLst>
                  <a:cxn ang="0">
                    <a:pos x="T0" y="T1"/>
                  </a:cxn>
                  <a:cxn ang="0">
                    <a:pos x="T2" y="T3"/>
                  </a:cxn>
                  <a:cxn ang="0">
                    <a:pos x="T4" y="T5"/>
                  </a:cxn>
                  <a:cxn ang="0">
                    <a:pos x="T6" y="T7"/>
                  </a:cxn>
                  <a:cxn ang="0">
                    <a:pos x="T8" y="T9"/>
                  </a:cxn>
                </a:cxnLst>
                <a:rect l="0" t="0" r="r" b="b"/>
                <a:pathLst>
                  <a:path w="1286" h="83">
                    <a:moveTo>
                      <a:pt x="1286" y="83"/>
                    </a:moveTo>
                    <a:cubicBezTo>
                      <a:pt x="871" y="83"/>
                      <a:pt x="457" y="83"/>
                      <a:pt x="42" y="83"/>
                    </a:cubicBezTo>
                    <a:cubicBezTo>
                      <a:pt x="28" y="55"/>
                      <a:pt x="14" y="28"/>
                      <a:pt x="0" y="0"/>
                    </a:cubicBezTo>
                    <a:cubicBezTo>
                      <a:pt x="410" y="0"/>
                      <a:pt x="819" y="0"/>
                      <a:pt x="1228" y="0"/>
                    </a:cubicBezTo>
                    <a:cubicBezTo>
                      <a:pt x="1247" y="28"/>
                      <a:pt x="1267" y="55"/>
                      <a:pt x="1286"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29" name="Freeform 277"/>
              <p:cNvSpPr>
                <a:spLocks/>
              </p:cNvSpPr>
              <p:nvPr/>
            </p:nvSpPr>
            <p:spPr bwMode="auto">
              <a:xfrm>
                <a:off x="12552363" y="696913"/>
                <a:ext cx="4752975" cy="311150"/>
              </a:xfrm>
              <a:custGeom>
                <a:avLst/>
                <a:gdLst>
                  <a:gd name="T0" fmla="*/ 1267 w 1267"/>
                  <a:gd name="T1" fmla="*/ 83 h 83"/>
                  <a:gd name="T2" fmla="*/ 23 w 1267"/>
                  <a:gd name="T3" fmla="*/ 83 h 83"/>
                  <a:gd name="T4" fmla="*/ 0 w 1267"/>
                  <a:gd name="T5" fmla="*/ 0 h 83"/>
                  <a:gd name="T6" fmla="*/ 1227 w 1267"/>
                  <a:gd name="T7" fmla="*/ 0 h 83"/>
                  <a:gd name="T8" fmla="*/ 1267 w 1267"/>
                  <a:gd name="T9" fmla="*/ 83 h 83"/>
                </a:gdLst>
                <a:ahLst/>
                <a:cxnLst>
                  <a:cxn ang="0">
                    <a:pos x="T0" y="T1"/>
                  </a:cxn>
                  <a:cxn ang="0">
                    <a:pos x="T2" y="T3"/>
                  </a:cxn>
                  <a:cxn ang="0">
                    <a:pos x="T4" y="T5"/>
                  </a:cxn>
                  <a:cxn ang="0">
                    <a:pos x="T6" y="T7"/>
                  </a:cxn>
                  <a:cxn ang="0">
                    <a:pos x="T8" y="T9"/>
                  </a:cxn>
                </a:cxnLst>
                <a:rect l="0" t="0" r="r" b="b"/>
                <a:pathLst>
                  <a:path w="1267" h="83">
                    <a:moveTo>
                      <a:pt x="1267" y="83"/>
                    </a:moveTo>
                    <a:cubicBezTo>
                      <a:pt x="852" y="83"/>
                      <a:pt x="438" y="83"/>
                      <a:pt x="23" y="83"/>
                    </a:cubicBezTo>
                    <a:cubicBezTo>
                      <a:pt x="15" y="55"/>
                      <a:pt x="7" y="28"/>
                      <a:pt x="0" y="0"/>
                    </a:cubicBezTo>
                    <a:cubicBezTo>
                      <a:pt x="409" y="0"/>
                      <a:pt x="818" y="0"/>
                      <a:pt x="1227" y="0"/>
                    </a:cubicBezTo>
                    <a:cubicBezTo>
                      <a:pt x="1240" y="28"/>
                      <a:pt x="1254" y="55"/>
                      <a:pt x="1267"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0" name="Freeform 278"/>
              <p:cNvSpPr>
                <a:spLocks/>
              </p:cNvSpPr>
              <p:nvPr/>
            </p:nvSpPr>
            <p:spPr bwMode="auto">
              <a:xfrm>
                <a:off x="7526338" y="696913"/>
                <a:ext cx="4684713" cy="311150"/>
              </a:xfrm>
              <a:custGeom>
                <a:avLst/>
                <a:gdLst>
                  <a:gd name="T0" fmla="*/ 1249 w 1249"/>
                  <a:gd name="T1" fmla="*/ 83 h 83"/>
                  <a:gd name="T2" fmla="*/ 5 w 1249"/>
                  <a:gd name="T3" fmla="*/ 83 h 83"/>
                  <a:gd name="T4" fmla="*/ 0 w 1249"/>
                  <a:gd name="T5" fmla="*/ 0 h 83"/>
                  <a:gd name="T6" fmla="*/ 1227 w 1249"/>
                  <a:gd name="T7" fmla="*/ 0 h 83"/>
                  <a:gd name="T8" fmla="*/ 1249 w 1249"/>
                  <a:gd name="T9" fmla="*/ 83 h 83"/>
                </a:gdLst>
                <a:ahLst/>
                <a:cxnLst>
                  <a:cxn ang="0">
                    <a:pos x="T0" y="T1"/>
                  </a:cxn>
                  <a:cxn ang="0">
                    <a:pos x="T2" y="T3"/>
                  </a:cxn>
                  <a:cxn ang="0">
                    <a:pos x="T4" y="T5"/>
                  </a:cxn>
                  <a:cxn ang="0">
                    <a:pos x="T6" y="T7"/>
                  </a:cxn>
                  <a:cxn ang="0">
                    <a:pos x="T8" y="T9"/>
                  </a:cxn>
                </a:cxnLst>
                <a:rect l="0" t="0" r="r" b="b"/>
                <a:pathLst>
                  <a:path w="1249" h="83">
                    <a:moveTo>
                      <a:pt x="1249" y="83"/>
                    </a:moveTo>
                    <a:cubicBezTo>
                      <a:pt x="834" y="83"/>
                      <a:pt x="420" y="83"/>
                      <a:pt x="5" y="83"/>
                    </a:cubicBezTo>
                    <a:cubicBezTo>
                      <a:pt x="3" y="55"/>
                      <a:pt x="1" y="28"/>
                      <a:pt x="0" y="0"/>
                    </a:cubicBezTo>
                    <a:cubicBezTo>
                      <a:pt x="409" y="0"/>
                      <a:pt x="818" y="0"/>
                      <a:pt x="1227" y="0"/>
                    </a:cubicBezTo>
                    <a:cubicBezTo>
                      <a:pt x="1234" y="28"/>
                      <a:pt x="1242" y="55"/>
                      <a:pt x="1249"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1" name="Freeform 279"/>
              <p:cNvSpPr>
                <a:spLocks/>
              </p:cNvSpPr>
              <p:nvPr/>
            </p:nvSpPr>
            <p:spPr bwMode="auto">
              <a:xfrm>
                <a:off x="2452688" y="696913"/>
                <a:ext cx="4665663" cy="311150"/>
              </a:xfrm>
              <a:custGeom>
                <a:avLst/>
                <a:gdLst>
                  <a:gd name="T0" fmla="*/ 1244 w 1244"/>
                  <a:gd name="T1" fmla="*/ 83 h 83"/>
                  <a:gd name="T2" fmla="*/ 0 w 1244"/>
                  <a:gd name="T3" fmla="*/ 83 h 83"/>
                  <a:gd name="T4" fmla="*/ 13 w 1244"/>
                  <a:gd name="T5" fmla="*/ 0 h 83"/>
                  <a:gd name="T6" fmla="*/ 1240 w 1244"/>
                  <a:gd name="T7" fmla="*/ 0 h 83"/>
                  <a:gd name="T8" fmla="*/ 1244 w 1244"/>
                  <a:gd name="T9" fmla="*/ 83 h 83"/>
                </a:gdLst>
                <a:ahLst/>
                <a:cxnLst>
                  <a:cxn ang="0">
                    <a:pos x="T0" y="T1"/>
                  </a:cxn>
                  <a:cxn ang="0">
                    <a:pos x="T2" y="T3"/>
                  </a:cxn>
                  <a:cxn ang="0">
                    <a:pos x="T4" y="T5"/>
                  </a:cxn>
                  <a:cxn ang="0">
                    <a:pos x="T6" y="T7"/>
                  </a:cxn>
                  <a:cxn ang="0">
                    <a:pos x="T8" y="T9"/>
                  </a:cxn>
                </a:cxnLst>
                <a:rect l="0" t="0" r="r" b="b"/>
                <a:pathLst>
                  <a:path w="1244" h="83">
                    <a:moveTo>
                      <a:pt x="1244" y="83"/>
                    </a:moveTo>
                    <a:cubicBezTo>
                      <a:pt x="829" y="83"/>
                      <a:pt x="414" y="83"/>
                      <a:pt x="0" y="83"/>
                    </a:cubicBezTo>
                    <a:cubicBezTo>
                      <a:pt x="4" y="55"/>
                      <a:pt x="8" y="28"/>
                      <a:pt x="13" y="0"/>
                    </a:cubicBezTo>
                    <a:cubicBezTo>
                      <a:pt x="422" y="0"/>
                      <a:pt x="831" y="0"/>
                      <a:pt x="1240" y="0"/>
                    </a:cubicBezTo>
                    <a:cubicBezTo>
                      <a:pt x="1242" y="28"/>
                      <a:pt x="124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2" name="Freeform 280"/>
              <p:cNvSpPr>
                <a:spLocks/>
              </p:cNvSpPr>
              <p:nvPr/>
            </p:nvSpPr>
            <p:spPr bwMode="auto">
              <a:xfrm>
                <a:off x="-2640013" y="696913"/>
                <a:ext cx="4718050" cy="311150"/>
              </a:xfrm>
              <a:custGeom>
                <a:avLst/>
                <a:gdLst>
                  <a:gd name="T0" fmla="*/ 1244 w 1258"/>
                  <a:gd name="T1" fmla="*/ 83 h 83"/>
                  <a:gd name="T2" fmla="*/ 0 w 1258"/>
                  <a:gd name="T3" fmla="*/ 83 h 83"/>
                  <a:gd name="T4" fmla="*/ 31 w 1258"/>
                  <a:gd name="T5" fmla="*/ 0 h 83"/>
                  <a:gd name="T6" fmla="*/ 1258 w 1258"/>
                  <a:gd name="T7" fmla="*/ 0 h 83"/>
                  <a:gd name="T8" fmla="*/ 1244 w 1258"/>
                  <a:gd name="T9" fmla="*/ 83 h 83"/>
                </a:gdLst>
                <a:ahLst/>
                <a:cxnLst>
                  <a:cxn ang="0">
                    <a:pos x="T0" y="T1"/>
                  </a:cxn>
                  <a:cxn ang="0">
                    <a:pos x="T2" y="T3"/>
                  </a:cxn>
                  <a:cxn ang="0">
                    <a:pos x="T4" y="T5"/>
                  </a:cxn>
                  <a:cxn ang="0">
                    <a:pos x="T6" y="T7"/>
                  </a:cxn>
                  <a:cxn ang="0">
                    <a:pos x="T8" y="T9"/>
                  </a:cxn>
                </a:cxnLst>
                <a:rect l="0" t="0" r="r" b="b"/>
                <a:pathLst>
                  <a:path w="1258" h="83">
                    <a:moveTo>
                      <a:pt x="1244" y="83"/>
                    </a:moveTo>
                    <a:cubicBezTo>
                      <a:pt x="829" y="83"/>
                      <a:pt x="415" y="83"/>
                      <a:pt x="0" y="83"/>
                    </a:cubicBezTo>
                    <a:cubicBezTo>
                      <a:pt x="10" y="55"/>
                      <a:pt x="21" y="28"/>
                      <a:pt x="31" y="0"/>
                    </a:cubicBezTo>
                    <a:cubicBezTo>
                      <a:pt x="440" y="0"/>
                      <a:pt x="849" y="0"/>
                      <a:pt x="1258" y="0"/>
                    </a:cubicBezTo>
                    <a:cubicBezTo>
                      <a:pt x="1254" y="28"/>
                      <a:pt x="1249"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3" name="Freeform 281"/>
              <p:cNvSpPr>
                <a:spLocks/>
              </p:cNvSpPr>
              <p:nvPr/>
            </p:nvSpPr>
            <p:spPr bwMode="auto">
              <a:xfrm>
                <a:off x="-7734300" y="696913"/>
                <a:ext cx="4789488" cy="311150"/>
              </a:xfrm>
              <a:custGeom>
                <a:avLst/>
                <a:gdLst>
                  <a:gd name="T0" fmla="*/ 1244 w 1277"/>
                  <a:gd name="T1" fmla="*/ 83 h 83"/>
                  <a:gd name="T2" fmla="*/ 0 w 1277"/>
                  <a:gd name="T3" fmla="*/ 83 h 83"/>
                  <a:gd name="T4" fmla="*/ 49 w 1277"/>
                  <a:gd name="T5" fmla="*/ 0 h 83"/>
                  <a:gd name="T6" fmla="*/ 1277 w 1277"/>
                  <a:gd name="T7" fmla="*/ 0 h 83"/>
                  <a:gd name="T8" fmla="*/ 1244 w 1277"/>
                  <a:gd name="T9" fmla="*/ 83 h 83"/>
                </a:gdLst>
                <a:ahLst/>
                <a:cxnLst>
                  <a:cxn ang="0">
                    <a:pos x="T0" y="T1"/>
                  </a:cxn>
                  <a:cxn ang="0">
                    <a:pos x="T2" y="T3"/>
                  </a:cxn>
                  <a:cxn ang="0">
                    <a:pos x="T4" y="T5"/>
                  </a:cxn>
                  <a:cxn ang="0">
                    <a:pos x="T6" y="T7"/>
                  </a:cxn>
                  <a:cxn ang="0">
                    <a:pos x="T8" y="T9"/>
                  </a:cxn>
                </a:cxnLst>
                <a:rect l="0" t="0" r="r" b="b"/>
                <a:pathLst>
                  <a:path w="1277" h="83">
                    <a:moveTo>
                      <a:pt x="1244" y="83"/>
                    </a:moveTo>
                    <a:cubicBezTo>
                      <a:pt x="829" y="83"/>
                      <a:pt x="415" y="83"/>
                      <a:pt x="0" y="83"/>
                    </a:cubicBezTo>
                    <a:cubicBezTo>
                      <a:pt x="16" y="55"/>
                      <a:pt x="33" y="28"/>
                      <a:pt x="49" y="0"/>
                    </a:cubicBezTo>
                    <a:cubicBezTo>
                      <a:pt x="458" y="0"/>
                      <a:pt x="868" y="0"/>
                      <a:pt x="1277" y="0"/>
                    </a:cubicBezTo>
                    <a:cubicBezTo>
                      <a:pt x="1266" y="28"/>
                      <a:pt x="1255"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4" name="Freeform 282"/>
              <p:cNvSpPr>
                <a:spLocks/>
              </p:cNvSpPr>
              <p:nvPr/>
            </p:nvSpPr>
            <p:spPr bwMode="auto">
              <a:xfrm>
                <a:off x="-12827000" y="696913"/>
                <a:ext cx="4857750" cy="311150"/>
              </a:xfrm>
              <a:custGeom>
                <a:avLst/>
                <a:gdLst>
                  <a:gd name="T0" fmla="*/ 1244 w 1295"/>
                  <a:gd name="T1" fmla="*/ 83 h 83"/>
                  <a:gd name="T2" fmla="*/ 0 w 1295"/>
                  <a:gd name="T3" fmla="*/ 83 h 83"/>
                  <a:gd name="T4" fmla="*/ 67 w 1295"/>
                  <a:gd name="T5" fmla="*/ 0 h 83"/>
                  <a:gd name="T6" fmla="*/ 1295 w 1295"/>
                  <a:gd name="T7" fmla="*/ 0 h 83"/>
                  <a:gd name="T8" fmla="*/ 1244 w 1295"/>
                  <a:gd name="T9" fmla="*/ 83 h 83"/>
                </a:gdLst>
                <a:ahLst/>
                <a:cxnLst>
                  <a:cxn ang="0">
                    <a:pos x="T0" y="T1"/>
                  </a:cxn>
                  <a:cxn ang="0">
                    <a:pos x="T2" y="T3"/>
                  </a:cxn>
                  <a:cxn ang="0">
                    <a:pos x="T4" y="T5"/>
                  </a:cxn>
                  <a:cxn ang="0">
                    <a:pos x="T6" y="T7"/>
                  </a:cxn>
                  <a:cxn ang="0">
                    <a:pos x="T8" y="T9"/>
                  </a:cxn>
                </a:cxnLst>
                <a:rect l="0" t="0" r="r" b="b"/>
                <a:pathLst>
                  <a:path w="1295" h="83">
                    <a:moveTo>
                      <a:pt x="1244" y="83"/>
                    </a:moveTo>
                    <a:cubicBezTo>
                      <a:pt x="829" y="83"/>
                      <a:pt x="414" y="83"/>
                      <a:pt x="0" y="83"/>
                    </a:cubicBezTo>
                    <a:cubicBezTo>
                      <a:pt x="22" y="55"/>
                      <a:pt x="45" y="28"/>
                      <a:pt x="67" y="0"/>
                    </a:cubicBezTo>
                    <a:cubicBezTo>
                      <a:pt x="477" y="0"/>
                      <a:pt x="886" y="0"/>
                      <a:pt x="1295" y="0"/>
                    </a:cubicBezTo>
                    <a:cubicBezTo>
                      <a:pt x="1278" y="28"/>
                      <a:pt x="1261"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5" name="Freeform 283"/>
              <p:cNvSpPr>
                <a:spLocks/>
              </p:cNvSpPr>
              <p:nvPr/>
            </p:nvSpPr>
            <p:spPr bwMode="auto">
              <a:xfrm>
                <a:off x="-17919700" y="696913"/>
                <a:ext cx="4924425" cy="311150"/>
              </a:xfrm>
              <a:custGeom>
                <a:avLst/>
                <a:gdLst>
                  <a:gd name="T0" fmla="*/ 1244 w 1313"/>
                  <a:gd name="T1" fmla="*/ 83 h 83"/>
                  <a:gd name="T2" fmla="*/ 0 w 1313"/>
                  <a:gd name="T3" fmla="*/ 83 h 83"/>
                  <a:gd name="T4" fmla="*/ 86 w 1313"/>
                  <a:gd name="T5" fmla="*/ 0 h 83"/>
                  <a:gd name="T6" fmla="*/ 1313 w 1313"/>
                  <a:gd name="T7" fmla="*/ 0 h 83"/>
                  <a:gd name="T8" fmla="*/ 1244 w 1313"/>
                  <a:gd name="T9" fmla="*/ 83 h 83"/>
                </a:gdLst>
                <a:ahLst/>
                <a:cxnLst>
                  <a:cxn ang="0">
                    <a:pos x="T0" y="T1"/>
                  </a:cxn>
                  <a:cxn ang="0">
                    <a:pos x="T2" y="T3"/>
                  </a:cxn>
                  <a:cxn ang="0">
                    <a:pos x="T4" y="T5"/>
                  </a:cxn>
                  <a:cxn ang="0">
                    <a:pos x="T6" y="T7"/>
                  </a:cxn>
                  <a:cxn ang="0">
                    <a:pos x="T8" y="T9"/>
                  </a:cxn>
                </a:cxnLst>
                <a:rect l="0" t="0" r="r" b="b"/>
                <a:pathLst>
                  <a:path w="1313" h="83">
                    <a:moveTo>
                      <a:pt x="1244" y="83"/>
                    </a:moveTo>
                    <a:cubicBezTo>
                      <a:pt x="829" y="83"/>
                      <a:pt x="414" y="83"/>
                      <a:pt x="0" y="83"/>
                    </a:cubicBezTo>
                    <a:cubicBezTo>
                      <a:pt x="29" y="55"/>
                      <a:pt x="57" y="28"/>
                      <a:pt x="86" y="0"/>
                    </a:cubicBezTo>
                    <a:cubicBezTo>
                      <a:pt x="495" y="0"/>
                      <a:pt x="904" y="0"/>
                      <a:pt x="1313" y="0"/>
                    </a:cubicBezTo>
                    <a:cubicBezTo>
                      <a:pt x="1290" y="28"/>
                      <a:pt x="1267"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6" name="Freeform 284"/>
              <p:cNvSpPr>
                <a:spLocks/>
              </p:cNvSpPr>
              <p:nvPr/>
            </p:nvSpPr>
            <p:spPr bwMode="auto">
              <a:xfrm>
                <a:off x="-23013988" y="696913"/>
                <a:ext cx="4992688" cy="311150"/>
              </a:xfrm>
              <a:custGeom>
                <a:avLst/>
                <a:gdLst>
                  <a:gd name="T0" fmla="*/ 1244 w 1331"/>
                  <a:gd name="T1" fmla="*/ 83 h 83"/>
                  <a:gd name="T2" fmla="*/ 0 w 1331"/>
                  <a:gd name="T3" fmla="*/ 83 h 83"/>
                  <a:gd name="T4" fmla="*/ 104 w 1331"/>
                  <a:gd name="T5" fmla="*/ 0 h 83"/>
                  <a:gd name="T6" fmla="*/ 1331 w 1331"/>
                  <a:gd name="T7" fmla="*/ 0 h 83"/>
                  <a:gd name="T8" fmla="*/ 1244 w 1331"/>
                  <a:gd name="T9" fmla="*/ 83 h 83"/>
                </a:gdLst>
                <a:ahLst/>
                <a:cxnLst>
                  <a:cxn ang="0">
                    <a:pos x="T0" y="T1"/>
                  </a:cxn>
                  <a:cxn ang="0">
                    <a:pos x="T2" y="T3"/>
                  </a:cxn>
                  <a:cxn ang="0">
                    <a:pos x="T4" y="T5"/>
                  </a:cxn>
                  <a:cxn ang="0">
                    <a:pos x="T6" y="T7"/>
                  </a:cxn>
                  <a:cxn ang="0">
                    <a:pos x="T8" y="T9"/>
                  </a:cxn>
                </a:cxnLst>
                <a:rect l="0" t="0" r="r" b="b"/>
                <a:pathLst>
                  <a:path w="1331" h="83">
                    <a:moveTo>
                      <a:pt x="1244" y="83"/>
                    </a:moveTo>
                    <a:cubicBezTo>
                      <a:pt x="829" y="83"/>
                      <a:pt x="414" y="83"/>
                      <a:pt x="0" y="83"/>
                    </a:cubicBezTo>
                    <a:cubicBezTo>
                      <a:pt x="35" y="55"/>
                      <a:pt x="69" y="28"/>
                      <a:pt x="104" y="0"/>
                    </a:cubicBezTo>
                    <a:cubicBezTo>
                      <a:pt x="513" y="0"/>
                      <a:pt x="922" y="0"/>
                      <a:pt x="1331" y="0"/>
                    </a:cubicBezTo>
                    <a:cubicBezTo>
                      <a:pt x="1302" y="28"/>
                      <a:pt x="127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7" name="Freeform 285"/>
              <p:cNvSpPr>
                <a:spLocks/>
              </p:cNvSpPr>
              <p:nvPr/>
            </p:nvSpPr>
            <p:spPr bwMode="auto">
              <a:xfrm>
                <a:off x="-26628725" y="1082676"/>
                <a:ext cx="5629275" cy="760413"/>
              </a:xfrm>
              <a:custGeom>
                <a:avLst/>
                <a:gdLst>
                  <a:gd name="T0" fmla="*/ 1263 w 1501"/>
                  <a:gd name="T1" fmla="*/ 202 h 202"/>
                  <a:gd name="T2" fmla="*/ 0 w 1501"/>
                  <a:gd name="T3" fmla="*/ 202 h 202"/>
                  <a:gd name="T4" fmla="*/ 278 w 1501"/>
                  <a:gd name="T5" fmla="*/ 0 h 202"/>
                  <a:gd name="T6" fmla="*/ 1501 w 1501"/>
                  <a:gd name="T7" fmla="*/ 0 h 202"/>
                  <a:gd name="T8" fmla="*/ 1263 w 1501"/>
                  <a:gd name="T9" fmla="*/ 202 h 202"/>
                </a:gdLst>
                <a:ahLst/>
                <a:cxnLst>
                  <a:cxn ang="0">
                    <a:pos x="T0" y="T1"/>
                  </a:cxn>
                  <a:cxn ang="0">
                    <a:pos x="T2" y="T3"/>
                  </a:cxn>
                  <a:cxn ang="0">
                    <a:pos x="T4" y="T5"/>
                  </a:cxn>
                  <a:cxn ang="0">
                    <a:pos x="T6" y="T7"/>
                  </a:cxn>
                  <a:cxn ang="0">
                    <a:pos x="T8" y="T9"/>
                  </a:cxn>
                </a:cxnLst>
                <a:rect l="0" t="0" r="r" b="b"/>
                <a:pathLst>
                  <a:path w="1501" h="202">
                    <a:moveTo>
                      <a:pt x="1263" y="202"/>
                    </a:moveTo>
                    <a:cubicBezTo>
                      <a:pt x="842" y="202"/>
                      <a:pt x="421" y="202"/>
                      <a:pt x="0" y="202"/>
                    </a:cubicBezTo>
                    <a:cubicBezTo>
                      <a:pt x="95" y="134"/>
                      <a:pt x="187" y="66"/>
                      <a:pt x="278" y="0"/>
                    </a:cubicBezTo>
                    <a:cubicBezTo>
                      <a:pt x="686" y="0"/>
                      <a:pt x="1093" y="0"/>
                      <a:pt x="1501" y="0"/>
                    </a:cubicBezTo>
                    <a:cubicBezTo>
                      <a:pt x="1423" y="66"/>
                      <a:pt x="1344"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8" name="Freeform 286"/>
              <p:cNvSpPr>
                <a:spLocks/>
              </p:cNvSpPr>
              <p:nvPr/>
            </p:nvSpPr>
            <p:spPr bwMode="auto">
              <a:xfrm>
                <a:off x="-21355050" y="1082676"/>
                <a:ext cx="5461000" cy="760413"/>
              </a:xfrm>
              <a:custGeom>
                <a:avLst/>
                <a:gdLst>
                  <a:gd name="T0" fmla="*/ 1263 w 1456"/>
                  <a:gd name="T1" fmla="*/ 202 h 202"/>
                  <a:gd name="T2" fmla="*/ 0 w 1456"/>
                  <a:gd name="T3" fmla="*/ 202 h 202"/>
                  <a:gd name="T4" fmla="*/ 233 w 1456"/>
                  <a:gd name="T5" fmla="*/ 0 h 202"/>
                  <a:gd name="T6" fmla="*/ 1456 w 1456"/>
                  <a:gd name="T7" fmla="*/ 0 h 202"/>
                  <a:gd name="T8" fmla="*/ 1263 w 1456"/>
                  <a:gd name="T9" fmla="*/ 202 h 202"/>
                </a:gdLst>
                <a:ahLst/>
                <a:cxnLst>
                  <a:cxn ang="0">
                    <a:pos x="T0" y="T1"/>
                  </a:cxn>
                  <a:cxn ang="0">
                    <a:pos x="T2" y="T3"/>
                  </a:cxn>
                  <a:cxn ang="0">
                    <a:pos x="T4" y="T5"/>
                  </a:cxn>
                  <a:cxn ang="0">
                    <a:pos x="T6" y="T7"/>
                  </a:cxn>
                  <a:cxn ang="0">
                    <a:pos x="T8" y="T9"/>
                  </a:cxn>
                </a:cxnLst>
                <a:rect l="0" t="0" r="r" b="b"/>
                <a:pathLst>
                  <a:path w="1456" h="202">
                    <a:moveTo>
                      <a:pt x="1263" y="202"/>
                    </a:moveTo>
                    <a:cubicBezTo>
                      <a:pt x="842" y="202"/>
                      <a:pt x="421" y="202"/>
                      <a:pt x="0" y="202"/>
                    </a:cubicBezTo>
                    <a:cubicBezTo>
                      <a:pt x="80" y="134"/>
                      <a:pt x="157" y="66"/>
                      <a:pt x="233" y="0"/>
                    </a:cubicBezTo>
                    <a:cubicBezTo>
                      <a:pt x="641" y="0"/>
                      <a:pt x="1048" y="0"/>
                      <a:pt x="1456" y="0"/>
                    </a:cubicBezTo>
                    <a:cubicBezTo>
                      <a:pt x="1393" y="66"/>
                      <a:pt x="132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39" name="Freeform 287"/>
              <p:cNvSpPr>
                <a:spLocks/>
              </p:cNvSpPr>
              <p:nvPr/>
            </p:nvSpPr>
            <p:spPr bwMode="auto">
              <a:xfrm>
                <a:off x="-16082963" y="1082676"/>
                <a:ext cx="5292725" cy="760413"/>
              </a:xfrm>
              <a:custGeom>
                <a:avLst/>
                <a:gdLst>
                  <a:gd name="T0" fmla="*/ 1263 w 1411"/>
                  <a:gd name="T1" fmla="*/ 202 h 202"/>
                  <a:gd name="T2" fmla="*/ 0 w 1411"/>
                  <a:gd name="T3" fmla="*/ 202 h 202"/>
                  <a:gd name="T4" fmla="*/ 189 w 1411"/>
                  <a:gd name="T5" fmla="*/ 0 h 202"/>
                  <a:gd name="T6" fmla="*/ 1411 w 1411"/>
                  <a:gd name="T7" fmla="*/ 0 h 202"/>
                  <a:gd name="T8" fmla="*/ 1263 w 1411"/>
                  <a:gd name="T9" fmla="*/ 202 h 202"/>
                </a:gdLst>
                <a:ahLst/>
                <a:cxnLst>
                  <a:cxn ang="0">
                    <a:pos x="T0" y="T1"/>
                  </a:cxn>
                  <a:cxn ang="0">
                    <a:pos x="T2" y="T3"/>
                  </a:cxn>
                  <a:cxn ang="0">
                    <a:pos x="T4" y="T5"/>
                  </a:cxn>
                  <a:cxn ang="0">
                    <a:pos x="T6" y="T7"/>
                  </a:cxn>
                  <a:cxn ang="0">
                    <a:pos x="T8" y="T9"/>
                  </a:cxn>
                </a:cxnLst>
                <a:rect l="0" t="0" r="r" b="b"/>
                <a:pathLst>
                  <a:path w="1411" h="202">
                    <a:moveTo>
                      <a:pt x="1263" y="202"/>
                    </a:moveTo>
                    <a:cubicBezTo>
                      <a:pt x="842" y="202"/>
                      <a:pt x="421" y="202"/>
                      <a:pt x="0" y="202"/>
                    </a:cubicBezTo>
                    <a:cubicBezTo>
                      <a:pt x="64" y="134"/>
                      <a:pt x="127" y="66"/>
                      <a:pt x="189" y="0"/>
                    </a:cubicBezTo>
                    <a:cubicBezTo>
                      <a:pt x="596" y="0"/>
                      <a:pt x="1004" y="0"/>
                      <a:pt x="1411" y="0"/>
                    </a:cubicBezTo>
                    <a:cubicBezTo>
                      <a:pt x="1363" y="66"/>
                      <a:pt x="131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0" name="Freeform 288"/>
              <p:cNvSpPr>
                <a:spLocks/>
              </p:cNvSpPr>
              <p:nvPr/>
            </p:nvSpPr>
            <p:spPr bwMode="auto">
              <a:xfrm>
                <a:off x="-38349238" y="4860926"/>
                <a:ext cx="6983413" cy="1033463"/>
              </a:xfrm>
              <a:custGeom>
                <a:avLst/>
                <a:gdLst>
                  <a:gd name="T0" fmla="*/ 1478 w 1862"/>
                  <a:gd name="T1" fmla="*/ 275 h 275"/>
                  <a:gd name="T2" fmla="*/ 0 w 1862"/>
                  <a:gd name="T3" fmla="*/ 275 h 275"/>
                  <a:gd name="T4" fmla="*/ 440 w 1862"/>
                  <a:gd name="T5" fmla="*/ 0 h 275"/>
                  <a:gd name="T6" fmla="*/ 1862 w 1862"/>
                  <a:gd name="T7" fmla="*/ 0 h 275"/>
                  <a:gd name="T8" fmla="*/ 1478 w 1862"/>
                  <a:gd name="T9" fmla="*/ 275 h 275"/>
                </a:gdLst>
                <a:ahLst/>
                <a:cxnLst>
                  <a:cxn ang="0">
                    <a:pos x="T0" y="T1"/>
                  </a:cxn>
                  <a:cxn ang="0">
                    <a:pos x="T2" y="T3"/>
                  </a:cxn>
                  <a:cxn ang="0">
                    <a:pos x="T4" y="T5"/>
                  </a:cxn>
                  <a:cxn ang="0">
                    <a:pos x="T6" y="T7"/>
                  </a:cxn>
                  <a:cxn ang="0">
                    <a:pos x="T8" y="T9"/>
                  </a:cxn>
                </a:cxnLst>
                <a:rect l="0" t="0" r="r" b="b"/>
                <a:pathLst>
                  <a:path w="1862" h="275">
                    <a:moveTo>
                      <a:pt x="1478" y="275"/>
                    </a:moveTo>
                    <a:cubicBezTo>
                      <a:pt x="985" y="275"/>
                      <a:pt x="493" y="275"/>
                      <a:pt x="0" y="275"/>
                    </a:cubicBezTo>
                    <a:cubicBezTo>
                      <a:pt x="150" y="181"/>
                      <a:pt x="297" y="89"/>
                      <a:pt x="440" y="0"/>
                    </a:cubicBezTo>
                    <a:cubicBezTo>
                      <a:pt x="914" y="0"/>
                      <a:pt x="1388" y="0"/>
                      <a:pt x="1862" y="0"/>
                    </a:cubicBezTo>
                    <a:cubicBezTo>
                      <a:pt x="1737" y="89"/>
                      <a:pt x="1609" y="181"/>
                      <a:pt x="147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1" name="Freeform 289"/>
              <p:cNvSpPr>
                <a:spLocks/>
              </p:cNvSpPr>
              <p:nvPr/>
            </p:nvSpPr>
            <p:spPr bwMode="auto">
              <a:xfrm>
                <a:off x="-32180213" y="4860926"/>
                <a:ext cx="6751638" cy="1033463"/>
              </a:xfrm>
              <a:custGeom>
                <a:avLst/>
                <a:gdLst>
                  <a:gd name="T0" fmla="*/ 1477 w 1800"/>
                  <a:gd name="T1" fmla="*/ 275 h 275"/>
                  <a:gd name="T2" fmla="*/ 0 w 1800"/>
                  <a:gd name="T3" fmla="*/ 275 h 275"/>
                  <a:gd name="T4" fmla="*/ 378 w 1800"/>
                  <a:gd name="T5" fmla="*/ 0 h 275"/>
                  <a:gd name="T6" fmla="*/ 1800 w 1800"/>
                  <a:gd name="T7" fmla="*/ 0 h 275"/>
                  <a:gd name="T8" fmla="*/ 1477 w 1800"/>
                  <a:gd name="T9" fmla="*/ 275 h 275"/>
                </a:gdLst>
                <a:ahLst/>
                <a:cxnLst>
                  <a:cxn ang="0">
                    <a:pos x="T0" y="T1"/>
                  </a:cxn>
                  <a:cxn ang="0">
                    <a:pos x="T2" y="T3"/>
                  </a:cxn>
                  <a:cxn ang="0">
                    <a:pos x="T4" y="T5"/>
                  </a:cxn>
                  <a:cxn ang="0">
                    <a:pos x="T6" y="T7"/>
                  </a:cxn>
                  <a:cxn ang="0">
                    <a:pos x="T8" y="T9"/>
                  </a:cxn>
                </a:cxnLst>
                <a:rect l="0" t="0" r="r" b="b"/>
                <a:pathLst>
                  <a:path w="1800" h="275">
                    <a:moveTo>
                      <a:pt x="1477" y="275"/>
                    </a:moveTo>
                    <a:cubicBezTo>
                      <a:pt x="985" y="275"/>
                      <a:pt x="492" y="275"/>
                      <a:pt x="0" y="275"/>
                    </a:cubicBezTo>
                    <a:cubicBezTo>
                      <a:pt x="129" y="181"/>
                      <a:pt x="255" y="89"/>
                      <a:pt x="378" y="0"/>
                    </a:cubicBezTo>
                    <a:cubicBezTo>
                      <a:pt x="852" y="0"/>
                      <a:pt x="1326" y="0"/>
                      <a:pt x="1800" y="0"/>
                    </a:cubicBezTo>
                    <a:cubicBezTo>
                      <a:pt x="1695" y="89"/>
                      <a:pt x="158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2" name="Freeform 290"/>
              <p:cNvSpPr>
                <a:spLocks/>
              </p:cNvSpPr>
              <p:nvPr/>
            </p:nvSpPr>
            <p:spPr bwMode="auto">
              <a:xfrm>
                <a:off x="-26014363" y="4860926"/>
                <a:ext cx="6526213" cy="1033463"/>
              </a:xfrm>
              <a:custGeom>
                <a:avLst/>
                <a:gdLst>
                  <a:gd name="T0" fmla="*/ 1477 w 1740"/>
                  <a:gd name="T1" fmla="*/ 275 h 275"/>
                  <a:gd name="T2" fmla="*/ 0 w 1740"/>
                  <a:gd name="T3" fmla="*/ 275 h 275"/>
                  <a:gd name="T4" fmla="*/ 318 w 1740"/>
                  <a:gd name="T5" fmla="*/ 0 h 275"/>
                  <a:gd name="T6" fmla="*/ 1740 w 1740"/>
                  <a:gd name="T7" fmla="*/ 0 h 275"/>
                  <a:gd name="T8" fmla="*/ 1477 w 1740"/>
                  <a:gd name="T9" fmla="*/ 275 h 275"/>
                </a:gdLst>
                <a:ahLst/>
                <a:cxnLst>
                  <a:cxn ang="0">
                    <a:pos x="T0" y="T1"/>
                  </a:cxn>
                  <a:cxn ang="0">
                    <a:pos x="T2" y="T3"/>
                  </a:cxn>
                  <a:cxn ang="0">
                    <a:pos x="T4" y="T5"/>
                  </a:cxn>
                  <a:cxn ang="0">
                    <a:pos x="T6" y="T7"/>
                  </a:cxn>
                  <a:cxn ang="0">
                    <a:pos x="T8" y="T9"/>
                  </a:cxn>
                </a:cxnLst>
                <a:rect l="0" t="0" r="r" b="b"/>
                <a:pathLst>
                  <a:path w="1740" h="275">
                    <a:moveTo>
                      <a:pt x="1477" y="275"/>
                    </a:moveTo>
                    <a:cubicBezTo>
                      <a:pt x="985" y="275"/>
                      <a:pt x="493" y="275"/>
                      <a:pt x="0" y="275"/>
                    </a:cubicBezTo>
                    <a:cubicBezTo>
                      <a:pt x="109" y="181"/>
                      <a:pt x="214" y="89"/>
                      <a:pt x="318" y="0"/>
                    </a:cubicBezTo>
                    <a:cubicBezTo>
                      <a:pt x="792" y="0"/>
                      <a:pt x="1266" y="0"/>
                      <a:pt x="1740" y="0"/>
                    </a:cubicBezTo>
                    <a:cubicBezTo>
                      <a:pt x="1655" y="89"/>
                      <a:pt x="156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3" name="Freeform 291"/>
              <p:cNvSpPr>
                <a:spLocks/>
              </p:cNvSpPr>
              <p:nvPr/>
            </p:nvSpPr>
            <p:spPr bwMode="auto">
              <a:xfrm>
                <a:off x="25596850" y="4860926"/>
                <a:ext cx="6289675" cy="1033463"/>
              </a:xfrm>
              <a:custGeom>
                <a:avLst/>
                <a:gdLst>
                  <a:gd name="T0" fmla="*/ 1677 w 1677"/>
                  <a:gd name="T1" fmla="*/ 275 h 275"/>
                  <a:gd name="T2" fmla="*/ 200 w 1677"/>
                  <a:gd name="T3" fmla="*/ 275 h 275"/>
                  <a:gd name="T4" fmla="*/ 0 w 1677"/>
                  <a:gd name="T5" fmla="*/ 0 h 275"/>
                  <a:gd name="T6" fmla="*/ 1423 w 1677"/>
                  <a:gd name="T7" fmla="*/ 0 h 275"/>
                  <a:gd name="T8" fmla="*/ 1677 w 1677"/>
                  <a:gd name="T9" fmla="*/ 275 h 275"/>
                </a:gdLst>
                <a:ahLst/>
                <a:cxnLst>
                  <a:cxn ang="0">
                    <a:pos x="T0" y="T1"/>
                  </a:cxn>
                  <a:cxn ang="0">
                    <a:pos x="T2" y="T3"/>
                  </a:cxn>
                  <a:cxn ang="0">
                    <a:pos x="T4" y="T5"/>
                  </a:cxn>
                  <a:cxn ang="0">
                    <a:pos x="T6" y="T7"/>
                  </a:cxn>
                  <a:cxn ang="0">
                    <a:pos x="T8" y="T9"/>
                  </a:cxn>
                </a:cxnLst>
                <a:rect l="0" t="0" r="r" b="b"/>
                <a:pathLst>
                  <a:path w="1677" h="275">
                    <a:moveTo>
                      <a:pt x="1677" y="275"/>
                    </a:moveTo>
                    <a:cubicBezTo>
                      <a:pt x="1185" y="275"/>
                      <a:pt x="693" y="275"/>
                      <a:pt x="200" y="275"/>
                    </a:cubicBezTo>
                    <a:cubicBezTo>
                      <a:pt x="132" y="181"/>
                      <a:pt x="65" y="89"/>
                      <a:pt x="0" y="0"/>
                    </a:cubicBezTo>
                    <a:cubicBezTo>
                      <a:pt x="474" y="0"/>
                      <a:pt x="949" y="0"/>
                      <a:pt x="1423" y="0"/>
                    </a:cubicBezTo>
                    <a:cubicBezTo>
                      <a:pt x="1506" y="89"/>
                      <a:pt x="1590" y="181"/>
                      <a:pt x="16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4" name="Freeform 292"/>
              <p:cNvSpPr>
                <a:spLocks/>
              </p:cNvSpPr>
              <p:nvPr/>
            </p:nvSpPr>
            <p:spPr bwMode="auto">
              <a:xfrm>
                <a:off x="31537275" y="4860926"/>
                <a:ext cx="6518275" cy="1033463"/>
              </a:xfrm>
              <a:custGeom>
                <a:avLst/>
                <a:gdLst>
                  <a:gd name="T0" fmla="*/ 1738 w 1738"/>
                  <a:gd name="T1" fmla="*/ 275 h 275"/>
                  <a:gd name="T2" fmla="*/ 261 w 1738"/>
                  <a:gd name="T3" fmla="*/ 275 h 275"/>
                  <a:gd name="T4" fmla="*/ 0 w 1738"/>
                  <a:gd name="T5" fmla="*/ 0 h 275"/>
                  <a:gd name="T6" fmla="*/ 1422 w 1738"/>
                  <a:gd name="T7" fmla="*/ 0 h 275"/>
                  <a:gd name="T8" fmla="*/ 1738 w 1738"/>
                  <a:gd name="T9" fmla="*/ 275 h 275"/>
                </a:gdLst>
                <a:ahLst/>
                <a:cxnLst>
                  <a:cxn ang="0">
                    <a:pos x="T0" y="T1"/>
                  </a:cxn>
                  <a:cxn ang="0">
                    <a:pos x="T2" y="T3"/>
                  </a:cxn>
                  <a:cxn ang="0">
                    <a:pos x="T4" y="T5"/>
                  </a:cxn>
                  <a:cxn ang="0">
                    <a:pos x="T6" y="T7"/>
                  </a:cxn>
                  <a:cxn ang="0">
                    <a:pos x="T8" y="T9"/>
                  </a:cxn>
                </a:cxnLst>
                <a:rect l="0" t="0" r="r" b="b"/>
                <a:pathLst>
                  <a:path w="1738" h="275">
                    <a:moveTo>
                      <a:pt x="1738" y="275"/>
                    </a:moveTo>
                    <a:cubicBezTo>
                      <a:pt x="1246" y="275"/>
                      <a:pt x="753" y="275"/>
                      <a:pt x="261" y="275"/>
                    </a:cubicBezTo>
                    <a:cubicBezTo>
                      <a:pt x="172" y="181"/>
                      <a:pt x="85" y="89"/>
                      <a:pt x="0" y="0"/>
                    </a:cubicBezTo>
                    <a:cubicBezTo>
                      <a:pt x="474" y="0"/>
                      <a:pt x="948" y="0"/>
                      <a:pt x="1422" y="0"/>
                    </a:cubicBezTo>
                    <a:cubicBezTo>
                      <a:pt x="1525" y="89"/>
                      <a:pt x="1630" y="181"/>
                      <a:pt x="173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5" name="Freeform 293"/>
              <p:cNvSpPr>
                <a:spLocks/>
              </p:cNvSpPr>
              <p:nvPr/>
            </p:nvSpPr>
            <p:spPr bwMode="auto">
              <a:xfrm>
                <a:off x="37479288" y="4860926"/>
                <a:ext cx="5932488" cy="436563"/>
              </a:xfrm>
              <a:custGeom>
                <a:avLst/>
                <a:gdLst>
                  <a:gd name="T0" fmla="*/ 1582 w 1582"/>
                  <a:gd name="T1" fmla="*/ 116 h 116"/>
                  <a:gd name="T2" fmla="*/ 136 w 1582"/>
                  <a:gd name="T3" fmla="*/ 116 h 116"/>
                  <a:gd name="T4" fmla="*/ 0 w 1582"/>
                  <a:gd name="T5" fmla="*/ 0 h 116"/>
                  <a:gd name="T6" fmla="*/ 1422 w 1582"/>
                  <a:gd name="T7" fmla="*/ 0 h 116"/>
                  <a:gd name="T8" fmla="*/ 1582 w 1582"/>
                  <a:gd name="T9" fmla="*/ 116 h 116"/>
                </a:gdLst>
                <a:ahLst/>
                <a:cxnLst>
                  <a:cxn ang="0">
                    <a:pos x="T0" y="T1"/>
                  </a:cxn>
                  <a:cxn ang="0">
                    <a:pos x="T2" y="T3"/>
                  </a:cxn>
                  <a:cxn ang="0">
                    <a:pos x="T4" y="T5"/>
                  </a:cxn>
                  <a:cxn ang="0">
                    <a:pos x="T6" y="T7"/>
                  </a:cxn>
                  <a:cxn ang="0">
                    <a:pos x="T8" y="T9"/>
                  </a:cxn>
                </a:cxnLst>
                <a:rect l="0" t="0" r="r" b="b"/>
                <a:pathLst>
                  <a:path w="1582" h="116">
                    <a:moveTo>
                      <a:pt x="1582" y="116"/>
                    </a:moveTo>
                    <a:cubicBezTo>
                      <a:pt x="1100" y="116"/>
                      <a:pt x="618" y="116"/>
                      <a:pt x="136" y="116"/>
                    </a:cubicBezTo>
                    <a:cubicBezTo>
                      <a:pt x="90" y="77"/>
                      <a:pt x="45" y="38"/>
                      <a:pt x="0" y="0"/>
                    </a:cubicBezTo>
                    <a:cubicBezTo>
                      <a:pt x="474" y="0"/>
                      <a:pt x="948" y="0"/>
                      <a:pt x="1422" y="0"/>
                    </a:cubicBezTo>
                    <a:cubicBezTo>
                      <a:pt x="1475" y="38"/>
                      <a:pt x="1528" y="77"/>
                      <a:pt x="1582" y="116"/>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6" name="Freeform 294"/>
              <p:cNvSpPr>
                <a:spLocks/>
              </p:cNvSpPr>
              <p:nvPr/>
            </p:nvSpPr>
            <p:spPr bwMode="auto">
              <a:xfrm>
                <a:off x="38123813" y="5413376"/>
                <a:ext cx="6097588" cy="481013"/>
              </a:xfrm>
              <a:custGeom>
                <a:avLst/>
                <a:gdLst>
                  <a:gd name="T0" fmla="*/ 1626 w 1626"/>
                  <a:gd name="T1" fmla="*/ 128 h 128"/>
                  <a:gd name="T2" fmla="*/ 149 w 1626"/>
                  <a:gd name="T3" fmla="*/ 128 h 128"/>
                  <a:gd name="T4" fmla="*/ 0 w 1626"/>
                  <a:gd name="T5" fmla="*/ 0 h 128"/>
                  <a:gd name="T6" fmla="*/ 1452 w 1626"/>
                  <a:gd name="T7" fmla="*/ 0 h 128"/>
                  <a:gd name="T8" fmla="*/ 1626 w 1626"/>
                  <a:gd name="T9" fmla="*/ 128 h 128"/>
                </a:gdLst>
                <a:ahLst/>
                <a:cxnLst>
                  <a:cxn ang="0">
                    <a:pos x="T0" y="T1"/>
                  </a:cxn>
                  <a:cxn ang="0">
                    <a:pos x="T2" y="T3"/>
                  </a:cxn>
                  <a:cxn ang="0">
                    <a:pos x="T4" y="T5"/>
                  </a:cxn>
                  <a:cxn ang="0">
                    <a:pos x="T6" y="T7"/>
                  </a:cxn>
                  <a:cxn ang="0">
                    <a:pos x="T8" y="T9"/>
                  </a:cxn>
                </a:cxnLst>
                <a:rect l="0" t="0" r="r" b="b"/>
                <a:pathLst>
                  <a:path w="1626" h="128">
                    <a:moveTo>
                      <a:pt x="1626" y="128"/>
                    </a:moveTo>
                    <a:cubicBezTo>
                      <a:pt x="1134" y="128"/>
                      <a:pt x="642" y="128"/>
                      <a:pt x="149" y="128"/>
                    </a:cubicBezTo>
                    <a:cubicBezTo>
                      <a:pt x="99" y="85"/>
                      <a:pt x="49" y="42"/>
                      <a:pt x="0" y="0"/>
                    </a:cubicBezTo>
                    <a:cubicBezTo>
                      <a:pt x="484" y="0"/>
                      <a:pt x="968" y="0"/>
                      <a:pt x="1452" y="0"/>
                    </a:cubicBezTo>
                    <a:cubicBezTo>
                      <a:pt x="1509" y="42"/>
                      <a:pt x="1568" y="85"/>
                      <a:pt x="1626" y="128"/>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7" name="Freeform 295"/>
              <p:cNvSpPr>
                <a:spLocks/>
              </p:cNvSpPr>
              <p:nvPr/>
            </p:nvSpPr>
            <p:spPr bwMode="auto">
              <a:xfrm>
                <a:off x="43568938" y="4860926"/>
                <a:ext cx="6983413" cy="1033463"/>
              </a:xfrm>
              <a:custGeom>
                <a:avLst/>
                <a:gdLst>
                  <a:gd name="T0" fmla="*/ 1862 w 1862"/>
                  <a:gd name="T1" fmla="*/ 275 h 275"/>
                  <a:gd name="T2" fmla="*/ 385 w 1862"/>
                  <a:gd name="T3" fmla="*/ 275 h 275"/>
                  <a:gd name="T4" fmla="*/ 0 w 1862"/>
                  <a:gd name="T5" fmla="*/ 0 h 275"/>
                  <a:gd name="T6" fmla="*/ 1423 w 1862"/>
                  <a:gd name="T7" fmla="*/ 0 h 275"/>
                  <a:gd name="T8" fmla="*/ 1862 w 1862"/>
                  <a:gd name="T9" fmla="*/ 275 h 275"/>
                </a:gdLst>
                <a:ahLst/>
                <a:cxnLst>
                  <a:cxn ang="0">
                    <a:pos x="T0" y="T1"/>
                  </a:cxn>
                  <a:cxn ang="0">
                    <a:pos x="T2" y="T3"/>
                  </a:cxn>
                  <a:cxn ang="0">
                    <a:pos x="T4" y="T5"/>
                  </a:cxn>
                  <a:cxn ang="0">
                    <a:pos x="T6" y="T7"/>
                  </a:cxn>
                  <a:cxn ang="0">
                    <a:pos x="T8" y="T9"/>
                  </a:cxn>
                </a:cxnLst>
                <a:rect l="0" t="0" r="r" b="b"/>
                <a:pathLst>
                  <a:path w="1862" h="275">
                    <a:moveTo>
                      <a:pt x="1862" y="275"/>
                    </a:moveTo>
                    <a:cubicBezTo>
                      <a:pt x="1369" y="275"/>
                      <a:pt x="877" y="275"/>
                      <a:pt x="385" y="275"/>
                    </a:cubicBezTo>
                    <a:cubicBezTo>
                      <a:pt x="253" y="181"/>
                      <a:pt x="125" y="89"/>
                      <a:pt x="0" y="0"/>
                    </a:cubicBezTo>
                    <a:cubicBezTo>
                      <a:pt x="474" y="0"/>
                      <a:pt x="948" y="0"/>
                      <a:pt x="1423" y="0"/>
                    </a:cubicBezTo>
                    <a:cubicBezTo>
                      <a:pt x="1566" y="89"/>
                      <a:pt x="1712" y="181"/>
                      <a:pt x="1862"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8" name="Freeform 296"/>
              <p:cNvSpPr>
                <a:spLocks/>
              </p:cNvSpPr>
              <p:nvPr/>
            </p:nvSpPr>
            <p:spPr bwMode="auto">
              <a:xfrm>
                <a:off x="-19843750" y="4860926"/>
                <a:ext cx="7767638" cy="1033463"/>
              </a:xfrm>
              <a:custGeom>
                <a:avLst/>
                <a:gdLst>
                  <a:gd name="T0" fmla="*/ 1885 w 2071"/>
                  <a:gd name="T1" fmla="*/ 275 h 275"/>
                  <a:gd name="T2" fmla="*/ 0 w 2071"/>
                  <a:gd name="T3" fmla="*/ 275 h 275"/>
                  <a:gd name="T4" fmla="*/ 256 w 2071"/>
                  <a:gd name="T5" fmla="*/ 0 h 275"/>
                  <a:gd name="T6" fmla="*/ 2071 w 2071"/>
                  <a:gd name="T7" fmla="*/ 0 h 275"/>
                  <a:gd name="T8" fmla="*/ 1885 w 2071"/>
                  <a:gd name="T9" fmla="*/ 275 h 275"/>
                </a:gdLst>
                <a:ahLst/>
                <a:cxnLst>
                  <a:cxn ang="0">
                    <a:pos x="T0" y="T1"/>
                  </a:cxn>
                  <a:cxn ang="0">
                    <a:pos x="T2" y="T3"/>
                  </a:cxn>
                  <a:cxn ang="0">
                    <a:pos x="T4" y="T5"/>
                  </a:cxn>
                  <a:cxn ang="0">
                    <a:pos x="T6" y="T7"/>
                  </a:cxn>
                  <a:cxn ang="0">
                    <a:pos x="T8" y="T9"/>
                  </a:cxn>
                </a:cxnLst>
                <a:rect l="0" t="0" r="r" b="b"/>
                <a:pathLst>
                  <a:path w="2071" h="275">
                    <a:moveTo>
                      <a:pt x="1885" y="275"/>
                    </a:moveTo>
                    <a:cubicBezTo>
                      <a:pt x="1256" y="275"/>
                      <a:pt x="628" y="275"/>
                      <a:pt x="0" y="275"/>
                    </a:cubicBezTo>
                    <a:cubicBezTo>
                      <a:pt x="87" y="181"/>
                      <a:pt x="173" y="89"/>
                      <a:pt x="256" y="0"/>
                    </a:cubicBezTo>
                    <a:cubicBezTo>
                      <a:pt x="861" y="0"/>
                      <a:pt x="1466" y="0"/>
                      <a:pt x="2071" y="0"/>
                    </a:cubicBezTo>
                    <a:cubicBezTo>
                      <a:pt x="2010" y="89"/>
                      <a:pt x="1948" y="181"/>
                      <a:pt x="1885"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49" name="Freeform 297"/>
              <p:cNvSpPr>
                <a:spLocks/>
              </p:cNvSpPr>
              <p:nvPr/>
            </p:nvSpPr>
            <p:spPr bwMode="auto">
              <a:xfrm>
                <a:off x="18222913" y="4860926"/>
                <a:ext cx="7535863" cy="1033463"/>
              </a:xfrm>
              <a:custGeom>
                <a:avLst/>
                <a:gdLst>
                  <a:gd name="T0" fmla="*/ 2009 w 2009"/>
                  <a:gd name="T1" fmla="*/ 275 h 275"/>
                  <a:gd name="T2" fmla="*/ 124 w 2009"/>
                  <a:gd name="T3" fmla="*/ 275 h 275"/>
                  <a:gd name="T4" fmla="*/ 0 w 2009"/>
                  <a:gd name="T5" fmla="*/ 0 h 275"/>
                  <a:gd name="T6" fmla="*/ 1815 w 2009"/>
                  <a:gd name="T7" fmla="*/ 0 h 275"/>
                  <a:gd name="T8" fmla="*/ 2009 w 2009"/>
                  <a:gd name="T9" fmla="*/ 275 h 275"/>
                </a:gdLst>
                <a:ahLst/>
                <a:cxnLst>
                  <a:cxn ang="0">
                    <a:pos x="T0" y="T1"/>
                  </a:cxn>
                  <a:cxn ang="0">
                    <a:pos x="T2" y="T3"/>
                  </a:cxn>
                  <a:cxn ang="0">
                    <a:pos x="T4" y="T5"/>
                  </a:cxn>
                  <a:cxn ang="0">
                    <a:pos x="T6" y="T7"/>
                  </a:cxn>
                  <a:cxn ang="0">
                    <a:pos x="T8" y="T9"/>
                  </a:cxn>
                </a:cxnLst>
                <a:rect l="0" t="0" r="r" b="b"/>
                <a:pathLst>
                  <a:path w="2009" h="275">
                    <a:moveTo>
                      <a:pt x="2009" y="275"/>
                    </a:moveTo>
                    <a:cubicBezTo>
                      <a:pt x="1381" y="275"/>
                      <a:pt x="752" y="275"/>
                      <a:pt x="124" y="275"/>
                    </a:cubicBezTo>
                    <a:cubicBezTo>
                      <a:pt x="82" y="181"/>
                      <a:pt x="40" y="89"/>
                      <a:pt x="0" y="0"/>
                    </a:cubicBezTo>
                    <a:cubicBezTo>
                      <a:pt x="605" y="0"/>
                      <a:pt x="1210" y="0"/>
                      <a:pt x="1815" y="0"/>
                    </a:cubicBezTo>
                    <a:cubicBezTo>
                      <a:pt x="1878" y="89"/>
                      <a:pt x="1943" y="181"/>
                      <a:pt x="2009"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0" name="Freeform 298"/>
              <p:cNvSpPr>
                <a:spLocks/>
              </p:cNvSpPr>
              <p:nvPr/>
            </p:nvSpPr>
            <p:spPr bwMode="auto">
              <a:xfrm>
                <a:off x="-10809288" y="1082676"/>
                <a:ext cx="5122863" cy="760413"/>
              </a:xfrm>
              <a:custGeom>
                <a:avLst/>
                <a:gdLst>
                  <a:gd name="T0" fmla="*/ 1263 w 1366"/>
                  <a:gd name="T1" fmla="*/ 202 h 202"/>
                  <a:gd name="T2" fmla="*/ 0 w 1366"/>
                  <a:gd name="T3" fmla="*/ 202 h 202"/>
                  <a:gd name="T4" fmla="*/ 144 w 1366"/>
                  <a:gd name="T5" fmla="*/ 0 h 202"/>
                  <a:gd name="T6" fmla="*/ 1366 w 1366"/>
                  <a:gd name="T7" fmla="*/ 0 h 202"/>
                  <a:gd name="T8" fmla="*/ 1263 w 1366"/>
                  <a:gd name="T9" fmla="*/ 202 h 202"/>
                </a:gdLst>
                <a:ahLst/>
                <a:cxnLst>
                  <a:cxn ang="0">
                    <a:pos x="T0" y="T1"/>
                  </a:cxn>
                  <a:cxn ang="0">
                    <a:pos x="T2" y="T3"/>
                  </a:cxn>
                  <a:cxn ang="0">
                    <a:pos x="T4" y="T5"/>
                  </a:cxn>
                  <a:cxn ang="0">
                    <a:pos x="T6" y="T7"/>
                  </a:cxn>
                  <a:cxn ang="0">
                    <a:pos x="T8" y="T9"/>
                  </a:cxn>
                </a:cxnLst>
                <a:rect l="0" t="0" r="r" b="b"/>
                <a:pathLst>
                  <a:path w="1366" h="202">
                    <a:moveTo>
                      <a:pt x="1263" y="202"/>
                    </a:moveTo>
                    <a:cubicBezTo>
                      <a:pt x="842" y="202"/>
                      <a:pt x="421" y="202"/>
                      <a:pt x="0" y="202"/>
                    </a:cubicBezTo>
                    <a:cubicBezTo>
                      <a:pt x="49" y="134"/>
                      <a:pt x="97" y="66"/>
                      <a:pt x="144" y="0"/>
                    </a:cubicBezTo>
                    <a:cubicBezTo>
                      <a:pt x="551" y="0"/>
                      <a:pt x="959" y="0"/>
                      <a:pt x="1366" y="0"/>
                    </a:cubicBezTo>
                    <a:cubicBezTo>
                      <a:pt x="1333" y="66"/>
                      <a:pt x="129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1" name="Freeform 299"/>
              <p:cNvSpPr>
                <a:spLocks/>
              </p:cNvSpPr>
              <p:nvPr/>
            </p:nvSpPr>
            <p:spPr bwMode="auto">
              <a:xfrm>
                <a:off x="-5535613" y="1082676"/>
                <a:ext cx="4957763" cy="760413"/>
              </a:xfrm>
              <a:custGeom>
                <a:avLst/>
                <a:gdLst>
                  <a:gd name="T0" fmla="*/ 1263 w 1322"/>
                  <a:gd name="T1" fmla="*/ 202 h 202"/>
                  <a:gd name="T2" fmla="*/ 0 w 1322"/>
                  <a:gd name="T3" fmla="*/ 202 h 202"/>
                  <a:gd name="T4" fmla="*/ 99 w 1322"/>
                  <a:gd name="T5" fmla="*/ 0 h 202"/>
                  <a:gd name="T6" fmla="*/ 1322 w 1322"/>
                  <a:gd name="T7" fmla="*/ 0 h 202"/>
                  <a:gd name="T8" fmla="*/ 1263 w 1322"/>
                  <a:gd name="T9" fmla="*/ 202 h 202"/>
                </a:gdLst>
                <a:ahLst/>
                <a:cxnLst>
                  <a:cxn ang="0">
                    <a:pos x="T0" y="T1"/>
                  </a:cxn>
                  <a:cxn ang="0">
                    <a:pos x="T2" y="T3"/>
                  </a:cxn>
                  <a:cxn ang="0">
                    <a:pos x="T4" y="T5"/>
                  </a:cxn>
                  <a:cxn ang="0">
                    <a:pos x="T6" y="T7"/>
                  </a:cxn>
                  <a:cxn ang="0">
                    <a:pos x="T8" y="T9"/>
                  </a:cxn>
                </a:cxnLst>
                <a:rect l="0" t="0" r="r" b="b"/>
                <a:pathLst>
                  <a:path w="1322" h="202">
                    <a:moveTo>
                      <a:pt x="1263" y="202"/>
                    </a:moveTo>
                    <a:cubicBezTo>
                      <a:pt x="842" y="202"/>
                      <a:pt x="421" y="202"/>
                      <a:pt x="0" y="202"/>
                    </a:cubicBezTo>
                    <a:cubicBezTo>
                      <a:pt x="34" y="134"/>
                      <a:pt x="67" y="66"/>
                      <a:pt x="99" y="0"/>
                    </a:cubicBezTo>
                    <a:cubicBezTo>
                      <a:pt x="506" y="0"/>
                      <a:pt x="914" y="0"/>
                      <a:pt x="1322" y="0"/>
                    </a:cubicBezTo>
                    <a:cubicBezTo>
                      <a:pt x="1302" y="66"/>
                      <a:pt x="128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2" name="Freeform 300"/>
              <p:cNvSpPr>
                <a:spLocks/>
              </p:cNvSpPr>
              <p:nvPr/>
            </p:nvSpPr>
            <p:spPr bwMode="auto">
              <a:xfrm>
                <a:off x="-261938" y="1082676"/>
                <a:ext cx="4787900" cy="760413"/>
              </a:xfrm>
              <a:custGeom>
                <a:avLst/>
                <a:gdLst>
                  <a:gd name="T0" fmla="*/ 1263 w 1277"/>
                  <a:gd name="T1" fmla="*/ 202 h 202"/>
                  <a:gd name="T2" fmla="*/ 0 w 1277"/>
                  <a:gd name="T3" fmla="*/ 202 h 202"/>
                  <a:gd name="T4" fmla="*/ 54 w 1277"/>
                  <a:gd name="T5" fmla="*/ 0 h 202"/>
                  <a:gd name="T6" fmla="*/ 1277 w 1277"/>
                  <a:gd name="T7" fmla="*/ 0 h 202"/>
                  <a:gd name="T8" fmla="*/ 1263 w 1277"/>
                  <a:gd name="T9" fmla="*/ 202 h 202"/>
                </a:gdLst>
                <a:ahLst/>
                <a:cxnLst>
                  <a:cxn ang="0">
                    <a:pos x="T0" y="T1"/>
                  </a:cxn>
                  <a:cxn ang="0">
                    <a:pos x="T2" y="T3"/>
                  </a:cxn>
                  <a:cxn ang="0">
                    <a:pos x="T4" y="T5"/>
                  </a:cxn>
                  <a:cxn ang="0">
                    <a:pos x="T6" y="T7"/>
                  </a:cxn>
                  <a:cxn ang="0">
                    <a:pos x="T8" y="T9"/>
                  </a:cxn>
                </a:cxnLst>
                <a:rect l="0" t="0" r="r" b="b"/>
                <a:pathLst>
                  <a:path w="1277" h="202">
                    <a:moveTo>
                      <a:pt x="1263" y="202"/>
                    </a:moveTo>
                    <a:cubicBezTo>
                      <a:pt x="842" y="202"/>
                      <a:pt x="421" y="202"/>
                      <a:pt x="0" y="202"/>
                    </a:cubicBezTo>
                    <a:cubicBezTo>
                      <a:pt x="19" y="134"/>
                      <a:pt x="36" y="66"/>
                      <a:pt x="54" y="0"/>
                    </a:cubicBezTo>
                    <a:cubicBezTo>
                      <a:pt x="462" y="0"/>
                      <a:pt x="869" y="0"/>
                      <a:pt x="1277" y="0"/>
                    </a:cubicBezTo>
                    <a:cubicBezTo>
                      <a:pt x="1272" y="66"/>
                      <a:pt x="126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3" name="Freeform 301"/>
              <p:cNvSpPr>
                <a:spLocks/>
              </p:cNvSpPr>
              <p:nvPr/>
            </p:nvSpPr>
            <p:spPr bwMode="auto">
              <a:xfrm>
                <a:off x="5010150" y="1082676"/>
                <a:ext cx="4737100" cy="760413"/>
              </a:xfrm>
              <a:custGeom>
                <a:avLst/>
                <a:gdLst>
                  <a:gd name="T0" fmla="*/ 1263 w 1263"/>
                  <a:gd name="T1" fmla="*/ 202 h 202"/>
                  <a:gd name="T2" fmla="*/ 0 w 1263"/>
                  <a:gd name="T3" fmla="*/ 202 h 202"/>
                  <a:gd name="T4" fmla="*/ 9 w 1263"/>
                  <a:gd name="T5" fmla="*/ 0 h 202"/>
                  <a:gd name="T6" fmla="*/ 1232 w 1263"/>
                  <a:gd name="T7" fmla="*/ 0 h 202"/>
                  <a:gd name="T8" fmla="*/ 1263 w 1263"/>
                  <a:gd name="T9" fmla="*/ 202 h 202"/>
                </a:gdLst>
                <a:ahLst/>
                <a:cxnLst>
                  <a:cxn ang="0">
                    <a:pos x="T0" y="T1"/>
                  </a:cxn>
                  <a:cxn ang="0">
                    <a:pos x="T2" y="T3"/>
                  </a:cxn>
                  <a:cxn ang="0">
                    <a:pos x="T4" y="T5"/>
                  </a:cxn>
                  <a:cxn ang="0">
                    <a:pos x="T6" y="T7"/>
                  </a:cxn>
                  <a:cxn ang="0">
                    <a:pos x="T8" y="T9"/>
                  </a:cxn>
                </a:cxnLst>
                <a:rect l="0" t="0" r="r" b="b"/>
                <a:pathLst>
                  <a:path w="1263" h="202">
                    <a:moveTo>
                      <a:pt x="1263" y="202"/>
                    </a:moveTo>
                    <a:cubicBezTo>
                      <a:pt x="842" y="202"/>
                      <a:pt x="421" y="202"/>
                      <a:pt x="0" y="202"/>
                    </a:cubicBezTo>
                    <a:cubicBezTo>
                      <a:pt x="3" y="134"/>
                      <a:pt x="6" y="66"/>
                      <a:pt x="9" y="0"/>
                    </a:cubicBezTo>
                    <a:cubicBezTo>
                      <a:pt x="417" y="0"/>
                      <a:pt x="824" y="0"/>
                      <a:pt x="1232" y="0"/>
                    </a:cubicBezTo>
                    <a:cubicBezTo>
                      <a:pt x="1242" y="66"/>
                      <a:pt x="1252"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4" name="Freeform 302"/>
              <p:cNvSpPr>
                <a:spLocks/>
              </p:cNvSpPr>
              <p:nvPr/>
            </p:nvSpPr>
            <p:spPr bwMode="auto">
              <a:xfrm>
                <a:off x="10152063" y="1082676"/>
                <a:ext cx="4868863" cy="760413"/>
              </a:xfrm>
              <a:custGeom>
                <a:avLst/>
                <a:gdLst>
                  <a:gd name="T0" fmla="*/ 1298 w 1298"/>
                  <a:gd name="T1" fmla="*/ 202 h 202"/>
                  <a:gd name="T2" fmla="*/ 35 w 1298"/>
                  <a:gd name="T3" fmla="*/ 202 h 202"/>
                  <a:gd name="T4" fmla="*/ 0 w 1298"/>
                  <a:gd name="T5" fmla="*/ 0 h 202"/>
                  <a:gd name="T6" fmla="*/ 1222 w 1298"/>
                  <a:gd name="T7" fmla="*/ 0 h 202"/>
                  <a:gd name="T8" fmla="*/ 1298 w 1298"/>
                  <a:gd name="T9" fmla="*/ 202 h 202"/>
                </a:gdLst>
                <a:ahLst/>
                <a:cxnLst>
                  <a:cxn ang="0">
                    <a:pos x="T0" y="T1"/>
                  </a:cxn>
                  <a:cxn ang="0">
                    <a:pos x="T2" y="T3"/>
                  </a:cxn>
                  <a:cxn ang="0">
                    <a:pos x="T4" y="T5"/>
                  </a:cxn>
                  <a:cxn ang="0">
                    <a:pos x="T6" y="T7"/>
                  </a:cxn>
                  <a:cxn ang="0">
                    <a:pos x="T8" y="T9"/>
                  </a:cxn>
                </a:cxnLst>
                <a:rect l="0" t="0" r="r" b="b"/>
                <a:pathLst>
                  <a:path w="1298" h="202">
                    <a:moveTo>
                      <a:pt x="1298" y="202"/>
                    </a:moveTo>
                    <a:cubicBezTo>
                      <a:pt x="877" y="202"/>
                      <a:pt x="456" y="202"/>
                      <a:pt x="35" y="202"/>
                    </a:cubicBezTo>
                    <a:cubicBezTo>
                      <a:pt x="23" y="134"/>
                      <a:pt x="11" y="66"/>
                      <a:pt x="0" y="0"/>
                    </a:cubicBezTo>
                    <a:cubicBezTo>
                      <a:pt x="407" y="0"/>
                      <a:pt x="815" y="0"/>
                      <a:pt x="1222" y="0"/>
                    </a:cubicBezTo>
                    <a:cubicBezTo>
                      <a:pt x="1247" y="66"/>
                      <a:pt x="1272" y="134"/>
                      <a:pt x="129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5" name="Freeform 303"/>
              <p:cNvSpPr>
                <a:spLocks/>
              </p:cNvSpPr>
              <p:nvPr/>
            </p:nvSpPr>
            <p:spPr bwMode="auto">
              <a:xfrm>
                <a:off x="15257463" y="1082676"/>
                <a:ext cx="5037138" cy="760413"/>
              </a:xfrm>
              <a:custGeom>
                <a:avLst/>
                <a:gdLst>
                  <a:gd name="T0" fmla="*/ 1343 w 1343"/>
                  <a:gd name="T1" fmla="*/ 202 h 202"/>
                  <a:gd name="T2" fmla="*/ 80 w 1343"/>
                  <a:gd name="T3" fmla="*/ 202 h 202"/>
                  <a:gd name="T4" fmla="*/ 0 w 1343"/>
                  <a:gd name="T5" fmla="*/ 0 h 202"/>
                  <a:gd name="T6" fmla="*/ 1222 w 1343"/>
                  <a:gd name="T7" fmla="*/ 0 h 202"/>
                  <a:gd name="T8" fmla="*/ 1343 w 1343"/>
                  <a:gd name="T9" fmla="*/ 202 h 202"/>
                </a:gdLst>
                <a:ahLst/>
                <a:cxnLst>
                  <a:cxn ang="0">
                    <a:pos x="T0" y="T1"/>
                  </a:cxn>
                  <a:cxn ang="0">
                    <a:pos x="T2" y="T3"/>
                  </a:cxn>
                  <a:cxn ang="0">
                    <a:pos x="T4" y="T5"/>
                  </a:cxn>
                  <a:cxn ang="0">
                    <a:pos x="T6" y="T7"/>
                  </a:cxn>
                  <a:cxn ang="0">
                    <a:pos x="T8" y="T9"/>
                  </a:cxn>
                </a:cxnLst>
                <a:rect l="0" t="0" r="r" b="b"/>
                <a:pathLst>
                  <a:path w="1343" h="202">
                    <a:moveTo>
                      <a:pt x="1343" y="202"/>
                    </a:moveTo>
                    <a:cubicBezTo>
                      <a:pt x="922" y="202"/>
                      <a:pt x="501" y="202"/>
                      <a:pt x="80" y="202"/>
                    </a:cubicBezTo>
                    <a:cubicBezTo>
                      <a:pt x="53" y="134"/>
                      <a:pt x="26" y="66"/>
                      <a:pt x="0" y="0"/>
                    </a:cubicBezTo>
                    <a:cubicBezTo>
                      <a:pt x="407" y="0"/>
                      <a:pt x="815" y="0"/>
                      <a:pt x="1222" y="0"/>
                    </a:cubicBezTo>
                    <a:cubicBezTo>
                      <a:pt x="1262" y="66"/>
                      <a:pt x="1302" y="134"/>
                      <a:pt x="134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6" name="Freeform 304"/>
              <p:cNvSpPr>
                <a:spLocks/>
              </p:cNvSpPr>
              <p:nvPr/>
            </p:nvSpPr>
            <p:spPr bwMode="auto">
              <a:xfrm>
                <a:off x="20361275" y="1082676"/>
                <a:ext cx="5205413" cy="760413"/>
              </a:xfrm>
              <a:custGeom>
                <a:avLst/>
                <a:gdLst>
                  <a:gd name="T0" fmla="*/ 1388 w 1388"/>
                  <a:gd name="T1" fmla="*/ 202 h 202"/>
                  <a:gd name="T2" fmla="*/ 125 w 1388"/>
                  <a:gd name="T3" fmla="*/ 202 h 202"/>
                  <a:gd name="T4" fmla="*/ 0 w 1388"/>
                  <a:gd name="T5" fmla="*/ 0 h 202"/>
                  <a:gd name="T6" fmla="*/ 1223 w 1388"/>
                  <a:gd name="T7" fmla="*/ 0 h 202"/>
                  <a:gd name="T8" fmla="*/ 1388 w 1388"/>
                  <a:gd name="T9" fmla="*/ 202 h 202"/>
                </a:gdLst>
                <a:ahLst/>
                <a:cxnLst>
                  <a:cxn ang="0">
                    <a:pos x="T0" y="T1"/>
                  </a:cxn>
                  <a:cxn ang="0">
                    <a:pos x="T2" y="T3"/>
                  </a:cxn>
                  <a:cxn ang="0">
                    <a:pos x="T4" y="T5"/>
                  </a:cxn>
                  <a:cxn ang="0">
                    <a:pos x="T6" y="T7"/>
                  </a:cxn>
                  <a:cxn ang="0">
                    <a:pos x="T8" y="T9"/>
                  </a:cxn>
                </a:cxnLst>
                <a:rect l="0" t="0" r="r" b="b"/>
                <a:pathLst>
                  <a:path w="1388" h="202">
                    <a:moveTo>
                      <a:pt x="1388" y="202"/>
                    </a:moveTo>
                    <a:cubicBezTo>
                      <a:pt x="967" y="202"/>
                      <a:pt x="546" y="202"/>
                      <a:pt x="125" y="202"/>
                    </a:cubicBezTo>
                    <a:cubicBezTo>
                      <a:pt x="82" y="134"/>
                      <a:pt x="41" y="66"/>
                      <a:pt x="0" y="0"/>
                    </a:cubicBezTo>
                    <a:cubicBezTo>
                      <a:pt x="408" y="0"/>
                      <a:pt x="815" y="0"/>
                      <a:pt x="1223" y="0"/>
                    </a:cubicBezTo>
                    <a:cubicBezTo>
                      <a:pt x="1276" y="66"/>
                      <a:pt x="1332" y="134"/>
                      <a:pt x="138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7" name="Freeform 305"/>
              <p:cNvSpPr>
                <a:spLocks/>
              </p:cNvSpPr>
              <p:nvPr/>
            </p:nvSpPr>
            <p:spPr bwMode="auto">
              <a:xfrm>
                <a:off x="25465088" y="1082676"/>
                <a:ext cx="5375275" cy="760413"/>
              </a:xfrm>
              <a:custGeom>
                <a:avLst/>
                <a:gdLst>
                  <a:gd name="T0" fmla="*/ 1433 w 1433"/>
                  <a:gd name="T1" fmla="*/ 202 h 202"/>
                  <a:gd name="T2" fmla="*/ 170 w 1433"/>
                  <a:gd name="T3" fmla="*/ 202 h 202"/>
                  <a:gd name="T4" fmla="*/ 0 w 1433"/>
                  <a:gd name="T5" fmla="*/ 0 h 202"/>
                  <a:gd name="T6" fmla="*/ 1223 w 1433"/>
                  <a:gd name="T7" fmla="*/ 0 h 202"/>
                  <a:gd name="T8" fmla="*/ 1433 w 1433"/>
                  <a:gd name="T9" fmla="*/ 202 h 202"/>
                </a:gdLst>
                <a:ahLst/>
                <a:cxnLst>
                  <a:cxn ang="0">
                    <a:pos x="T0" y="T1"/>
                  </a:cxn>
                  <a:cxn ang="0">
                    <a:pos x="T2" y="T3"/>
                  </a:cxn>
                  <a:cxn ang="0">
                    <a:pos x="T4" y="T5"/>
                  </a:cxn>
                  <a:cxn ang="0">
                    <a:pos x="T6" y="T7"/>
                  </a:cxn>
                  <a:cxn ang="0">
                    <a:pos x="T8" y="T9"/>
                  </a:cxn>
                </a:cxnLst>
                <a:rect l="0" t="0" r="r" b="b"/>
                <a:pathLst>
                  <a:path w="1433" h="202">
                    <a:moveTo>
                      <a:pt x="1433" y="202"/>
                    </a:moveTo>
                    <a:cubicBezTo>
                      <a:pt x="1012" y="202"/>
                      <a:pt x="591" y="202"/>
                      <a:pt x="170" y="202"/>
                    </a:cubicBezTo>
                    <a:cubicBezTo>
                      <a:pt x="112" y="134"/>
                      <a:pt x="56" y="66"/>
                      <a:pt x="0" y="0"/>
                    </a:cubicBezTo>
                    <a:cubicBezTo>
                      <a:pt x="408" y="0"/>
                      <a:pt x="815" y="0"/>
                      <a:pt x="1223" y="0"/>
                    </a:cubicBezTo>
                    <a:cubicBezTo>
                      <a:pt x="1291" y="66"/>
                      <a:pt x="1361" y="134"/>
                      <a:pt x="143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8" name="Freeform 306"/>
              <p:cNvSpPr>
                <a:spLocks/>
              </p:cNvSpPr>
              <p:nvPr/>
            </p:nvSpPr>
            <p:spPr bwMode="auto">
              <a:xfrm>
                <a:off x="30570488" y="1082676"/>
                <a:ext cx="5543550" cy="760413"/>
              </a:xfrm>
              <a:custGeom>
                <a:avLst/>
                <a:gdLst>
                  <a:gd name="T0" fmla="*/ 1478 w 1478"/>
                  <a:gd name="T1" fmla="*/ 202 h 202"/>
                  <a:gd name="T2" fmla="*/ 215 w 1478"/>
                  <a:gd name="T3" fmla="*/ 202 h 202"/>
                  <a:gd name="T4" fmla="*/ 0 w 1478"/>
                  <a:gd name="T5" fmla="*/ 0 h 202"/>
                  <a:gd name="T6" fmla="*/ 1223 w 1478"/>
                  <a:gd name="T7" fmla="*/ 0 h 202"/>
                  <a:gd name="T8" fmla="*/ 1478 w 1478"/>
                  <a:gd name="T9" fmla="*/ 202 h 202"/>
                </a:gdLst>
                <a:ahLst/>
                <a:cxnLst>
                  <a:cxn ang="0">
                    <a:pos x="T0" y="T1"/>
                  </a:cxn>
                  <a:cxn ang="0">
                    <a:pos x="T2" y="T3"/>
                  </a:cxn>
                  <a:cxn ang="0">
                    <a:pos x="T4" y="T5"/>
                  </a:cxn>
                  <a:cxn ang="0">
                    <a:pos x="T6" y="T7"/>
                  </a:cxn>
                  <a:cxn ang="0">
                    <a:pos x="T8" y="T9"/>
                  </a:cxn>
                </a:cxnLst>
                <a:rect l="0" t="0" r="r" b="b"/>
                <a:pathLst>
                  <a:path w="1478" h="202">
                    <a:moveTo>
                      <a:pt x="1478" y="202"/>
                    </a:moveTo>
                    <a:cubicBezTo>
                      <a:pt x="1057" y="202"/>
                      <a:pt x="636" y="202"/>
                      <a:pt x="215" y="202"/>
                    </a:cubicBezTo>
                    <a:cubicBezTo>
                      <a:pt x="142" y="134"/>
                      <a:pt x="70" y="66"/>
                      <a:pt x="0" y="0"/>
                    </a:cubicBezTo>
                    <a:cubicBezTo>
                      <a:pt x="408" y="0"/>
                      <a:pt x="815" y="0"/>
                      <a:pt x="1223" y="0"/>
                    </a:cubicBezTo>
                    <a:cubicBezTo>
                      <a:pt x="1306" y="66"/>
                      <a:pt x="1391" y="134"/>
                      <a:pt x="147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59" name="Freeform 307"/>
              <p:cNvSpPr>
                <a:spLocks/>
              </p:cNvSpPr>
              <p:nvPr/>
            </p:nvSpPr>
            <p:spPr bwMode="auto">
              <a:xfrm>
                <a:off x="35679063" y="1082676"/>
                <a:ext cx="8426450" cy="760413"/>
              </a:xfrm>
              <a:custGeom>
                <a:avLst/>
                <a:gdLst>
                  <a:gd name="T0" fmla="*/ 2247 w 2247"/>
                  <a:gd name="T1" fmla="*/ 202 h 202"/>
                  <a:gd name="T2" fmla="*/ 259 w 2247"/>
                  <a:gd name="T3" fmla="*/ 202 h 202"/>
                  <a:gd name="T4" fmla="*/ 0 w 2247"/>
                  <a:gd name="T5" fmla="*/ 0 h 202"/>
                  <a:gd name="T6" fmla="*/ 1924 w 2247"/>
                  <a:gd name="T7" fmla="*/ 0 h 202"/>
                  <a:gd name="T8" fmla="*/ 2247 w 2247"/>
                  <a:gd name="T9" fmla="*/ 202 h 202"/>
                </a:gdLst>
                <a:ahLst/>
                <a:cxnLst>
                  <a:cxn ang="0">
                    <a:pos x="T0" y="T1"/>
                  </a:cxn>
                  <a:cxn ang="0">
                    <a:pos x="T2" y="T3"/>
                  </a:cxn>
                  <a:cxn ang="0">
                    <a:pos x="T4" y="T5"/>
                  </a:cxn>
                  <a:cxn ang="0">
                    <a:pos x="T6" y="T7"/>
                  </a:cxn>
                  <a:cxn ang="0">
                    <a:pos x="T8" y="T9"/>
                  </a:cxn>
                </a:cxnLst>
                <a:rect l="0" t="0" r="r" b="b"/>
                <a:pathLst>
                  <a:path w="2247" h="202">
                    <a:moveTo>
                      <a:pt x="2247" y="202"/>
                    </a:moveTo>
                    <a:cubicBezTo>
                      <a:pt x="1584" y="202"/>
                      <a:pt x="922" y="202"/>
                      <a:pt x="259" y="202"/>
                    </a:cubicBezTo>
                    <a:cubicBezTo>
                      <a:pt x="171" y="134"/>
                      <a:pt x="84" y="66"/>
                      <a:pt x="0" y="0"/>
                    </a:cubicBezTo>
                    <a:cubicBezTo>
                      <a:pt x="641" y="0"/>
                      <a:pt x="1283" y="0"/>
                      <a:pt x="1924" y="0"/>
                    </a:cubicBezTo>
                    <a:cubicBezTo>
                      <a:pt x="2029" y="66"/>
                      <a:pt x="2137" y="134"/>
                      <a:pt x="2247"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0" name="Freeform 308"/>
              <p:cNvSpPr>
                <a:spLocks/>
              </p:cNvSpPr>
              <p:nvPr/>
            </p:nvSpPr>
            <p:spPr bwMode="auto">
              <a:xfrm>
                <a:off x="39489063" y="1933576"/>
                <a:ext cx="6056313" cy="814388"/>
              </a:xfrm>
              <a:custGeom>
                <a:avLst/>
                <a:gdLst>
                  <a:gd name="T0" fmla="*/ 0 w 1615"/>
                  <a:gd name="T1" fmla="*/ 0 h 217"/>
                  <a:gd name="T2" fmla="*/ 1267 w 1615"/>
                  <a:gd name="T3" fmla="*/ 0 h 217"/>
                  <a:gd name="T4" fmla="*/ 1615 w 1615"/>
                  <a:gd name="T5" fmla="*/ 217 h 217"/>
                  <a:gd name="T6" fmla="*/ 304 w 1615"/>
                  <a:gd name="T7" fmla="*/ 217 h 217"/>
                  <a:gd name="T8" fmla="*/ 0 w 1615"/>
                  <a:gd name="T9" fmla="*/ 0 h 217"/>
                </a:gdLst>
                <a:ahLst/>
                <a:cxnLst>
                  <a:cxn ang="0">
                    <a:pos x="T0" y="T1"/>
                  </a:cxn>
                  <a:cxn ang="0">
                    <a:pos x="T2" y="T3"/>
                  </a:cxn>
                  <a:cxn ang="0">
                    <a:pos x="T4" y="T5"/>
                  </a:cxn>
                  <a:cxn ang="0">
                    <a:pos x="T6" y="T7"/>
                  </a:cxn>
                  <a:cxn ang="0">
                    <a:pos x="T8" y="T9"/>
                  </a:cxn>
                </a:cxnLst>
                <a:rect l="0" t="0" r="r" b="b"/>
                <a:pathLst>
                  <a:path w="1615" h="217">
                    <a:moveTo>
                      <a:pt x="0" y="0"/>
                    </a:moveTo>
                    <a:cubicBezTo>
                      <a:pt x="423" y="0"/>
                      <a:pt x="845" y="0"/>
                      <a:pt x="1267" y="0"/>
                    </a:cubicBezTo>
                    <a:cubicBezTo>
                      <a:pt x="1380" y="70"/>
                      <a:pt x="1496" y="143"/>
                      <a:pt x="1615" y="217"/>
                    </a:cubicBezTo>
                    <a:cubicBezTo>
                      <a:pt x="1178" y="217"/>
                      <a:pt x="741" y="217"/>
                      <a:pt x="304" y="217"/>
                    </a:cubicBezTo>
                    <a:cubicBezTo>
                      <a:pt x="200" y="143"/>
                      <a:pt x="99"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1" name="Freeform 309"/>
              <p:cNvSpPr>
                <a:spLocks/>
              </p:cNvSpPr>
              <p:nvPr/>
            </p:nvSpPr>
            <p:spPr bwMode="auto">
              <a:xfrm>
                <a:off x="34196338" y="1933576"/>
                <a:ext cx="5873750" cy="814388"/>
              </a:xfrm>
              <a:custGeom>
                <a:avLst/>
                <a:gdLst>
                  <a:gd name="T0" fmla="*/ 0 w 1566"/>
                  <a:gd name="T1" fmla="*/ 0 h 217"/>
                  <a:gd name="T2" fmla="*/ 1267 w 1566"/>
                  <a:gd name="T3" fmla="*/ 0 h 217"/>
                  <a:gd name="T4" fmla="*/ 1566 w 1566"/>
                  <a:gd name="T5" fmla="*/ 217 h 217"/>
                  <a:gd name="T6" fmla="*/ 256 w 1566"/>
                  <a:gd name="T7" fmla="*/ 217 h 217"/>
                  <a:gd name="T8" fmla="*/ 0 w 1566"/>
                  <a:gd name="T9" fmla="*/ 0 h 217"/>
                </a:gdLst>
                <a:ahLst/>
                <a:cxnLst>
                  <a:cxn ang="0">
                    <a:pos x="T0" y="T1"/>
                  </a:cxn>
                  <a:cxn ang="0">
                    <a:pos x="T2" y="T3"/>
                  </a:cxn>
                  <a:cxn ang="0">
                    <a:pos x="T4" y="T5"/>
                  </a:cxn>
                  <a:cxn ang="0">
                    <a:pos x="T6" y="T7"/>
                  </a:cxn>
                  <a:cxn ang="0">
                    <a:pos x="T8" y="T9"/>
                  </a:cxn>
                </a:cxnLst>
                <a:rect l="0" t="0" r="r" b="b"/>
                <a:pathLst>
                  <a:path w="1566" h="217">
                    <a:moveTo>
                      <a:pt x="0" y="0"/>
                    </a:moveTo>
                    <a:cubicBezTo>
                      <a:pt x="422" y="0"/>
                      <a:pt x="845" y="0"/>
                      <a:pt x="1267" y="0"/>
                    </a:cubicBezTo>
                    <a:cubicBezTo>
                      <a:pt x="1365" y="70"/>
                      <a:pt x="1465" y="143"/>
                      <a:pt x="1566" y="217"/>
                    </a:cubicBezTo>
                    <a:cubicBezTo>
                      <a:pt x="1130" y="217"/>
                      <a:pt x="693" y="217"/>
                      <a:pt x="256" y="217"/>
                    </a:cubicBezTo>
                    <a:cubicBezTo>
                      <a:pt x="169" y="143"/>
                      <a:pt x="83"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2" name="Freeform 310"/>
              <p:cNvSpPr>
                <a:spLocks/>
              </p:cNvSpPr>
              <p:nvPr/>
            </p:nvSpPr>
            <p:spPr bwMode="auto">
              <a:xfrm>
                <a:off x="28905200" y="1933576"/>
                <a:ext cx="5692775" cy="814388"/>
              </a:xfrm>
              <a:custGeom>
                <a:avLst/>
                <a:gdLst>
                  <a:gd name="T0" fmla="*/ 0 w 1518"/>
                  <a:gd name="T1" fmla="*/ 0 h 217"/>
                  <a:gd name="T2" fmla="*/ 1267 w 1518"/>
                  <a:gd name="T3" fmla="*/ 0 h 217"/>
                  <a:gd name="T4" fmla="*/ 1518 w 1518"/>
                  <a:gd name="T5" fmla="*/ 217 h 217"/>
                  <a:gd name="T6" fmla="*/ 207 w 1518"/>
                  <a:gd name="T7" fmla="*/ 217 h 217"/>
                  <a:gd name="T8" fmla="*/ 0 w 1518"/>
                  <a:gd name="T9" fmla="*/ 0 h 217"/>
                </a:gdLst>
                <a:ahLst/>
                <a:cxnLst>
                  <a:cxn ang="0">
                    <a:pos x="T0" y="T1"/>
                  </a:cxn>
                  <a:cxn ang="0">
                    <a:pos x="T2" y="T3"/>
                  </a:cxn>
                  <a:cxn ang="0">
                    <a:pos x="T4" y="T5"/>
                  </a:cxn>
                  <a:cxn ang="0">
                    <a:pos x="T6" y="T7"/>
                  </a:cxn>
                  <a:cxn ang="0">
                    <a:pos x="T8" y="T9"/>
                  </a:cxn>
                </a:cxnLst>
                <a:rect l="0" t="0" r="r" b="b"/>
                <a:pathLst>
                  <a:path w="1518" h="217">
                    <a:moveTo>
                      <a:pt x="0" y="0"/>
                    </a:moveTo>
                    <a:cubicBezTo>
                      <a:pt x="422" y="0"/>
                      <a:pt x="845" y="0"/>
                      <a:pt x="1267" y="0"/>
                    </a:cubicBezTo>
                    <a:cubicBezTo>
                      <a:pt x="1349" y="70"/>
                      <a:pt x="1433" y="143"/>
                      <a:pt x="1518" y="217"/>
                    </a:cubicBezTo>
                    <a:cubicBezTo>
                      <a:pt x="1081" y="217"/>
                      <a:pt x="644" y="217"/>
                      <a:pt x="207" y="217"/>
                    </a:cubicBezTo>
                    <a:cubicBezTo>
                      <a:pt x="137" y="143"/>
                      <a:pt x="68"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3" name="Freeform 311"/>
              <p:cNvSpPr>
                <a:spLocks/>
              </p:cNvSpPr>
              <p:nvPr/>
            </p:nvSpPr>
            <p:spPr bwMode="auto">
              <a:xfrm>
                <a:off x="23612475" y="1933576"/>
                <a:ext cx="5513388" cy="814388"/>
              </a:xfrm>
              <a:custGeom>
                <a:avLst/>
                <a:gdLst>
                  <a:gd name="T0" fmla="*/ 0 w 1470"/>
                  <a:gd name="T1" fmla="*/ 0 h 217"/>
                  <a:gd name="T2" fmla="*/ 1267 w 1470"/>
                  <a:gd name="T3" fmla="*/ 0 h 217"/>
                  <a:gd name="T4" fmla="*/ 1470 w 1470"/>
                  <a:gd name="T5" fmla="*/ 217 h 217"/>
                  <a:gd name="T6" fmla="*/ 159 w 1470"/>
                  <a:gd name="T7" fmla="*/ 217 h 217"/>
                  <a:gd name="T8" fmla="*/ 0 w 1470"/>
                  <a:gd name="T9" fmla="*/ 0 h 217"/>
                </a:gdLst>
                <a:ahLst/>
                <a:cxnLst>
                  <a:cxn ang="0">
                    <a:pos x="T0" y="T1"/>
                  </a:cxn>
                  <a:cxn ang="0">
                    <a:pos x="T2" y="T3"/>
                  </a:cxn>
                  <a:cxn ang="0">
                    <a:pos x="T4" y="T5"/>
                  </a:cxn>
                  <a:cxn ang="0">
                    <a:pos x="T6" y="T7"/>
                  </a:cxn>
                  <a:cxn ang="0">
                    <a:pos x="T8" y="T9"/>
                  </a:cxn>
                </a:cxnLst>
                <a:rect l="0" t="0" r="r" b="b"/>
                <a:pathLst>
                  <a:path w="1470" h="217">
                    <a:moveTo>
                      <a:pt x="0" y="0"/>
                    </a:moveTo>
                    <a:cubicBezTo>
                      <a:pt x="422" y="0"/>
                      <a:pt x="845" y="0"/>
                      <a:pt x="1267" y="0"/>
                    </a:cubicBezTo>
                    <a:cubicBezTo>
                      <a:pt x="1333" y="70"/>
                      <a:pt x="1401" y="143"/>
                      <a:pt x="1470" y="217"/>
                    </a:cubicBezTo>
                    <a:cubicBezTo>
                      <a:pt x="1033" y="217"/>
                      <a:pt x="596" y="217"/>
                      <a:pt x="159" y="217"/>
                    </a:cubicBezTo>
                    <a:cubicBezTo>
                      <a:pt x="105" y="143"/>
                      <a:pt x="52"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4" name="Freeform 312"/>
              <p:cNvSpPr>
                <a:spLocks/>
              </p:cNvSpPr>
              <p:nvPr/>
            </p:nvSpPr>
            <p:spPr bwMode="auto">
              <a:xfrm>
                <a:off x="18321338" y="1933576"/>
                <a:ext cx="5332413" cy="814388"/>
              </a:xfrm>
              <a:custGeom>
                <a:avLst/>
                <a:gdLst>
                  <a:gd name="T0" fmla="*/ 0 w 1422"/>
                  <a:gd name="T1" fmla="*/ 0 h 217"/>
                  <a:gd name="T2" fmla="*/ 1267 w 1422"/>
                  <a:gd name="T3" fmla="*/ 0 h 217"/>
                  <a:gd name="T4" fmla="*/ 1422 w 1422"/>
                  <a:gd name="T5" fmla="*/ 217 h 217"/>
                  <a:gd name="T6" fmla="*/ 111 w 1422"/>
                  <a:gd name="T7" fmla="*/ 217 h 217"/>
                  <a:gd name="T8" fmla="*/ 0 w 1422"/>
                  <a:gd name="T9" fmla="*/ 0 h 217"/>
                </a:gdLst>
                <a:ahLst/>
                <a:cxnLst>
                  <a:cxn ang="0">
                    <a:pos x="T0" y="T1"/>
                  </a:cxn>
                  <a:cxn ang="0">
                    <a:pos x="T2" y="T3"/>
                  </a:cxn>
                  <a:cxn ang="0">
                    <a:pos x="T4" y="T5"/>
                  </a:cxn>
                  <a:cxn ang="0">
                    <a:pos x="T6" y="T7"/>
                  </a:cxn>
                  <a:cxn ang="0">
                    <a:pos x="T8" y="T9"/>
                  </a:cxn>
                </a:cxnLst>
                <a:rect l="0" t="0" r="r" b="b"/>
                <a:pathLst>
                  <a:path w="1422" h="217">
                    <a:moveTo>
                      <a:pt x="0" y="0"/>
                    </a:moveTo>
                    <a:cubicBezTo>
                      <a:pt x="422" y="0"/>
                      <a:pt x="845" y="0"/>
                      <a:pt x="1267" y="0"/>
                    </a:cubicBezTo>
                    <a:cubicBezTo>
                      <a:pt x="1317" y="70"/>
                      <a:pt x="1369" y="143"/>
                      <a:pt x="1422" y="217"/>
                    </a:cubicBezTo>
                    <a:cubicBezTo>
                      <a:pt x="985" y="217"/>
                      <a:pt x="548" y="217"/>
                      <a:pt x="111" y="217"/>
                    </a:cubicBezTo>
                    <a:cubicBezTo>
                      <a:pt x="73" y="143"/>
                      <a:pt x="36"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5" name="Freeform 313"/>
              <p:cNvSpPr>
                <a:spLocks/>
              </p:cNvSpPr>
              <p:nvPr/>
            </p:nvSpPr>
            <p:spPr bwMode="auto">
              <a:xfrm>
                <a:off x="13028613" y="1933576"/>
                <a:ext cx="5153025" cy="814388"/>
              </a:xfrm>
              <a:custGeom>
                <a:avLst/>
                <a:gdLst>
                  <a:gd name="T0" fmla="*/ 0 w 1374"/>
                  <a:gd name="T1" fmla="*/ 0 h 217"/>
                  <a:gd name="T2" fmla="*/ 1267 w 1374"/>
                  <a:gd name="T3" fmla="*/ 0 h 217"/>
                  <a:gd name="T4" fmla="*/ 1374 w 1374"/>
                  <a:gd name="T5" fmla="*/ 217 h 217"/>
                  <a:gd name="T6" fmla="*/ 63 w 1374"/>
                  <a:gd name="T7" fmla="*/ 217 h 217"/>
                  <a:gd name="T8" fmla="*/ 0 w 1374"/>
                  <a:gd name="T9" fmla="*/ 0 h 217"/>
                </a:gdLst>
                <a:ahLst/>
                <a:cxnLst>
                  <a:cxn ang="0">
                    <a:pos x="T0" y="T1"/>
                  </a:cxn>
                  <a:cxn ang="0">
                    <a:pos x="T2" y="T3"/>
                  </a:cxn>
                  <a:cxn ang="0">
                    <a:pos x="T4" y="T5"/>
                  </a:cxn>
                  <a:cxn ang="0">
                    <a:pos x="T6" y="T7"/>
                  </a:cxn>
                  <a:cxn ang="0">
                    <a:pos x="T8" y="T9"/>
                  </a:cxn>
                </a:cxnLst>
                <a:rect l="0" t="0" r="r" b="b"/>
                <a:pathLst>
                  <a:path w="1374" h="217">
                    <a:moveTo>
                      <a:pt x="0" y="0"/>
                    </a:moveTo>
                    <a:cubicBezTo>
                      <a:pt x="422" y="0"/>
                      <a:pt x="845" y="0"/>
                      <a:pt x="1267" y="0"/>
                    </a:cubicBezTo>
                    <a:cubicBezTo>
                      <a:pt x="1302" y="70"/>
                      <a:pt x="1337" y="143"/>
                      <a:pt x="1374" y="217"/>
                    </a:cubicBezTo>
                    <a:cubicBezTo>
                      <a:pt x="937" y="217"/>
                      <a:pt x="500" y="217"/>
                      <a:pt x="63" y="217"/>
                    </a:cubicBezTo>
                    <a:cubicBezTo>
                      <a:pt x="41" y="143"/>
                      <a:pt x="20"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6" name="Freeform 314"/>
              <p:cNvSpPr>
                <a:spLocks/>
              </p:cNvSpPr>
              <p:nvPr/>
            </p:nvSpPr>
            <p:spPr bwMode="auto">
              <a:xfrm>
                <a:off x="7737475" y="1933576"/>
                <a:ext cx="4968875" cy="814388"/>
              </a:xfrm>
              <a:custGeom>
                <a:avLst/>
                <a:gdLst>
                  <a:gd name="T0" fmla="*/ 0 w 1325"/>
                  <a:gd name="T1" fmla="*/ 0 h 217"/>
                  <a:gd name="T2" fmla="*/ 1267 w 1325"/>
                  <a:gd name="T3" fmla="*/ 0 h 217"/>
                  <a:gd name="T4" fmla="*/ 1325 w 1325"/>
                  <a:gd name="T5" fmla="*/ 217 h 217"/>
                  <a:gd name="T6" fmla="*/ 15 w 1325"/>
                  <a:gd name="T7" fmla="*/ 217 h 217"/>
                  <a:gd name="T8" fmla="*/ 0 w 1325"/>
                  <a:gd name="T9" fmla="*/ 0 h 217"/>
                </a:gdLst>
                <a:ahLst/>
                <a:cxnLst>
                  <a:cxn ang="0">
                    <a:pos x="T0" y="T1"/>
                  </a:cxn>
                  <a:cxn ang="0">
                    <a:pos x="T2" y="T3"/>
                  </a:cxn>
                  <a:cxn ang="0">
                    <a:pos x="T4" y="T5"/>
                  </a:cxn>
                  <a:cxn ang="0">
                    <a:pos x="T6" y="T7"/>
                  </a:cxn>
                  <a:cxn ang="0">
                    <a:pos x="T8" y="T9"/>
                  </a:cxn>
                </a:cxnLst>
                <a:rect l="0" t="0" r="r" b="b"/>
                <a:pathLst>
                  <a:path w="1325" h="217">
                    <a:moveTo>
                      <a:pt x="0" y="0"/>
                    </a:moveTo>
                    <a:cubicBezTo>
                      <a:pt x="422" y="0"/>
                      <a:pt x="845" y="0"/>
                      <a:pt x="1267" y="0"/>
                    </a:cubicBezTo>
                    <a:cubicBezTo>
                      <a:pt x="1286" y="70"/>
                      <a:pt x="1306" y="143"/>
                      <a:pt x="1325" y="217"/>
                    </a:cubicBezTo>
                    <a:cubicBezTo>
                      <a:pt x="888" y="217"/>
                      <a:pt x="452" y="217"/>
                      <a:pt x="15" y="217"/>
                    </a:cubicBezTo>
                    <a:cubicBezTo>
                      <a:pt x="10" y="143"/>
                      <a:pt x="5"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7" name="Freeform 315"/>
              <p:cNvSpPr>
                <a:spLocks/>
              </p:cNvSpPr>
              <p:nvPr/>
            </p:nvSpPr>
            <p:spPr bwMode="auto">
              <a:xfrm>
                <a:off x="2317750" y="1933576"/>
                <a:ext cx="4916488" cy="814388"/>
              </a:xfrm>
              <a:custGeom>
                <a:avLst/>
                <a:gdLst>
                  <a:gd name="T0" fmla="*/ 34 w 1311"/>
                  <a:gd name="T1" fmla="*/ 0 h 217"/>
                  <a:gd name="T2" fmla="*/ 1301 w 1311"/>
                  <a:gd name="T3" fmla="*/ 0 h 217"/>
                  <a:gd name="T4" fmla="*/ 1311 w 1311"/>
                  <a:gd name="T5" fmla="*/ 217 h 217"/>
                  <a:gd name="T6" fmla="*/ 0 w 1311"/>
                  <a:gd name="T7" fmla="*/ 217 h 217"/>
                  <a:gd name="T8" fmla="*/ 34 w 1311"/>
                  <a:gd name="T9" fmla="*/ 0 h 217"/>
                </a:gdLst>
                <a:ahLst/>
                <a:cxnLst>
                  <a:cxn ang="0">
                    <a:pos x="T0" y="T1"/>
                  </a:cxn>
                  <a:cxn ang="0">
                    <a:pos x="T2" y="T3"/>
                  </a:cxn>
                  <a:cxn ang="0">
                    <a:pos x="T4" y="T5"/>
                  </a:cxn>
                  <a:cxn ang="0">
                    <a:pos x="T6" y="T7"/>
                  </a:cxn>
                  <a:cxn ang="0">
                    <a:pos x="T8" y="T9"/>
                  </a:cxn>
                </a:cxnLst>
                <a:rect l="0" t="0" r="r" b="b"/>
                <a:pathLst>
                  <a:path w="1311" h="217">
                    <a:moveTo>
                      <a:pt x="34" y="0"/>
                    </a:moveTo>
                    <a:cubicBezTo>
                      <a:pt x="456" y="0"/>
                      <a:pt x="879" y="0"/>
                      <a:pt x="1301" y="0"/>
                    </a:cubicBezTo>
                    <a:cubicBezTo>
                      <a:pt x="1304" y="70"/>
                      <a:pt x="1308" y="143"/>
                      <a:pt x="1311" y="217"/>
                    </a:cubicBezTo>
                    <a:cubicBezTo>
                      <a:pt x="874" y="217"/>
                      <a:pt x="437" y="217"/>
                      <a:pt x="0" y="217"/>
                    </a:cubicBezTo>
                    <a:cubicBezTo>
                      <a:pt x="12" y="143"/>
                      <a:pt x="23" y="70"/>
                      <a:pt x="3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8" name="Freeform 316"/>
              <p:cNvSpPr>
                <a:spLocks/>
              </p:cNvSpPr>
              <p:nvPr/>
            </p:nvSpPr>
            <p:spPr bwMode="auto">
              <a:xfrm>
                <a:off x="-3154363" y="1933576"/>
                <a:ext cx="5059363" cy="814388"/>
              </a:xfrm>
              <a:custGeom>
                <a:avLst/>
                <a:gdLst>
                  <a:gd name="T0" fmla="*/ 82 w 1349"/>
                  <a:gd name="T1" fmla="*/ 0 h 217"/>
                  <a:gd name="T2" fmla="*/ 1349 w 1349"/>
                  <a:gd name="T3" fmla="*/ 0 h 217"/>
                  <a:gd name="T4" fmla="*/ 1311 w 1349"/>
                  <a:gd name="T5" fmla="*/ 217 h 217"/>
                  <a:gd name="T6" fmla="*/ 0 w 1349"/>
                  <a:gd name="T7" fmla="*/ 217 h 217"/>
                  <a:gd name="T8" fmla="*/ 82 w 1349"/>
                  <a:gd name="T9" fmla="*/ 0 h 217"/>
                </a:gdLst>
                <a:ahLst/>
                <a:cxnLst>
                  <a:cxn ang="0">
                    <a:pos x="T0" y="T1"/>
                  </a:cxn>
                  <a:cxn ang="0">
                    <a:pos x="T2" y="T3"/>
                  </a:cxn>
                  <a:cxn ang="0">
                    <a:pos x="T4" y="T5"/>
                  </a:cxn>
                  <a:cxn ang="0">
                    <a:pos x="T6" y="T7"/>
                  </a:cxn>
                  <a:cxn ang="0">
                    <a:pos x="T8" y="T9"/>
                  </a:cxn>
                </a:cxnLst>
                <a:rect l="0" t="0" r="r" b="b"/>
                <a:pathLst>
                  <a:path w="1349" h="217">
                    <a:moveTo>
                      <a:pt x="82" y="0"/>
                    </a:moveTo>
                    <a:cubicBezTo>
                      <a:pt x="504" y="0"/>
                      <a:pt x="927" y="0"/>
                      <a:pt x="1349" y="0"/>
                    </a:cubicBezTo>
                    <a:cubicBezTo>
                      <a:pt x="1337" y="70"/>
                      <a:pt x="1324" y="143"/>
                      <a:pt x="1311" y="217"/>
                    </a:cubicBezTo>
                    <a:cubicBezTo>
                      <a:pt x="874" y="217"/>
                      <a:pt x="437" y="217"/>
                      <a:pt x="0" y="217"/>
                    </a:cubicBezTo>
                    <a:cubicBezTo>
                      <a:pt x="28" y="143"/>
                      <a:pt x="55" y="70"/>
                      <a:pt x="82"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69" name="Freeform 317"/>
              <p:cNvSpPr>
                <a:spLocks/>
              </p:cNvSpPr>
              <p:nvPr/>
            </p:nvSpPr>
            <p:spPr bwMode="auto">
              <a:xfrm>
                <a:off x="-8626475" y="1933576"/>
                <a:ext cx="5240338" cy="814388"/>
              </a:xfrm>
              <a:custGeom>
                <a:avLst/>
                <a:gdLst>
                  <a:gd name="T0" fmla="*/ 130 w 1397"/>
                  <a:gd name="T1" fmla="*/ 0 h 217"/>
                  <a:gd name="T2" fmla="*/ 1397 w 1397"/>
                  <a:gd name="T3" fmla="*/ 0 h 217"/>
                  <a:gd name="T4" fmla="*/ 1311 w 1397"/>
                  <a:gd name="T5" fmla="*/ 217 h 217"/>
                  <a:gd name="T6" fmla="*/ 0 w 1397"/>
                  <a:gd name="T7" fmla="*/ 217 h 217"/>
                  <a:gd name="T8" fmla="*/ 130 w 1397"/>
                  <a:gd name="T9" fmla="*/ 0 h 217"/>
                </a:gdLst>
                <a:ahLst/>
                <a:cxnLst>
                  <a:cxn ang="0">
                    <a:pos x="T0" y="T1"/>
                  </a:cxn>
                  <a:cxn ang="0">
                    <a:pos x="T2" y="T3"/>
                  </a:cxn>
                  <a:cxn ang="0">
                    <a:pos x="T4" y="T5"/>
                  </a:cxn>
                  <a:cxn ang="0">
                    <a:pos x="T6" y="T7"/>
                  </a:cxn>
                  <a:cxn ang="0">
                    <a:pos x="T8" y="T9"/>
                  </a:cxn>
                </a:cxnLst>
                <a:rect l="0" t="0" r="r" b="b"/>
                <a:pathLst>
                  <a:path w="1397" h="217">
                    <a:moveTo>
                      <a:pt x="130" y="0"/>
                    </a:moveTo>
                    <a:cubicBezTo>
                      <a:pt x="552" y="0"/>
                      <a:pt x="975" y="0"/>
                      <a:pt x="1397" y="0"/>
                    </a:cubicBezTo>
                    <a:cubicBezTo>
                      <a:pt x="1369" y="70"/>
                      <a:pt x="1340" y="143"/>
                      <a:pt x="1311" y="217"/>
                    </a:cubicBezTo>
                    <a:cubicBezTo>
                      <a:pt x="874" y="217"/>
                      <a:pt x="437" y="217"/>
                      <a:pt x="0" y="217"/>
                    </a:cubicBezTo>
                    <a:cubicBezTo>
                      <a:pt x="44" y="143"/>
                      <a:pt x="87" y="70"/>
                      <a:pt x="13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0" name="Freeform 318"/>
              <p:cNvSpPr>
                <a:spLocks/>
              </p:cNvSpPr>
              <p:nvPr/>
            </p:nvSpPr>
            <p:spPr bwMode="auto">
              <a:xfrm>
                <a:off x="-14098588" y="1933576"/>
                <a:ext cx="5419725" cy="814388"/>
              </a:xfrm>
              <a:custGeom>
                <a:avLst/>
                <a:gdLst>
                  <a:gd name="T0" fmla="*/ 178 w 1445"/>
                  <a:gd name="T1" fmla="*/ 0 h 217"/>
                  <a:gd name="T2" fmla="*/ 1445 w 1445"/>
                  <a:gd name="T3" fmla="*/ 0 h 217"/>
                  <a:gd name="T4" fmla="*/ 1310 w 1445"/>
                  <a:gd name="T5" fmla="*/ 217 h 217"/>
                  <a:gd name="T6" fmla="*/ 0 w 1445"/>
                  <a:gd name="T7" fmla="*/ 217 h 217"/>
                  <a:gd name="T8" fmla="*/ 178 w 1445"/>
                  <a:gd name="T9" fmla="*/ 0 h 217"/>
                </a:gdLst>
                <a:ahLst/>
                <a:cxnLst>
                  <a:cxn ang="0">
                    <a:pos x="T0" y="T1"/>
                  </a:cxn>
                  <a:cxn ang="0">
                    <a:pos x="T2" y="T3"/>
                  </a:cxn>
                  <a:cxn ang="0">
                    <a:pos x="T4" y="T5"/>
                  </a:cxn>
                  <a:cxn ang="0">
                    <a:pos x="T6" y="T7"/>
                  </a:cxn>
                  <a:cxn ang="0">
                    <a:pos x="T8" y="T9"/>
                  </a:cxn>
                </a:cxnLst>
                <a:rect l="0" t="0" r="r" b="b"/>
                <a:pathLst>
                  <a:path w="1445" h="217">
                    <a:moveTo>
                      <a:pt x="178" y="0"/>
                    </a:moveTo>
                    <a:cubicBezTo>
                      <a:pt x="600" y="0"/>
                      <a:pt x="1023" y="0"/>
                      <a:pt x="1445" y="0"/>
                    </a:cubicBezTo>
                    <a:cubicBezTo>
                      <a:pt x="1401" y="70"/>
                      <a:pt x="1356" y="143"/>
                      <a:pt x="1310" y="217"/>
                    </a:cubicBezTo>
                    <a:cubicBezTo>
                      <a:pt x="874" y="217"/>
                      <a:pt x="437" y="217"/>
                      <a:pt x="0" y="217"/>
                    </a:cubicBezTo>
                    <a:cubicBezTo>
                      <a:pt x="60" y="143"/>
                      <a:pt x="120" y="70"/>
                      <a:pt x="1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1" name="Freeform 319"/>
              <p:cNvSpPr>
                <a:spLocks/>
              </p:cNvSpPr>
              <p:nvPr/>
            </p:nvSpPr>
            <p:spPr bwMode="auto">
              <a:xfrm>
                <a:off x="-19570700" y="1933576"/>
                <a:ext cx="5600700" cy="814388"/>
              </a:xfrm>
              <a:custGeom>
                <a:avLst/>
                <a:gdLst>
                  <a:gd name="T0" fmla="*/ 226 w 1493"/>
                  <a:gd name="T1" fmla="*/ 0 h 217"/>
                  <a:gd name="T2" fmla="*/ 1493 w 1493"/>
                  <a:gd name="T3" fmla="*/ 0 h 217"/>
                  <a:gd name="T4" fmla="*/ 1310 w 1493"/>
                  <a:gd name="T5" fmla="*/ 217 h 217"/>
                  <a:gd name="T6" fmla="*/ 0 w 1493"/>
                  <a:gd name="T7" fmla="*/ 217 h 217"/>
                  <a:gd name="T8" fmla="*/ 226 w 1493"/>
                  <a:gd name="T9" fmla="*/ 0 h 217"/>
                </a:gdLst>
                <a:ahLst/>
                <a:cxnLst>
                  <a:cxn ang="0">
                    <a:pos x="T0" y="T1"/>
                  </a:cxn>
                  <a:cxn ang="0">
                    <a:pos x="T2" y="T3"/>
                  </a:cxn>
                  <a:cxn ang="0">
                    <a:pos x="T4" y="T5"/>
                  </a:cxn>
                  <a:cxn ang="0">
                    <a:pos x="T6" y="T7"/>
                  </a:cxn>
                  <a:cxn ang="0">
                    <a:pos x="T8" y="T9"/>
                  </a:cxn>
                </a:cxnLst>
                <a:rect l="0" t="0" r="r" b="b"/>
                <a:pathLst>
                  <a:path w="1493" h="217">
                    <a:moveTo>
                      <a:pt x="226" y="0"/>
                    </a:moveTo>
                    <a:cubicBezTo>
                      <a:pt x="648" y="0"/>
                      <a:pt x="1070" y="0"/>
                      <a:pt x="1493" y="0"/>
                    </a:cubicBezTo>
                    <a:cubicBezTo>
                      <a:pt x="1433" y="70"/>
                      <a:pt x="1373" y="143"/>
                      <a:pt x="1310" y="217"/>
                    </a:cubicBezTo>
                    <a:cubicBezTo>
                      <a:pt x="873" y="217"/>
                      <a:pt x="436" y="217"/>
                      <a:pt x="0" y="217"/>
                    </a:cubicBezTo>
                    <a:cubicBezTo>
                      <a:pt x="77" y="143"/>
                      <a:pt x="152" y="70"/>
                      <a:pt x="22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2" name="Freeform 320"/>
              <p:cNvSpPr>
                <a:spLocks/>
              </p:cNvSpPr>
              <p:nvPr/>
            </p:nvSpPr>
            <p:spPr bwMode="auto">
              <a:xfrm>
                <a:off x="-25045988" y="1933576"/>
                <a:ext cx="5783263" cy="814388"/>
              </a:xfrm>
              <a:custGeom>
                <a:avLst/>
                <a:gdLst>
                  <a:gd name="T0" fmla="*/ 275 w 1542"/>
                  <a:gd name="T1" fmla="*/ 0 h 217"/>
                  <a:gd name="T2" fmla="*/ 1542 w 1542"/>
                  <a:gd name="T3" fmla="*/ 0 h 217"/>
                  <a:gd name="T4" fmla="*/ 1311 w 1542"/>
                  <a:gd name="T5" fmla="*/ 217 h 217"/>
                  <a:gd name="T6" fmla="*/ 0 w 1542"/>
                  <a:gd name="T7" fmla="*/ 217 h 217"/>
                  <a:gd name="T8" fmla="*/ 275 w 1542"/>
                  <a:gd name="T9" fmla="*/ 0 h 217"/>
                </a:gdLst>
                <a:ahLst/>
                <a:cxnLst>
                  <a:cxn ang="0">
                    <a:pos x="T0" y="T1"/>
                  </a:cxn>
                  <a:cxn ang="0">
                    <a:pos x="T2" y="T3"/>
                  </a:cxn>
                  <a:cxn ang="0">
                    <a:pos x="T4" y="T5"/>
                  </a:cxn>
                  <a:cxn ang="0">
                    <a:pos x="T6" y="T7"/>
                  </a:cxn>
                  <a:cxn ang="0">
                    <a:pos x="T8" y="T9"/>
                  </a:cxn>
                </a:cxnLst>
                <a:rect l="0" t="0" r="r" b="b"/>
                <a:pathLst>
                  <a:path w="1542" h="217">
                    <a:moveTo>
                      <a:pt x="275" y="0"/>
                    </a:moveTo>
                    <a:cubicBezTo>
                      <a:pt x="697" y="0"/>
                      <a:pt x="1119" y="0"/>
                      <a:pt x="1542" y="0"/>
                    </a:cubicBezTo>
                    <a:cubicBezTo>
                      <a:pt x="1467" y="70"/>
                      <a:pt x="1390" y="143"/>
                      <a:pt x="1311" y="217"/>
                    </a:cubicBezTo>
                    <a:cubicBezTo>
                      <a:pt x="874" y="217"/>
                      <a:pt x="437" y="217"/>
                      <a:pt x="0" y="217"/>
                    </a:cubicBezTo>
                    <a:cubicBezTo>
                      <a:pt x="94" y="143"/>
                      <a:pt x="185" y="70"/>
                      <a:pt x="27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3" name="Freeform 321"/>
              <p:cNvSpPr>
                <a:spLocks/>
              </p:cNvSpPr>
              <p:nvPr/>
            </p:nvSpPr>
            <p:spPr bwMode="auto">
              <a:xfrm>
                <a:off x="-33342263" y="1933576"/>
                <a:ext cx="8788400" cy="814388"/>
              </a:xfrm>
              <a:custGeom>
                <a:avLst/>
                <a:gdLst>
                  <a:gd name="T0" fmla="*/ 348 w 2343"/>
                  <a:gd name="T1" fmla="*/ 0 h 217"/>
                  <a:gd name="T2" fmla="*/ 2343 w 2343"/>
                  <a:gd name="T3" fmla="*/ 0 h 217"/>
                  <a:gd name="T4" fmla="*/ 2064 w 2343"/>
                  <a:gd name="T5" fmla="*/ 217 h 217"/>
                  <a:gd name="T6" fmla="*/ 0 w 2343"/>
                  <a:gd name="T7" fmla="*/ 217 h 217"/>
                  <a:gd name="T8" fmla="*/ 348 w 2343"/>
                  <a:gd name="T9" fmla="*/ 0 h 217"/>
                </a:gdLst>
                <a:ahLst/>
                <a:cxnLst>
                  <a:cxn ang="0">
                    <a:pos x="T0" y="T1"/>
                  </a:cxn>
                  <a:cxn ang="0">
                    <a:pos x="T2" y="T3"/>
                  </a:cxn>
                  <a:cxn ang="0">
                    <a:pos x="T4" y="T5"/>
                  </a:cxn>
                  <a:cxn ang="0">
                    <a:pos x="T6" y="T7"/>
                  </a:cxn>
                  <a:cxn ang="0">
                    <a:pos x="T8" y="T9"/>
                  </a:cxn>
                </a:cxnLst>
                <a:rect l="0" t="0" r="r" b="b"/>
                <a:pathLst>
                  <a:path w="2343" h="217">
                    <a:moveTo>
                      <a:pt x="348" y="0"/>
                    </a:moveTo>
                    <a:cubicBezTo>
                      <a:pt x="1013" y="0"/>
                      <a:pt x="1678" y="0"/>
                      <a:pt x="2343" y="0"/>
                    </a:cubicBezTo>
                    <a:cubicBezTo>
                      <a:pt x="2252" y="70"/>
                      <a:pt x="2159" y="143"/>
                      <a:pt x="2064" y="217"/>
                    </a:cubicBezTo>
                    <a:cubicBezTo>
                      <a:pt x="1376" y="217"/>
                      <a:pt x="688" y="217"/>
                      <a:pt x="0" y="217"/>
                    </a:cubicBezTo>
                    <a:cubicBezTo>
                      <a:pt x="119" y="143"/>
                      <a:pt x="234" y="70"/>
                      <a:pt x="34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4" name="Freeform 322"/>
              <p:cNvSpPr>
                <a:spLocks/>
              </p:cNvSpPr>
              <p:nvPr/>
            </p:nvSpPr>
            <p:spPr bwMode="auto">
              <a:xfrm>
                <a:off x="36499800" y="2835276"/>
                <a:ext cx="10583863" cy="879475"/>
              </a:xfrm>
              <a:custGeom>
                <a:avLst/>
                <a:gdLst>
                  <a:gd name="T0" fmla="*/ 0 w 2822"/>
                  <a:gd name="T1" fmla="*/ 0 h 234"/>
                  <a:gd name="T2" fmla="*/ 2448 w 2822"/>
                  <a:gd name="T3" fmla="*/ 0 h 234"/>
                  <a:gd name="T4" fmla="*/ 2822 w 2822"/>
                  <a:gd name="T5" fmla="*/ 234 h 234"/>
                  <a:gd name="T6" fmla="*/ 287 w 2822"/>
                  <a:gd name="T7" fmla="*/ 234 h 234"/>
                  <a:gd name="T8" fmla="*/ 0 w 2822"/>
                  <a:gd name="T9" fmla="*/ 0 h 234"/>
                </a:gdLst>
                <a:ahLst/>
                <a:cxnLst>
                  <a:cxn ang="0">
                    <a:pos x="T0" y="T1"/>
                  </a:cxn>
                  <a:cxn ang="0">
                    <a:pos x="T2" y="T3"/>
                  </a:cxn>
                  <a:cxn ang="0">
                    <a:pos x="T4" y="T5"/>
                  </a:cxn>
                  <a:cxn ang="0">
                    <a:pos x="T6" y="T7"/>
                  </a:cxn>
                  <a:cxn ang="0">
                    <a:pos x="T8" y="T9"/>
                  </a:cxn>
                </a:cxnLst>
                <a:rect l="0" t="0" r="r" b="b"/>
                <a:pathLst>
                  <a:path w="2822" h="234">
                    <a:moveTo>
                      <a:pt x="0" y="0"/>
                    </a:moveTo>
                    <a:cubicBezTo>
                      <a:pt x="816" y="0"/>
                      <a:pt x="1632" y="0"/>
                      <a:pt x="2448" y="0"/>
                    </a:cubicBezTo>
                    <a:cubicBezTo>
                      <a:pt x="2570" y="76"/>
                      <a:pt x="2695" y="154"/>
                      <a:pt x="2822" y="234"/>
                    </a:cubicBezTo>
                    <a:cubicBezTo>
                      <a:pt x="1977" y="234"/>
                      <a:pt x="1132" y="234"/>
                      <a:pt x="287" y="234"/>
                    </a:cubicBezTo>
                    <a:cubicBezTo>
                      <a:pt x="189" y="154"/>
                      <a:pt x="94"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5" name="Freeform 323"/>
              <p:cNvSpPr>
                <a:spLocks/>
              </p:cNvSpPr>
              <p:nvPr/>
            </p:nvSpPr>
            <p:spPr bwMode="auto">
              <a:xfrm>
                <a:off x="31008638" y="2835276"/>
                <a:ext cx="5989638" cy="879475"/>
              </a:xfrm>
              <a:custGeom>
                <a:avLst/>
                <a:gdLst>
                  <a:gd name="T0" fmla="*/ 0 w 1597"/>
                  <a:gd name="T1" fmla="*/ 0 h 234"/>
                  <a:gd name="T2" fmla="*/ 1315 w 1597"/>
                  <a:gd name="T3" fmla="*/ 0 h 234"/>
                  <a:gd name="T4" fmla="*/ 1597 w 1597"/>
                  <a:gd name="T5" fmla="*/ 234 h 234"/>
                  <a:gd name="T6" fmla="*/ 235 w 1597"/>
                  <a:gd name="T7" fmla="*/ 234 h 234"/>
                  <a:gd name="T8" fmla="*/ 0 w 1597"/>
                  <a:gd name="T9" fmla="*/ 0 h 234"/>
                </a:gdLst>
                <a:ahLst/>
                <a:cxnLst>
                  <a:cxn ang="0">
                    <a:pos x="T0" y="T1"/>
                  </a:cxn>
                  <a:cxn ang="0">
                    <a:pos x="T2" y="T3"/>
                  </a:cxn>
                  <a:cxn ang="0">
                    <a:pos x="T4" y="T5"/>
                  </a:cxn>
                  <a:cxn ang="0">
                    <a:pos x="T6" y="T7"/>
                  </a:cxn>
                  <a:cxn ang="0">
                    <a:pos x="T8" y="T9"/>
                  </a:cxn>
                </a:cxnLst>
                <a:rect l="0" t="0" r="r" b="b"/>
                <a:pathLst>
                  <a:path w="1597" h="234">
                    <a:moveTo>
                      <a:pt x="0" y="0"/>
                    </a:moveTo>
                    <a:cubicBezTo>
                      <a:pt x="438" y="0"/>
                      <a:pt x="876" y="0"/>
                      <a:pt x="1315" y="0"/>
                    </a:cubicBezTo>
                    <a:cubicBezTo>
                      <a:pt x="1407" y="76"/>
                      <a:pt x="1501" y="154"/>
                      <a:pt x="1597" y="234"/>
                    </a:cubicBezTo>
                    <a:cubicBezTo>
                      <a:pt x="1143" y="234"/>
                      <a:pt x="689" y="234"/>
                      <a:pt x="235" y="234"/>
                    </a:cubicBezTo>
                    <a:cubicBezTo>
                      <a:pt x="155" y="154"/>
                      <a:pt x="7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6" name="Freeform 324"/>
              <p:cNvSpPr>
                <a:spLocks/>
              </p:cNvSpPr>
              <p:nvPr/>
            </p:nvSpPr>
            <p:spPr bwMode="auto">
              <a:xfrm>
                <a:off x="25514300" y="2835276"/>
                <a:ext cx="5799138" cy="879475"/>
              </a:xfrm>
              <a:custGeom>
                <a:avLst/>
                <a:gdLst>
                  <a:gd name="T0" fmla="*/ 0 w 1546"/>
                  <a:gd name="T1" fmla="*/ 0 h 234"/>
                  <a:gd name="T2" fmla="*/ 1316 w 1546"/>
                  <a:gd name="T3" fmla="*/ 0 h 234"/>
                  <a:gd name="T4" fmla="*/ 1546 w 1546"/>
                  <a:gd name="T5" fmla="*/ 234 h 234"/>
                  <a:gd name="T6" fmla="*/ 184 w 1546"/>
                  <a:gd name="T7" fmla="*/ 234 h 234"/>
                  <a:gd name="T8" fmla="*/ 0 w 1546"/>
                  <a:gd name="T9" fmla="*/ 0 h 234"/>
                </a:gdLst>
                <a:ahLst/>
                <a:cxnLst>
                  <a:cxn ang="0">
                    <a:pos x="T0" y="T1"/>
                  </a:cxn>
                  <a:cxn ang="0">
                    <a:pos x="T2" y="T3"/>
                  </a:cxn>
                  <a:cxn ang="0">
                    <a:pos x="T4" y="T5"/>
                  </a:cxn>
                  <a:cxn ang="0">
                    <a:pos x="T6" y="T7"/>
                  </a:cxn>
                  <a:cxn ang="0">
                    <a:pos x="T8" y="T9"/>
                  </a:cxn>
                </a:cxnLst>
                <a:rect l="0" t="0" r="r" b="b"/>
                <a:pathLst>
                  <a:path w="1546" h="234">
                    <a:moveTo>
                      <a:pt x="0" y="0"/>
                    </a:moveTo>
                    <a:cubicBezTo>
                      <a:pt x="439" y="0"/>
                      <a:pt x="877" y="0"/>
                      <a:pt x="1316" y="0"/>
                    </a:cubicBezTo>
                    <a:cubicBezTo>
                      <a:pt x="1391" y="76"/>
                      <a:pt x="1467" y="154"/>
                      <a:pt x="1546" y="234"/>
                    </a:cubicBezTo>
                    <a:cubicBezTo>
                      <a:pt x="1092" y="234"/>
                      <a:pt x="638" y="234"/>
                      <a:pt x="184" y="234"/>
                    </a:cubicBezTo>
                    <a:cubicBezTo>
                      <a:pt x="121" y="154"/>
                      <a:pt x="60"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7" name="Freeform 325"/>
              <p:cNvSpPr>
                <a:spLocks/>
              </p:cNvSpPr>
              <p:nvPr/>
            </p:nvSpPr>
            <p:spPr bwMode="auto">
              <a:xfrm>
                <a:off x="20023138" y="2835276"/>
                <a:ext cx="5603875" cy="879475"/>
              </a:xfrm>
              <a:custGeom>
                <a:avLst/>
                <a:gdLst>
                  <a:gd name="T0" fmla="*/ 0 w 1494"/>
                  <a:gd name="T1" fmla="*/ 0 h 234"/>
                  <a:gd name="T2" fmla="*/ 1315 w 1494"/>
                  <a:gd name="T3" fmla="*/ 0 h 234"/>
                  <a:gd name="T4" fmla="*/ 1494 w 1494"/>
                  <a:gd name="T5" fmla="*/ 234 h 234"/>
                  <a:gd name="T6" fmla="*/ 132 w 1494"/>
                  <a:gd name="T7" fmla="*/ 234 h 234"/>
                  <a:gd name="T8" fmla="*/ 0 w 1494"/>
                  <a:gd name="T9" fmla="*/ 0 h 234"/>
                </a:gdLst>
                <a:ahLst/>
                <a:cxnLst>
                  <a:cxn ang="0">
                    <a:pos x="T0" y="T1"/>
                  </a:cxn>
                  <a:cxn ang="0">
                    <a:pos x="T2" y="T3"/>
                  </a:cxn>
                  <a:cxn ang="0">
                    <a:pos x="T4" y="T5"/>
                  </a:cxn>
                  <a:cxn ang="0">
                    <a:pos x="T6" y="T7"/>
                  </a:cxn>
                  <a:cxn ang="0">
                    <a:pos x="T8" y="T9"/>
                  </a:cxn>
                </a:cxnLst>
                <a:rect l="0" t="0" r="r" b="b"/>
                <a:pathLst>
                  <a:path w="1494" h="234">
                    <a:moveTo>
                      <a:pt x="0" y="0"/>
                    </a:moveTo>
                    <a:cubicBezTo>
                      <a:pt x="439" y="0"/>
                      <a:pt x="877" y="0"/>
                      <a:pt x="1315" y="0"/>
                    </a:cubicBezTo>
                    <a:cubicBezTo>
                      <a:pt x="1373" y="76"/>
                      <a:pt x="1433" y="154"/>
                      <a:pt x="1494" y="234"/>
                    </a:cubicBezTo>
                    <a:cubicBezTo>
                      <a:pt x="1040" y="234"/>
                      <a:pt x="586" y="234"/>
                      <a:pt x="132" y="234"/>
                    </a:cubicBezTo>
                    <a:cubicBezTo>
                      <a:pt x="87" y="154"/>
                      <a:pt x="43"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8" name="Freeform 326"/>
              <p:cNvSpPr>
                <a:spLocks/>
              </p:cNvSpPr>
              <p:nvPr/>
            </p:nvSpPr>
            <p:spPr bwMode="auto">
              <a:xfrm>
                <a:off x="14533563" y="2835276"/>
                <a:ext cx="5407025" cy="879475"/>
              </a:xfrm>
              <a:custGeom>
                <a:avLst/>
                <a:gdLst>
                  <a:gd name="T0" fmla="*/ 0 w 1442"/>
                  <a:gd name="T1" fmla="*/ 0 h 234"/>
                  <a:gd name="T2" fmla="*/ 1315 w 1442"/>
                  <a:gd name="T3" fmla="*/ 0 h 234"/>
                  <a:gd name="T4" fmla="*/ 1442 w 1442"/>
                  <a:gd name="T5" fmla="*/ 234 h 234"/>
                  <a:gd name="T6" fmla="*/ 80 w 1442"/>
                  <a:gd name="T7" fmla="*/ 234 h 234"/>
                  <a:gd name="T8" fmla="*/ 0 w 1442"/>
                  <a:gd name="T9" fmla="*/ 0 h 234"/>
                </a:gdLst>
                <a:ahLst/>
                <a:cxnLst>
                  <a:cxn ang="0">
                    <a:pos x="T0" y="T1"/>
                  </a:cxn>
                  <a:cxn ang="0">
                    <a:pos x="T2" y="T3"/>
                  </a:cxn>
                  <a:cxn ang="0">
                    <a:pos x="T4" y="T5"/>
                  </a:cxn>
                  <a:cxn ang="0">
                    <a:pos x="T6" y="T7"/>
                  </a:cxn>
                  <a:cxn ang="0">
                    <a:pos x="T8" y="T9"/>
                  </a:cxn>
                </a:cxnLst>
                <a:rect l="0" t="0" r="r" b="b"/>
                <a:pathLst>
                  <a:path w="1442" h="234">
                    <a:moveTo>
                      <a:pt x="0" y="0"/>
                    </a:moveTo>
                    <a:cubicBezTo>
                      <a:pt x="438" y="0"/>
                      <a:pt x="877" y="0"/>
                      <a:pt x="1315" y="0"/>
                    </a:cubicBezTo>
                    <a:cubicBezTo>
                      <a:pt x="1356" y="76"/>
                      <a:pt x="1398" y="154"/>
                      <a:pt x="1442" y="234"/>
                    </a:cubicBezTo>
                    <a:cubicBezTo>
                      <a:pt x="988" y="234"/>
                      <a:pt x="534" y="234"/>
                      <a:pt x="80" y="234"/>
                    </a:cubicBezTo>
                    <a:cubicBezTo>
                      <a:pt x="53" y="154"/>
                      <a:pt x="2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79" name="Freeform 327"/>
              <p:cNvSpPr>
                <a:spLocks/>
              </p:cNvSpPr>
              <p:nvPr/>
            </p:nvSpPr>
            <p:spPr bwMode="auto">
              <a:xfrm>
                <a:off x="9042400" y="2835276"/>
                <a:ext cx="5208588" cy="879475"/>
              </a:xfrm>
              <a:custGeom>
                <a:avLst/>
                <a:gdLst>
                  <a:gd name="T0" fmla="*/ 0 w 1389"/>
                  <a:gd name="T1" fmla="*/ 0 h 234"/>
                  <a:gd name="T2" fmla="*/ 1315 w 1389"/>
                  <a:gd name="T3" fmla="*/ 0 h 234"/>
                  <a:gd name="T4" fmla="*/ 1389 w 1389"/>
                  <a:gd name="T5" fmla="*/ 234 h 234"/>
                  <a:gd name="T6" fmla="*/ 28 w 1389"/>
                  <a:gd name="T7" fmla="*/ 234 h 234"/>
                  <a:gd name="T8" fmla="*/ 0 w 1389"/>
                  <a:gd name="T9" fmla="*/ 0 h 234"/>
                </a:gdLst>
                <a:ahLst/>
                <a:cxnLst>
                  <a:cxn ang="0">
                    <a:pos x="T0" y="T1"/>
                  </a:cxn>
                  <a:cxn ang="0">
                    <a:pos x="T2" y="T3"/>
                  </a:cxn>
                  <a:cxn ang="0">
                    <a:pos x="T4" y="T5"/>
                  </a:cxn>
                  <a:cxn ang="0">
                    <a:pos x="T6" y="T7"/>
                  </a:cxn>
                  <a:cxn ang="0">
                    <a:pos x="T8" y="T9"/>
                  </a:cxn>
                </a:cxnLst>
                <a:rect l="0" t="0" r="r" b="b"/>
                <a:pathLst>
                  <a:path w="1389" h="234">
                    <a:moveTo>
                      <a:pt x="0" y="0"/>
                    </a:moveTo>
                    <a:cubicBezTo>
                      <a:pt x="438" y="0"/>
                      <a:pt x="877" y="0"/>
                      <a:pt x="1315" y="0"/>
                    </a:cubicBezTo>
                    <a:cubicBezTo>
                      <a:pt x="1339" y="76"/>
                      <a:pt x="1364" y="154"/>
                      <a:pt x="1389" y="234"/>
                    </a:cubicBezTo>
                    <a:cubicBezTo>
                      <a:pt x="936" y="234"/>
                      <a:pt x="481" y="234"/>
                      <a:pt x="28" y="234"/>
                    </a:cubicBezTo>
                    <a:cubicBezTo>
                      <a:pt x="18" y="154"/>
                      <a:pt x="9"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0" name="Freeform 328"/>
              <p:cNvSpPr>
                <a:spLocks/>
              </p:cNvSpPr>
              <p:nvPr/>
            </p:nvSpPr>
            <p:spPr bwMode="auto">
              <a:xfrm>
                <a:off x="3457575" y="2835276"/>
                <a:ext cx="5108575" cy="879475"/>
              </a:xfrm>
              <a:custGeom>
                <a:avLst/>
                <a:gdLst>
                  <a:gd name="T0" fmla="*/ 25 w 1362"/>
                  <a:gd name="T1" fmla="*/ 0 h 234"/>
                  <a:gd name="T2" fmla="*/ 1340 w 1362"/>
                  <a:gd name="T3" fmla="*/ 0 h 234"/>
                  <a:gd name="T4" fmla="*/ 1362 w 1362"/>
                  <a:gd name="T5" fmla="*/ 234 h 234"/>
                  <a:gd name="T6" fmla="*/ 0 w 1362"/>
                  <a:gd name="T7" fmla="*/ 234 h 234"/>
                  <a:gd name="T8" fmla="*/ 25 w 1362"/>
                  <a:gd name="T9" fmla="*/ 0 h 234"/>
                </a:gdLst>
                <a:ahLst/>
                <a:cxnLst>
                  <a:cxn ang="0">
                    <a:pos x="T0" y="T1"/>
                  </a:cxn>
                  <a:cxn ang="0">
                    <a:pos x="T2" y="T3"/>
                  </a:cxn>
                  <a:cxn ang="0">
                    <a:pos x="T4" y="T5"/>
                  </a:cxn>
                  <a:cxn ang="0">
                    <a:pos x="T6" y="T7"/>
                  </a:cxn>
                  <a:cxn ang="0">
                    <a:pos x="T8" y="T9"/>
                  </a:cxn>
                </a:cxnLst>
                <a:rect l="0" t="0" r="r" b="b"/>
                <a:pathLst>
                  <a:path w="1362" h="234">
                    <a:moveTo>
                      <a:pt x="25" y="0"/>
                    </a:moveTo>
                    <a:cubicBezTo>
                      <a:pt x="463" y="0"/>
                      <a:pt x="901" y="0"/>
                      <a:pt x="1340" y="0"/>
                    </a:cubicBezTo>
                    <a:cubicBezTo>
                      <a:pt x="1347" y="76"/>
                      <a:pt x="1355" y="154"/>
                      <a:pt x="1362" y="234"/>
                    </a:cubicBezTo>
                    <a:cubicBezTo>
                      <a:pt x="908" y="234"/>
                      <a:pt x="454" y="234"/>
                      <a:pt x="0" y="234"/>
                    </a:cubicBezTo>
                    <a:cubicBezTo>
                      <a:pt x="9" y="154"/>
                      <a:pt x="17" y="76"/>
                      <a:pt x="2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1" name="Freeform 329"/>
              <p:cNvSpPr>
                <a:spLocks/>
              </p:cNvSpPr>
              <p:nvPr/>
            </p:nvSpPr>
            <p:spPr bwMode="auto">
              <a:xfrm>
                <a:off x="-2227263" y="2835276"/>
                <a:ext cx="5216525" cy="879475"/>
              </a:xfrm>
              <a:custGeom>
                <a:avLst/>
                <a:gdLst>
                  <a:gd name="T0" fmla="*/ 76 w 1391"/>
                  <a:gd name="T1" fmla="*/ 0 h 234"/>
                  <a:gd name="T2" fmla="*/ 1391 w 1391"/>
                  <a:gd name="T3" fmla="*/ 0 h 234"/>
                  <a:gd name="T4" fmla="*/ 1362 w 1391"/>
                  <a:gd name="T5" fmla="*/ 234 h 234"/>
                  <a:gd name="T6" fmla="*/ 0 w 1391"/>
                  <a:gd name="T7" fmla="*/ 234 h 234"/>
                  <a:gd name="T8" fmla="*/ 76 w 1391"/>
                  <a:gd name="T9" fmla="*/ 0 h 234"/>
                </a:gdLst>
                <a:ahLst/>
                <a:cxnLst>
                  <a:cxn ang="0">
                    <a:pos x="T0" y="T1"/>
                  </a:cxn>
                  <a:cxn ang="0">
                    <a:pos x="T2" y="T3"/>
                  </a:cxn>
                  <a:cxn ang="0">
                    <a:pos x="T4" y="T5"/>
                  </a:cxn>
                  <a:cxn ang="0">
                    <a:pos x="T6" y="T7"/>
                  </a:cxn>
                  <a:cxn ang="0">
                    <a:pos x="T8" y="T9"/>
                  </a:cxn>
                </a:cxnLst>
                <a:rect l="0" t="0" r="r" b="b"/>
                <a:pathLst>
                  <a:path w="1391" h="234">
                    <a:moveTo>
                      <a:pt x="76" y="0"/>
                    </a:moveTo>
                    <a:cubicBezTo>
                      <a:pt x="515" y="0"/>
                      <a:pt x="953" y="0"/>
                      <a:pt x="1391" y="0"/>
                    </a:cubicBezTo>
                    <a:cubicBezTo>
                      <a:pt x="1382" y="76"/>
                      <a:pt x="1372" y="154"/>
                      <a:pt x="1362" y="234"/>
                    </a:cubicBezTo>
                    <a:cubicBezTo>
                      <a:pt x="908" y="234"/>
                      <a:pt x="454" y="234"/>
                      <a:pt x="0" y="234"/>
                    </a:cubicBezTo>
                    <a:cubicBezTo>
                      <a:pt x="26" y="154"/>
                      <a:pt x="51" y="76"/>
                      <a:pt x="7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2" name="Freeform 330"/>
              <p:cNvSpPr>
                <a:spLocks/>
              </p:cNvSpPr>
              <p:nvPr/>
            </p:nvSpPr>
            <p:spPr bwMode="auto">
              <a:xfrm>
                <a:off x="-7913688" y="2835276"/>
                <a:ext cx="5411788" cy="879475"/>
              </a:xfrm>
              <a:custGeom>
                <a:avLst/>
                <a:gdLst>
                  <a:gd name="T0" fmla="*/ 128 w 1443"/>
                  <a:gd name="T1" fmla="*/ 0 h 234"/>
                  <a:gd name="T2" fmla="*/ 1443 w 1443"/>
                  <a:gd name="T3" fmla="*/ 0 h 234"/>
                  <a:gd name="T4" fmla="*/ 1362 w 1443"/>
                  <a:gd name="T5" fmla="*/ 234 h 234"/>
                  <a:gd name="T6" fmla="*/ 0 w 1443"/>
                  <a:gd name="T7" fmla="*/ 234 h 234"/>
                  <a:gd name="T8" fmla="*/ 128 w 1443"/>
                  <a:gd name="T9" fmla="*/ 0 h 234"/>
                </a:gdLst>
                <a:ahLst/>
                <a:cxnLst>
                  <a:cxn ang="0">
                    <a:pos x="T0" y="T1"/>
                  </a:cxn>
                  <a:cxn ang="0">
                    <a:pos x="T2" y="T3"/>
                  </a:cxn>
                  <a:cxn ang="0">
                    <a:pos x="T4" y="T5"/>
                  </a:cxn>
                  <a:cxn ang="0">
                    <a:pos x="T6" y="T7"/>
                  </a:cxn>
                  <a:cxn ang="0">
                    <a:pos x="T8" y="T9"/>
                  </a:cxn>
                </a:cxnLst>
                <a:rect l="0" t="0" r="r" b="b"/>
                <a:pathLst>
                  <a:path w="1443" h="234">
                    <a:moveTo>
                      <a:pt x="128" y="0"/>
                    </a:moveTo>
                    <a:cubicBezTo>
                      <a:pt x="566" y="0"/>
                      <a:pt x="1005" y="0"/>
                      <a:pt x="1443" y="0"/>
                    </a:cubicBezTo>
                    <a:cubicBezTo>
                      <a:pt x="1417" y="76"/>
                      <a:pt x="1389" y="154"/>
                      <a:pt x="1362" y="234"/>
                    </a:cubicBezTo>
                    <a:cubicBezTo>
                      <a:pt x="908" y="234"/>
                      <a:pt x="454" y="234"/>
                      <a:pt x="0" y="234"/>
                    </a:cubicBezTo>
                    <a:cubicBezTo>
                      <a:pt x="44" y="154"/>
                      <a:pt x="86" y="76"/>
                      <a:pt x="12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3" name="Freeform 331"/>
              <p:cNvSpPr>
                <a:spLocks/>
              </p:cNvSpPr>
              <p:nvPr/>
            </p:nvSpPr>
            <p:spPr bwMode="auto">
              <a:xfrm>
                <a:off x="-13600113" y="2835276"/>
                <a:ext cx="5607050" cy="879475"/>
              </a:xfrm>
              <a:custGeom>
                <a:avLst/>
                <a:gdLst>
                  <a:gd name="T0" fmla="*/ 180 w 1495"/>
                  <a:gd name="T1" fmla="*/ 0 h 234"/>
                  <a:gd name="T2" fmla="*/ 1495 w 1495"/>
                  <a:gd name="T3" fmla="*/ 0 h 234"/>
                  <a:gd name="T4" fmla="*/ 1362 w 1495"/>
                  <a:gd name="T5" fmla="*/ 234 h 234"/>
                  <a:gd name="T6" fmla="*/ 0 w 1495"/>
                  <a:gd name="T7" fmla="*/ 234 h 234"/>
                  <a:gd name="T8" fmla="*/ 180 w 1495"/>
                  <a:gd name="T9" fmla="*/ 0 h 234"/>
                </a:gdLst>
                <a:ahLst/>
                <a:cxnLst>
                  <a:cxn ang="0">
                    <a:pos x="T0" y="T1"/>
                  </a:cxn>
                  <a:cxn ang="0">
                    <a:pos x="T2" y="T3"/>
                  </a:cxn>
                  <a:cxn ang="0">
                    <a:pos x="T4" y="T5"/>
                  </a:cxn>
                  <a:cxn ang="0">
                    <a:pos x="T6" y="T7"/>
                  </a:cxn>
                  <a:cxn ang="0">
                    <a:pos x="T8" y="T9"/>
                  </a:cxn>
                </a:cxnLst>
                <a:rect l="0" t="0" r="r" b="b"/>
                <a:pathLst>
                  <a:path w="1495" h="234">
                    <a:moveTo>
                      <a:pt x="180" y="0"/>
                    </a:moveTo>
                    <a:cubicBezTo>
                      <a:pt x="618" y="0"/>
                      <a:pt x="1057" y="0"/>
                      <a:pt x="1495" y="0"/>
                    </a:cubicBezTo>
                    <a:cubicBezTo>
                      <a:pt x="1451" y="76"/>
                      <a:pt x="1407" y="154"/>
                      <a:pt x="1362" y="234"/>
                    </a:cubicBezTo>
                    <a:cubicBezTo>
                      <a:pt x="908" y="234"/>
                      <a:pt x="454" y="234"/>
                      <a:pt x="0" y="234"/>
                    </a:cubicBezTo>
                    <a:cubicBezTo>
                      <a:pt x="61" y="154"/>
                      <a:pt x="121" y="76"/>
                      <a:pt x="18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4" name="Freeform 332"/>
              <p:cNvSpPr>
                <a:spLocks/>
              </p:cNvSpPr>
              <p:nvPr/>
            </p:nvSpPr>
            <p:spPr bwMode="auto">
              <a:xfrm>
                <a:off x="-19284950" y="2835276"/>
                <a:ext cx="5802313" cy="879475"/>
              </a:xfrm>
              <a:custGeom>
                <a:avLst/>
                <a:gdLst>
                  <a:gd name="T0" fmla="*/ 231 w 1547"/>
                  <a:gd name="T1" fmla="*/ 0 h 234"/>
                  <a:gd name="T2" fmla="*/ 1547 w 1547"/>
                  <a:gd name="T3" fmla="*/ 0 h 234"/>
                  <a:gd name="T4" fmla="*/ 1361 w 1547"/>
                  <a:gd name="T5" fmla="*/ 234 h 234"/>
                  <a:gd name="T6" fmla="*/ 0 w 1547"/>
                  <a:gd name="T7" fmla="*/ 234 h 234"/>
                  <a:gd name="T8" fmla="*/ 231 w 1547"/>
                  <a:gd name="T9" fmla="*/ 0 h 234"/>
                </a:gdLst>
                <a:ahLst/>
                <a:cxnLst>
                  <a:cxn ang="0">
                    <a:pos x="T0" y="T1"/>
                  </a:cxn>
                  <a:cxn ang="0">
                    <a:pos x="T2" y="T3"/>
                  </a:cxn>
                  <a:cxn ang="0">
                    <a:pos x="T4" y="T5"/>
                  </a:cxn>
                  <a:cxn ang="0">
                    <a:pos x="T6" y="T7"/>
                  </a:cxn>
                  <a:cxn ang="0">
                    <a:pos x="T8" y="T9"/>
                  </a:cxn>
                </a:cxnLst>
                <a:rect l="0" t="0" r="r" b="b"/>
                <a:pathLst>
                  <a:path w="1547" h="234">
                    <a:moveTo>
                      <a:pt x="231" y="0"/>
                    </a:moveTo>
                    <a:cubicBezTo>
                      <a:pt x="670" y="0"/>
                      <a:pt x="1108" y="0"/>
                      <a:pt x="1547" y="0"/>
                    </a:cubicBezTo>
                    <a:cubicBezTo>
                      <a:pt x="1486" y="76"/>
                      <a:pt x="1425" y="154"/>
                      <a:pt x="1361" y="234"/>
                    </a:cubicBezTo>
                    <a:cubicBezTo>
                      <a:pt x="907" y="234"/>
                      <a:pt x="453" y="234"/>
                      <a:pt x="0" y="234"/>
                    </a:cubicBezTo>
                    <a:cubicBezTo>
                      <a:pt x="79" y="154"/>
                      <a:pt x="156" y="76"/>
                      <a:pt x="23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5" name="Freeform 333"/>
              <p:cNvSpPr>
                <a:spLocks/>
              </p:cNvSpPr>
              <p:nvPr/>
            </p:nvSpPr>
            <p:spPr bwMode="auto">
              <a:xfrm>
                <a:off x="-24974550" y="2835276"/>
                <a:ext cx="5997575" cy="879475"/>
              </a:xfrm>
              <a:custGeom>
                <a:avLst/>
                <a:gdLst>
                  <a:gd name="T0" fmla="*/ 284 w 1599"/>
                  <a:gd name="T1" fmla="*/ 0 h 234"/>
                  <a:gd name="T2" fmla="*/ 1599 w 1599"/>
                  <a:gd name="T3" fmla="*/ 0 h 234"/>
                  <a:gd name="T4" fmla="*/ 1362 w 1599"/>
                  <a:gd name="T5" fmla="*/ 234 h 234"/>
                  <a:gd name="T6" fmla="*/ 0 w 1599"/>
                  <a:gd name="T7" fmla="*/ 234 h 234"/>
                  <a:gd name="T8" fmla="*/ 284 w 1599"/>
                  <a:gd name="T9" fmla="*/ 0 h 234"/>
                </a:gdLst>
                <a:ahLst/>
                <a:cxnLst>
                  <a:cxn ang="0">
                    <a:pos x="T0" y="T1"/>
                  </a:cxn>
                  <a:cxn ang="0">
                    <a:pos x="T2" y="T3"/>
                  </a:cxn>
                  <a:cxn ang="0">
                    <a:pos x="T4" y="T5"/>
                  </a:cxn>
                  <a:cxn ang="0">
                    <a:pos x="T6" y="T7"/>
                  </a:cxn>
                  <a:cxn ang="0">
                    <a:pos x="T8" y="T9"/>
                  </a:cxn>
                </a:cxnLst>
                <a:rect l="0" t="0" r="r" b="b"/>
                <a:pathLst>
                  <a:path w="1599" h="234">
                    <a:moveTo>
                      <a:pt x="284" y="0"/>
                    </a:moveTo>
                    <a:cubicBezTo>
                      <a:pt x="723" y="0"/>
                      <a:pt x="1161" y="0"/>
                      <a:pt x="1599" y="0"/>
                    </a:cubicBezTo>
                    <a:cubicBezTo>
                      <a:pt x="1522" y="76"/>
                      <a:pt x="1443" y="154"/>
                      <a:pt x="1362" y="234"/>
                    </a:cubicBezTo>
                    <a:cubicBezTo>
                      <a:pt x="908" y="234"/>
                      <a:pt x="454" y="234"/>
                      <a:pt x="0" y="234"/>
                    </a:cubicBezTo>
                    <a:cubicBezTo>
                      <a:pt x="97" y="154"/>
                      <a:pt x="192" y="76"/>
                      <a:pt x="28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6" name="Freeform 334"/>
              <p:cNvSpPr>
                <a:spLocks/>
              </p:cNvSpPr>
              <p:nvPr/>
            </p:nvSpPr>
            <p:spPr bwMode="auto">
              <a:xfrm>
                <a:off x="-34880550" y="2835276"/>
                <a:ext cx="10329863" cy="879475"/>
              </a:xfrm>
              <a:custGeom>
                <a:avLst/>
                <a:gdLst>
                  <a:gd name="T0" fmla="*/ 374 w 2754"/>
                  <a:gd name="T1" fmla="*/ 0 h 234"/>
                  <a:gd name="T2" fmla="*/ 2754 w 2754"/>
                  <a:gd name="T3" fmla="*/ 0 h 234"/>
                  <a:gd name="T4" fmla="*/ 2464 w 2754"/>
                  <a:gd name="T5" fmla="*/ 234 h 234"/>
                  <a:gd name="T6" fmla="*/ 0 w 2754"/>
                  <a:gd name="T7" fmla="*/ 234 h 234"/>
                  <a:gd name="T8" fmla="*/ 374 w 2754"/>
                  <a:gd name="T9" fmla="*/ 0 h 234"/>
                </a:gdLst>
                <a:ahLst/>
                <a:cxnLst>
                  <a:cxn ang="0">
                    <a:pos x="T0" y="T1"/>
                  </a:cxn>
                  <a:cxn ang="0">
                    <a:pos x="T2" y="T3"/>
                  </a:cxn>
                  <a:cxn ang="0">
                    <a:pos x="T4" y="T5"/>
                  </a:cxn>
                  <a:cxn ang="0">
                    <a:pos x="T6" y="T7"/>
                  </a:cxn>
                  <a:cxn ang="0">
                    <a:pos x="T8" y="T9"/>
                  </a:cxn>
                </a:cxnLst>
                <a:rect l="0" t="0" r="r" b="b"/>
                <a:pathLst>
                  <a:path w="2754" h="234">
                    <a:moveTo>
                      <a:pt x="374" y="0"/>
                    </a:moveTo>
                    <a:cubicBezTo>
                      <a:pt x="1167" y="0"/>
                      <a:pt x="1961" y="0"/>
                      <a:pt x="2754" y="0"/>
                    </a:cubicBezTo>
                    <a:cubicBezTo>
                      <a:pt x="2660" y="76"/>
                      <a:pt x="2563" y="154"/>
                      <a:pt x="2464" y="234"/>
                    </a:cubicBezTo>
                    <a:cubicBezTo>
                      <a:pt x="1643" y="234"/>
                      <a:pt x="821" y="234"/>
                      <a:pt x="0" y="234"/>
                    </a:cubicBezTo>
                    <a:cubicBezTo>
                      <a:pt x="128" y="154"/>
                      <a:pt x="252" y="76"/>
                      <a:pt x="37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7" name="Freeform 335"/>
              <p:cNvSpPr>
                <a:spLocks/>
              </p:cNvSpPr>
              <p:nvPr/>
            </p:nvSpPr>
            <p:spPr bwMode="auto">
              <a:xfrm>
                <a:off x="34861500" y="3800476"/>
                <a:ext cx="13876338" cy="950913"/>
              </a:xfrm>
              <a:custGeom>
                <a:avLst/>
                <a:gdLst>
                  <a:gd name="T0" fmla="*/ 0 w 3700"/>
                  <a:gd name="T1" fmla="*/ 0 h 253"/>
                  <a:gd name="T2" fmla="*/ 3295 w 3700"/>
                  <a:gd name="T3" fmla="*/ 0 h 253"/>
                  <a:gd name="T4" fmla="*/ 3700 w 3700"/>
                  <a:gd name="T5" fmla="*/ 253 h 253"/>
                  <a:gd name="T6" fmla="*/ 283 w 3700"/>
                  <a:gd name="T7" fmla="*/ 253 h 253"/>
                  <a:gd name="T8" fmla="*/ 0 w 3700"/>
                  <a:gd name="T9" fmla="*/ 0 h 253"/>
                </a:gdLst>
                <a:ahLst/>
                <a:cxnLst>
                  <a:cxn ang="0">
                    <a:pos x="T0" y="T1"/>
                  </a:cxn>
                  <a:cxn ang="0">
                    <a:pos x="T2" y="T3"/>
                  </a:cxn>
                  <a:cxn ang="0">
                    <a:pos x="T4" y="T5"/>
                  </a:cxn>
                  <a:cxn ang="0">
                    <a:pos x="T6" y="T7"/>
                  </a:cxn>
                  <a:cxn ang="0">
                    <a:pos x="T8" y="T9"/>
                  </a:cxn>
                </a:cxnLst>
                <a:rect l="0" t="0" r="r" b="b"/>
                <a:pathLst>
                  <a:path w="3700" h="253">
                    <a:moveTo>
                      <a:pt x="0" y="0"/>
                    </a:moveTo>
                    <a:cubicBezTo>
                      <a:pt x="1099" y="0"/>
                      <a:pt x="2197" y="0"/>
                      <a:pt x="3295" y="0"/>
                    </a:cubicBezTo>
                    <a:cubicBezTo>
                      <a:pt x="3427" y="82"/>
                      <a:pt x="3562" y="167"/>
                      <a:pt x="3700" y="253"/>
                    </a:cubicBezTo>
                    <a:cubicBezTo>
                      <a:pt x="2561" y="253"/>
                      <a:pt x="1422" y="253"/>
                      <a:pt x="283" y="253"/>
                    </a:cubicBezTo>
                    <a:cubicBezTo>
                      <a:pt x="187" y="167"/>
                      <a:pt x="92" y="83"/>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8" name="Freeform 336"/>
              <p:cNvSpPr>
                <a:spLocks/>
              </p:cNvSpPr>
              <p:nvPr/>
            </p:nvSpPr>
            <p:spPr bwMode="auto">
              <a:xfrm>
                <a:off x="29156025" y="3800476"/>
                <a:ext cx="6165850" cy="950913"/>
              </a:xfrm>
              <a:custGeom>
                <a:avLst/>
                <a:gdLst>
                  <a:gd name="T0" fmla="*/ 0 w 1644"/>
                  <a:gd name="T1" fmla="*/ 0 h 253"/>
                  <a:gd name="T2" fmla="*/ 1366 w 1644"/>
                  <a:gd name="T3" fmla="*/ 0 h 253"/>
                  <a:gd name="T4" fmla="*/ 1644 w 1644"/>
                  <a:gd name="T5" fmla="*/ 253 h 253"/>
                  <a:gd name="T6" fmla="*/ 227 w 1644"/>
                  <a:gd name="T7" fmla="*/ 253 h 253"/>
                  <a:gd name="T8" fmla="*/ 0 w 1644"/>
                  <a:gd name="T9" fmla="*/ 0 h 253"/>
                </a:gdLst>
                <a:ahLst/>
                <a:cxnLst>
                  <a:cxn ang="0">
                    <a:pos x="T0" y="T1"/>
                  </a:cxn>
                  <a:cxn ang="0">
                    <a:pos x="T2" y="T3"/>
                  </a:cxn>
                  <a:cxn ang="0">
                    <a:pos x="T4" y="T5"/>
                  </a:cxn>
                  <a:cxn ang="0">
                    <a:pos x="T6" y="T7"/>
                  </a:cxn>
                  <a:cxn ang="0">
                    <a:pos x="T8" y="T9"/>
                  </a:cxn>
                </a:cxnLst>
                <a:rect l="0" t="0" r="r" b="b"/>
                <a:pathLst>
                  <a:path w="1644" h="253">
                    <a:moveTo>
                      <a:pt x="0" y="0"/>
                    </a:moveTo>
                    <a:cubicBezTo>
                      <a:pt x="456" y="0"/>
                      <a:pt x="911" y="0"/>
                      <a:pt x="1366" y="0"/>
                    </a:cubicBezTo>
                    <a:cubicBezTo>
                      <a:pt x="1457" y="83"/>
                      <a:pt x="1549" y="167"/>
                      <a:pt x="1644" y="253"/>
                    </a:cubicBezTo>
                    <a:cubicBezTo>
                      <a:pt x="1171" y="253"/>
                      <a:pt x="699" y="253"/>
                      <a:pt x="227" y="253"/>
                    </a:cubicBezTo>
                    <a:cubicBezTo>
                      <a:pt x="149" y="167"/>
                      <a:pt x="74"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89" name="Freeform 337"/>
              <p:cNvSpPr>
                <a:spLocks/>
              </p:cNvSpPr>
              <p:nvPr/>
            </p:nvSpPr>
            <p:spPr bwMode="auto">
              <a:xfrm>
                <a:off x="23452138" y="3800476"/>
                <a:ext cx="5951538" cy="950913"/>
              </a:xfrm>
              <a:custGeom>
                <a:avLst/>
                <a:gdLst>
                  <a:gd name="T0" fmla="*/ 0 w 1587"/>
                  <a:gd name="T1" fmla="*/ 0 h 253"/>
                  <a:gd name="T2" fmla="*/ 1366 w 1587"/>
                  <a:gd name="T3" fmla="*/ 0 h 253"/>
                  <a:gd name="T4" fmla="*/ 1587 w 1587"/>
                  <a:gd name="T5" fmla="*/ 253 h 253"/>
                  <a:gd name="T6" fmla="*/ 171 w 1587"/>
                  <a:gd name="T7" fmla="*/ 253 h 253"/>
                  <a:gd name="T8" fmla="*/ 0 w 1587"/>
                  <a:gd name="T9" fmla="*/ 0 h 253"/>
                </a:gdLst>
                <a:ahLst/>
                <a:cxnLst>
                  <a:cxn ang="0">
                    <a:pos x="T0" y="T1"/>
                  </a:cxn>
                  <a:cxn ang="0">
                    <a:pos x="T2" y="T3"/>
                  </a:cxn>
                  <a:cxn ang="0">
                    <a:pos x="T4" y="T5"/>
                  </a:cxn>
                  <a:cxn ang="0">
                    <a:pos x="T6" y="T7"/>
                  </a:cxn>
                  <a:cxn ang="0">
                    <a:pos x="T8" y="T9"/>
                  </a:cxn>
                </a:cxnLst>
                <a:rect l="0" t="0" r="r" b="b"/>
                <a:pathLst>
                  <a:path w="1587" h="253">
                    <a:moveTo>
                      <a:pt x="0" y="0"/>
                    </a:moveTo>
                    <a:cubicBezTo>
                      <a:pt x="455" y="0"/>
                      <a:pt x="911" y="0"/>
                      <a:pt x="1366" y="0"/>
                    </a:cubicBezTo>
                    <a:cubicBezTo>
                      <a:pt x="1438" y="82"/>
                      <a:pt x="1512" y="167"/>
                      <a:pt x="1587" y="253"/>
                    </a:cubicBezTo>
                    <a:cubicBezTo>
                      <a:pt x="1115" y="253"/>
                      <a:pt x="643" y="253"/>
                      <a:pt x="171" y="253"/>
                    </a:cubicBezTo>
                    <a:cubicBezTo>
                      <a:pt x="112" y="167"/>
                      <a:pt x="55"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0" name="Freeform 338"/>
              <p:cNvSpPr>
                <a:spLocks/>
              </p:cNvSpPr>
              <p:nvPr/>
            </p:nvSpPr>
            <p:spPr bwMode="auto">
              <a:xfrm>
                <a:off x="17746663" y="3800476"/>
                <a:ext cx="5741988" cy="950913"/>
              </a:xfrm>
              <a:custGeom>
                <a:avLst/>
                <a:gdLst>
                  <a:gd name="T0" fmla="*/ 0 w 1531"/>
                  <a:gd name="T1" fmla="*/ 0 h 253"/>
                  <a:gd name="T2" fmla="*/ 1366 w 1531"/>
                  <a:gd name="T3" fmla="*/ 0 h 253"/>
                  <a:gd name="T4" fmla="*/ 1531 w 1531"/>
                  <a:gd name="T5" fmla="*/ 253 h 253"/>
                  <a:gd name="T6" fmla="*/ 114 w 1531"/>
                  <a:gd name="T7" fmla="*/ 253 h 253"/>
                  <a:gd name="T8" fmla="*/ 0 w 1531"/>
                  <a:gd name="T9" fmla="*/ 0 h 253"/>
                </a:gdLst>
                <a:ahLst/>
                <a:cxnLst>
                  <a:cxn ang="0">
                    <a:pos x="T0" y="T1"/>
                  </a:cxn>
                  <a:cxn ang="0">
                    <a:pos x="T2" y="T3"/>
                  </a:cxn>
                  <a:cxn ang="0">
                    <a:pos x="T4" y="T5"/>
                  </a:cxn>
                  <a:cxn ang="0">
                    <a:pos x="T6" y="T7"/>
                  </a:cxn>
                  <a:cxn ang="0">
                    <a:pos x="T8" y="T9"/>
                  </a:cxn>
                </a:cxnLst>
                <a:rect l="0" t="0" r="r" b="b"/>
                <a:pathLst>
                  <a:path w="1531" h="253">
                    <a:moveTo>
                      <a:pt x="0" y="0"/>
                    </a:moveTo>
                    <a:cubicBezTo>
                      <a:pt x="455" y="0"/>
                      <a:pt x="911" y="0"/>
                      <a:pt x="1366" y="0"/>
                    </a:cubicBezTo>
                    <a:cubicBezTo>
                      <a:pt x="1420" y="82"/>
                      <a:pt x="1475" y="167"/>
                      <a:pt x="1531" y="253"/>
                    </a:cubicBezTo>
                    <a:cubicBezTo>
                      <a:pt x="1059" y="253"/>
                      <a:pt x="587" y="253"/>
                      <a:pt x="114" y="253"/>
                    </a:cubicBezTo>
                    <a:cubicBezTo>
                      <a:pt x="75" y="167"/>
                      <a:pt x="37"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1" name="Freeform 339"/>
              <p:cNvSpPr>
                <a:spLocks/>
              </p:cNvSpPr>
              <p:nvPr/>
            </p:nvSpPr>
            <p:spPr bwMode="auto">
              <a:xfrm>
                <a:off x="12039600" y="3800476"/>
                <a:ext cx="5535613" cy="950913"/>
              </a:xfrm>
              <a:custGeom>
                <a:avLst/>
                <a:gdLst>
                  <a:gd name="T0" fmla="*/ 0 w 1476"/>
                  <a:gd name="T1" fmla="*/ 0 h 253"/>
                  <a:gd name="T2" fmla="*/ 1367 w 1476"/>
                  <a:gd name="T3" fmla="*/ 0 h 253"/>
                  <a:gd name="T4" fmla="*/ 1476 w 1476"/>
                  <a:gd name="T5" fmla="*/ 253 h 253"/>
                  <a:gd name="T6" fmla="*/ 59 w 1476"/>
                  <a:gd name="T7" fmla="*/ 253 h 253"/>
                  <a:gd name="T8" fmla="*/ 0 w 1476"/>
                  <a:gd name="T9" fmla="*/ 0 h 253"/>
                </a:gdLst>
                <a:ahLst/>
                <a:cxnLst>
                  <a:cxn ang="0">
                    <a:pos x="T0" y="T1"/>
                  </a:cxn>
                  <a:cxn ang="0">
                    <a:pos x="T2" y="T3"/>
                  </a:cxn>
                  <a:cxn ang="0">
                    <a:pos x="T4" y="T5"/>
                  </a:cxn>
                  <a:cxn ang="0">
                    <a:pos x="T6" y="T7"/>
                  </a:cxn>
                  <a:cxn ang="0">
                    <a:pos x="T8" y="T9"/>
                  </a:cxn>
                </a:cxnLst>
                <a:rect l="0" t="0" r="r" b="b"/>
                <a:pathLst>
                  <a:path w="1476" h="253">
                    <a:moveTo>
                      <a:pt x="0" y="0"/>
                    </a:moveTo>
                    <a:cubicBezTo>
                      <a:pt x="456" y="0"/>
                      <a:pt x="911" y="0"/>
                      <a:pt x="1367" y="0"/>
                    </a:cubicBezTo>
                    <a:cubicBezTo>
                      <a:pt x="1402" y="82"/>
                      <a:pt x="1438" y="167"/>
                      <a:pt x="1476" y="253"/>
                    </a:cubicBezTo>
                    <a:cubicBezTo>
                      <a:pt x="1004" y="253"/>
                      <a:pt x="531" y="253"/>
                      <a:pt x="59" y="253"/>
                    </a:cubicBezTo>
                    <a:cubicBezTo>
                      <a:pt x="39" y="167"/>
                      <a:pt x="20"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2" name="Freeform 340"/>
              <p:cNvSpPr>
                <a:spLocks/>
              </p:cNvSpPr>
              <p:nvPr/>
            </p:nvSpPr>
            <p:spPr bwMode="auto">
              <a:xfrm>
                <a:off x="6334125" y="3800476"/>
                <a:ext cx="5322888" cy="950913"/>
              </a:xfrm>
              <a:custGeom>
                <a:avLst/>
                <a:gdLst>
                  <a:gd name="T0" fmla="*/ 0 w 1419"/>
                  <a:gd name="T1" fmla="*/ 0 h 253"/>
                  <a:gd name="T2" fmla="*/ 1367 w 1419"/>
                  <a:gd name="T3" fmla="*/ 0 h 253"/>
                  <a:gd name="T4" fmla="*/ 1419 w 1419"/>
                  <a:gd name="T5" fmla="*/ 253 h 253"/>
                  <a:gd name="T6" fmla="*/ 3 w 1419"/>
                  <a:gd name="T7" fmla="*/ 253 h 253"/>
                  <a:gd name="T8" fmla="*/ 0 w 1419"/>
                  <a:gd name="T9" fmla="*/ 0 h 253"/>
                </a:gdLst>
                <a:ahLst/>
                <a:cxnLst>
                  <a:cxn ang="0">
                    <a:pos x="T0" y="T1"/>
                  </a:cxn>
                  <a:cxn ang="0">
                    <a:pos x="T2" y="T3"/>
                  </a:cxn>
                  <a:cxn ang="0">
                    <a:pos x="T4" y="T5"/>
                  </a:cxn>
                  <a:cxn ang="0">
                    <a:pos x="T6" y="T7"/>
                  </a:cxn>
                  <a:cxn ang="0">
                    <a:pos x="T8" y="T9"/>
                  </a:cxn>
                </a:cxnLst>
                <a:rect l="0" t="0" r="r" b="b"/>
                <a:pathLst>
                  <a:path w="1419" h="253">
                    <a:moveTo>
                      <a:pt x="0" y="0"/>
                    </a:moveTo>
                    <a:cubicBezTo>
                      <a:pt x="456" y="0"/>
                      <a:pt x="911" y="0"/>
                      <a:pt x="1367" y="0"/>
                    </a:cubicBezTo>
                    <a:cubicBezTo>
                      <a:pt x="1384" y="82"/>
                      <a:pt x="1401" y="167"/>
                      <a:pt x="1419" y="253"/>
                    </a:cubicBezTo>
                    <a:cubicBezTo>
                      <a:pt x="947" y="253"/>
                      <a:pt x="475" y="253"/>
                      <a:pt x="3" y="253"/>
                    </a:cubicBezTo>
                    <a:cubicBezTo>
                      <a:pt x="2" y="167"/>
                      <a:pt x="1"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3" name="Freeform 341"/>
              <p:cNvSpPr>
                <a:spLocks/>
              </p:cNvSpPr>
              <p:nvPr/>
            </p:nvSpPr>
            <p:spPr bwMode="auto">
              <a:xfrm>
                <a:off x="427038" y="3800476"/>
                <a:ext cx="5329238" cy="950913"/>
              </a:xfrm>
              <a:custGeom>
                <a:avLst/>
                <a:gdLst>
                  <a:gd name="T0" fmla="*/ 54 w 1421"/>
                  <a:gd name="T1" fmla="*/ 0 h 253"/>
                  <a:gd name="T2" fmla="*/ 1421 w 1421"/>
                  <a:gd name="T3" fmla="*/ 0 h 253"/>
                  <a:gd name="T4" fmla="*/ 1417 w 1421"/>
                  <a:gd name="T5" fmla="*/ 253 h 253"/>
                  <a:gd name="T6" fmla="*/ 0 w 1421"/>
                  <a:gd name="T7" fmla="*/ 253 h 253"/>
                  <a:gd name="T8" fmla="*/ 54 w 1421"/>
                  <a:gd name="T9" fmla="*/ 0 h 253"/>
                </a:gdLst>
                <a:ahLst/>
                <a:cxnLst>
                  <a:cxn ang="0">
                    <a:pos x="T0" y="T1"/>
                  </a:cxn>
                  <a:cxn ang="0">
                    <a:pos x="T2" y="T3"/>
                  </a:cxn>
                  <a:cxn ang="0">
                    <a:pos x="T4" y="T5"/>
                  </a:cxn>
                  <a:cxn ang="0">
                    <a:pos x="T6" y="T7"/>
                  </a:cxn>
                  <a:cxn ang="0">
                    <a:pos x="T8" y="T9"/>
                  </a:cxn>
                </a:cxnLst>
                <a:rect l="0" t="0" r="r" b="b"/>
                <a:pathLst>
                  <a:path w="1421" h="253">
                    <a:moveTo>
                      <a:pt x="54" y="0"/>
                    </a:moveTo>
                    <a:cubicBezTo>
                      <a:pt x="510" y="0"/>
                      <a:pt x="965" y="0"/>
                      <a:pt x="1421" y="0"/>
                    </a:cubicBezTo>
                    <a:cubicBezTo>
                      <a:pt x="1419" y="82"/>
                      <a:pt x="1418" y="167"/>
                      <a:pt x="1417" y="253"/>
                    </a:cubicBezTo>
                    <a:cubicBezTo>
                      <a:pt x="945" y="253"/>
                      <a:pt x="473" y="253"/>
                      <a:pt x="0" y="253"/>
                    </a:cubicBezTo>
                    <a:cubicBezTo>
                      <a:pt x="19" y="167"/>
                      <a:pt x="37" y="82"/>
                      <a:pt x="5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4" name="Freeform 342"/>
              <p:cNvSpPr>
                <a:spLocks/>
              </p:cNvSpPr>
              <p:nvPr/>
            </p:nvSpPr>
            <p:spPr bwMode="auto">
              <a:xfrm>
                <a:off x="-5486400" y="3800476"/>
                <a:ext cx="5535613" cy="950913"/>
              </a:xfrm>
              <a:custGeom>
                <a:avLst/>
                <a:gdLst>
                  <a:gd name="T0" fmla="*/ 110 w 1476"/>
                  <a:gd name="T1" fmla="*/ 0 h 253"/>
                  <a:gd name="T2" fmla="*/ 1476 w 1476"/>
                  <a:gd name="T3" fmla="*/ 0 h 253"/>
                  <a:gd name="T4" fmla="*/ 1417 w 1476"/>
                  <a:gd name="T5" fmla="*/ 253 h 253"/>
                  <a:gd name="T6" fmla="*/ 0 w 1476"/>
                  <a:gd name="T7" fmla="*/ 253 h 253"/>
                  <a:gd name="T8" fmla="*/ 110 w 1476"/>
                  <a:gd name="T9" fmla="*/ 0 h 253"/>
                </a:gdLst>
                <a:ahLst/>
                <a:cxnLst>
                  <a:cxn ang="0">
                    <a:pos x="T0" y="T1"/>
                  </a:cxn>
                  <a:cxn ang="0">
                    <a:pos x="T2" y="T3"/>
                  </a:cxn>
                  <a:cxn ang="0">
                    <a:pos x="T4" y="T5"/>
                  </a:cxn>
                  <a:cxn ang="0">
                    <a:pos x="T6" y="T7"/>
                  </a:cxn>
                  <a:cxn ang="0">
                    <a:pos x="T8" y="T9"/>
                  </a:cxn>
                </a:cxnLst>
                <a:rect l="0" t="0" r="r" b="b"/>
                <a:pathLst>
                  <a:path w="1476" h="253">
                    <a:moveTo>
                      <a:pt x="110" y="0"/>
                    </a:moveTo>
                    <a:cubicBezTo>
                      <a:pt x="565" y="0"/>
                      <a:pt x="1021" y="0"/>
                      <a:pt x="1476" y="0"/>
                    </a:cubicBezTo>
                    <a:cubicBezTo>
                      <a:pt x="1457" y="82"/>
                      <a:pt x="1437" y="167"/>
                      <a:pt x="1417" y="253"/>
                    </a:cubicBezTo>
                    <a:cubicBezTo>
                      <a:pt x="944" y="253"/>
                      <a:pt x="472" y="253"/>
                      <a:pt x="0" y="253"/>
                    </a:cubicBezTo>
                    <a:cubicBezTo>
                      <a:pt x="37" y="167"/>
                      <a:pt x="74" y="83"/>
                      <a:pt x="11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5" name="Freeform 343"/>
              <p:cNvSpPr>
                <a:spLocks/>
              </p:cNvSpPr>
              <p:nvPr/>
            </p:nvSpPr>
            <p:spPr bwMode="auto">
              <a:xfrm>
                <a:off x="-11401425" y="3800476"/>
                <a:ext cx="5745163" cy="950913"/>
              </a:xfrm>
              <a:custGeom>
                <a:avLst/>
                <a:gdLst>
                  <a:gd name="T0" fmla="*/ 166 w 1532"/>
                  <a:gd name="T1" fmla="*/ 0 h 253"/>
                  <a:gd name="T2" fmla="*/ 1532 w 1532"/>
                  <a:gd name="T3" fmla="*/ 0 h 253"/>
                  <a:gd name="T4" fmla="*/ 1416 w 1532"/>
                  <a:gd name="T5" fmla="*/ 253 h 253"/>
                  <a:gd name="T6" fmla="*/ 0 w 1532"/>
                  <a:gd name="T7" fmla="*/ 253 h 253"/>
                  <a:gd name="T8" fmla="*/ 166 w 1532"/>
                  <a:gd name="T9" fmla="*/ 0 h 253"/>
                </a:gdLst>
                <a:ahLst/>
                <a:cxnLst>
                  <a:cxn ang="0">
                    <a:pos x="T0" y="T1"/>
                  </a:cxn>
                  <a:cxn ang="0">
                    <a:pos x="T2" y="T3"/>
                  </a:cxn>
                  <a:cxn ang="0">
                    <a:pos x="T4" y="T5"/>
                  </a:cxn>
                  <a:cxn ang="0">
                    <a:pos x="T6" y="T7"/>
                  </a:cxn>
                  <a:cxn ang="0">
                    <a:pos x="T8" y="T9"/>
                  </a:cxn>
                </a:cxnLst>
                <a:rect l="0" t="0" r="r" b="b"/>
                <a:pathLst>
                  <a:path w="1532" h="253">
                    <a:moveTo>
                      <a:pt x="166" y="0"/>
                    </a:moveTo>
                    <a:cubicBezTo>
                      <a:pt x="621" y="0"/>
                      <a:pt x="1077" y="0"/>
                      <a:pt x="1532" y="0"/>
                    </a:cubicBezTo>
                    <a:cubicBezTo>
                      <a:pt x="1494" y="82"/>
                      <a:pt x="1456" y="167"/>
                      <a:pt x="1416" y="253"/>
                    </a:cubicBezTo>
                    <a:cubicBezTo>
                      <a:pt x="944" y="253"/>
                      <a:pt x="472" y="253"/>
                      <a:pt x="0" y="253"/>
                    </a:cubicBezTo>
                    <a:cubicBezTo>
                      <a:pt x="56" y="167"/>
                      <a:pt x="112" y="83"/>
                      <a:pt x="16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6" name="Freeform 344"/>
              <p:cNvSpPr>
                <a:spLocks/>
              </p:cNvSpPr>
              <p:nvPr/>
            </p:nvSpPr>
            <p:spPr bwMode="auto">
              <a:xfrm>
                <a:off x="-12152313" y="4860926"/>
                <a:ext cx="30214888" cy="1033463"/>
              </a:xfrm>
              <a:custGeom>
                <a:avLst/>
                <a:gdLst>
                  <a:gd name="T0" fmla="*/ 181 w 8056"/>
                  <a:gd name="T1" fmla="*/ 0 h 275"/>
                  <a:gd name="T2" fmla="*/ 7938 w 8056"/>
                  <a:gd name="T3" fmla="*/ 0 h 275"/>
                  <a:gd name="T4" fmla="*/ 8056 w 8056"/>
                  <a:gd name="T5" fmla="*/ 275 h 275"/>
                  <a:gd name="T6" fmla="*/ 0 w 8056"/>
                  <a:gd name="T7" fmla="*/ 275 h 275"/>
                  <a:gd name="T8" fmla="*/ 181 w 8056"/>
                  <a:gd name="T9" fmla="*/ 0 h 275"/>
                </a:gdLst>
                <a:ahLst/>
                <a:cxnLst>
                  <a:cxn ang="0">
                    <a:pos x="T0" y="T1"/>
                  </a:cxn>
                  <a:cxn ang="0">
                    <a:pos x="T2" y="T3"/>
                  </a:cxn>
                  <a:cxn ang="0">
                    <a:pos x="T4" y="T5"/>
                  </a:cxn>
                  <a:cxn ang="0">
                    <a:pos x="T6" y="T7"/>
                  </a:cxn>
                  <a:cxn ang="0">
                    <a:pos x="T8" y="T9"/>
                  </a:cxn>
                </a:cxnLst>
                <a:rect l="0" t="0" r="r" b="b"/>
                <a:pathLst>
                  <a:path w="8056" h="275">
                    <a:moveTo>
                      <a:pt x="181" y="0"/>
                    </a:moveTo>
                    <a:cubicBezTo>
                      <a:pt x="2766" y="0"/>
                      <a:pt x="5352" y="0"/>
                      <a:pt x="7938" y="0"/>
                    </a:cubicBezTo>
                    <a:cubicBezTo>
                      <a:pt x="7976" y="89"/>
                      <a:pt x="8015" y="181"/>
                      <a:pt x="8056" y="275"/>
                    </a:cubicBezTo>
                    <a:cubicBezTo>
                      <a:pt x="5371" y="275"/>
                      <a:pt x="2686" y="275"/>
                      <a:pt x="0" y="275"/>
                    </a:cubicBezTo>
                    <a:cubicBezTo>
                      <a:pt x="62" y="181"/>
                      <a:pt x="122" y="89"/>
                      <a:pt x="18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7" name="Freeform 345"/>
              <p:cNvSpPr>
                <a:spLocks/>
              </p:cNvSpPr>
              <p:nvPr/>
            </p:nvSpPr>
            <p:spPr bwMode="auto">
              <a:xfrm>
                <a:off x="-17319625" y="3800476"/>
                <a:ext cx="5959475" cy="950913"/>
              </a:xfrm>
              <a:custGeom>
                <a:avLst/>
                <a:gdLst>
                  <a:gd name="T0" fmla="*/ 223 w 1589"/>
                  <a:gd name="T1" fmla="*/ 0 h 253"/>
                  <a:gd name="T2" fmla="*/ 1589 w 1589"/>
                  <a:gd name="T3" fmla="*/ 0 h 253"/>
                  <a:gd name="T4" fmla="*/ 1417 w 1589"/>
                  <a:gd name="T5" fmla="*/ 253 h 253"/>
                  <a:gd name="T6" fmla="*/ 0 w 1589"/>
                  <a:gd name="T7" fmla="*/ 253 h 253"/>
                  <a:gd name="T8" fmla="*/ 223 w 1589"/>
                  <a:gd name="T9" fmla="*/ 0 h 253"/>
                </a:gdLst>
                <a:ahLst/>
                <a:cxnLst>
                  <a:cxn ang="0">
                    <a:pos x="T0" y="T1"/>
                  </a:cxn>
                  <a:cxn ang="0">
                    <a:pos x="T2" y="T3"/>
                  </a:cxn>
                  <a:cxn ang="0">
                    <a:pos x="T4" y="T5"/>
                  </a:cxn>
                  <a:cxn ang="0">
                    <a:pos x="T6" y="T7"/>
                  </a:cxn>
                  <a:cxn ang="0">
                    <a:pos x="T8" y="T9"/>
                  </a:cxn>
                </a:cxnLst>
                <a:rect l="0" t="0" r="r" b="b"/>
                <a:pathLst>
                  <a:path w="1589" h="253">
                    <a:moveTo>
                      <a:pt x="223" y="0"/>
                    </a:moveTo>
                    <a:cubicBezTo>
                      <a:pt x="678" y="0"/>
                      <a:pt x="1133" y="0"/>
                      <a:pt x="1589" y="0"/>
                    </a:cubicBezTo>
                    <a:cubicBezTo>
                      <a:pt x="1533" y="83"/>
                      <a:pt x="1476" y="167"/>
                      <a:pt x="1417" y="253"/>
                    </a:cubicBezTo>
                    <a:cubicBezTo>
                      <a:pt x="945" y="253"/>
                      <a:pt x="473" y="253"/>
                      <a:pt x="0" y="253"/>
                    </a:cubicBezTo>
                    <a:cubicBezTo>
                      <a:pt x="76" y="167"/>
                      <a:pt x="150" y="82"/>
                      <a:pt x="223"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8" name="Freeform 346"/>
              <p:cNvSpPr>
                <a:spLocks/>
              </p:cNvSpPr>
              <p:nvPr/>
            </p:nvSpPr>
            <p:spPr bwMode="auto">
              <a:xfrm>
                <a:off x="-23234650" y="3800476"/>
                <a:ext cx="6169025" cy="950913"/>
              </a:xfrm>
              <a:custGeom>
                <a:avLst/>
                <a:gdLst>
                  <a:gd name="T0" fmla="*/ 278 w 1645"/>
                  <a:gd name="T1" fmla="*/ 0 h 253"/>
                  <a:gd name="T2" fmla="*/ 1645 w 1645"/>
                  <a:gd name="T3" fmla="*/ 0 h 253"/>
                  <a:gd name="T4" fmla="*/ 1417 w 1645"/>
                  <a:gd name="T5" fmla="*/ 253 h 253"/>
                  <a:gd name="T6" fmla="*/ 0 w 1645"/>
                  <a:gd name="T7" fmla="*/ 253 h 253"/>
                  <a:gd name="T8" fmla="*/ 278 w 1645"/>
                  <a:gd name="T9" fmla="*/ 0 h 253"/>
                </a:gdLst>
                <a:ahLst/>
                <a:cxnLst>
                  <a:cxn ang="0">
                    <a:pos x="T0" y="T1"/>
                  </a:cxn>
                  <a:cxn ang="0">
                    <a:pos x="T2" y="T3"/>
                  </a:cxn>
                  <a:cxn ang="0">
                    <a:pos x="T4" y="T5"/>
                  </a:cxn>
                  <a:cxn ang="0">
                    <a:pos x="T6" y="T7"/>
                  </a:cxn>
                  <a:cxn ang="0">
                    <a:pos x="T8" y="T9"/>
                  </a:cxn>
                </a:cxnLst>
                <a:rect l="0" t="0" r="r" b="b"/>
                <a:pathLst>
                  <a:path w="1645" h="253">
                    <a:moveTo>
                      <a:pt x="278" y="0"/>
                    </a:moveTo>
                    <a:cubicBezTo>
                      <a:pt x="734" y="0"/>
                      <a:pt x="1189" y="0"/>
                      <a:pt x="1645" y="0"/>
                    </a:cubicBezTo>
                    <a:cubicBezTo>
                      <a:pt x="1571" y="83"/>
                      <a:pt x="1495" y="167"/>
                      <a:pt x="1417" y="253"/>
                    </a:cubicBezTo>
                    <a:cubicBezTo>
                      <a:pt x="944" y="253"/>
                      <a:pt x="472" y="253"/>
                      <a:pt x="0" y="253"/>
                    </a:cubicBezTo>
                    <a:cubicBezTo>
                      <a:pt x="95" y="167"/>
                      <a:pt x="188" y="83"/>
                      <a:pt x="2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899" name="Freeform 347"/>
              <p:cNvSpPr>
                <a:spLocks/>
              </p:cNvSpPr>
              <p:nvPr/>
            </p:nvSpPr>
            <p:spPr bwMode="auto">
              <a:xfrm>
                <a:off x="-36533138" y="3800476"/>
                <a:ext cx="13812838" cy="950913"/>
              </a:xfrm>
              <a:custGeom>
                <a:avLst/>
                <a:gdLst>
                  <a:gd name="T0" fmla="*/ 405 w 3683"/>
                  <a:gd name="T1" fmla="*/ 0 h 253"/>
                  <a:gd name="T2" fmla="*/ 3683 w 3683"/>
                  <a:gd name="T3" fmla="*/ 0 h 253"/>
                  <a:gd name="T4" fmla="*/ 3399 w 3683"/>
                  <a:gd name="T5" fmla="*/ 253 h 253"/>
                  <a:gd name="T6" fmla="*/ 0 w 3683"/>
                  <a:gd name="T7" fmla="*/ 253 h 253"/>
                  <a:gd name="T8" fmla="*/ 405 w 3683"/>
                  <a:gd name="T9" fmla="*/ 0 h 253"/>
                </a:gdLst>
                <a:ahLst/>
                <a:cxnLst>
                  <a:cxn ang="0">
                    <a:pos x="T0" y="T1"/>
                  </a:cxn>
                  <a:cxn ang="0">
                    <a:pos x="T2" y="T3"/>
                  </a:cxn>
                  <a:cxn ang="0">
                    <a:pos x="T4" y="T5"/>
                  </a:cxn>
                  <a:cxn ang="0">
                    <a:pos x="T6" y="T7"/>
                  </a:cxn>
                  <a:cxn ang="0">
                    <a:pos x="T8" y="T9"/>
                  </a:cxn>
                </a:cxnLst>
                <a:rect l="0" t="0" r="r" b="b"/>
                <a:pathLst>
                  <a:path w="3683" h="253">
                    <a:moveTo>
                      <a:pt x="405" y="0"/>
                    </a:moveTo>
                    <a:cubicBezTo>
                      <a:pt x="1498" y="0"/>
                      <a:pt x="2590" y="0"/>
                      <a:pt x="3683" y="0"/>
                    </a:cubicBezTo>
                    <a:cubicBezTo>
                      <a:pt x="3591" y="82"/>
                      <a:pt x="3496" y="167"/>
                      <a:pt x="3399" y="253"/>
                    </a:cubicBezTo>
                    <a:cubicBezTo>
                      <a:pt x="2266" y="253"/>
                      <a:pt x="1133" y="253"/>
                      <a:pt x="0" y="253"/>
                    </a:cubicBezTo>
                    <a:cubicBezTo>
                      <a:pt x="138" y="167"/>
                      <a:pt x="273" y="83"/>
                      <a:pt x="40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0" name="Freeform 348"/>
              <p:cNvSpPr>
                <a:spLocks noEditPoints="1"/>
              </p:cNvSpPr>
              <p:nvPr/>
            </p:nvSpPr>
            <p:spPr bwMode="auto">
              <a:xfrm>
                <a:off x="-22725063" y="2203451"/>
                <a:ext cx="1241425" cy="263525"/>
              </a:xfrm>
              <a:custGeom>
                <a:avLst/>
                <a:gdLst>
                  <a:gd name="T0" fmla="*/ 321 w 331"/>
                  <a:gd name="T1" fmla="*/ 28 h 70"/>
                  <a:gd name="T2" fmla="*/ 278 w 331"/>
                  <a:gd name="T3" fmla="*/ 45 h 70"/>
                  <a:gd name="T4" fmla="*/ 200 w 331"/>
                  <a:gd name="T5" fmla="*/ 55 h 70"/>
                  <a:gd name="T6" fmla="*/ 263 w 331"/>
                  <a:gd name="T7" fmla="*/ 70 h 70"/>
                  <a:gd name="T8" fmla="*/ 190 w 331"/>
                  <a:gd name="T9" fmla="*/ 70 h 70"/>
                  <a:gd name="T10" fmla="*/ 141 w 331"/>
                  <a:gd name="T11" fmla="*/ 57 h 70"/>
                  <a:gd name="T12" fmla="*/ 132 w 331"/>
                  <a:gd name="T13" fmla="*/ 57 h 70"/>
                  <a:gd name="T14" fmla="*/ 26 w 331"/>
                  <a:gd name="T15" fmla="*/ 50 h 70"/>
                  <a:gd name="T16" fmla="*/ 11 w 331"/>
                  <a:gd name="T17" fmla="*/ 28 h 70"/>
                  <a:gd name="T18" fmla="*/ 76 w 331"/>
                  <a:gd name="T19" fmla="*/ 7 h 70"/>
                  <a:gd name="T20" fmla="*/ 200 w 331"/>
                  <a:gd name="T21" fmla="*/ 0 h 70"/>
                  <a:gd name="T22" fmla="*/ 305 w 331"/>
                  <a:gd name="T23" fmla="*/ 7 h 70"/>
                  <a:gd name="T24" fmla="*/ 321 w 331"/>
                  <a:gd name="T25" fmla="*/ 28 h 70"/>
                  <a:gd name="T26" fmla="*/ 68 w 331"/>
                  <a:gd name="T27" fmla="*/ 28 h 70"/>
                  <a:gd name="T28" fmla="*/ 75 w 331"/>
                  <a:gd name="T29" fmla="*/ 44 h 70"/>
                  <a:gd name="T30" fmla="*/ 142 w 331"/>
                  <a:gd name="T31" fmla="*/ 49 h 70"/>
                  <a:gd name="T32" fmla="*/ 221 w 331"/>
                  <a:gd name="T33" fmla="*/ 44 h 70"/>
                  <a:gd name="T34" fmla="*/ 263 w 331"/>
                  <a:gd name="T35" fmla="*/ 28 h 70"/>
                  <a:gd name="T36" fmla="*/ 257 w 331"/>
                  <a:gd name="T37" fmla="*/ 13 h 70"/>
                  <a:gd name="T38" fmla="*/ 191 w 331"/>
                  <a:gd name="T39" fmla="*/ 8 h 70"/>
                  <a:gd name="T40" fmla="*/ 111 w 331"/>
                  <a:gd name="T41" fmla="*/ 13 h 70"/>
                  <a:gd name="T42" fmla="*/ 68 w 331"/>
                  <a:gd name="T43" fmla="*/ 2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1" h="70">
                    <a:moveTo>
                      <a:pt x="321" y="28"/>
                    </a:moveTo>
                    <a:cubicBezTo>
                      <a:pt x="313" y="35"/>
                      <a:pt x="299" y="41"/>
                      <a:pt x="278" y="45"/>
                    </a:cubicBezTo>
                    <a:cubicBezTo>
                      <a:pt x="258" y="50"/>
                      <a:pt x="232" y="53"/>
                      <a:pt x="200" y="55"/>
                    </a:cubicBezTo>
                    <a:cubicBezTo>
                      <a:pt x="221" y="60"/>
                      <a:pt x="242" y="65"/>
                      <a:pt x="263" y="70"/>
                    </a:cubicBezTo>
                    <a:cubicBezTo>
                      <a:pt x="239" y="70"/>
                      <a:pt x="214" y="70"/>
                      <a:pt x="190" y="70"/>
                    </a:cubicBezTo>
                    <a:cubicBezTo>
                      <a:pt x="173" y="66"/>
                      <a:pt x="157" y="62"/>
                      <a:pt x="141" y="57"/>
                    </a:cubicBezTo>
                    <a:cubicBezTo>
                      <a:pt x="132" y="57"/>
                      <a:pt x="132" y="57"/>
                      <a:pt x="132" y="57"/>
                    </a:cubicBezTo>
                    <a:cubicBezTo>
                      <a:pt x="82" y="57"/>
                      <a:pt x="47" y="55"/>
                      <a:pt x="26" y="50"/>
                    </a:cubicBezTo>
                    <a:cubicBezTo>
                      <a:pt x="5" y="45"/>
                      <a:pt x="0" y="38"/>
                      <a:pt x="11" y="28"/>
                    </a:cubicBezTo>
                    <a:cubicBezTo>
                      <a:pt x="22" y="19"/>
                      <a:pt x="44" y="12"/>
                      <a:pt x="76" y="7"/>
                    </a:cubicBezTo>
                    <a:cubicBezTo>
                      <a:pt x="109" y="2"/>
                      <a:pt x="150" y="0"/>
                      <a:pt x="200" y="0"/>
                    </a:cubicBezTo>
                    <a:cubicBezTo>
                      <a:pt x="249" y="0"/>
                      <a:pt x="284" y="2"/>
                      <a:pt x="305" y="7"/>
                    </a:cubicBezTo>
                    <a:cubicBezTo>
                      <a:pt x="326" y="12"/>
                      <a:pt x="331" y="19"/>
                      <a:pt x="321" y="28"/>
                    </a:cubicBezTo>
                    <a:close/>
                    <a:moveTo>
                      <a:pt x="68" y="28"/>
                    </a:moveTo>
                    <a:cubicBezTo>
                      <a:pt x="60" y="35"/>
                      <a:pt x="62" y="40"/>
                      <a:pt x="75" y="44"/>
                    </a:cubicBezTo>
                    <a:cubicBezTo>
                      <a:pt x="87" y="48"/>
                      <a:pt x="109" y="49"/>
                      <a:pt x="142" y="49"/>
                    </a:cubicBezTo>
                    <a:cubicBezTo>
                      <a:pt x="174" y="49"/>
                      <a:pt x="200" y="48"/>
                      <a:pt x="221" y="44"/>
                    </a:cubicBezTo>
                    <a:cubicBezTo>
                      <a:pt x="241" y="41"/>
                      <a:pt x="256" y="35"/>
                      <a:pt x="263" y="28"/>
                    </a:cubicBezTo>
                    <a:cubicBezTo>
                      <a:pt x="271" y="22"/>
                      <a:pt x="269" y="17"/>
                      <a:pt x="257" y="13"/>
                    </a:cubicBezTo>
                    <a:cubicBezTo>
                      <a:pt x="245" y="9"/>
                      <a:pt x="223" y="8"/>
                      <a:pt x="191" y="8"/>
                    </a:cubicBezTo>
                    <a:cubicBezTo>
                      <a:pt x="158" y="8"/>
                      <a:pt x="132" y="9"/>
                      <a:pt x="111" y="13"/>
                    </a:cubicBezTo>
                    <a:cubicBezTo>
                      <a:pt x="91" y="17"/>
                      <a:pt x="76" y="22"/>
                      <a:pt x="68"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1" name="Freeform 349"/>
              <p:cNvSpPr>
                <a:spLocks/>
              </p:cNvSpPr>
              <p:nvPr/>
            </p:nvSpPr>
            <p:spPr bwMode="auto">
              <a:xfrm>
                <a:off x="-17537113" y="2206626"/>
                <a:ext cx="1616075" cy="211138"/>
              </a:xfrm>
              <a:custGeom>
                <a:avLst/>
                <a:gdLst>
                  <a:gd name="T0" fmla="*/ 293 w 431"/>
                  <a:gd name="T1" fmla="*/ 56 h 56"/>
                  <a:gd name="T2" fmla="*/ 234 w 431"/>
                  <a:gd name="T3" fmla="*/ 56 h 56"/>
                  <a:gd name="T4" fmla="*/ 209 w 431"/>
                  <a:gd name="T5" fmla="*/ 22 h 56"/>
                  <a:gd name="T6" fmla="*/ 206 w 431"/>
                  <a:gd name="T7" fmla="*/ 16 h 56"/>
                  <a:gd name="T8" fmla="*/ 205 w 431"/>
                  <a:gd name="T9" fmla="*/ 10 h 56"/>
                  <a:gd name="T10" fmla="*/ 191 w 431"/>
                  <a:gd name="T11" fmla="*/ 17 h 56"/>
                  <a:gd name="T12" fmla="*/ 178 w 431"/>
                  <a:gd name="T13" fmla="*/ 22 h 56"/>
                  <a:gd name="T14" fmla="*/ 91 w 431"/>
                  <a:gd name="T15" fmla="*/ 56 h 56"/>
                  <a:gd name="T16" fmla="*/ 32 w 431"/>
                  <a:gd name="T17" fmla="*/ 56 h 56"/>
                  <a:gd name="T18" fmla="*/ 16 w 431"/>
                  <a:gd name="T19" fmla="*/ 27 h 56"/>
                  <a:gd name="T20" fmla="*/ 0 w 431"/>
                  <a:gd name="T21" fmla="*/ 0 h 56"/>
                  <a:gd name="T22" fmla="*/ 55 w 431"/>
                  <a:gd name="T23" fmla="*/ 0 h 56"/>
                  <a:gd name="T24" fmla="*/ 71 w 431"/>
                  <a:gd name="T25" fmla="*/ 32 h 56"/>
                  <a:gd name="T26" fmla="*/ 73 w 431"/>
                  <a:gd name="T27" fmla="*/ 46 h 56"/>
                  <a:gd name="T28" fmla="*/ 88 w 431"/>
                  <a:gd name="T29" fmla="*/ 39 h 56"/>
                  <a:gd name="T30" fmla="*/ 103 w 431"/>
                  <a:gd name="T31" fmla="*/ 32 h 56"/>
                  <a:gd name="T32" fmla="*/ 188 w 431"/>
                  <a:gd name="T33" fmla="*/ 0 h 56"/>
                  <a:gd name="T34" fmla="*/ 241 w 431"/>
                  <a:gd name="T35" fmla="*/ 0 h 56"/>
                  <a:gd name="T36" fmla="*/ 266 w 431"/>
                  <a:gd name="T37" fmla="*/ 32 h 56"/>
                  <a:gd name="T38" fmla="*/ 270 w 431"/>
                  <a:gd name="T39" fmla="*/ 46 h 56"/>
                  <a:gd name="T40" fmla="*/ 299 w 431"/>
                  <a:gd name="T41" fmla="*/ 32 h 56"/>
                  <a:gd name="T42" fmla="*/ 376 w 431"/>
                  <a:gd name="T43" fmla="*/ 0 h 56"/>
                  <a:gd name="T44" fmla="*/ 431 w 431"/>
                  <a:gd name="T45" fmla="*/ 0 h 56"/>
                  <a:gd name="T46" fmla="*/ 293 w 431"/>
                  <a:gd name="T4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 h="56">
                    <a:moveTo>
                      <a:pt x="293" y="56"/>
                    </a:moveTo>
                    <a:cubicBezTo>
                      <a:pt x="273" y="56"/>
                      <a:pt x="254" y="56"/>
                      <a:pt x="234" y="56"/>
                    </a:cubicBezTo>
                    <a:cubicBezTo>
                      <a:pt x="226" y="44"/>
                      <a:pt x="217" y="33"/>
                      <a:pt x="209" y="22"/>
                    </a:cubicBezTo>
                    <a:cubicBezTo>
                      <a:pt x="206" y="16"/>
                      <a:pt x="206" y="16"/>
                      <a:pt x="206" y="16"/>
                    </a:cubicBezTo>
                    <a:cubicBezTo>
                      <a:pt x="205" y="10"/>
                      <a:pt x="205" y="10"/>
                      <a:pt x="205" y="10"/>
                    </a:cubicBezTo>
                    <a:cubicBezTo>
                      <a:pt x="191" y="17"/>
                      <a:pt x="191" y="17"/>
                      <a:pt x="191" y="17"/>
                    </a:cubicBezTo>
                    <a:cubicBezTo>
                      <a:pt x="178" y="22"/>
                      <a:pt x="178" y="22"/>
                      <a:pt x="178" y="22"/>
                    </a:cubicBezTo>
                    <a:cubicBezTo>
                      <a:pt x="149" y="33"/>
                      <a:pt x="120" y="44"/>
                      <a:pt x="91" y="56"/>
                    </a:cubicBezTo>
                    <a:cubicBezTo>
                      <a:pt x="71" y="56"/>
                      <a:pt x="52" y="56"/>
                      <a:pt x="32" y="56"/>
                    </a:cubicBezTo>
                    <a:cubicBezTo>
                      <a:pt x="27" y="46"/>
                      <a:pt x="21" y="37"/>
                      <a:pt x="16" y="27"/>
                    </a:cubicBezTo>
                    <a:cubicBezTo>
                      <a:pt x="11" y="18"/>
                      <a:pt x="5" y="9"/>
                      <a:pt x="0" y="0"/>
                    </a:cubicBezTo>
                    <a:cubicBezTo>
                      <a:pt x="18" y="0"/>
                      <a:pt x="37" y="0"/>
                      <a:pt x="55" y="0"/>
                    </a:cubicBezTo>
                    <a:cubicBezTo>
                      <a:pt x="60" y="11"/>
                      <a:pt x="65" y="21"/>
                      <a:pt x="71" y="32"/>
                    </a:cubicBezTo>
                    <a:cubicBezTo>
                      <a:pt x="73" y="46"/>
                      <a:pt x="73" y="46"/>
                      <a:pt x="73" y="46"/>
                    </a:cubicBezTo>
                    <a:cubicBezTo>
                      <a:pt x="88" y="39"/>
                      <a:pt x="88" y="39"/>
                      <a:pt x="88" y="39"/>
                    </a:cubicBezTo>
                    <a:cubicBezTo>
                      <a:pt x="94" y="36"/>
                      <a:pt x="103" y="32"/>
                      <a:pt x="103" y="32"/>
                    </a:cubicBezTo>
                    <a:cubicBezTo>
                      <a:pt x="132" y="21"/>
                      <a:pt x="160" y="11"/>
                      <a:pt x="188" y="0"/>
                    </a:cubicBezTo>
                    <a:cubicBezTo>
                      <a:pt x="206" y="0"/>
                      <a:pt x="224" y="0"/>
                      <a:pt x="241" y="0"/>
                    </a:cubicBezTo>
                    <a:cubicBezTo>
                      <a:pt x="249" y="11"/>
                      <a:pt x="258" y="21"/>
                      <a:pt x="266" y="32"/>
                    </a:cubicBezTo>
                    <a:cubicBezTo>
                      <a:pt x="266" y="32"/>
                      <a:pt x="270" y="40"/>
                      <a:pt x="270" y="46"/>
                    </a:cubicBezTo>
                    <a:cubicBezTo>
                      <a:pt x="270" y="46"/>
                      <a:pt x="285" y="38"/>
                      <a:pt x="299" y="32"/>
                    </a:cubicBezTo>
                    <a:cubicBezTo>
                      <a:pt x="325" y="21"/>
                      <a:pt x="350" y="11"/>
                      <a:pt x="376" y="0"/>
                    </a:cubicBezTo>
                    <a:cubicBezTo>
                      <a:pt x="394" y="0"/>
                      <a:pt x="412" y="0"/>
                      <a:pt x="431" y="0"/>
                    </a:cubicBezTo>
                    <a:cubicBezTo>
                      <a:pt x="385" y="18"/>
                      <a:pt x="339" y="37"/>
                      <a:pt x="293"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2" name="Freeform 350"/>
              <p:cNvSpPr>
                <a:spLocks/>
              </p:cNvSpPr>
              <p:nvPr/>
            </p:nvSpPr>
            <p:spPr bwMode="auto">
              <a:xfrm>
                <a:off x="-11869738" y="2206626"/>
                <a:ext cx="850900" cy="211138"/>
              </a:xfrm>
              <a:custGeom>
                <a:avLst/>
                <a:gdLst>
                  <a:gd name="T0" fmla="*/ 188 w 227"/>
                  <a:gd name="T1" fmla="*/ 56 h 56"/>
                  <a:gd name="T2" fmla="*/ 0 w 227"/>
                  <a:gd name="T3" fmla="*/ 56 h 56"/>
                  <a:gd name="T4" fmla="*/ 41 w 227"/>
                  <a:gd name="T5" fmla="*/ 0 h 56"/>
                  <a:gd name="T6" fmla="*/ 227 w 227"/>
                  <a:gd name="T7" fmla="*/ 0 h 56"/>
                  <a:gd name="T8" fmla="*/ 222 w 227"/>
                  <a:gd name="T9" fmla="*/ 7 h 56"/>
                  <a:gd name="T10" fmla="*/ 89 w 227"/>
                  <a:gd name="T11" fmla="*/ 7 h 56"/>
                  <a:gd name="T12" fmla="*/ 78 w 227"/>
                  <a:gd name="T13" fmla="*/ 22 h 56"/>
                  <a:gd name="T14" fmla="*/ 203 w 227"/>
                  <a:gd name="T15" fmla="*/ 22 h 56"/>
                  <a:gd name="T16" fmla="*/ 198 w 227"/>
                  <a:gd name="T17" fmla="*/ 30 h 56"/>
                  <a:gd name="T18" fmla="*/ 73 w 227"/>
                  <a:gd name="T19" fmla="*/ 30 h 56"/>
                  <a:gd name="T20" fmla="*/ 60 w 227"/>
                  <a:gd name="T21" fmla="*/ 48 h 56"/>
                  <a:gd name="T22" fmla="*/ 194 w 227"/>
                  <a:gd name="T23" fmla="*/ 48 h 56"/>
                  <a:gd name="T24" fmla="*/ 188 w 227"/>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56">
                    <a:moveTo>
                      <a:pt x="188" y="56"/>
                    </a:moveTo>
                    <a:cubicBezTo>
                      <a:pt x="125" y="56"/>
                      <a:pt x="63" y="56"/>
                      <a:pt x="0" y="56"/>
                    </a:cubicBezTo>
                    <a:cubicBezTo>
                      <a:pt x="14" y="37"/>
                      <a:pt x="28" y="18"/>
                      <a:pt x="41" y="0"/>
                    </a:cubicBezTo>
                    <a:cubicBezTo>
                      <a:pt x="103" y="0"/>
                      <a:pt x="166" y="0"/>
                      <a:pt x="227" y="0"/>
                    </a:cubicBezTo>
                    <a:cubicBezTo>
                      <a:pt x="222" y="7"/>
                      <a:pt x="222" y="7"/>
                      <a:pt x="222" y="7"/>
                    </a:cubicBezTo>
                    <a:cubicBezTo>
                      <a:pt x="178" y="7"/>
                      <a:pt x="134" y="7"/>
                      <a:pt x="89" y="7"/>
                    </a:cubicBezTo>
                    <a:cubicBezTo>
                      <a:pt x="78" y="22"/>
                      <a:pt x="78" y="22"/>
                      <a:pt x="78" y="22"/>
                    </a:cubicBezTo>
                    <a:cubicBezTo>
                      <a:pt x="120" y="22"/>
                      <a:pt x="162" y="22"/>
                      <a:pt x="203" y="22"/>
                    </a:cubicBezTo>
                    <a:cubicBezTo>
                      <a:pt x="198" y="30"/>
                      <a:pt x="198" y="30"/>
                      <a:pt x="198" y="30"/>
                    </a:cubicBezTo>
                    <a:cubicBezTo>
                      <a:pt x="156" y="30"/>
                      <a:pt x="115" y="30"/>
                      <a:pt x="73" y="30"/>
                    </a:cubicBezTo>
                    <a:cubicBezTo>
                      <a:pt x="60" y="48"/>
                      <a:pt x="60" y="48"/>
                      <a:pt x="60" y="48"/>
                    </a:cubicBezTo>
                    <a:cubicBezTo>
                      <a:pt x="105" y="48"/>
                      <a:pt x="149" y="48"/>
                      <a:pt x="194" y="48"/>
                    </a:cubicBezTo>
                    <a:lnTo>
                      <a:pt x="188" y="5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3" name="Freeform 351"/>
              <p:cNvSpPr>
                <a:spLocks noEditPoints="1"/>
              </p:cNvSpPr>
              <p:nvPr/>
            </p:nvSpPr>
            <p:spPr bwMode="auto">
              <a:xfrm>
                <a:off x="-6499225" y="2206626"/>
                <a:ext cx="933450" cy="211138"/>
              </a:xfrm>
              <a:custGeom>
                <a:avLst/>
                <a:gdLst>
                  <a:gd name="T0" fmla="*/ 66 w 249"/>
                  <a:gd name="T1" fmla="*/ 33 h 56"/>
                  <a:gd name="T2" fmla="*/ 54 w 249"/>
                  <a:gd name="T3" fmla="*/ 56 h 56"/>
                  <a:gd name="T4" fmla="*/ 0 w 249"/>
                  <a:gd name="T5" fmla="*/ 56 h 56"/>
                  <a:gd name="T6" fmla="*/ 29 w 249"/>
                  <a:gd name="T7" fmla="*/ 0 h 56"/>
                  <a:gd name="T8" fmla="*/ 122 w 249"/>
                  <a:gd name="T9" fmla="*/ 0 h 56"/>
                  <a:gd name="T10" fmla="*/ 214 w 249"/>
                  <a:gd name="T11" fmla="*/ 4 h 56"/>
                  <a:gd name="T12" fmla="*/ 239 w 249"/>
                  <a:gd name="T13" fmla="*/ 16 h 56"/>
                  <a:gd name="T14" fmla="*/ 167 w 249"/>
                  <a:gd name="T15" fmla="*/ 31 h 56"/>
                  <a:gd name="T16" fmla="*/ 249 w 249"/>
                  <a:gd name="T17" fmla="*/ 56 h 56"/>
                  <a:gd name="T18" fmla="*/ 187 w 249"/>
                  <a:gd name="T19" fmla="*/ 56 h 56"/>
                  <a:gd name="T20" fmla="*/ 119 w 249"/>
                  <a:gd name="T21" fmla="*/ 33 h 56"/>
                  <a:gd name="T22" fmla="*/ 66 w 249"/>
                  <a:gd name="T23" fmla="*/ 33 h 56"/>
                  <a:gd name="T24" fmla="*/ 69 w 249"/>
                  <a:gd name="T25" fmla="*/ 26 h 56"/>
                  <a:gd name="T26" fmla="*/ 107 w 249"/>
                  <a:gd name="T27" fmla="*/ 26 h 56"/>
                  <a:gd name="T28" fmla="*/ 163 w 249"/>
                  <a:gd name="T29" fmla="*/ 23 h 56"/>
                  <a:gd name="T30" fmla="*/ 183 w 249"/>
                  <a:gd name="T31" fmla="*/ 16 h 56"/>
                  <a:gd name="T32" fmla="*/ 168 w 249"/>
                  <a:gd name="T33" fmla="*/ 9 h 56"/>
                  <a:gd name="T34" fmla="*/ 114 w 249"/>
                  <a:gd name="T35" fmla="*/ 7 h 56"/>
                  <a:gd name="T36" fmla="*/ 79 w 249"/>
                  <a:gd name="T37" fmla="*/ 7 h 56"/>
                  <a:gd name="T38" fmla="*/ 69 w 249"/>
                  <a:gd name="T39"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9" h="56">
                    <a:moveTo>
                      <a:pt x="66" y="33"/>
                    </a:moveTo>
                    <a:cubicBezTo>
                      <a:pt x="62" y="41"/>
                      <a:pt x="58" y="48"/>
                      <a:pt x="54" y="56"/>
                    </a:cubicBezTo>
                    <a:cubicBezTo>
                      <a:pt x="36" y="56"/>
                      <a:pt x="18" y="56"/>
                      <a:pt x="0" y="56"/>
                    </a:cubicBezTo>
                    <a:cubicBezTo>
                      <a:pt x="10" y="37"/>
                      <a:pt x="19" y="18"/>
                      <a:pt x="29" y="0"/>
                    </a:cubicBezTo>
                    <a:cubicBezTo>
                      <a:pt x="60" y="0"/>
                      <a:pt x="91" y="0"/>
                      <a:pt x="122" y="0"/>
                    </a:cubicBezTo>
                    <a:cubicBezTo>
                      <a:pt x="164" y="0"/>
                      <a:pt x="195" y="1"/>
                      <a:pt x="214" y="4"/>
                    </a:cubicBezTo>
                    <a:cubicBezTo>
                      <a:pt x="233" y="7"/>
                      <a:pt x="239" y="16"/>
                      <a:pt x="239" y="16"/>
                    </a:cubicBezTo>
                    <a:cubicBezTo>
                      <a:pt x="236" y="23"/>
                      <a:pt x="212" y="28"/>
                      <a:pt x="167" y="31"/>
                    </a:cubicBezTo>
                    <a:cubicBezTo>
                      <a:pt x="195" y="39"/>
                      <a:pt x="222" y="47"/>
                      <a:pt x="249" y="56"/>
                    </a:cubicBezTo>
                    <a:cubicBezTo>
                      <a:pt x="228" y="56"/>
                      <a:pt x="208" y="56"/>
                      <a:pt x="187" y="56"/>
                    </a:cubicBezTo>
                    <a:cubicBezTo>
                      <a:pt x="164" y="48"/>
                      <a:pt x="142" y="41"/>
                      <a:pt x="119" y="33"/>
                    </a:cubicBezTo>
                    <a:cubicBezTo>
                      <a:pt x="101" y="33"/>
                      <a:pt x="83" y="33"/>
                      <a:pt x="66" y="33"/>
                    </a:cubicBezTo>
                    <a:close/>
                    <a:moveTo>
                      <a:pt x="69" y="26"/>
                    </a:moveTo>
                    <a:cubicBezTo>
                      <a:pt x="82" y="26"/>
                      <a:pt x="94" y="26"/>
                      <a:pt x="107" y="26"/>
                    </a:cubicBezTo>
                    <a:cubicBezTo>
                      <a:pt x="132" y="26"/>
                      <a:pt x="151" y="25"/>
                      <a:pt x="163" y="23"/>
                    </a:cubicBezTo>
                    <a:cubicBezTo>
                      <a:pt x="175" y="22"/>
                      <a:pt x="183" y="16"/>
                      <a:pt x="183" y="16"/>
                    </a:cubicBezTo>
                    <a:cubicBezTo>
                      <a:pt x="183" y="16"/>
                      <a:pt x="180" y="11"/>
                      <a:pt x="168" y="9"/>
                    </a:cubicBezTo>
                    <a:cubicBezTo>
                      <a:pt x="157" y="8"/>
                      <a:pt x="139" y="7"/>
                      <a:pt x="114" y="7"/>
                    </a:cubicBezTo>
                    <a:cubicBezTo>
                      <a:pt x="102" y="7"/>
                      <a:pt x="91" y="7"/>
                      <a:pt x="79" y="7"/>
                    </a:cubicBezTo>
                    <a:cubicBezTo>
                      <a:pt x="76" y="13"/>
                      <a:pt x="72" y="19"/>
                      <a:pt x="69"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4" name="Freeform 352"/>
              <p:cNvSpPr>
                <a:spLocks/>
              </p:cNvSpPr>
              <p:nvPr/>
            </p:nvSpPr>
            <p:spPr bwMode="auto">
              <a:xfrm>
                <a:off x="-1144588" y="2206626"/>
                <a:ext cx="938213" cy="211138"/>
              </a:xfrm>
              <a:custGeom>
                <a:avLst/>
                <a:gdLst>
                  <a:gd name="T0" fmla="*/ 138 w 250"/>
                  <a:gd name="T1" fmla="*/ 56 h 56"/>
                  <a:gd name="T2" fmla="*/ 84 w 250"/>
                  <a:gd name="T3" fmla="*/ 56 h 56"/>
                  <a:gd name="T4" fmla="*/ 97 w 250"/>
                  <a:gd name="T5" fmla="*/ 7 h 56"/>
                  <a:gd name="T6" fmla="*/ 0 w 250"/>
                  <a:gd name="T7" fmla="*/ 7 h 56"/>
                  <a:gd name="T8" fmla="*/ 3 w 250"/>
                  <a:gd name="T9" fmla="*/ 0 h 56"/>
                  <a:gd name="T10" fmla="*/ 250 w 250"/>
                  <a:gd name="T11" fmla="*/ 0 h 56"/>
                  <a:gd name="T12" fmla="*/ 248 w 250"/>
                  <a:gd name="T13" fmla="*/ 7 h 56"/>
                  <a:gd name="T14" fmla="*/ 151 w 250"/>
                  <a:gd name="T15" fmla="*/ 7 h 56"/>
                  <a:gd name="T16" fmla="*/ 138 w 250"/>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56">
                    <a:moveTo>
                      <a:pt x="138" y="56"/>
                    </a:moveTo>
                    <a:cubicBezTo>
                      <a:pt x="120" y="56"/>
                      <a:pt x="102" y="56"/>
                      <a:pt x="84" y="56"/>
                    </a:cubicBezTo>
                    <a:cubicBezTo>
                      <a:pt x="88" y="39"/>
                      <a:pt x="93" y="23"/>
                      <a:pt x="97" y="7"/>
                    </a:cubicBezTo>
                    <a:cubicBezTo>
                      <a:pt x="65" y="7"/>
                      <a:pt x="33" y="7"/>
                      <a:pt x="0" y="7"/>
                    </a:cubicBezTo>
                    <a:cubicBezTo>
                      <a:pt x="3" y="0"/>
                      <a:pt x="3" y="0"/>
                      <a:pt x="3" y="0"/>
                    </a:cubicBezTo>
                    <a:cubicBezTo>
                      <a:pt x="85" y="0"/>
                      <a:pt x="168" y="0"/>
                      <a:pt x="250" y="0"/>
                    </a:cubicBezTo>
                    <a:cubicBezTo>
                      <a:pt x="248" y="7"/>
                      <a:pt x="248" y="7"/>
                      <a:pt x="248" y="7"/>
                    </a:cubicBezTo>
                    <a:cubicBezTo>
                      <a:pt x="216" y="7"/>
                      <a:pt x="184" y="7"/>
                      <a:pt x="151" y="7"/>
                    </a:cubicBezTo>
                    <a:cubicBezTo>
                      <a:pt x="147" y="23"/>
                      <a:pt x="142" y="39"/>
                      <a:pt x="138"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5" name="Freeform 353"/>
              <p:cNvSpPr>
                <a:spLocks/>
              </p:cNvSpPr>
              <p:nvPr/>
            </p:nvSpPr>
            <p:spPr bwMode="auto">
              <a:xfrm>
                <a:off x="4090988" y="2206626"/>
                <a:ext cx="1023938" cy="211138"/>
              </a:xfrm>
              <a:custGeom>
                <a:avLst/>
                <a:gdLst>
                  <a:gd name="T0" fmla="*/ 135 w 273"/>
                  <a:gd name="T1" fmla="*/ 25 h 56"/>
                  <a:gd name="T2" fmla="*/ 215 w 273"/>
                  <a:gd name="T3" fmla="*/ 0 h 56"/>
                  <a:gd name="T4" fmla="*/ 273 w 273"/>
                  <a:gd name="T5" fmla="*/ 0 h 56"/>
                  <a:gd name="T6" fmla="*/ 161 w 273"/>
                  <a:gd name="T7" fmla="*/ 34 h 56"/>
                  <a:gd name="T8" fmla="*/ 160 w 273"/>
                  <a:gd name="T9" fmla="*/ 56 h 56"/>
                  <a:gd name="T10" fmla="*/ 105 w 273"/>
                  <a:gd name="T11" fmla="*/ 56 h 56"/>
                  <a:gd name="T12" fmla="*/ 107 w 273"/>
                  <a:gd name="T13" fmla="*/ 34 h 56"/>
                  <a:gd name="T14" fmla="*/ 0 w 273"/>
                  <a:gd name="T15" fmla="*/ 0 h 56"/>
                  <a:gd name="T16" fmla="*/ 59 w 273"/>
                  <a:gd name="T17" fmla="*/ 0 h 56"/>
                  <a:gd name="T18" fmla="*/ 135 w 273"/>
                  <a:gd name="T1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6">
                    <a:moveTo>
                      <a:pt x="135" y="25"/>
                    </a:moveTo>
                    <a:cubicBezTo>
                      <a:pt x="162" y="17"/>
                      <a:pt x="188" y="8"/>
                      <a:pt x="215" y="0"/>
                    </a:cubicBezTo>
                    <a:cubicBezTo>
                      <a:pt x="234" y="0"/>
                      <a:pt x="254" y="0"/>
                      <a:pt x="273" y="0"/>
                    </a:cubicBezTo>
                    <a:cubicBezTo>
                      <a:pt x="236" y="11"/>
                      <a:pt x="199" y="22"/>
                      <a:pt x="161" y="34"/>
                    </a:cubicBezTo>
                    <a:cubicBezTo>
                      <a:pt x="161" y="41"/>
                      <a:pt x="160" y="48"/>
                      <a:pt x="160" y="56"/>
                    </a:cubicBezTo>
                    <a:cubicBezTo>
                      <a:pt x="142" y="56"/>
                      <a:pt x="124" y="56"/>
                      <a:pt x="105" y="56"/>
                    </a:cubicBezTo>
                    <a:cubicBezTo>
                      <a:pt x="106" y="48"/>
                      <a:pt x="106" y="41"/>
                      <a:pt x="107" y="34"/>
                    </a:cubicBezTo>
                    <a:cubicBezTo>
                      <a:pt x="71" y="23"/>
                      <a:pt x="36" y="11"/>
                      <a:pt x="0" y="0"/>
                    </a:cubicBezTo>
                    <a:cubicBezTo>
                      <a:pt x="20" y="0"/>
                      <a:pt x="39" y="0"/>
                      <a:pt x="59" y="0"/>
                    </a:cubicBezTo>
                    <a:cubicBezTo>
                      <a:pt x="84" y="8"/>
                      <a:pt x="109" y="17"/>
                      <a:pt x="135" y="2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6" name="Freeform 354"/>
              <p:cNvSpPr>
                <a:spLocks/>
              </p:cNvSpPr>
              <p:nvPr/>
            </p:nvSpPr>
            <p:spPr bwMode="auto">
              <a:xfrm>
                <a:off x="9548813" y="2206626"/>
                <a:ext cx="1001713" cy="211138"/>
              </a:xfrm>
              <a:custGeom>
                <a:avLst/>
                <a:gdLst>
                  <a:gd name="T0" fmla="*/ 261 w 267"/>
                  <a:gd name="T1" fmla="*/ 0 h 56"/>
                  <a:gd name="T2" fmla="*/ 267 w 267"/>
                  <a:gd name="T3" fmla="*/ 36 h 56"/>
                  <a:gd name="T4" fmla="*/ 254 w 267"/>
                  <a:gd name="T5" fmla="*/ 47 h 56"/>
                  <a:gd name="T6" fmla="*/ 209 w 267"/>
                  <a:gd name="T7" fmla="*/ 54 h 56"/>
                  <a:gd name="T8" fmla="*/ 138 w 267"/>
                  <a:gd name="T9" fmla="*/ 56 h 56"/>
                  <a:gd name="T10" fmla="*/ 41 w 267"/>
                  <a:gd name="T11" fmla="*/ 51 h 56"/>
                  <a:gd name="T12" fmla="*/ 5 w 267"/>
                  <a:gd name="T13" fmla="*/ 36 h 56"/>
                  <a:gd name="T14" fmla="*/ 0 w 267"/>
                  <a:gd name="T15" fmla="*/ 0 h 56"/>
                  <a:gd name="T16" fmla="*/ 54 w 267"/>
                  <a:gd name="T17" fmla="*/ 0 h 56"/>
                  <a:gd name="T18" fmla="*/ 59 w 267"/>
                  <a:gd name="T19" fmla="*/ 35 h 56"/>
                  <a:gd name="T20" fmla="*/ 80 w 267"/>
                  <a:gd name="T21" fmla="*/ 45 h 56"/>
                  <a:gd name="T22" fmla="*/ 139 w 267"/>
                  <a:gd name="T23" fmla="*/ 48 h 56"/>
                  <a:gd name="T24" fmla="*/ 213 w 267"/>
                  <a:gd name="T25" fmla="*/ 35 h 56"/>
                  <a:gd name="T26" fmla="*/ 207 w 267"/>
                  <a:gd name="T27" fmla="*/ 0 h 56"/>
                  <a:gd name="T28" fmla="*/ 261 w 267"/>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56">
                    <a:moveTo>
                      <a:pt x="261" y="0"/>
                    </a:moveTo>
                    <a:cubicBezTo>
                      <a:pt x="263" y="12"/>
                      <a:pt x="265" y="24"/>
                      <a:pt x="267" y="36"/>
                    </a:cubicBezTo>
                    <a:cubicBezTo>
                      <a:pt x="267" y="36"/>
                      <a:pt x="264" y="43"/>
                      <a:pt x="254" y="47"/>
                    </a:cubicBezTo>
                    <a:cubicBezTo>
                      <a:pt x="244" y="50"/>
                      <a:pt x="229" y="52"/>
                      <a:pt x="209" y="54"/>
                    </a:cubicBezTo>
                    <a:cubicBezTo>
                      <a:pt x="190" y="55"/>
                      <a:pt x="166" y="56"/>
                      <a:pt x="138" y="56"/>
                    </a:cubicBezTo>
                    <a:cubicBezTo>
                      <a:pt x="97" y="56"/>
                      <a:pt x="65" y="54"/>
                      <a:pt x="41" y="51"/>
                    </a:cubicBezTo>
                    <a:cubicBezTo>
                      <a:pt x="18" y="47"/>
                      <a:pt x="6" y="42"/>
                      <a:pt x="5" y="36"/>
                    </a:cubicBezTo>
                    <a:cubicBezTo>
                      <a:pt x="3" y="24"/>
                      <a:pt x="1" y="12"/>
                      <a:pt x="0" y="0"/>
                    </a:cubicBezTo>
                    <a:cubicBezTo>
                      <a:pt x="18" y="0"/>
                      <a:pt x="36" y="0"/>
                      <a:pt x="54" y="0"/>
                    </a:cubicBezTo>
                    <a:cubicBezTo>
                      <a:pt x="55" y="11"/>
                      <a:pt x="57" y="23"/>
                      <a:pt x="59" y="35"/>
                    </a:cubicBezTo>
                    <a:cubicBezTo>
                      <a:pt x="59" y="35"/>
                      <a:pt x="67" y="43"/>
                      <a:pt x="80" y="45"/>
                    </a:cubicBezTo>
                    <a:cubicBezTo>
                      <a:pt x="93" y="47"/>
                      <a:pt x="112" y="48"/>
                      <a:pt x="139" y="48"/>
                    </a:cubicBezTo>
                    <a:cubicBezTo>
                      <a:pt x="190" y="48"/>
                      <a:pt x="215" y="44"/>
                      <a:pt x="213" y="35"/>
                    </a:cubicBezTo>
                    <a:cubicBezTo>
                      <a:pt x="211" y="23"/>
                      <a:pt x="209" y="11"/>
                      <a:pt x="207" y="0"/>
                    </a:cubicBezTo>
                    <a:cubicBezTo>
                      <a:pt x="225" y="0"/>
                      <a:pt x="243" y="0"/>
                      <a:pt x="26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7" name="Freeform 355"/>
              <p:cNvSpPr>
                <a:spLocks/>
              </p:cNvSpPr>
              <p:nvPr/>
            </p:nvSpPr>
            <p:spPr bwMode="auto">
              <a:xfrm>
                <a:off x="15249525" y="2206626"/>
                <a:ext cx="284163" cy="211138"/>
              </a:xfrm>
              <a:custGeom>
                <a:avLst/>
                <a:gdLst>
                  <a:gd name="T0" fmla="*/ 21 w 76"/>
                  <a:gd name="T1" fmla="*/ 56 h 56"/>
                  <a:gd name="T2" fmla="*/ 0 w 76"/>
                  <a:gd name="T3" fmla="*/ 0 h 56"/>
                  <a:gd name="T4" fmla="*/ 54 w 76"/>
                  <a:gd name="T5" fmla="*/ 0 h 56"/>
                  <a:gd name="T6" fmla="*/ 76 w 76"/>
                  <a:gd name="T7" fmla="*/ 56 h 56"/>
                  <a:gd name="T8" fmla="*/ 21 w 76"/>
                  <a:gd name="T9" fmla="*/ 56 h 56"/>
                </a:gdLst>
                <a:ahLst/>
                <a:cxnLst>
                  <a:cxn ang="0">
                    <a:pos x="T0" y="T1"/>
                  </a:cxn>
                  <a:cxn ang="0">
                    <a:pos x="T2" y="T3"/>
                  </a:cxn>
                  <a:cxn ang="0">
                    <a:pos x="T4" y="T5"/>
                  </a:cxn>
                  <a:cxn ang="0">
                    <a:pos x="T6" y="T7"/>
                  </a:cxn>
                  <a:cxn ang="0">
                    <a:pos x="T8" y="T9"/>
                  </a:cxn>
                </a:cxnLst>
                <a:rect l="0" t="0" r="r" b="b"/>
                <a:pathLst>
                  <a:path w="76" h="56">
                    <a:moveTo>
                      <a:pt x="21" y="56"/>
                    </a:moveTo>
                    <a:cubicBezTo>
                      <a:pt x="14" y="37"/>
                      <a:pt x="7" y="18"/>
                      <a:pt x="0" y="0"/>
                    </a:cubicBezTo>
                    <a:cubicBezTo>
                      <a:pt x="18" y="0"/>
                      <a:pt x="36" y="0"/>
                      <a:pt x="54" y="0"/>
                    </a:cubicBezTo>
                    <a:cubicBezTo>
                      <a:pt x="61" y="18"/>
                      <a:pt x="68" y="37"/>
                      <a:pt x="76" y="56"/>
                    </a:cubicBezTo>
                    <a:cubicBezTo>
                      <a:pt x="57" y="56"/>
                      <a:pt x="39" y="56"/>
                      <a:pt x="21"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8" name="Freeform 356"/>
              <p:cNvSpPr>
                <a:spLocks noEditPoints="1"/>
              </p:cNvSpPr>
              <p:nvPr/>
            </p:nvSpPr>
            <p:spPr bwMode="auto">
              <a:xfrm>
                <a:off x="20226338" y="2203451"/>
                <a:ext cx="1203325" cy="214313"/>
              </a:xfrm>
              <a:custGeom>
                <a:avLst/>
                <a:gdLst>
                  <a:gd name="T0" fmla="*/ 315 w 321"/>
                  <a:gd name="T1" fmla="*/ 28 h 57"/>
                  <a:gd name="T2" fmla="*/ 288 w 321"/>
                  <a:gd name="T3" fmla="*/ 50 h 57"/>
                  <a:gd name="T4" fmla="*/ 178 w 321"/>
                  <a:gd name="T5" fmla="*/ 57 h 57"/>
                  <a:gd name="T6" fmla="*/ 58 w 321"/>
                  <a:gd name="T7" fmla="*/ 50 h 57"/>
                  <a:gd name="T8" fmla="*/ 5 w 321"/>
                  <a:gd name="T9" fmla="*/ 28 h 57"/>
                  <a:gd name="T10" fmla="*/ 33 w 321"/>
                  <a:gd name="T11" fmla="*/ 7 h 57"/>
                  <a:gd name="T12" fmla="*/ 144 w 321"/>
                  <a:gd name="T13" fmla="*/ 0 h 57"/>
                  <a:gd name="T14" fmla="*/ 262 w 321"/>
                  <a:gd name="T15" fmla="*/ 7 h 57"/>
                  <a:gd name="T16" fmla="*/ 315 w 321"/>
                  <a:gd name="T17" fmla="*/ 28 h 57"/>
                  <a:gd name="T18" fmla="*/ 63 w 321"/>
                  <a:gd name="T19" fmla="*/ 28 h 57"/>
                  <a:gd name="T20" fmla="*/ 97 w 321"/>
                  <a:gd name="T21" fmla="*/ 44 h 57"/>
                  <a:gd name="T22" fmla="*/ 173 w 321"/>
                  <a:gd name="T23" fmla="*/ 49 h 57"/>
                  <a:gd name="T24" fmla="*/ 243 w 321"/>
                  <a:gd name="T25" fmla="*/ 44 h 57"/>
                  <a:gd name="T26" fmla="*/ 258 w 321"/>
                  <a:gd name="T27" fmla="*/ 28 h 57"/>
                  <a:gd name="T28" fmla="*/ 224 w 321"/>
                  <a:gd name="T29" fmla="*/ 13 h 57"/>
                  <a:gd name="T30" fmla="*/ 148 w 321"/>
                  <a:gd name="T31" fmla="*/ 8 h 57"/>
                  <a:gd name="T32" fmla="*/ 78 w 321"/>
                  <a:gd name="T33" fmla="*/ 13 h 57"/>
                  <a:gd name="T34" fmla="*/ 63 w 321"/>
                  <a:gd name="T3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57">
                    <a:moveTo>
                      <a:pt x="315" y="28"/>
                    </a:moveTo>
                    <a:cubicBezTo>
                      <a:pt x="321" y="38"/>
                      <a:pt x="312" y="45"/>
                      <a:pt x="288" y="50"/>
                    </a:cubicBezTo>
                    <a:cubicBezTo>
                      <a:pt x="264" y="55"/>
                      <a:pt x="228" y="57"/>
                      <a:pt x="178" y="57"/>
                    </a:cubicBezTo>
                    <a:cubicBezTo>
                      <a:pt x="128" y="57"/>
                      <a:pt x="88" y="55"/>
                      <a:pt x="58" y="50"/>
                    </a:cubicBezTo>
                    <a:cubicBezTo>
                      <a:pt x="28" y="45"/>
                      <a:pt x="11" y="38"/>
                      <a:pt x="5" y="28"/>
                    </a:cubicBezTo>
                    <a:cubicBezTo>
                      <a:pt x="0" y="19"/>
                      <a:pt x="9" y="12"/>
                      <a:pt x="33" y="7"/>
                    </a:cubicBezTo>
                    <a:cubicBezTo>
                      <a:pt x="57" y="2"/>
                      <a:pt x="94" y="0"/>
                      <a:pt x="144" y="0"/>
                    </a:cubicBezTo>
                    <a:cubicBezTo>
                      <a:pt x="193" y="0"/>
                      <a:pt x="232" y="2"/>
                      <a:pt x="262" y="7"/>
                    </a:cubicBezTo>
                    <a:cubicBezTo>
                      <a:pt x="292" y="12"/>
                      <a:pt x="310" y="19"/>
                      <a:pt x="315" y="28"/>
                    </a:cubicBezTo>
                    <a:close/>
                    <a:moveTo>
                      <a:pt x="63" y="28"/>
                    </a:moveTo>
                    <a:cubicBezTo>
                      <a:pt x="67" y="35"/>
                      <a:pt x="78" y="40"/>
                      <a:pt x="97" y="44"/>
                    </a:cubicBezTo>
                    <a:cubicBezTo>
                      <a:pt x="115" y="48"/>
                      <a:pt x="141" y="49"/>
                      <a:pt x="173" y="49"/>
                    </a:cubicBezTo>
                    <a:cubicBezTo>
                      <a:pt x="205" y="49"/>
                      <a:pt x="229" y="48"/>
                      <a:pt x="243" y="44"/>
                    </a:cubicBezTo>
                    <a:cubicBezTo>
                      <a:pt x="257" y="41"/>
                      <a:pt x="262" y="35"/>
                      <a:pt x="258" y="28"/>
                    </a:cubicBezTo>
                    <a:cubicBezTo>
                      <a:pt x="254" y="22"/>
                      <a:pt x="243" y="17"/>
                      <a:pt x="224" y="13"/>
                    </a:cubicBezTo>
                    <a:cubicBezTo>
                      <a:pt x="206" y="9"/>
                      <a:pt x="180" y="8"/>
                      <a:pt x="148" y="8"/>
                    </a:cubicBezTo>
                    <a:cubicBezTo>
                      <a:pt x="116" y="8"/>
                      <a:pt x="93" y="9"/>
                      <a:pt x="78" y="13"/>
                    </a:cubicBezTo>
                    <a:cubicBezTo>
                      <a:pt x="64" y="17"/>
                      <a:pt x="59" y="22"/>
                      <a:pt x="63"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09" name="Freeform 357"/>
              <p:cNvSpPr>
                <a:spLocks noEditPoints="1"/>
              </p:cNvSpPr>
              <p:nvPr/>
            </p:nvSpPr>
            <p:spPr bwMode="auto">
              <a:xfrm>
                <a:off x="-22659975" y="3165476"/>
                <a:ext cx="1200150" cy="230188"/>
              </a:xfrm>
              <a:custGeom>
                <a:avLst/>
                <a:gdLst>
                  <a:gd name="T0" fmla="*/ 260 w 320"/>
                  <a:gd name="T1" fmla="*/ 61 h 61"/>
                  <a:gd name="T2" fmla="*/ 244 w 320"/>
                  <a:gd name="T3" fmla="*/ 44 h 61"/>
                  <a:gd name="T4" fmla="*/ 113 w 320"/>
                  <a:gd name="T5" fmla="*/ 44 h 61"/>
                  <a:gd name="T6" fmla="*/ 60 w 320"/>
                  <a:gd name="T7" fmla="*/ 61 h 61"/>
                  <a:gd name="T8" fmla="*/ 0 w 320"/>
                  <a:gd name="T9" fmla="*/ 61 h 61"/>
                  <a:gd name="T10" fmla="*/ 197 w 320"/>
                  <a:gd name="T11" fmla="*/ 0 h 61"/>
                  <a:gd name="T12" fmla="*/ 258 w 320"/>
                  <a:gd name="T13" fmla="*/ 0 h 61"/>
                  <a:gd name="T14" fmla="*/ 320 w 320"/>
                  <a:gd name="T15" fmla="*/ 61 h 61"/>
                  <a:gd name="T16" fmla="*/ 260 w 320"/>
                  <a:gd name="T17" fmla="*/ 61 h 61"/>
                  <a:gd name="T18" fmla="*/ 239 w 320"/>
                  <a:gd name="T19" fmla="*/ 35 h 61"/>
                  <a:gd name="T20" fmla="*/ 225 w 320"/>
                  <a:gd name="T21" fmla="*/ 19 h 61"/>
                  <a:gd name="T22" fmla="*/ 221 w 320"/>
                  <a:gd name="T23" fmla="*/ 14 h 61"/>
                  <a:gd name="T24" fmla="*/ 218 w 320"/>
                  <a:gd name="T25" fmla="*/ 9 h 61"/>
                  <a:gd name="T26" fmla="*/ 187 w 320"/>
                  <a:gd name="T27" fmla="*/ 20 h 61"/>
                  <a:gd name="T28" fmla="*/ 139 w 320"/>
                  <a:gd name="T29" fmla="*/ 35 h 61"/>
                  <a:gd name="T30" fmla="*/ 239 w 320"/>
                  <a:gd name="T31"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0" h="61">
                    <a:moveTo>
                      <a:pt x="260" y="61"/>
                    </a:moveTo>
                    <a:cubicBezTo>
                      <a:pt x="244" y="44"/>
                      <a:pt x="244" y="44"/>
                      <a:pt x="244" y="44"/>
                    </a:cubicBezTo>
                    <a:cubicBezTo>
                      <a:pt x="200" y="44"/>
                      <a:pt x="156" y="44"/>
                      <a:pt x="113" y="44"/>
                    </a:cubicBezTo>
                    <a:cubicBezTo>
                      <a:pt x="95" y="50"/>
                      <a:pt x="78" y="55"/>
                      <a:pt x="60" y="61"/>
                    </a:cubicBezTo>
                    <a:cubicBezTo>
                      <a:pt x="40" y="61"/>
                      <a:pt x="20" y="61"/>
                      <a:pt x="0" y="61"/>
                    </a:cubicBezTo>
                    <a:cubicBezTo>
                      <a:pt x="66" y="40"/>
                      <a:pt x="132" y="20"/>
                      <a:pt x="197" y="0"/>
                    </a:cubicBezTo>
                    <a:cubicBezTo>
                      <a:pt x="217" y="0"/>
                      <a:pt x="238" y="0"/>
                      <a:pt x="258" y="0"/>
                    </a:cubicBezTo>
                    <a:cubicBezTo>
                      <a:pt x="279" y="20"/>
                      <a:pt x="299" y="41"/>
                      <a:pt x="320" y="61"/>
                    </a:cubicBezTo>
                    <a:cubicBezTo>
                      <a:pt x="300" y="61"/>
                      <a:pt x="280" y="61"/>
                      <a:pt x="260" y="61"/>
                    </a:cubicBezTo>
                    <a:close/>
                    <a:moveTo>
                      <a:pt x="239" y="35"/>
                    </a:moveTo>
                    <a:cubicBezTo>
                      <a:pt x="225" y="19"/>
                      <a:pt x="225" y="19"/>
                      <a:pt x="225" y="19"/>
                    </a:cubicBezTo>
                    <a:cubicBezTo>
                      <a:pt x="221" y="14"/>
                      <a:pt x="221" y="14"/>
                      <a:pt x="221" y="14"/>
                    </a:cubicBezTo>
                    <a:cubicBezTo>
                      <a:pt x="218" y="9"/>
                      <a:pt x="218" y="9"/>
                      <a:pt x="218" y="9"/>
                    </a:cubicBezTo>
                    <a:cubicBezTo>
                      <a:pt x="210" y="12"/>
                      <a:pt x="200" y="16"/>
                      <a:pt x="187" y="20"/>
                    </a:cubicBezTo>
                    <a:cubicBezTo>
                      <a:pt x="171" y="25"/>
                      <a:pt x="155" y="30"/>
                      <a:pt x="139" y="35"/>
                    </a:cubicBezTo>
                    <a:cubicBezTo>
                      <a:pt x="172" y="35"/>
                      <a:pt x="206" y="35"/>
                      <a:pt x="239"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0" name="Freeform 358"/>
              <p:cNvSpPr>
                <a:spLocks/>
              </p:cNvSpPr>
              <p:nvPr/>
            </p:nvSpPr>
            <p:spPr bwMode="auto">
              <a:xfrm>
                <a:off x="-16952913" y="3165476"/>
                <a:ext cx="990600" cy="233363"/>
              </a:xfrm>
              <a:custGeom>
                <a:avLst/>
                <a:gdLst>
                  <a:gd name="T0" fmla="*/ 234 w 264"/>
                  <a:gd name="T1" fmla="*/ 44 h 62"/>
                  <a:gd name="T2" fmla="*/ 189 w 264"/>
                  <a:gd name="T3" fmla="*/ 57 h 62"/>
                  <a:gd name="T4" fmla="*/ 93 w 264"/>
                  <a:gd name="T5" fmla="*/ 62 h 62"/>
                  <a:gd name="T6" fmla="*/ 0 w 264"/>
                  <a:gd name="T7" fmla="*/ 58 h 62"/>
                  <a:gd name="T8" fmla="*/ 9 w 264"/>
                  <a:gd name="T9" fmla="*/ 49 h 62"/>
                  <a:gd name="T10" fmla="*/ 56 w 264"/>
                  <a:gd name="T11" fmla="*/ 52 h 62"/>
                  <a:gd name="T12" fmla="*/ 105 w 264"/>
                  <a:gd name="T13" fmla="*/ 53 h 62"/>
                  <a:gd name="T14" fmla="*/ 156 w 264"/>
                  <a:gd name="T15" fmla="*/ 51 h 62"/>
                  <a:gd name="T16" fmla="*/ 177 w 264"/>
                  <a:gd name="T17" fmla="*/ 45 h 62"/>
                  <a:gd name="T18" fmla="*/ 168 w 264"/>
                  <a:gd name="T19" fmla="*/ 39 h 62"/>
                  <a:gd name="T20" fmla="*/ 112 w 264"/>
                  <a:gd name="T21" fmla="*/ 34 h 62"/>
                  <a:gd name="T22" fmla="*/ 53 w 264"/>
                  <a:gd name="T23" fmla="*/ 26 h 62"/>
                  <a:gd name="T24" fmla="*/ 43 w 264"/>
                  <a:gd name="T25" fmla="*/ 16 h 62"/>
                  <a:gd name="T26" fmla="*/ 84 w 264"/>
                  <a:gd name="T27" fmla="*/ 4 h 62"/>
                  <a:gd name="T28" fmla="*/ 170 w 264"/>
                  <a:gd name="T29" fmla="*/ 0 h 62"/>
                  <a:gd name="T30" fmla="*/ 264 w 264"/>
                  <a:gd name="T31" fmla="*/ 4 h 62"/>
                  <a:gd name="T32" fmla="*/ 240 w 264"/>
                  <a:gd name="T33" fmla="*/ 11 h 62"/>
                  <a:gd name="T34" fmla="*/ 161 w 264"/>
                  <a:gd name="T35" fmla="*/ 8 h 62"/>
                  <a:gd name="T36" fmla="*/ 118 w 264"/>
                  <a:gd name="T37" fmla="*/ 10 h 62"/>
                  <a:gd name="T38" fmla="*/ 99 w 264"/>
                  <a:gd name="T39" fmla="*/ 16 h 62"/>
                  <a:gd name="T40" fmla="*/ 101 w 264"/>
                  <a:gd name="T41" fmla="*/ 20 h 62"/>
                  <a:gd name="T42" fmla="*/ 117 w 264"/>
                  <a:gd name="T43" fmla="*/ 23 h 62"/>
                  <a:gd name="T44" fmla="*/ 160 w 264"/>
                  <a:gd name="T45" fmla="*/ 27 h 62"/>
                  <a:gd name="T46" fmla="*/ 211 w 264"/>
                  <a:gd name="T47" fmla="*/ 32 h 62"/>
                  <a:gd name="T48" fmla="*/ 232 w 264"/>
                  <a:gd name="T49" fmla="*/ 37 h 62"/>
                  <a:gd name="T50" fmla="*/ 234 w 264"/>
                  <a:gd name="T51" fmla="*/ 4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4" h="62">
                    <a:moveTo>
                      <a:pt x="234" y="44"/>
                    </a:moveTo>
                    <a:cubicBezTo>
                      <a:pt x="234" y="44"/>
                      <a:pt x="214" y="54"/>
                      <a:pt x="189" y="57"/>
                    </a:cubicBezTo>
                    <a:cubicBezTo>
                      <a:pt x="164" y="60"/>
                      <a:pt x="132" y="62"/>
                      <a:pt x="93" y="62"/>
                    </a:cubicBezTo>
                    <a:cubicBezTo>
                      <a:pt x="54" y="62"/>
                      <a:pt x="23" y="61"/>
                      <a:pt x="0" y="58"/>
                    </a:cubicBezTo>
                    <a:cubicBezTo>
                      <a:pt x="9" y="49"/>
                      <a:pt x="9" y="49"/>
                      <a:pt x="9" y="49"/>
                    </a:cubicBezTo>
                    <a:cubicBezTo>
                      <a:pt x="23" y="50"/>
                      <a:pt x="39" y="51"/>
                      <a:pt x="56" y="52"/>
                    </a:cubicBezTo>
                    <a:cubicBezTo>
                      <a:pt x="73" y="53"/>
                      <a:pt x="89" y="53"/>
                      <a:pt x="105" y="53"/>
                    </a:cubicBezTo>
                    <a:cubicBezTo>
                      <a:pt x="127" y="53"/>
                      <a:pt x="144" y="53"/>
                      <a:pt x="156" y="51"/>
                    </a:cubicBezTo>
                    <a:cubicBezTo>
                      <a:pt x="168" y="50"/>
                      <a:pt x="177" y="45"/>
                      <a:pt x="177" y="45"/>
                    </a:cubicBezTo>
                    <a:cubicBezTo>
                      <a:pt x="177" y="45"/>
                      <a:pt x="176" y="41"/>
                      <a:pt x="168" y="39"/>
                    </a:cubicBezTo>
                    <a:cubicBezTo>
                      <a:pt x="159" y="38"/>
                      <a:pt x="141" y="36"/>
                      <a:pt x="112" y="34"/>
                    </a:cubicBezTo>
                    <a:cubicBezTo>
                      <a:pt x="83" y="31"/>
                      <a:pt x="63" y="29"/>
                      <a:pt x="53" y="26"/>
                    </a:cubicBezTo>
                    <a:cubicBezTo>
                      <a:pt x="43" y="23"/>
                      <a:pt x="43" y="16"/>
                      <a:pt x="43" y="16"/>
                    </a:cubicBezTo>
                    <a:cubicBezTo>
                      <a:pt x="43" y="16"/>
                      <a:pt x="61" y="7"/>
                      <a:pt x="84" y="4"/>
                    </a:cubicBezTo>
                    <a:cubicBezTo>
                      <a:pt x="107" y="1"/>
                      <a:pt x="136" y="0"/>
                      <a:pt x="170" y="0"/>
                    </a:cubicBezTo>
                    <a:cubicBezTo>
                      <a:pt x="203" y="0"/>
                      <a:pt x="234" y="1"/>
                      <a:pt x="264" y="4"/>
                    </a:cubicBezTo>
                    <a:cubicBezTo>
                      <a:pt x="256" y="6"/>
                      <a:pt x="248" y="9"/>
                      <a:pt x="240" y="11"/>
                    </a:cubicBezTo>
                    <a:cubicBezTo>
                      <a:pt x="211" y="9"/>
                      <a:pt x="185" y="8"/>
                      <a:pt x="161" y="8"/>
                    </a:cubicBezTo>
                    <a:cubicBezTo>
                      <a:pt x="143" y="8"/>
                      <a:pt x="128" y="9"/>
                      <a:pt x="118" y="10"/>
                    </a:cubicBezTo>
                    <a:cubicBezTo>
                      <a:pt x="107" y="11"/>
                      <a:pt x="99" y="16"/>
                      <a:pt x="99" y="16"/>
                    </a:cubicBezTo>
                    <a:cubicBezTo>
                      <a:pt x="101" y="20"/>
                      <a:pt x="101" y="20"/>
                      <a:pt x="101" y="20"/>
                    </a:cubicBezTo>
                    <a:cubicBezTo>
                      <a:pt x="101" y="20"/>
                      <a:pt x="109" y="22"/>
                      <a:pt x="117" y="23"/>
                    </a:cubicBezTo>
                    <a:cubicBezTo>
                      <a:pt x="124" y="24"/>
                      <a:pt x="139" y="25"/>
                      <a:pt x="160" y="27"/>
                    </a:cubicBezTo>
                    <a:cubicBezTo>
                      <a:pt x="183" y="29"/>
                      <a:pt x="200" y="30"/>
                      <a:pt x="211" y="32"/>
                    </a:cubicBezTo>
                    <a:cubicBezTo>
                      <a:pt x="221" y="33"/>
                      <a:pt x="232" y="37"/>
                      <a:pt x="232" y="37"/>
                    </a:cubicBezTo>
                    <a:lnTo>
                      <a:pt x="234" y="4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1" name="Freeform 359"/>
              <p:cNvSpPr>
                <a:spLocks noEditPoints="1"/>
              </p:cNvSpPr>
              <p:nvPr/>
            </p:nvSpPr>
            <p:spPr bwMode="auto">
              <a:xfrm>
                <a:off x="-11450638" y="3165476"/>
                <a:ext cx="1150938" cy="230188"/>
              </a:xfrm>
              <a:custGeom>
                <a:avLst/>
                <a:gdLst>
                  <a:gd name="T0" fmla="*/ 301 w 307"/>
                  <a:gd name="T1" fmla="*/ 30 h 61"/>
                  <a:gd name="T2" fmla="*/ 239 w 307"/>
                  <a:gd name="T3" fmla="*/ 53 h 61"/>
                  <a:gd name="T4" fmla="*/ 97 w 307"/>
                  <a:gd name="T5" fmla="*/ 61 h 61"/>
                  <a:gd name="T6" fmla="*/ 0 w 307"/>
                  <a:gd name="T7" fmla="*/ 61 h 61"/>
                  <a:gd name="T8" fmla="*/ 42 w 307"/>
                  <a:gd name="T9" fmla="*/ 0 h 61"/>
                  <a:gd name="T10" fmla="*/ 148 w 307"/>
                  <a:gd name="T11" fmla="*/ 0 h 61"/>
                  <a:gd name="T12" fmla="*/ 270 w 307"/>
                  <a:gd name="T13" fmla="*/ 8 h 61"/>
                  <a:gd name="T14" fmla="*/ 301 w 307"/>
                  <a:gd name="T15" fmla="*/ 30 h 61"/>
                  <a:gd name="T16" fmla="*/ 242 w 307"/>
                  <a:gd name="T17" fmla="*/ 30 h 61"/>
                  <a:gd name="T18" fmla="*/ 141 w 307"/>
                  <a:gd name="T19" fmla="*/ 9 h 61"/>
                  <a:gd name="T20" fmla="*/ 92 w 307"/>
                  <a:gd name="T21" fmla="*/ 9 h 61"/>
                  <a:gd name="T22" fmla="*/ 62 w 307"/>
                  <a:gd name="T23" fmla="*/ 53 h 61"/>
                  <a:gd name="T24" fmla="*/ 103 w 307"/>
                  <a:gd name="T25" fmla="*/ 53 h 61"/>
                  <a:gd name="T26" fmla="*/ 242 w 307"/>
                  <a:gd name="T27"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 h="61">
                    <a:moveTo>
                      <a:pt x="301" y="30"/>
                    </a:moveTo>
                    <a:cubicBezTo>
                      <a:pt x="295" y="40"/>
                      <a:pt x="274" y="47"/>
                      <a:pt x="239" y="53"/>
                    </a:cubicBezTo>
                    <a:cubicBezTo>
                      <a:pt x="204" y="58"/>
                      <a:pt x="156" y="61"/>
                      <a:pt x="97" y="61"/>
                    </a:cubicBezTo>
                    <a:cubicBezTo>
                      <a:pt x="65" y="61"/>
                      <a:pt x="32" y="61"/>
                      <a:pt x="0" y="61"/>
                    </a:cubicBezTo>
                    <a:cubicBezTo>
                      <a:pt x="14" y="41"/>
                      <a:pt x="28" y="20"/>
                      <a:pt x="42" y="0"/>
                    </a:cubicBezTo>
                    <a:cubicBezTo>
                      <a:pt x="77" y="0"/>
                      <a:pt x="113" y="0"/>
                      <a:pt x="148" y="0"/>
                    </a:cubicBezTo>
                    <a:cubicBezTo>
                      <a:pt x="202" y="0"/>
                      <a:pt x="243" y="3"/>
                      <a:pt x="270" y="8"/>
                    </a:cubicBezTo>
                    <a:cubicBezTo>
                      <a:pt x="297" y="13"/>
                      <a:pt x="307" y="21"/>
                      <a:pt x="301" y="30"/>
                    </a:cubicBezTo>
                    <a:close/>
                    <a:moveTo>
                      <a:pt x="242" y="30"/>
                    </a:moveTo>
                    <a:cubicBezTo>
                      <a:pt x="251" y="16"/>
                      <a:pt x="218" y="9"/>
                      <a:pt x="141" y="9"/>
                    </a:cubicBezTo>
                    <a:cubicBezTo>
                      <a:pt x="125" y="9"/>
                      <a:pt x="108" y="9"/>
                      <a:pt x="92" y="9"/>
                    </a:cubicBezTo>
                    <a:cubicBezTo>
                      <a:pt x="82" y="23"/>
                      <a:pt x="72" y="38"/>
                      <a:pt x="62" y="53"/>
                    </a:cubicBezTo>
                    <a:cubicBezTo>
                      <a:pt x="76" y="53"/>
                      <a:pt x="89" y="53"/>
                      <a:pt x="103" y="53"/>
                    </a:cubicBezTo>
                    <a:cubicBezTo>
                      <a:pt x="186" y="53"/>
                      <a:pt x="232" y="45"/>
                      <a:pt x="242" y="3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2" name="Freeform 360"/>
              <p:cNvSpPr>
                <a:spLocks/>
              </p:cNvSpPr>
              <p:nvPr/>
            </p:nvSpPr>
            <p:spPr bwMode="auto">
              <a:xfrm>
                <a:off x="-5607050" y="3165476"/>
                <a:ext cx="828675" cy="230188"/>
              </a:xfrm>
              <a:custGeom>
                <a:avLst/>
                <a:gdLst>
                  <a:gd name="T0" fmla="*/ 56 w 221"/>
                  <a:gd name="T1" fmla="*/ 61 h 61"/>
                  <a:gd name="T2" fmla="*/ 0 w 221"/>
                  <a:gd name="T3" fmla="*/ 61 h 61"/>
                  <a:gd name="T4" fmla="*/ 28 w 221"/>
                  <a:gd name="T5" fmla="*/ 0 h 61"/>
                  <a:gd name="T6" fmla="*/ 221 w 221"/>
                  <a:gd name="T7" fmla="*/ 0 h 61"/>
                  <a:gd name="T8" fmla="*/ 217 w 221"/>
                  <a:gd name="T9" fmla="*/ 9 h 61"/>
                  <a:gd name="T10" fmla="*/ 79 w 221"/>
                  <a:gd name="T11" fmla="*/ 9 h 61"/>
                  <a:gd name="T12" fmla="*/ 71 w 221"/>
                  <a:gd name="T13" fmla="*/ 27 h 61"/>
                  <a:gd name="T14" fmla="*/ 200 w 221"/>
                  <a:gd name="T15" fmla="*/ 27 h 61"/>
                  <a:gd name="T16" fmla="*/ 197 w 221"/>
                  <a:gd name="T17" fmla="*/ 36 h 61"/>
                  <a:gd name="T18" fmla="*/ 67 w 221"/>
                  <a:gd name="T19" fmla="*/ 36 h 61"/>
                  <a:gd name="T20" fmla="*/ 56 w 221"/>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61">
                    <a:moveTo>
                      <a:pt x="56" y="61"/>
                    </a:moveTo>
                    <a:cubicBezTo>
                      <a:pt x="37" y="61"/>
                      <a:pt x="18" y="61"/>
                      <a:pt x="0" y="61"/>
                    </a:cubicBezTo>
                    <a:cubicBezTo>
                      <a:pt x="9" y="41"/>
                      <a:pt x="18" y="21"/>
                      <a:pt x="28" y="0"/>
                    </a:cubicBezTo>
                    <a:cubicBezTo>
                      <a:pt x="92" y="0"/>
                      <a:pt x="156" y="0"/>
                      <a:pt x="221" y="0"/>
                    </a:cubicBezTo>
                    <a:cubicBezTo>
                      <a:pt x="217" y="9"/>
                      <a:pt x="217" y="9"/>
                      <a:pt x="217" y="9"/>
                    </a:cubicBezTo>
                    <a:cubicBezTo>
                      <a:pt x="171" y="9"/>
                      <a:pt x="125" y="9"/>
                      <a:pt x="79" y="9"/>
                    </a:cubicBezTo>
                    <a:cubicBezTo>
                      <a:pt x="77" y="15"/>
                      <a:pt x="74" y="21"/>
                      <a:pt x="71" y="27"/>
                    </a:cubicBezTo>
                    <a:cubicBezTo>
                      <a:pt x="114" y="27"/>
                      <a:pt x="157" y="27"/>
                      <a:pt x="200" y="27"/>
                    </a:cubicBezTo>
                    <a:cubicBezTo>
                      <a:pt x="197" y="36"/>
                      <a:pt x="197" y="36"/>
                      <a:pt x="197" y="36"/>
                    </a:cubicBezTo>
                    <a:cubicBezTo>
                      <a:pt x="153" y="36"/>
                      <a:pt x="110" y="36"/>
                      <a:pt x="67" y="36"/>
                    </a:cubicBezTo>
                    <a:cubicBezTo>
                      <a:pt x="63" y="44"/>
                      <a:pt x="59" y="53"/>
                      <a:pt x="56"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3" name="Freeform 361"/>
              <p:cNvSpPr>
                <a:spLocks/>
              </p:cNvSpPr>
              <p:nvPr/>
            </p:nvSpPr>
            <p:spPr bwMode="auto">
              <a:xfrm>
                <a:off x="-233363" y="3165476"/>
                <a:ext cx="1084263" cy="233363"/>
              </a:xfrm>
              <a:custGeom>
                <a:avLst/>
                <a:gdLst>
                  <a:gd name="T0" fmla="*/ 160 w 289"/>
                  <a:gd name="T1" fmla="*/ 28 h 62"/>
                  <a:gd name="T2" fmla="*/ 287 w 289"/>
                  <a:gd name="T3" fmla="*/ 28 h 62"/>
                  <a:gd name="T4" fmla="*/ 281 w 289"/>
                  <a:gd name="T5" fmla="*/ 58 h 62"/>
                  <a:gd name="T6" fmla="*/ 220 w 289"/>
                  <a:gd name="T7" fmla="*/ 61 h 62"/>
                  <a:gd name="T8" fmla="*/ 158 w 289"/>
                  <a:gd name="T9" fmla="*/ 62 h 62"/>
                  <a:gd name="T10" fmla="*/ 39 w 289"/>
                  <a:gd name="T11" fmla="*/ 54 h 62"/>
                  <a:gd name="T12" fmla="*/ 2 w 289"/>
                  <a:gd name="T13" fmla="*/ 31 h 62"/>
                  <a:gd name="T14" fmla="*/ 55 w 289"/>
                  <a:gd name="T15" fmla="*/ 8 h 62"/>
                  <a:gd name="T16" fmla="*/ 188 w 289"/>
                  <a:gd name="T17" fmla="*/ 0 h 62"/>
                  <a:gd name="T18" fmla="*/ 289 w 289"/>
                  <a:gd name="T19" fmla="*/ 3 h 62"/>
                  <a:gd name="T20" fmla="*/ 268 w 289"/>
                  <a:gd name="T21" fmla="*/ 11 h 62"/>
                  <a:gd name="T22" fmla="*/ 185 w 289"/>
                  <a:gd name="T23" fmla="*/ 8 h 62"/>
                  <a:gd name="T24" fmla="*/ 97 w 289"/>
                  <a:gd name="T25" fmla="*/ 14 h 62"/>
                  <a:gd name="T26" fmla="*/ 61 w 289"/>
                  <a:gd name="T27" fmla="*/ 31 h 62"/>
                  <a:gd name="T28" fmla="*/ 86 w 289"/>
                  <a:gd name="T29" fmla="*/ 47 h 62"/>
                  <a:gd name="T30" fmla="*/ 168 w 289"/>
                  <a:gd name="T31" fmla="*/ 53 h 62"/>
                  <a:gd name="T32" fmla="*/ 226 w 289"/>
                  <a:gd name="T33" fmla="*/ 52 h 62"/>
                  <a:gd name="T34" fmla="*/ 230 w 289"/>
                  <a:gd name="T35" fmla="*/ 36 h 62"/>
                  <a:gd name="T36" fmla="*/ 159 w 289"/>
                  <a:gd name="T37" fmla="*/ 36 h 62"/>
                  <a:gd name="T38" fmla="*/ 160 w 289"/>
                  <a:gd name="T39"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62">
                    <a:moveTo>
                      <a:pt x="160" y="28"/>
                    </a:moveTo>
                    <a:cubicBezTo>
                      <a:pt x="203" y="28"/>
                      <a:pt x="245" y="28"/>
                      <a:pt x="287" y="28"/>
                    </a:cubicBezTo>
                    <a:cubicBezTo>
                      <a:pt x="285" y="38"/>
                      <a:pt x="283" y="48"/>
                      <a:pt x="281" y="58"/>
                    </a:cubicBezTo>
                    <a:cubicBezTo>
                      <a:pt x="259" y="60"/>
                      <a:pt x="239" y="60"/>
                      <a:pt x="220" y="61"/>
                    </a:cubicBezTo>
                    <a:cubicBezTo>
                      <a:pt x="201" y="61"/>
                      <a:pt x="180" y="62"/>
                      <a:pt x="158" y="62"/>
                    </a:cubicBezTo>
                    <a:cubicBezTo>
                      <a:pt x="106" y="62"/>
                      <a:pt x="66" y="59"/>
                      <a:pt x="39" y="54"/>
                    </a:cubicBezTo>
                    <a:cubicBezTo>
                      <a:pt x="12" y="48"/>
                      <a:pt x="0" y="40"/>
                      <a:pt x="2" y="31"/>
                    </a:cubicBezTo>
                    <a:cubicBezTo>
                      <a:pt x="5" y="21"/>
                      <a:pt x="22" y="13"/>
                      <a:pt x="55" y="8"/>
                    </a:cubicBezTo>
                    <a:cubicBezTo>
                      <a:pt x="88" y="2"/>
                      <a:pt x="133" y="0"/>
                      <a:pt x="188" y="0"/>
                    </a:cubicBezTo>
                    <a:cubicBezTo>
                      <a:pt x="224" y="0"/>
                      <a:pt x="258" y="1"/>
                      <a:pt x="289" y="3"/>
                    </a:cubicBezTo>
                    <a:cubicBezTo>
                      <a:pt x="282" y="6"/>
                      <a:pt x="275" y="9"/>
                      <a:pt x="268" y="11"/>
                    </a:cubicBezTo>
                    <a:cubicBezTo>
                      <a:pt x="240" y="9"/>
                      <a:pt x="213" y="8"/>
                      <a:pt x="185" y="8"/>
                    </a:cubicBezTo>
                    <a:cubicBezTo>
                      <a:pt x="148" y="8"/>
                      <a:pt x="119" y="10"/>
                      <a:pt x="97" y="14"/>
                    </a:cubicBezTo>
                    <a:cubicBezTo>
                      <a:pt x="75" y="18"/>
                      <a:pt x="63" y="24"/>
                      <a:pt x="61" y="31"/>
                    </a:cubicBezTo>
                    <a:cubicBezTo>
                      <a:pt x="59" y="38"/>
                      <a:pt x="67" y="44"/>
                      <a:pt x="86" y="47"/>
                    </a:cubicBezTo>
                    <a:cubicBezTo>
                      <a:pt x="104" y="51"/>
                      <a:pt x="131" y="53"/>
                      <a:pt x="168" y="53"/>
                    </a:cubicBezTo>
                    <a:cubicBezTo>
                      <a:pt x="186" y="53"/>
                      <a:pt x="206" y="53"/>
                      <a:pt x="226" y="52"/>
                    </a:cubicBezTo>
                    <a:cubicBezTo>
                      <a:pt x="230" y="36"/>
                      <a:pt x="230" y="36"/>
                      <a:pt x="230" y="36"/>
                    </a:cubicBezTo>
                    <a:cubicBezTo>
                      <a:pt x="206" y="36"/>
                      <a:pt x="182" y="36"/>
                      <a:pt x="159" y="36"/>
                    </a:cubicBezTo>
                    <a:lnTo>
                      <a:pt x="160" y="28"/>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4" name="Freeform 362"/>
              <p:cNvSpPr>
                <a:spLocks/>
              </p:cNvSpPr>
              <p:nvPr/>
            </p:nvSpPr>
            <p:spPr bwMode="auto">
              <a:xfrm>
                <a:off x="5318125" y="3165476"/>
                <a:ext cx="1023938" cy="230188"/>
              </a:xfrm>
              <a:custGeom>
                <a:avLst/>
                <a:gdLst>
                  <a:gd name="T0" fmla="*/ 273 w 273"/>
                  <a:gd name="T1" fmla="*/ 61 h 61"/>
                  <a:gd name="T2" fmla="*/ 216 w 273"/>
                  <a:gd name="T3" fmla="*/ 61 h 61"/>
                  <a:gd name="T4" fmla="*/ 216 w 273"/>
                  <a:gd name="T5" fmla="*/ 34 h 61"/>
                  <a:gd name="T6" fmla="*/ 57 w 273"/>
                  <a:gd name="T7" fmla="*/ 34 h 61"/>
                  <a:gd name="T8" fmla="*/ 57 w 273"/>
                  <a:gd name="T9" fmla="*/ 61 h 61"/>
                  <a:gd name="T10" fmla="*/ 0 w 273"/>
                  <a:gd name="T11" fmla="*/ 61 h 61"/>
                  <a:gd name="T12" fmla="*/ 2 w 273"/>
                  <a:gd name="T13" fmla="*/ 0 h 61"/>
                  <a:gd name="T14" fmla="*/ 58 w 273"/>
                  <a:gd name="T15" fmla="*/ 0 h 61"/>
                  <a:gd name="T16" fmla="*/ 57 w 273"/>
                  <a:gd name="T17" fmla="*/ 25 h 61"/>
                  <a:gd name="T18" fmla="*/ 216 w 273"/>
                  <a:gd name="T19" fmla="*/ 25 h 61"/>
                  <a:gd name="T20" fmla="*/ 216 w 273"/>
                  <a:gd name="T21" fmla="*/ 0 h 61"/>
                  <a:gd name="T22" fmla="*/ 272 w 273"/>
                  <a:gd name="T23" fmla="*/ 0 h 61"/>
                  <a:gd name="T24" fmla="*/ 273 w 273"/>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61">
                    <a:moveTo>
                      <a:pt x="273" y="61"/>
                    </a:moveTo>
                    <a:cubicBezTo>
                      <a:pt x="254" y="61"/>
                      <a:pt x="235" y="61"/>
                      <a:pt x="216" y="61"/>
                    </a:cubicBezTo>
                    <a:cubicBezTo>
                      <a:pt x="216" y="52"/>
                      <a:pt x="216" y="43"/>
                      <a:pt x="216" y="34"/>
                    </a:cubicBezTo>
                    <a:cubicBezTo>
                      <a:pt x="163" y="34"/>
                      <a:pt x="110" y="34"/>
                      <a:pt x="57" y="34"/>
                    </a:cubicBezTo>
                    <a:cubicBezTo>
                      <a:pt x="57" y="43"/>
                      <a:pt x="57" y="52"/>
                      <a:pt x="57" y="61"/>
                    </a:cubicBezTo>
                    <a:cubicBezTo>
                      <a:pt x="38" y="61"/>
                      <a:pt x="19" y="61"/>
                      <a:pt x="0" y="61"/>
                    </a:cubicBezTo>
                    <a:cubicBezTo>
                      <a:pt x="1" y="41"/>
                      <a:pt x="2" y="21"/>
                      <a:pt x="2" y="0"/>
                    </a:cubicBezTo>
                    <a:cubicBezTo>
                      <a:pt x="21" y="0"/>
                      <a:pt x="39" y="0"/>
                      <a:pt x="58" y="0"/>
                    </a:cubicBezTo>
                    <a:cubicBezTo>
                      <a:pt x="58" y="9"/>
                      <a:pt x="58" y="17"/>
                      <a:pt x="57" y="25"/>
                    </a:cubicBezTo>
                    <a:cubicBezTo>
                      <a:pt x="110" y="25"/>
                      <a:pt x="163" y="25"/>
                      <a:pt x="216" y="25"/>
                    </a:cubicBezTo>
                    <a:cubicBezTo>
                      <a:pt x="216" y="17"/>
                      <a:pt x="216" y="9"/>
                      <a:pt x="216" y="0"/>
                    </a:cubicBezTo>
                    <a:cubicBezTo>
                      <a:pt x="235" y="0"/>
                      <a:pt x="253" y="0"/>
                      <a:pt x="272" y="0"/>
                    </a:cubicBezTo>
                    <a:cubicBezTo>
                      <a:pt x="272" y="21"/>
                      <a:pt x="273" y="41"/>
                      <a:pt x="273"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5" name="Freeform 363"/>
              <p:cNvSpPr>
                <a:spLocks/>
              </p:cNvSpPr>
              <p:nvPr/>
            </p:nvSpPr>
            <p:spPr bwMode="auto">
              <a:xfrm>
                <a:off x="11128375" y="3165476"/>
                <a:ext cx="512763" cy="293688"/>
              </a:xfrm>
              <a:custGeom>
                <a:avLst/>
                <a:gdLst>
                  <a:gd name="T0" fmla="*/ 40 w 137"/>
                  <a:gd name="T1" fmla="*/ 78 h 78"/>
                  <a:gd name="T2" fmla="*/ 1 w 137"/>
                  <a:gd name="T3" fmla="*/ 77 h 78"/>
                  <a:gd name="T4" fmla="*/ 0 w 137"/>
                  <a:gd name="T5" fmla="*/ 68 h 78"/>
                  <a:gd name="T6" fmla="*/ 34 w 137"/>
                  <a:gd name="T7" fmla="*/ 69 h 78"/>
                  <a:gd name="T8" fmla="*/ 79 w 137"/>
                  <a:gd name="T9" fmla="*/ 59 h 78"/>
                  <a:gd name="T10" fmla="*/ 66 w 137"/>
                  <a:gd name="T11" fmla="*/ 0 h 78"/>
                  <a:gd name="T12" fmla="*/ 123 w 137"/>
                  <a:gd name="T13" fmla="*/ 0 h 78"/>
                  <a:gd name="T14" fmla="*/ 135 w 137"/>
                  <a:gd name="T15" fmla="*/ 59 h 78"/>
                  <a:gd name="T16" fmla="*/ 113 w 137"/>
                  <a:gd name="T17" fmla="*/ 73 h 78"/>
                  <a:gd name="T18" fmla="*/ 40 w 137"/>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8">
                    <a:moveTo>
                      <a:pt x="40" y="78"/>
                    </a:moveTo>
                    <a:cubicBezTo>
                      <a:pt x="25" y="78"/>
                      <a:pt x="12" y="78"/>
                      <a:pt x="1" y="77"/>
                    </a:cubicBezTo>
                    <a:cubicBezTo>
                      <a:pt x="0" y="68"/>
                      <a:pt x="0" y="68"/>
                      <a:pt x="0" y="68"/>
                    </a:cubicBezTo>
                    <a:cubicBezTo>
                      <a:pt x="13" y="69"/>
                      <a:pt x="25" y="69"/>
                      <a:pt x="34" y="69"/>
                    </a:cubicBezTo>
                    <a:cubicBezTo>
                      <a:pt x="65" y="69"/>
                      <a:pt x="80" y="66"/>
                      <a:pt x="79" y="59"/>
                    </a:cubicBezTo>
                    <a:cubicBezTo>
                      <a:pt x="75" y="39"/>
                      <a:pt x="70" y="20"/>
                      <a:pt x="66" y="0"/>
                    </a:cubicBezTo>
                    <a:cubicBezTo>
                      <a:pt x="85" y="0"/>
                      <a:pt x="104" y="0"/>
                      <a:pt x="123" y="0"/>
                    </a:cubicBezTo>
                    <a:cubicBezTo>
                      <a:pt x="127" y="20"/>
                      <a:pt x="131" y="39"/>
                      <a:pt x="135" y="59"/>
                    </a:cubicBezTo>
                    <a:cubicBezTo>
                      <a:pt x="137" y="65"/>
                      <a:pt x="129" y="70"/>
                      <a:pt x="113" y="73"/>
                    </a:cubicBezTo>
                    <a:cubicBezTo>
                      <a:pt x="97" y="76"/>
                      <a:pt x="73" y="78"/>
                      <a:pt x="40" y="7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6" name="Freeform 364"/>
              <p:cNvSpPr>
                <a:spLocks/>
              </p:cNvSpPr>
              <p:nvPr/>
            </p:nvSpPr>
            <p:spPr bwMode="auto">
              <a:xfrm>
                <a:off x="16598900" y="3165476"/>
                <a:ext cx="1084263" cy="230188"/>
              </a:xfrm>
              <a:custGeom>
                <a:avLst/>
                <a:gdLst>
                  <a:gd name="T0" fmla="*/ 289 w 289"/>
                  <a:gd name="T1" fmla="*/ 61 h 61"/>
                  <a:gd name="T2" fmla="*/ 224 w 289"/>
                  <a:gd name="T3" fmla="*/ 61 h 61"/>
                  <a:gd name="T4" fmla="*/ 103 w 289"/>
                  <a:gd name="T5" fmla="*/ 33 h 61"/>
                  <a:gd name="T6" fmla="*/ 72 w 289"/>
                  <a:gd name="T7" fmla="*/ 38 h 61"/>
                  <a:gd name="T8" fmla="*/ 82 w 289"/>
                  <a:gd name="T9" fmla="*/ 61 h 61"/>
                  <a:gd name="T10" fmla="*/ 26 w 289"/>
                  <a:gd name="T11" fmla="*/ 61 h 61"/>
                  <a:gd name="T12" fmla="*/ 0 w 289"/>
                  <a:gd name="T13" fmla="*/ 0 h 61"/>
                  <a:gd name="T14" fmla="*/ 56 w 289"/>
                  <a:gd name="T15" fmla="*/ 0 h 61"/>
                  <a:gd name="T16" fmla="*/ 68 w 289"/>
                  <a:gd name="T17" fmla="*/ 29 h 61"/>
                  <a:gd name="T18" fmla="*/ 110 w 289"/>
                  <a:gd name="T19" fmla="*/ 20 h 61"/>
                  <a:gd name="T20" fmla="*/ 194 w 289"/>
                  <a:gd name="T21" fmla="*/ 0 h 61"/>
                  <a:gd name="T22" fmla="*/ 258 w 289"/>
                  <a:gd name="T23" fmla="*/ 0 h 61"/>
                  <a:gd name="T24" fmla="*/ 141 w 289"/>
                  <a:gd name="T25" fmla="*/ 27 h 61"/>
                  <a:gd name="T26" fmla="*/ 289 w 289"/>
                  <a:gd name="T2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61">
                    <a:moveTo>
                      <a:pt x="289" y="61"/>
                    </a:moveTo>
                    <a:cubicBezTo>
                      <a:pt x="267" y="61"/>
                      <a:pt x="246" y="61"/>
                      <a:pt x="224" y="61"/>
                    </a:cubicBezTo>
                    <a:cubicBezTo>
                      <a:pt x="184" y="52"/>
                      <a:pt x="144" y="43"/>
                      <a:pt x="103" y="33"/>
                    </a:cubicBezTo>
                    <a:cubicBezTo>
                      <a:pt x="93" y="35"/>
                      <a:pt x="83" y="36"/>
                      <a:pt x="72" y="38"/>
                    </a:cubicBezTo>
                    <a:cubicBezTo>
                      <a:pt x="75" y="46"/>
                      <a:pt x="79" y="53"/>
                      <a:pt x="82" y="61"/>
                    </a:cubicBezTo>
                    <a:cubicBezTo>
                      <a:pt x="63" y="61"/>
                      <a:pt x="44" y="61"/>
                      <a:pt x="26" y="61"/>
                    </a:cubicBezTo>
                    <a:cubicBezTo>
                      <a:pt x="17" y="41"/>
                      <a:pt x="9" y="21"/>
                      <a:pt x="0" y="0"/>
                    </a:cubicBezTo>
                    <a:cubicBezTo>
                      <a:pt x="19" y="0"/>
                      <a:pt x="38" y="0"/>
                      <a:pt x="56" y="0"/>
                    </a:cubicBezTo>
                    <a:cubicBezTo>
                      <a:pt x="60" y="10"/>
                      <a:pt x="64" y="20"/>
                      <a:pt x="68" y="29"/>
                    </a:cubicBezTo>
                    <a:cubicBezTo>
                      <a:pt x="82" y="26"/>
                      <a:pt x="96" y="23"/>
                      <a:pt x="110" y="20"/>
                    </a:cubicBezTo>
                    <a:cubicBezTo>
                      <a:pt x="138" y="13"/>
                      <a:pt x="166" y="7"/>
                      <a:pt x="194" y="0"/>
                    </a:cubicBezTo>
                    <a:cubicBezTo>
                      <a:pt x="216" y="0"/>
                      <a:pt x="237" y="0"/>
                      <a:pt x="258" y="0"/>
                    </a:cubicBezTo>
                    <a:cubicBezTo>
                      <a:pt x="204" y="13"/>
                      <a:pt x="165" y="22"/>
                      <a:pt x="141" y="27"/>
                    </a:cubicBezTo>
                    <a:cubicBezTo>
                      <a:pt x="190" y="38"/>
                      <a:pt x="240" y="49"/>
                      <a:pt x="28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7" name="Freeform 365"/>
              <p:cNvSpPr>
                <a:spLocks/>
              </p:cNvSpPr>
              <p:nvPr/>
            </p:nvSpPr>
            <p:spPr bwMode="auto">
              <a:xfrm>
                <a:off x="-20694650" y="4135438"/>
                <a:ext cx="1181100" cy="244475"/>
              </a:xfrm>
              <a:custGeom>
                <a:avLst/>
                <a:gdLst>
                  <a:gd name="T0" fmla="*/ 256 w 315"/>
                  <a:gd name="T1" fmla="*/ 65 h 65"/>
                  <a:gd name="T2" fmla="*/ 0 w 315"/>
                  <a:gd name="T3" fmla="*/ 65 h 65"/>
                  <a:gd name="T4" fmla="*/ 7 w 315"/>
                  <a:gd name="T5" fmla="*/ 57 h 65"/>
                  <a:gd name="T6" fmla="*/ 236 w 315"/>
                  <a:gd name="T7" fmla="*/ 9 h 65"/>
                  <a:gd name="T8" fmla="*/ 62 w 315"/>
                  <a:gd name="T9" fmla="*/ 9 h 65"/>
                  <a:gd name="T10" fmla="*/ 71 w 315"/>
                  <a:gd name="T11" fmla="*/ 0 h 65"/>
                  <a:gd name="T12" fmla="*/ 315 w 315"/>
                  <a:gd name="T13" fmla="*/ 0 h 65"/>
                  <a:gd name="T14" fmla="*/ 308 w 315"/>
                  <a:gd name="T15" fmla="*/ 7 h 65"/>
                  <a:gd name="T16" fmla="*/ 79 w 315"/>
                  <a:gd name="T17" fmla="*/ 55 h 65"/>
                  <a:gd name="T18" fmla="*/ 266 w 315"/>
                  <a:gd name="T19" fmla="*/ 55 h 65"/>
                  <a:gd name="T20" fmla="*/ 256 w 31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5" h="65">
                    <a:moveTo>
                      <a:pt x="256" y="65"/>
                    </a:moveTo>
                    <a:cubicBezTo>
                      <a:pt x="171" y="65"/>
                      <a:pt x="85" y="65"/>
                      <a:pt x="0" y="65"/>
                    </a:cubicBezTo>
                    <a:cubicBezTo>
                      <a:pt x="7" y="57"/>
                      <a:pt x="7" y="57"/>
                      <a:pt x="7" y="57"/>
                    </a:cubicBezTo>
                    <a:cubicBezTo>
                      <a:pt x="84" y="41"/>
                      <a:pt x="160" y="25"/>
                      <a:pt x="236" y="9"/>
                    </a:cubicBezTo>
                    <a:cubicBezTo>
                      <a:pt x="178" y="9"/>
                      <a:pt x="120" y="9"/>
                      <a:pt x="62" y="9"/>
                    </a:cubicBezTo>
                    <a:cubicBezTo>
                      <a:pt x="71" y="0"/>
                      <a:pt x="71" y="0"/>
                      <a:pt x="71" y="0"/>
                    </a:cubicBezTo>
                    <a:cubicBezTo>
                      <a:pt x="152" y="0"/>
                      <a:pt x="234" y="0"/>
                      <a:pt x="315" y="0"/>
                    </a:cubicBezTo>
                    <a:cubicBezTo>
                      <a:pt x="308" y="7"/>
                      <a:pt x="308" y="7"/>
                      <a:pt x="308" y="7"/>
                    </a:cubicBezTo>
                    <a:cubicBezTo>
                      <a:pt x="232" y="23"/>
                      <a:pt x="156" y="40"/>
                      <a:pt x="79" y="55"/>
                    </a:cubicBezTo>
                    <a:cubicBezTo>
                      <a:pt x="141" y="55"/>
                      <a:pt x="203" y="55"/>
                      <a:pt x="266" y="55"/>
                    </a:cubicBezTo>
                    <a:lnTo>
                      <a:pt x="256" y="6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8" name="Freeform 366"/>
              <p:cNvSpPr>
                <a:spLocks/>
              </p:cNvSpPr>
              <p:nvPr/>
            </p:nvSpPr>
            <p:spPr bwMode="auto">
              <a:xfrm>
                <a:off x="-35247263" y="4481513"/>
                <a:ext cx="569913" cy="112713"/>
              </a:xfrm>
              <a:custGeom>
                <a:avLst/>
                <a:gdLst>
                  <a:gd name="T0" fmla="*/ 126 w 152"/>
                  <a:gd name="T1" fmla="*/ 21 h 30"/>
                  <a:gd name="T2" fmla="*/ 99 w 152"/>
                  <a:gd name="T3" fmla="*/ 28 h 30"/>
                  <a:gd name="T4" fmla="*/ 47 w 152"/>
                  <a:gd name="T5" fmla="*/ 30 h 30"/>
                  <a:gd name="T6" fmla="*/ 0 w 152"/>
                  <a:gd name="T7" fmla="*/ 28 h 30"/>
                  <a:gd name="T8" fmla="*/ 8 w 152"/>
                  <a:gd name="T9" fmla="*/ 23 h 30"/>
                  <a:gd name="T10" fmla="*/ 56 w 152"/>
                  <a:gd name="T11" fmla="*/ 25 h 30"/>
                  <a:gd name="T12" fmla="*/ 92 w 152"/>
                  <a:gd name="T13" fmla="*/ 22 h 30"/>
                  <a:gd name="T14" fmla="*/ 91 w 152"/>
                  <a:gd name="T15" fmla="*/ 20 h 30"/>
                  <a:gd name="T16" fmla="*/ 83 w 152"/>
                  <a:gd name="T17" fmla="*/ 18 h 30"/>
                  <a:gd name="T18" fmla="*/ 64 w 152"/>
                  <a:gd name="T19" fmla="*/ 17 h 30"/>
                  <a:gd name="T20" fmla="*/ 33 w 152"/>
                  <a:gd name="T21" fmla="*/ 13 h 30"/>
                  <a:gd name="T22" fmla="*/ 31 w 152"/>
                  <a:gd name="T23" fmla="*/ 8 h 30"/>
                  <a:gd name="T24" fmla="*/ 56 w 152"/>
                  <a:gd name="T25" fmla="*/ 2 h 30"/>
                  <a:gd name="T26" fmla="*/ 103 w 152"/>
                  <a:gd name="T27" fmla="*/ 0 h 30"/>
                  <a:gd name="T28" fmla="*/ 152 w 152"/>
                  <a:gd name="T29" fmla="*/ 2 h 30"/>
                  <a:gd name="T30" fmla="*/ 135 w 152"/>
                  <a:gd name="T31" fmla="*/ 7 h 30"/>
                  <a:gd name="T32" fmla="*/ 95 w 152"/>
                  <a:gd name="T33" fmla="*/ 5 h 30"/>
                  <a:gd name="T34" fmla="*/ 64 w 152"/>
                  <a:gd name="T35" fmla="*/ 7 h 30"/>
                  <a:gd name="T36" fmla="*/ 68 w 152"/>
                  <a:gd name="T37" fmla="*/ 10 h 30"/>
                  <a:gd name="T38" fmla="*/ 94 w 152"/>
                  <a:gd name="T39" fmla="*/ 12 h 30"/>
                  <a:gd name="T40" fmla="*/ 118 w 152"/>
                  <a:gd name="T41" fmla="*/ 15 h 30"/>
                  <a:gd name="T42" fmla="*/ 127 w 152"/>
                  <a:gd name="T43" fmla="*/ 17 h 30"/>
                  <a:gd name="T44" fmla="*/ 126 w 152"/>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30">
                    <a:moveTo>
                      <a:pt x="126" y="21"/>
                    </a:moveTo>
                    <a:cubicBezTo>
                      <a:pt x="126" y="21"/>
                      <a:pt x="112" y="26"/>
                      <a:pt x="99" y="28"/>
                    </a:cubicBezTo>
                    <a:cubicBezTo>
                      <a:pt x="85" y="29"/>
                      <a:pt x="68" y="30"/>
                      <a:pt x="47" y="30"/>
                    </a:cubicBezTo>
                    <a:cubicBezTo>
                      <a:pt x="26" y="30"/>
                      <a:pt x="10" y="29"/>
                      <a:pt x="0" y="28"/>
                    </a:cubicBezTo>
                    <a:cubicBezTo>
                      <a:pt x="8" y="23"/>
                      <a:pt x="8" y="23"/>
                      <a:pt x="8" y="23"/>
                    </a:cubicBezTo>
                    <a:cubicBezTo>
                      <a:pt x="24" y="24"/>
                      <a:pt x="40" y="25"/>
                      <a:pt x="56" y="25"/>
                    </a:cubicBezTo>
                    <a:cubicBezTo>
                      <a:pt x="76" y="25"/>
                      <a:pt x="92" y="22"/>
                      <a:pt x="92" y="22"/>
                    </a:cubicBezTo>
                    <a:cubicBezTo>
                      <a:pt x="91" y="20"/>
                      <a:pt x="91" y="20"/>
                      <a:pt x="91" y="20"/>
                    </a:cubicBezTo>
                    <a:cubicBezTo>
                      <a:pt x="83" y="18"/>
                      <a:pt x="83" y="18"/>
                      <a:pt x="83" y="18"/>
                    </a:cubicBezTo>
                    <a:cubicBezTo>
                      <a:pt x="83" y="18"/>
                      <a:pt x="72" y="17"/>
                      <a:pt x="64" y="17"/>
                    </a:cubicBezTo>
                    <a:cubicBezTo>
                      <a:pt x="47" y="15"/>
                      <a:pt x="33" y="13"/>
                      <a:pt x="33" y="13"/>
                    </a:cubicBezTo>
                    <a:cubicBezTo>
                      <a:pt x="31" y="8"/>
                      <a:pt x="31" y="8"/>
                      <a:pt x="31" y="8"/>
                    </a:cubicBezTo>
                    <a:cubicBezTo>
                      <a:pt x="31" y="8"/>
                      <a:pt x="43" y="3"/>
                      <a:pt x="56" y="2"/>
                    </a:cubicBezTo>
                    <a:cubicBezTo>
                      <a:pt x="69" y="1"/>
                      <a:pt x="85" y="0"/>
                      <a:pt x="103" y="0"/>
                    </a:cubicBezTo>
                    <a:cubicBezTo>
                      <a:pt x="122" y="0"/>
                      <a:pt x="138" y="1"/>
                      <a:pt x="152" y="2"/>
                    </a:cubicBezTo>
                    <a:cubicBezTo>
                      <a:pt x="146" y="3"/>
                      <a:pt x="135" y="7"/>
                      <a:pt x="135" y="7"/>
                    </a:cubicBezTo>
                    <a:cubicBezTo>
                      <a:pt x="120" y="5"/>
                      <a:pt x="106" y="5"/>
                      <a:pt x="95" y="5"/>
                    </a:cubicBezTo>
                    <a:cubicBezTo>
                      <a:pt x="77" y="5"/>
                      <a:pt x="64" y="7"/>
                      <a:pt x="64" y="7"/>
                    </a:cubicBezTo>
                    <a:cubicBezTo>
                      <a:pt x="68" y="10"/>
                      <a:pt x="68" y="10"/>
                      <a:pt x="68" y="10"/>
                    </a:cubicBezTo>
                    <a:cubicBezTo>
                      <a:pt x="68" y="10"/>
                      <a:pt x="80" y="11"/>
                      <a:pt x="94" y="12"/>
                    </a:cubicBezTo>
                    <a:cubicBezTo>
                      <a:pt x="105" y="13"/>
                      <a:pt x="118" y="15"/>
                      <a:pt x="118" y="15"/>
                    </a:cubicBezTo>
                    <a:cubicBezTo>
                      <a:pt x="127" y="17"/>
                      <a:pt x="127" y="17"/>
                      <a:pt x="127" y="17"/>
                    </a:cubicBezTo>
                    <a:lnTo>
                      <a:pt x="12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19" name="Freeform 367"/>
              <p:cNvSpPr>
                <a:spLocks/>
              </p:cNvSpPr>
              <p:nvPr/>
            </p:nvSpPr>
            <p:spPr bwMode="auto">
              <a:xfrm>
                <a:off x="-34688463" y="4440238"/>
                <a:ext cx="668338" cy="150813"/>
              </a:xfrm>
              <a:custGeom>
                <a:avLst/>
                <a:gdLst>
                  <a:gd name="T0" fmla="*/ 138 w 178"/>
                  <a:gd name="T1" fmla="*/ 40 h 40"/>
                  <a:gd name="T2" fmla="*/ 105 w 178"/>
                  <a:gd name="T3" fmla="*/ 40 h 40"/>
                  <a:gd name="T4" fmla="*/ 132 w 178"/>
                  <a:gd name="T5" fmla="*/ 23 h 40"/>
                  <a:gd name="T6" fmla="*/ 132 w 178"/>
                  <a:gd name="T7" fmla="*/ 18 h 40"/>
                  <a:gd name="T8" fmla="*/ 111 w 178"/>
                  <a:gd name="T9" fmla="*/ 16 h 40"/>
                  <a:gd name="T10" fmla="*/ 77 w 178"/>
                  <a:gd name="T11" fmla="*/ 18 h 40"/>
                  <a:gd name="T12" fmla="*/ 55 w 178"/>
                  <a:gd name="T13" fmla="*/ 26 h 40"/>
                  <a:gd name="T14" fmla="*/ 33 w 178"/>
                  <a:gd name="T15" fmla="*/ 40 h 40"/>
                  <a:gd name="T16" fmla="*/ 0 w 178"/>
                  <a:gd name="T17" fmla="*/ 40 h 40"/>
                  <a:gd name="T18" fmla="*/ 62 w 178"/>
                  <a:gd name="T19" fmla="*/ 0 h 40"/>
                  <a:gd name="T20" fmla="*/ 95 w 178"/>
                  <a:gd name="T21" fmla="*/ 0 h 40"/>
                  <a:gd name="T22" fmla="*/ 80 w 178"/>
                  <a:gd name="T23" fmla="*/ 10 h 40"/>
                  <a:gd name="T24" fmla="*/ 70 w 178"/>
                  <a:gd name="T25" fmla="*/ 15 h 40"/>
                  <a:gd name="T26" fmla="*/ 72 w 178"/>
                  <a:gd name="T27" fmla="*/ 15 h 40"/>
                  <a:gd name="T28" fmla="*/ 96 w 178"/>
                  <a:gd name="T29" fmla="*/ 12 h 40"/>
                  <a:gd name="T30" fmla="*/ 126 w 178"/>
                  <a:gd name="T31" fmla="*/ 11 h 40"/>
                  <a:gd name="T32" fmla="*/ 167 w 178"/>
                  <a:gd name="T33" fmla="*/ 22 h 40"/>
                  <a:gd name="T34" fmla="*/ 138 w 178"/>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40">
                    <a:moveTo>
                      <a:pt x="138" y="40"/>
                    </a:moveTo>
                    <a:cubicBezTo>
                      <a:pt x="127" y="40"/>
                      <a:pt x="116" y="40"/>
                      <a:pt x="105" y="40"/>
                    </a:cubicBezTo>
                    <a:cubicBezTo>
                      <a:pt x="114" y="34"/>
                      <a:pt x="123" y="29"/>
                      <a:pt x="132" y="23"/>
                    </a:cubicBezTo>
                    <a:cubicBezTo>
                      <a:pt x="132" y="18"/>
                      <a:pt x="132" y="18"/>
                      <a:pt x="132" y="18"/>
                    </a:cubicBezTo>
                    <a:cubicBezTo>
                      <a:pt x="132" y="18"/>
                      <a:pt x="122" y="16"/>
                      <a:pt x="111" y="16"/>
                    </a:cubicBezTo>
                    <a:cubicBezTo>
                      <a:pt x="97" y="16"/>
                      <a:pt x="86" y="17"/>
                      <a:pt x="77" y="18"/>
                    </a:cubicBezTo>
                    <a:cubicBezTo>
                      <a:pt x="68" y="20"/>
                      <a:pt x="55" y="26"/>
                      <a:pt x="55" y="26"/>
                    </a:cubicBezTo>
                    <a:cubicBezTo>
                      <a:pt x="48" y="30"/>
                      <a:pt x="41" y="36"/>
                      <a:pt x="33" y="40"/>
                    </a:cubicBezTo>
                    <a:cubicBezTo>
                      <a:pt x="22" y="40"/>
                      <a:pt x="11" y="40"/>
                      <a:pt x="0" y="40"/>
                    </a:cubicBezTo>
                    <a:cubicBezTo>
                      <a:pt x="21" y="27"/>
                      <a:pt x="41" y="13"/>
                      <a:pt x="62" y="0"/>
                    </a:cubicBezTo>
                    <a:cubicBezTo>
                      <a:pt x="73" y="0"/>
                      <a:pt x="84" y="0"/>
                      <a:pt x="95" y="0"/>
                    </a:cubicBezTo>
                    <a:cubicBezTo>
                      <a:pt x="80" y="10"/>
                      <a:pt x="80" y="10"/>
                      <a:pt x="80" y="10"/>
                    </a:cubicBezTo>
                    <a:cubicBezTo>
                      <a:pt x="70" y="15"/>
                      <a:pt x="70" y="15"/>
                      <a:pt x="70" y="15"/>
                    </a:cubicBezTo>
                    <a:cubicBezTo>
                      <a:pt x="72" y="15"/>
                      <a:pt x="72" y="15"/>
                      <a:pt x="72" y="15"/>
                    </a:cubicBezTo>
                    <a:cubicBezTo>
                      <a:pt x="79" y="14"/>
                      <a:pt x="87" y="13"/>
                      <a:pt x="96" y="12"/>
                    </a:cubicBezTo>
                    <a:cubicBezTo>
                      <a:pt x="105" y="11"/>
                      <a:pt x="115" y="11"/>
                      <a:pt x="126" y="11"/>
                    </a:cubicBezTo>
                    <a:cubicBezTo>
                      <a:pt x="164" y="11"/>
                      <a:pt x="178" y="14"/>
                      <a:pt x="167" y="22"/>
                    </a:cubicBezTo>
                    <a:cubicBezTo>
                      <a:pt x="157" y="28"/>
                      <a:pt x="148" y="34"/>
                      <a:pt x="138"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0" name="Freeform 368"/>
              <p:cNvSpPr>
                <a:spLocks noEditPoints="1"/>
              </p:cNvSpPr>
              <p:nvPr/>
            </p:nvSpPr>
            <p:spPr bwMode="auto">
              <a:xfrm>
                <a:off x="-33994725" y="4440238"/>
                <a:ext cx="338138" cy="150813"/>
              </a:xfrm>
              <a:custGeom>
                <a:avLst/>
                <a:gdLst>
                  <a:gd name="T0" fmla="*/ 53 w 90"/>
                  <a:gd name="T1" fmla="*/ 4 h 40"/>
                  <a:gd name="T2" fmla="*/ 62 w 90"/>
                  <a:gd name="T3" fmla="*/ 1 h 40"/>
                  <a:gd name="T4" fmla="*/ 77 w 90"/>
                  <a:gd name="T5" fmla="*/ 0 h 40"/>
                  <a:gd name="T6" fmla="*/ 89 w 90"/>
                  <a:gd name="T7" fmla="*/ 1 h 40"/>
                  <a:gd name="T8" fmla="*/ 90 w 90"/>
                  <a:gd name="T9" fmla="*/ 4 h 40"/>
                  <a:gd name="T10" fmla="*/ 82 w 90"/>
                  <a:gd name="T11" fmla="*/ 6 h 40"/>
                  <a:gd name="T12" fmla="*/ 66 w 90"/>
                  <a:gd name="T13" fmla="*/ 7 h 40"/>
                  <a:gd name="T14" fmla="*/ 54 w 90"/>
                  <a:gd name="T15" fmla="*/ 6 h 40"/>
                  <a:gd name="T16" fmla="*/ 53 w 90"/>
                  <a:gd name="T17" fmla="*/ 4 h 40"/>
                  <a:gd name="T18" fmla="*/ 33 w 90"/>
                  <a:gd name="T19" fmla="*/ 40 h 40"/>
                  <a:gd name="T20" fmla="*/ 0 w 90"/>
                  <a:gd name="T21" fmla="*/ 40 h 40"/>
                  <a:gd name="T22" fmla="*/ 43 w 90"/>
                  <a:gd name="T23" fmla="*/ 12 h 40"/>
                  <a:gd name="T24" fmla="*/ 76 w 90"/>
                  <a:gd name="T25" fmla="*/ 12 h 40"/>
                  <a:gd name="T26" fmla="*/ 33 w 90"/>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40">
                    <a:moveTo>
                      <a:pt x="53" y="4"/>
                    </a:moveTo>
                    <a:cubicBezTo>
                      <a:pt x="62" y="1"/>
                      <a:pt x="62" y="1"/>
                      <a:pt x="62" y="1"/>
                    </a:cubicBezTo>
                    <a:cubicBezTo>
                      <a:pt x="62" y="1"/>
                      <a:pt x="71" y="0"/>
                      <a:pt x="77" y="0"/>
                    </a:cubicBezTo>
                    <a:cubicBezTo>
                      <a:pt x="89" y="1"/>
                      <a:pt x="89" y="1"/>
                      <a:pt x="89" y="1"/>
                    </a:cubicBezTo>
                    <a:cubicBezTo>
                      <a:pt x="90" y="4"/>
                      <a:pt x="90" y="4"/>
                      <a:pt x="90" y="4"/>
                    </a:cubicBezTo>
                    <a:cubicBezTo>
                      <a:pt x="82" y="6"/>
                      <a:pt x="82" y="6"/>
                      <a:pt x="82" y="6"/>
                    </a:cubicBezTo>
                    <a:cubicBezTo>
                      <a:pt x="66" y="7"/>
                      <a:pt x="66" y="7"/>
                      <a:pt x="66" y="7"/>
                    </a:cubicBezTo>
                    <a:cubicBezTo>
                      <a:pt x="54" y="6"/>
                      <a:pt x="54" y="6"/>
                      <a:pt x="54" y="6"/>
                    </a:cubicBezTo>
                    <a:lnTo>
                      <a:pt x="53" y="4"/>
                    </a:lnTo>
                    <a:close/>
                    <a:moveTo>
                      <a:pt x="33" y="40"/>
                    </a:moveTo>
                    <a:cubicBezTo>
                      <a:pt x="22" y="40"/>
                      <a:pt x="11" y="40"/>
                      <a:pt x="0" y="40"/>
                    </a:cubicBezTo>
                    <a:cubicBezTo>
                      <a:pt x="14" y="31"/>
                      <a:pt x="29" y="21"/>
                      <a:pt x="43" y="12"/>
                    </a:cubicBezTo>
                    <a:cubicBezTo>
                      <a:pt x="54" y="12"/>
                      <a:pt x="65" y="12"/>
                      <a:pt x="76" y="12"/>
                    </a:cubicBezTo>
                    <a:cubicBezTo>
                      <a:pt x="62" y="21"/>
                      <a:pt x="48" y="31"/>
                      <a:pt x="33"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1" name="Freeform 369"/>
              <p:cNvSpPr>
                <a:spLocks/>
              </p:cNvSpPr>
              <p:nvPr/>
            </p:nvSpPr>
            <p:spPr bwMode="auto">
              <a:xfrm>
                <a:off x="-33664525" y="4435476"/>
                <a:ext cx="547688" cy="155575"/>
              </a:xfrm>
              <a:custGeom>
                <a:avLst/>
                <a:gdLst>
                  <a:gd name="T0" fmla="*/ 108 w 146"/>
                  <a:gd name="T1" fmla="*/ 17 h 41"/>
                  <a:gd name="T2" fmla="*/ 69 w 146"/>
                  <a:gd name="T3" fmla="*/ 17 h 41"/>
                  <a:gd name="T4" fmla="*/ 33 w 146"/>
                  <a:gd name="T5" fmla="*/ 41 h 41"/>
                  <a:gd name="T6" fmla="*/ 0 w 146"/>
                  <a:gd name="T7" fmla="*/ 41 h 41"/>
                  <a:gd name="T8" fmla="*/ 36 w 146"/>
                  <a:gd name="T9" fmla="*/ 17 h 41"/>
                  <a:gd name="T10" fmla="*/ 10 w 146"/>
                  <a:gd name="T11" fmla="*/ 17 h 41"/>
                  <a:gd name="T12" fmla="*/ 15 w 146"/>
                  <a:gd name="T13" fmla="*/ 14 h 41"/>
                  <a:gd name="T14" fmla="*/ 43 w 146"/>
                  <a:gd name="T15" fmla="*/ 12 h 41"/>
                  <a:gd name="T16" fmla="*/ 46 w 146"/>
                  <a:gd name="T17" fmla="*/ 10 h 41"/>
                  <a:gd name="T18" fmla="*/ 70 w 146"/>
                  <a:gd name="T19" fmla="*/ 3 h 41"/>
                  <a:gd name="T20" fmla="*/ 114 w 146"/>
                  <a:gd name="T21" fmla="*/ 0 h 41"/>
                  <a:gd name="T22" fmla="*/ 146 w 146"/>
                  <a:gd name="T23" fmla="*/ 1 h 41"/>
                  <a:gd name="T24" fmla="*/ 131 w 146"/>
                  <a:gd name="T25" fmla="*/ 6 h 41"/>
                  <a:gd name="T26" fmla="*/ 108 w 146"/>
                  <a:gd name="T27" fmla="*/ 5 h 41"/>
                  <a:gd name="T28" fmla="*/ 90 w 146"/>
                  <a:gd name="T29" fmla="*/ 7 h 41"/>
                  <a:gd name="T30" fmla="*/ 79 w 146"/>
                  <a:gd name="T31" fmla="*/ 11 h 41"/>
                  <a:gd name="T32" fmla="*/ 76 w 146"/>
                  <a:gd name="T33" fmla="*/ 13 h 41"/>
                  <a:gd name="T34" fmla="*/ 115 w 146"/>
                  <a:gd name="T35" fmla="*/ 13 h 41"/>
                  <a:gd name="T36" fmla="*/ 108 w 146"/>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41">
                    <a:moveTo>
                      <a:pt x="108" y="17"/>
                    </a:moveTo>
                    <a:cubicBezTo>
                      <a:pt x="95" y="17"/>
                      <a:pt x="82" y="17"/>
                      <a:pt x="69" y="17"/>
                    </a:cubicBezTo>
                    <a:cubicBezTo>
                      <a:pt x="57" y="25"/>
                      <a:pt x="45" y="33"/>
                      <a:pt x="33" y="41"/>
                    </a:cubicBezTo>
                    <a:cubicBezTo>
                      <a:pt x="22" y="41"/>
                      <a:pt x="11" y="41"/>
                      <a:pt x="0" y="41"/>
                    </a:cubicBezTo>
                    <a:cubicBezTo>
                      <a:pt x="12" y="33"/>
                      <a:pt x="24" y="25"/>
                      <a:pt x="36" y="17"/>
                    </a:cubicBezTo>
                    <a:cubicBezTo>
                      <a:pt x="27" y="17"/>
                      <a:pt x="19" y="17"/>
                      <a:pt x="10" y="17"/>
                    </a:cubicBezTo>
                    <a:cubicBezTo>
                      <a:pt x="15" y="14"/>
                      <a:pt x="15" y="14"/>
                      <a:pt x="15" y="14"/>
                    </a:cubicBezTo>
                    <a:cubicBezTo>
                      <a:pt x="24" y="14"/>
                      <a:pt x="34" y="13"/>
                      <a:pt x="43" y="12"/>
                    </a:cubicBezTo>
                    <a:cubicBezTo>
                      <a:pt x="46" y="10"/>
                      <a:pt x="46" y="10"/>
                      <a:pt x="46" y="10"/>
                    </a:cubicBezTo>
                    <a:cubicBezTo>
                      <a:pt x="46" y="10"/>
                      <a:pt x="59" y="5"/>
                      <a:pt x="70" y="3"/>
                    </a:cubicBezTo>
                    <a:cubicBezTo>
                      <a:pt x="81" y="1"/>
                      <a:pt x="96" y="0"/>
                      <a:pt x="114" y="0"/>
                    </a:cubicBezTo>
                    <a:cubicBezTo>
                      <a:pt x="125" y="0"/>
                      <a:pt x="136" y="1"/>
                      <a:pt x="146" y="1"/>
                    </a:cubicBezTo>
                    <a:cubicBezTo>
                      <a:pt x="131" y="6"/>
                      <a:pt x="131" y="6"/>
                      <a:pt x="131" y="6"/>
                    </a:cubicBezTo>
                    <a:cubicBezTo>
                      <a:pt x="123" y="6"/>
                      <a:pt x="116" y="5"/>
                      <a:pt x="108" y="5"/>
                    </a:cubicBezTo>
                    <a:cubicBezTo>
                      <a:pt x="101" y="5"/>
                      <a:pt x="90" y="7"/>
                      <a:pt x="90" y="7"/>
                    </a:cubicBezTo>
                    <a:cubicBezTo>
                      <a:pt x="79" y="11"/>
                      <a:pt x="79" y="11"/>
                      <a:pt x="79" y="11"/>
                    </a:cubicBezTo>
                    <a:cubicBezTo>
                      <a:pt x="76" y="13"/>
                      <a:pt x="76" y="13"/>
                      <a:pt x="76" y="13"/>
                    </a:cubicBezTo>
                    <a:cubicBezTo>
                      <a:pt x="89" y="13"/>
                      <a:pt x="102" y="13"/>
                      <a:pt x="115" y="13"/>
                    </a:cubicBezTo>
                    <a:lnTo>
                      <a:pt x="108"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2" name="Freeform 370"/>
              <p:cNvSpPr>
                <a:spLocks/>
              </p:cNvSpPr>
              <p:nvPr/>
            </p:nvSpPr>
            <p:spPr bwMode="auto">
              <a:xfrm>
                <a:off x="-33270825" y="4459288"/>
                <a:ext cx="438150" cy="134938"/>
              </a:xfrm>
              <a:custGeom>
                <a:avLst/>
                <a:gdLst>
                  <a:gd name="T0" fmla="*/ 58 w 117"/>
                  <a:gd name="T1" fmla="*/ 31 h 36"/>
                  <a:gd name="T2" fmla="*/ 84 w 117"/>
                  <a:gd name="T3" fmla="*/ 30 h 36"/>
                  <a:gd name="T4" fmla="*/ 77 w 117"/>
                  <a:gd name="T5" fmla="*/ 35 h 36"/>
                  <a:gd name="T6" fmla="*/ 62 w 117"/>
                  <a:gd name="T7" fmla="*/ 36 h 36"/>
                  <a:gd name="T8" fmla="*/ 43 w 117"/>
                  <a:gd name="T9" fmla="*/ 36 h 36"/>
                  <a:gd name="T10" fmla="*/ 9 w 117"/>
                  <a:gd name="T11" fmla="*/ 27 h 36"/>
                  <a:gd name="T12" fmla="*/ 32 w 117"/>
                  <a:gd name="T13" fmla="*/ 11 h 36"/>
                  <a:gd name="T14" fmla="*/ 11 w 117"/>
                  <a:gd name="T15" fmla="*/ 11 h 36"/>
                  <a:gd name="T16" fmla="*/ 15 w 117"/>
                  <a:gd name="T17" fmla="*/ 8 h 36"/>
                  <a:gd name="T18" fmla="*/ 41 w 117"/>
                  <a:gd name="T19" fmla="*/ 6 h 36"/>
                  <a:gd name="T20" fmla="*/ 62 w 117"/>
                  <a:gd name="T21" fmla="*/ 0 h 36"/>
                  <a:gd name="T22" fmla="*/ 82 w 117"/>
                  <a:gd name="T23" fmla="*/ 0 h 36"/>
                  <a:gd name="T24" fmla="*/ 73 w 117"/>
                  <a:gd name="T25" fmla="*/ 7 h 36"/>
                  <a:gd name="T26" fmla="*/ 117 w 117"/>
                  <a:gd name="T27" fmla="*/ 7 h 36"/>
                  <a:gd name="T28" fmla="*/ 110 w 117"/>
                  <a:gd name="T29" fmla="*/ 11 h 36"/>
                  <a:gd name="T30" fmla="*/ 66 w 117"/>
                  <a:gd name="T31" fmla="*/ 11 h 36"/>
                  <a:gd name="T32" fmla="*/ 43 w 117"/>
                  <a:gd name="T33" fmla="*/ 27 h 36"/>
                  <a:gd name="T34" fmla="*/ 44 w 117"/>
                  <a:gd name="T35" fmla="*/ 30 h 36"/>
                  <a:gd name="T36" fmla="*/ 58 w 117"/>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6">
                    <a:moveTo>
                      <a:pt x="58" y="31"/>
                    </a:moveTo>
                    <a:cubicBezTo>
                      <a:pt x="66" y="31"/>
                      <a:pt x="75" y="31"/>
                      <a:pt x="84" y="30"/>
                    </a:cubicBezTo>
                    <a:cubicBezTo>
                      <a:pt x="77" y="35"/>
                      <a:pt x="77" y="35"/>
                      <a:pt x="77" y="35"/>
                    </a:cubicBezTo>
                    <a:cubicBezTo>
                      <a:pt x="77" y="35"/>
                      <a:pt x="68" y="35"/>
                      <a:pt x="62" y="36"/>
                    </a:cubicBezTo>
                    <a:cubicBezTo>
                      <a:pt x="56" y="36"/>
                      <a:pt x="49" y="36"/>
                      <a:pt x="43" y="36"/>
                    </a:cubicBezTo>
                    <a:cubicBezTo>
                      <a:pt x="11" y="36"/>
                      <a:pt x="0" y="33"/>
                      <a:pt x="9" y="27"/>
                    </a:cubicBezTo>
                    <a:cubicBezTo>
                      <a:pt x="17" y="21"/>
                      <a:pt x="25" y="16"/>
                      <a:pt x="32" y="11"/>
                    </a:cubicBezTo>
                    <a:cubicBezTo>
                      <a:pt x="25" y="11"/>
                      <a:pt x="18" y="11"/>
                      <a:pt x="11" y="11"/>
                    </a:cubicBezTo>
                    <a:cubicBezTo>
                      <a:pt x="15" y="8"/>
                      <a:pt x="15" y="8"/>
                      <a:pt x="15" y="8"/>
                    </a:cubicBezTo>
                    <a:cubicBezTo>
                      <a:pt x="24" y="8"/>
                      <a:pt x="33" y="7"/>
                      <a:pt x="41" y="6"/>
                    </a:cubicBezTo>
                    <a:cubicBezTo>
                      <a:pt x="48" y="4"/>
                      <a:pt x="55" y="2"/>
                      <a:pt x="62" y="0"/>
                    </a:cubicBezTo>
                    <a:cubicBezTo>
                      <a:pt x="68" y="0"/>
                      <a:pt x="75" y="0"/>
                      <a:pt x="82" y="0"/>
                    </a:cubicBezTo>
                    <a:cubicBezTo>
                      <a:pt x="73" y="7"/>
                      <a:pt x="73" y="7"/>
                      <a:pt x="73" y="7"/>
                    </a:cubicBezTo>
                    <a:cubicBezTo>
                      <a:pt x="88" y="7"/>
                      <a:pt x="102" y="7"/>
                      <a:pt x="117" y="7"/>
                    </a:cubicBezTo>
                    <a:cubicBezTo>
                      <a:pt x="110" y="11"/>
                      <a:pt x="110" y="11"/>
                      <a:pt x="110" y="11"/>
                    </a:cubicBezTo>
                    <a:cubicBezTo>
                      <a:pt x="96" y="11"/>
                      <a:pt x="81" y="11"/>
                      <a:pt x="66" y="11"/>
                    </a:cubicBezTo>
                    <a:cubicBezTo>
                      <a:pt x="58" y="16"/>
                      <a:pt x="51" y="21"/>
                      <a:pt x="43" y="27"/>
                    </a:cubicBezTo>
                    <a:cubicBezTo>
                      <a:pt x="44" y="30"/>
                      <a:pt x="44" y="30"/>
                      <a:pt x="44" y="30"/>
                    </a:cubicBezTo>
                    <a:cubicBezTo>
                      <a:pt x="44" y="30"/>
                      <a:pt x="52" y="31"/>
                      <a:pt x="58"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3" name="Freeform 371"/>
              <p:cNvSpPr>
                <a:spLocks/>
              </p:cNvSpPr>
              <p:nvPr/>
            </p:nvSpPr>
            <p:spPr bwMode="auto">
              <a:xfrm>
                <a:off x="44938950" y="4481513"/>
                <a:ext cx="512763" cy="112713"/>
              </a:xfrm>
              <a:custGeom>
                <a:avLst/>
                <a:gdLst>
                  <a:gd name="T0" fmla="*/ 136 w 137"/>
                  <a:gd name="T1" fmla="*/ 21 h 30"/>
                  <a:gd name="T2" fmla="*/ 128 w 137"/>
                  <a:gd name="T3" fmla="*/ 28 h 30"/>
                  <a:gd name="T4" fmla="*/ 84 w 137"/>
                  <a:gd name="T5" fmla="*/ 30 h 30"/>
                  <a:gd name="T6" fmla="*/ 31 w 137"/>
                  <a:gd name="T7" fmla="*/ 28 h 30"/>
                  <a:gd name="T8" fmla="*/ 23 w 137"/>
                  <a:gd name="T9" fmla="*/ 23 h 30"/>
                  <a:gd name="T10" fmla="*/ 78 w 137"/>
                  <a:gd name="T11" fmla="*/ 25 h 30"/>
                  <a:gd name="T12" fmla="*/ 104 w 137"/>
                  <a:gd name="T13" fmla="*/ 22 h 30"/>
                  <a:gd name="T14" fmla="*/ 97 w 137"/>
                  <a:gd name="T15" fmla="*/ 20 h 30"/>
                  <a:gd name="T16" fmla="*/ 84 w 137"/>
                  <a:gd name="T17" fmla="*/ 18 h 30"/>
                  <a:gd name="T18" fmla="*/ 60 w 137"/>
                  <a:gd name="T19" fmla="*/ 17 h 30"/>
                  <a:gd name="T20" fmla="*/ 18 w 137"/>
                  <a:gd name="T21" fmla="*/ 13 h 30"/>
                  <a:gd name="T22" fmla="*/ 1 w 137"/>
                  <a:gd name="T23" fmla="*/ 8 h 30"/>
                  <a:gd name="T24" fmla="*/ 8 w 137"/>
                  <a:gd name="T25" fmla="*/ 2 h 30"/>
                  <a:gd name="T26" fmla="*/ 49 w 137"/>
                  <a:gd name="T27" fmla="*/ 0 h 30"/>
                  <a:gd name="T28" fmla="*/ 105 w 137"/>
                  <a:gd name="T29" fmla="*/ 2 h 30"/>
                  <a:gd name="T30" fmla="*/ 101 w 137"/>
                  <a:gd name="T31" fmla="*/ 7 h 30"/>
                  <a:gd name="T32" fmla="*/ 55 w 137"/>
                  <a:gd name="T33" fmla="*/ 5 h 30"/>
                  <a:gd name="T34" fmla="*/ 33 w 137"/>
                  <a:gd name="T35" fmla="*/ 7 h 30"/>
                  <a:gd name="T36" fmla="*/ 43 w 137"/>
                  <a:gd name="T37" fmla="*/ 10 h 30"/>
                  <a:gd name="T38" fmla="*/ 77 w 137"/>
                  <a:gd name="T39" fmla="*/ 12 h 30"/>
                  <a:gd name="T40" fmla="*/ 109 w 137"/>
                  <a:gd name="T41" fmla="*/ 15 h 30"/>
                  <a:gd name="T42" fmla="*/ 126 w 137"/>
                  <a:gd name="T43" fmla="*/ 17 h 30"/>
                  <a:gd name="T44" fmla="*/ 136 w 137"/>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30">
                    <a:moveTo>
                      <a:pt x="136" y="21"/>
                    </a:moveTo>
                    <a:cubicBezTo>
                      <a:pt x="136" y="21"/>
                      <a:pt x="137" y="26"/>
                      <a:pt x="128" y="28"/>
                    </a:cubicBezTo>
                    <a:cubicBezTo>
                      <a:pt x="119" y="29"/>
                      <a:pt x="105" y="30"/>
                      <a:pt x="84" y="30"/>
                    </a:cubicBezTo>
                    <a:cubicBezTo>
                      <a:pt x="63" y="30"/>
                      <a:pt x="45" y="29"/>
                      <a:pt x="31" y="28"/>
                    </a:cubicBezTo>
                    <a:cubicBezTo>
                      <a:pt x="23" y="23"/>
                      <a:pt x="23" y="23"/>
                      <a:pt x="23" y="23"/>
                    </a:cubicBezTo>
                    <a:cubicBezTo>
                      <a:pt x="44" y="24"/>
                      <a:pt x="62" y="25"/>
                      <a:pt x="78" y="25"/>
                    </a:cubicBezTo>
                    <a:cubicBezTo>
                      <a:pt x="98" y="25"/>
                      <a:pt x="104" y="22"/>
                      <a:pt x="104" y="22"/>
                    </a:cubicBezTo>
                    <a:cubicBezTo>
                      <a:pt x="97" y="20"/>
                      <a:pt x="97" y="20"/>
                      <a:pt x="97" y="20"/>
                    </a:cubicBezTo>
                    <a:cubicBezTo>
                      <a:pt x="84" y="18"/>
                      <a:pt x="84" y="18"/>
                      <a:pt x="84" y="18"/>
                    </a:cubicBezTo>
                    <a:cubicBezTo>
                      <a:pt x="78" y="18"/>
                      <a:pt x="70" y="17"/>
                      <a:pt x="60" y="17"/>
                    </a:cubicBezTo>
                    <a:cubicBezTo>
                      <a:pt x="40" y="15"/>
                      <a:pt x="26" y="14"/>
                      <a:pt x="18" y="13"/>
                    </a:cubicBezTo>
                    <a:cubicBezTo>
                      <a:pt x="9" y="11"/>
                      <a:pt x="1" y="8"/>
                      <a:pt x="1" y="8"/>
                    </a:cubicBezTo>
                    <a:cubicBezTo>
                      <a:pt x="1" y="8"/>
                      <a:pt x="0" y="3"/>
                      <a:pt x="8" y="2"/>
                    </a:cubicBezTo>
                    <a:cubicBezTo>
                      <a:pt x="17" y="1"/>
                      <a:pt x="31" y="0"/>
                      <a:pt x="49" y="0"/>
                    </a:cubicBezTo>
                    <a:cubicBezTo>
                      <a:pt x="68" y="0"/>
                      <a:pt x="86" y="1"/>
                      <a:pt x="105" y="2"/>
                    </a:cubicBezTo>
                    <a:cubicBezTo>
                      <a:pt x="101" y="7"/>
                      <a:pt x="101" y="7"/>
                      <a:pt x="101" y="7"/>
                    </a:cubicBezTo>
                    <a:cubicBezTo>
                      <a:pt x="82" y="5"/>
                      <a:pt x="67" y="5"/>
                      <a:pt x="55" y="5"/>
                    </a:cubicBezTo>
                    <a:cubicBezTo>
                      <a:pt x="38" y="5"/>
                      <a:pt x="33" y="7"/>
                      <a:pt x="33" y="7"/>
                    </a:cubicBezTo>
                    <a:cubicBezTo>
                      <a:pt x="43" y="10"/>
                      <a:pt x="43" y="10"/>
                      <a:pt x="43" y="10"/>
                    </a:cubicBezTo>
                    <a:cubicBezTo>
                      <a:pt x="43" y="10"/>
                      <a:pt x="60" y="11"/>
                      <a:pt x="77" y="12"/>
                    </a:cubicBezTo>
                    <a:cubicBezTo>
                      <a:pt x="91" y="13"/>
                      <a:pt x="102" y="14"/>
                      <a:pt x="109" y="15"/>
                    </a:cubicBezTo>
                    <a:cubicBezTo>
                      <a:pt x="116" y="16"/>
                      <a:pt x="126" y="17"/>
                      <a:pt x="126" y="17"/>
                    </a:cubicBezTo>
                    <a:lnTo>
                      <a:pt x="13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4" name="Freeform 372"/>
              <p:cNvSpPr>
                <a:spLocks/>
              </p:cNvSpPr>
              <p:nvPr/>
            </p:nvSpPr>
            <p:spPr bwMode="auto">
              <a:xfrm>
                <a:off x="45399325" y="4440238"/>
                <a:ext cx="746125" cy="150813"/>
              </a:xfrm>
              <a:custGeom>
                <a:avLst/>
                <a:gdLst>
                  <a:gd name="T0" fmla="*/ 199 w 199"/>
                  <a:gd name="T1" fmla="*/ 40 h 40"/>
                  <a:gd name="T2" fmla="*/ 166 w 199"/>
                  <a:gd name="T3" fmla="*/ 40 h 40"/>
                  <a:gd name="T4" fmla="*/ 139 w 199"/>
                  <a:gd name="T5" fmla="*/ 23 h 40"/>
                  <a:gd name="T6" fmla="*/ 124 w 199"/>
                  <a:gd name="T7" fmla="*/ 18 h 40"/>
                  <a:gd name="T8" fmla="*/ 98 w 199"/>
                  <a:gd name="T9" fmla="*/ 16 h 40"/>
                  <a:gd name="T10" fmla="*/ 71 w 199"/>
                  <a:gd name="T11" fmla="*/ 18 h 40"/>
                  <a:gd name="T12" fmla="*/ 73 w 199"/>
                  <a:gd name="T13" fmla="*/ 26 h 40"/>
                  <a:gd name="T14" fmla="*/ 94 w 199"/>
                  <a:gd name="T15" fmla="*/ 40 h 40"/>
                  <a:gd name="T16" fmla="*/ 61 w 199"/>
                  <a:gd name="T17" fmla="*/ 40 h 40"/>
                  <a:gd name="T18" fmla="*/ 0 w 199"/>
                  <a:gd name="T19" fmla="*/ 0 h 40"/>
                  <a:gd name="T20" fmla="*/ 34 w 199"/>
                  <a:gd name="T21" fmla="*/ 0 h 40"/>
                  <a:gd name="T22" fmla="*/ 49 w 199"/>
                  <a:gd name="T23" fmla="*/ 10 h 40"/>
                  <a:gd name="T24" fmla="*/ 55 w 199"/>
                  <a:gd name="T25" fmla="*/ 15 h 40"/>
                  <a:gd name="T26" fmla="*/ 57 w 199"/>
                  <a:gd name="T27" fmla="*/ 15 h 40"/>
                  <a:gd name="T28" fmla="*/ 71 w 199"/>
                  <a:gd name="T29" fmla="*/ 12 h 40"/>
                  <a:gd name="T30" fmla="*/ 98 w 199"/>
                  <a:gd name="T31" fmla="*/ 11 h 40"/>
                  <a:gd name="T32" fmla="*/ 171 w 199"/>
                  <a:gd name="T33" fmla="*/ 22 h 40"/>
                  <a:gd name="T34" fmla="*/ 199 w 199"/>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9" h="40">
                    <a:moveTo>
                      <a:pt x="199" y="40"/>
                    </a:moveTo>
                    <a:cubicBezTo>
                      <a:pt x="188" y="40"/>
                      <a:pt x="177" y="40"/>
                      <a:pt x="166" y="40"/>
                    </a:cubicBezTo>
                    <a:cubicBezTo>
                      <a:pt x="157" y="34"/>
                      <a:pt x="148" y="28"/>
                      <a:pt x="139" y="23"/>
                    </a:cubicBezTo>
                    <a:cubicBezTo>
                      <a:pt x="139" y="23"/>
                      <a:pt x="130" y="19"/>
                      <a:pt x="124" y="18"/>
                    </a:cubicBezTo>
                    <a:cubicBezTo>
                      <a:pt x="118" y="17"/>
                      <a:pt x="109" y="16"/>
                      <a:pt x="98" y="16"/>
                    </a:cubicBezTo>
                    <a:cubicBezTo>
                      <a:pt x="85" y="16"/>
                      <a:pt x="71" y="18"/>
                      <a:pt x="71" y="18"/>
                    </a:cubicBezTo>
                    <a:cubicBezTo>
                      <a:pt x="73" y="26"/>
                      <a:pt x="73" y="26"/>
                      <a:pt x="73" y="26"/>
                    </a:cubicBezTo>
                    <a:cubicBezTo>
                      <a:pt x="80" y="30"/>
                      <a:pt x="87" y="36"/>
                      <a:pt x="94" y="40"/>
                    </a:cubicBezTo>
                    <a:cubicBezTo>
                      <a:pt x="83" y="40"/>
                      <a:pt x="72" y="40"/>
                      <a:pt x="61" y="40"/>
                    </a:cubicBezTo>
                    <a:cubicBezTo>
                      <a:pt x="41" y="27"/>
                      <a:pt x="21" y="13"/>
                      <a:pt x="0" y="0"/>
                    </a:cubicBezTo>
                    <a:cubicBezTo>
                      <a:pt x="12" y="0"/>
                      <a:pt x="23" y="0"/>
                      <a:pt x="34" y="0"/>
                    </a:cubicBezTo>
                    <a:cubicBezTo>
                      <a:pt x="49" y="10"/>
                      <a:pt x="49" y="10"/>
                      <a:pt x="49" y="10"/>
                    </a:cubicBezTo>
                    <a:cubicBezTo>
                      <a:pt x="55" y="15"/>
                      <a:pt x="55" y="15"/>
                      <a:pt x="55" y="15"/>
                    </a:cubicBezTo>
                    <a:cubicBezTo>
                      <a:pt x="57" y="15"/>
                      <a:pt x="57" y="15"/>
                      <a:pt x="57" y="15"/>
                    </a:cubicBezTo>
                    <a:cubicBezTo>
                      <a:pt x="57" y="15"/>
                      <a:pt x="65" y="13"/>
                      <a:pt x="71" y="12"/>
                    </a:cubicBezTo>
                    <a:cubicBezTo>
                      <a:pt x="78" y="11"/>
                      <a:pt x="87" y="11"/>
                      <a:pt x="98" y="11"/>
                    </a:cubicBezTo>
                    <a:cubicBezTo>
                      <a:pt x="136" y="11"/>
                      <a:pt x="160" y="14"/>
                      <a:pt x="171" y="22"/>
                    </a:cubicBezTo>
                    <a:cubicBezTo>
                      <a:pt x="180" y="28"/>
                      <a:pt x="190" y="34"/>
                      <a:pt x="199"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5" name="Freeform 373"/>
              <p:cNvSpPr>
                <a:spLocks noEditPoints="1"/>
              </p:cNvSpPr>
              <p:nvPr/>
            </p:nvSpPr>
            <p:spPr bwMode="auto">
              <a:xfrm>
                <a:off x="46104175" y="4440238"/>
                <a:ext cx="341313" cy="150813"/>
              </a:xfrm>
              <a:custGeom>
                <a:avLst/>
                <a:gdLst>
                  <a:gd name="T0" fmla="*/ 0 w 91"/>
                  <a:gd name="T1" fmla="*/ 4 h 40"/>
                  <a:gd name="T2" fmla="*/ 1 w 91"/>
                  <a:gd name="T3" fmla="*/ 1 h 40"/>
                  <a:gd name="T4" fmla="*/ 14 w 91"/>
                  <a:gd name="T5" fmla="*/ 0 h 40"/>
                  <a:gd name="T6" fmla="*/ 29 w 91"/>
                  <a:gd name="T7" fmla="*/ 1 h 40"/>
                  <a:gd name="T8" fmla="*/ 38 w 91"/>
                  <a:gd name="T9" fmla="*/ 4 h 40"/>
                  <a:gd name="T10" fmla="*/ 37 w 91"/>
                  <a:gd name="T11" fmla="*/ 6 h 40"/>
                  <a:gd name="T12" fmla="*/ 24 w 91"/>
                  <a:gd name="T13" fmla="*/ 7 h 40"/>
                  <a:gd name="T14" fmla="*/ 9 w 91"/>
                  <a:gd name="T15" fmla="*/ 6 h 40"/>
                  <a:gd name="T16" fmla="*/ 0 w 91"/>
                  <a:gd name="T17" fmla="*/ 4 h 40"/>
                  <a:gd name="T18" fmla="*/ 91 w 91"/>
                  <a:gd name="T19" fmla="*/ 40 h 40"/>
                  <a:gd name="T20" fmla="*/ 58 w 91"/>
                  <a:gd name="T21" fmla="*/ 40 h 40"/>
                  <a:gd name="T22" fmla="*/ 14 w 91"/>
                  <a:gd name="T23" fmla="*/ 12 h 40"/>
                  <a:gd name="T24" fmla="*/ 47 w 91"/>
                  <a:gd name="T25" fmla="*/ 12 h 40"/>
                  <a:gd name="T26" fmla="*/ 91 w 9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40">
                    <a:moveTo>
                      <a:pt x="0" y="4"/>
                    </a:moveTo>
                    <a:cubicBezTo>
                      <a:pt x="1" y="1"/>
                      <a:pt x="1" y="1"/>
                      <a:pt x="1" y="1"/>
                    </a:cubicBezTo>
                    <a:cubicBezTo>
                      <a:pt x="14" y="0"/>
                      <a:pt x="14" y="0"/>
                      <a:pt x="14" y="0"/>
                    </a:cubicBezTo>
                    <a:cubicBezTo>
                      <a:pt x="20" y="0"/>
                      <a:pt x="29" y="1"/>
                      <a:pt x="29" y="1"/>
                    </a:cubicBezTo>
                    <a:cubicBezTo>
                      <a:pt x="38" y="4"/>
                      <a:pt x="38" y="4"/>
                      <a:pt x="38" y="4"/>
                    </a:cubicBezTo>
                    <a:cubicBezTo>
                      <a:pt x="37" y="6"/>
                      <a:pt x="37" y="6"/>
                      <a:pt x="37" y="6"/>
                    </a:cubicBezTo>
                    <a:cubicBezTo>
                      <a:pt x="37" y="6"/>
                      <a:pt x="30" y="7"/>
                      <a:pt x="24" y="7"/>
                    </a:cubicBezTo>
                    <a:cubicBezTo>
                      <a:pt x="9" y="6"/>
                      <a:pt x="9" y="6"/>
                      <a:pt x="9" y="6"/>
                    </a:cubicBezTo>
                    <a:lnTo>
                      <a:pt x="0" y="4"/>
                    </a:lnTo>
                    <a:close/>
                    <a:moveTo>
                      <a:pt x="91" y="40"/>
                    </a:moveTo>
                    <a:cubicBezTo>
                      <a:pt x="80" y="40"/>
                      <a:pt x="69" y="40"/>
                      <a:pt x="58" y="40"/>
                    </a:cubicBezTo>
                    <a:cubicBezTo>
                      <a:pt x="43" y="31"/>
                      <a:pt x="28" y="21"/>
                      <a:pt x="14" y="12"/>
                    </a:cubicBezTo>
                    <a:cubicBezTo>
                      <a:pt x="25" y="12"/>
                      <a:pt x="36" y="12"/>
                      <a:pt x="47" y="12"/>
                    </a:cubicBezTo>
                    <a:cubicBezTo>
                      <a:pt x="62" y="21"/>
                      <a:pt x="76" y="31"/>
                      <a:pt x="91"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6" name="Freeform 374"/>
              <p:cNvSpPr>
                <a:spLocks/>
              </p:cNvSpPr>
              <p:nvPr/>
            </p:nvSpPr>
            <p:spPr bwMode="auto">
              <a:xfrm>
                <a:off x="46397863" y="4435476"/>
                <a:ext cx="382588" cy="155575"/>
              </a:xfrm>
              <a:custGeom>
                <a:avLst/>
                <a:gdLst>
                  <a:gd name="T0" fmla="*/ 102 w 102"/>
                  <a:gd name="T1" fmla="*/ 17 h 41"/>
                  <a:gd name="T2" fmla="*/ 64 w 102"/>
                  <a:gd name="T3" fmla="*/ 17 h 41"/>
                  <a:gd name="T4" fmla="*/ 101 w 102"/>
                  <a:gd name="T5" fmla="*/ 41 h 41"/>
                  <a:gd name="T6" fmla="*/ 68 w 102"/>
                  <a:gd name="T7" fmla="*/ 41 h 41"/>
                  <a:gd name="T8" fmla="*/ 30 w 102"/>
                  <a:gd name="T9" fmla="*/ 17 h 41"/>
                  <a:gd name="T10" fmla="*/ 5 w 102"/>
                  <a:gd name="T11" fmla="*/ 17 h 41"/>
                  <a:gd name="T12" fmla="*/ 0 w 102"/>
                  <a:gd name="T13" fmla="*/ 14 h 41"/>
                  <a:gd name="T14" fmla="*/ 23 w 102"/>
                  <a:gd name="T15" fmla="*/ 12 h 41"/>
                  <a:gd name="T16" fmla="*/ 20 w 102"/>
                  <a:gd name="T17" fmla="*/ 10 h 41"/>
                  <a:gd name="T18" fmla="*/ 22 w 102"/>
                  <a:gd name="T19" fmla="*/ 3 h 41"/>
                  <a:gd name="T20" fmla="*/ 58 w 102"/>
                  <a:gd name="T21" fmla="*/ 0 h 41"/>
                  <a:gd name="T22" fmla="*/ 94 w 102"/>
                  <a:gd name="T23" fmla="*/ 1 h 41"/>
                  <a:gd name="T24" fmla="*/ 92 w 102"/>
                  <a:gd name="T25" fmla="*/ 6 h 41"/>
                  <a:gd name="T26" fmla="*/ 68 w 102"/>
                  <a:gd name="T27" fmla="*/ 5 h 41"/>
                  <a:gd name="T28" fmla="*/ 53 w 102"/>
                  <a:gd name="T29" fmla="*/ 7 h 41"/>
                  <a:gd name="T30" fmla="*/ 54 w 102"/>
                  <a:gd name="T31" fmla="*/ 11 h 41"/>
                  <a:gd name="T32" fmla="*/ 57 w 102"/>
                  <a:gd name="T33" fmla="*/ 13 h 41"/>
                  <a:gd name="T34" fmla="*/ 95 w 102"/>
                  <a:gd name="T35" fmla="*/ 13 h 41"/>
                  <a:gd name="T36" fmla="*/ 102 w 102"/>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41">
                    <a:moveTo>
                      <a:pt x="102" y="17"/>
                    </a:moveTo>
                    <a:cubicBezTo>
                      <a:pt x="89" y="17"/>
                      <a:pt x="77" y="17"/>
                      <a:pt x="64" y="17"/>
                    </a:cubicBezTo>
                    <a:cubicBezTo>
                      <a:pt x="76" y="25"/>
                      <a:pt x="89" y="33"/>
                      <a:pt x="101" y="41"/>
                    </a:cubicBezTo>
                    <a:cubicBezTo>
                      <a:pt x="90" y="41"/>
                      <a:pt x="79" y="41"/>
                      <a:pt x="68" y="41"/>
                    </a:cubicBezTo>
                    <a:cubicBezTo>
                      <a:pt x="55" y="33"/>
                      <a:pt x="43" y="25"/>
                      <a:pt x="30" y="17"/>
                    </a:cubicBezTo>
                    <a:cubicBezTo>
                      <a:pt x="22" y="17"/>
                      <a:pt x="13" y="17"/>
                      <a:pt x="5" y="17"/>
                    </a:cubicBezTo>
                    <a:cubicBezTo>
                      <a:pt x="0" y="14"/>
                      <a:pt x="0" y="14"/>
                      <a:pt x="0" y="14"/>
                    </a:cubicBezTo>
                    <a:cubicBezTo>
                      <a:pt x="8" y="14"/>
                      <a:pt x="16" y="13"/>
                      <a:pt x="23" y="12"/>
                    </a:cubicBezTo>
                    <a:cubicBezTo>
                      <a:pt x="20" y="10"/>
                      <a:pt x="20" y="10"/>
                      <a:pt x="20" y="10"/>
                    </a:cubicBezTo>
                    <a:cubicBezTo>
                      <a:pt x="20" y="10"/>
                      <a:pt x="16" y="5"/>
                      <a:pt x="22" y="3"/>
                    </a:cubicBezTo>
                    <a:cubicBezTo>
                      <a:pt x="28" y="1"/>
                      <a:pt x="40" y="0"/>
                      <a:pt x="58" y="0"/>
                    </a:cubicBezTo>
                    <a:cubicBezTo>
                      <a:pt x="70" y="0"/>
                      <a:pt x="82" y="1"/>
                      <a:pt x="94" y="1"/>
                    </a:cubicBezTo>
                    <a:cubicBezTo>
                      <a:pt x="92" y="6"/>
                      <a:pt x="92" y="6"/>
                      <a:pt x="92" y="6"/>
                    </a:cubicBezTo>
                    <a:cubicBezTo>
                      <a:pt x="83" y="6"/>
                      <a:pt x="75" y="5"/>
                      <a:pt x="68" y="5"/>
                    </a:cubicBezTo>
                    <a:cubicBezTo>
                      <a:pt x="60" y="5"/>
                      <a:pt x="53" y="7"/>
                      <a:pt x="53" y="7"/>
                    </a:cubicBezTo>
                    <a:cubicBezTo>
                      <a:pt x="54" y="11"/>
                      <a:pt x="54" y="11"/>
                      <a:pt x="54" y="11"/>
                    </a:cubicBezTo>
                    <a:cubicBezTo>
                      <a:pt x="57" y="13"/>
                      <a:pt x="57" y="13"/>
                      <a:pt x="57" y="13"/>
                    </a:cubicBezTo>
                    <a:cubicBezTo>
                      <a:pt x="70" y="13"/>
                      <a:pt x="82" y="13"/>
                      <a:pt x="95" y="13"/>
                    </a:cubicBezTo>
                    <a:lnTo>
                      <a:pt x="102"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7" name="Freeform 375"/>
              <p:cNvSpPr>
                <a:spLocks/>
              </p:cNvSpPr>
              <p:nvPr/>
            </p:nvSpPr>
            <p:spPr bwMode="auto">
              <a:xfrm>
                <a:off x="46794738" y="4459288"/>
                <a:ext cx="533400" cy="134938"/>
              </a:xfrm>
              <a:custGeom>
                <a:avLst/>
                <a:gdLst>
                  <a:gd name="T0" fmla="*/ 112 w 142"/>
                  <a:gd name="T1" fmla="*/ 31 h 36"/>
                  <a:gd name="T2" fmla="*/ 135 w 142"/>
                  <a:gd name="T3" fmla="*/ 30 h 36"/>
                  <a:gd name="T4" fmla="*/ 142 w 142"/>
                  <a:gd name="T5" fmla="*/ 35 h 36"/>
                  <a:gd name="T6" fmla="*/ 129 w 142"/>
                  <a:gd name="T7" fmla="*/ 36 h 36"/>
                  <a:gd name="T8" fmla="*/ 112 w 142"/>
                  <a:gd name="T9" fmla="*/ 36 h 36"/>
                  <a:gd name="T10" fmla="*/ 50 w 142"/>
                  <a:gd name="T11" fmla="*/ 27 h 36"/>
                  <a:gd name="T12" fmla="*/ 26 w 142"/>
                  <a:gd name="T13" fmla="*/ 11 h 36"/>
                  <a:gd name="T14" fmla="*/ 5 w 142"/>
                  <a:gd name="T15" fmla="*/ 11 h 36"/>
                  <a:gd name="T16" fmla="*/ 0 w 142"/>
                  <a:gd name="T17" fmla="*/ 8 h 36"/>
                  <a:gd name="T18" fmla="*/ 20 w 142"/>
                  <a:gd name="T19" fmla="*/ 6 h 36"/>
                  <a:gd name="T20" fmla="*/ 22 w 142"/>
                  <a:gd name="T21" fmla="*/ 0 h 36"/>
                  <a:gd name="T22" fmla="*/ 42 w 142"/>
                  <a:gd name="T23" fmla="*/ 0 h 36"/>
                  <a:gd name="T24" fmla="*/ 52 w 142"/>
                  <a:gd name="T25" fmla="*/ 7 h 36"/>
                  <a:gd name="T26" fmla="*/ 97 w 142"/>
                  <a:gd name="T27" fmla="*/ 7 h 36"/>
                  <a:gd name="T28" fmla="*/ 104 w 142"/>
                  <a:gd name="T29" fmla="*/ 11 h 36"/>
                  <a:gd name="T30" fmla="*/ 60 w 142"/>
                  <a:gd name="T31" fmla="*/ 11 h 36"/>
                  <a:gd name="T32" fmla="*/ 83 w 142"/>
                  <a:gd name="T33" fmla="*/ 27 h 36"/>
                  <a:gd name="T34" fmla="*/ 94 w 142"/>
                  <a:gd name="T35" fmla="*/ 30 h 36"/>
                  <a:gd name="T36" fmla="*/ 112 w 142"/>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36">
                    <a:moveTo>
                      <a:pt x="112" y="31"/>
                    </a:moveTo>
                    <a:cubicBezTo>
                      <a:pt x="120" y="31"/>
                      <a:pt x="128" y="31"/>
                      <a:pt x="135" y="30"/>
                    </a:cubicBezTo>
                    <a:cubicBezTo>
                      <a:pt x="142" y="35"/>
                      <a:pt x="142" y="35"/>
                      <a:pt x="142" y="35"/>
                    </a:cubicBezTo>
                    <a:cubicBezTo>
                      <a:pt x="129" y="36"/>
                      <a:pt x="129" y="36"/>
                      <a:pt x="129" y="36"/>
                    </a:cubicBezTo>
                    <a:cubicBezTo>
                      <a:pt x="129" y="36"/>
                      <a:pt x="118" y="36"/>
                      <a:pt x="112" y="36"/>
                    </a:cubicBezTo>
                    <a:cubicBezTo>
                      <a:pt x="80" y="36"/>
                      <a:pt x="59" y="33"/>
                      <a:pt x="50" y="27"/>
                    </a:cubicBezTo>
                    <a:cubicBezTo>
                      <a:pt x="42" y="22"/>
                      <a:pt x="34" y="16"/>
                      <a:pt x="26" y="11"/>
                    </a:cubicBezTo>
                    <a:cubicBezTo>
                      <a:pt x="19" y="11"/>
                      <a:pt x="12" y="11"/>
                      <a:pt x="5" y="11"/>
                    </a:cubicBezTo>
                    <a:cubicBezTo>
                      <a:pt x="0" y="8"/>
                      <a:pt x="0" y="8"/>
                      <a:pt x="0" y="8"/>
                    </a:cubicBezTo>
                    <a:cubicBezTo>
                      <a:pt x="7" y="8"/>
                      <a:pt x="13" y="7"/>
                      <a:pt x="20" y="6"/>
                    </a:cubicBezTo>
                    <a:cubicBezTo>
                      <a:pt x="22" y="0"/>
                      <a:pt x="22" y="0"/>
                      <a:pt x="22" y="0"/>
                    </a:cubicBezTo>
                    <a:cubicBezTo>
                      <a:pt x="29" y="0"/>
                      <a:pt x="36" y="0"/>
                      <a:pt x="42" y="0"/>
                    </a:cubicBezTo>
                    <a:cubicBezTo>
                      <a:pt x="52" y="7"/>
                      <a:pt x="52" y="7"/>
                      <a:pt x="52" y="7"/>
                    </a:cubicBezTo>
                    <a:cubicBezTo>
                      <a:pt x="67" y="7"/>
                      <a:pt x="82" y="7"/>
                      <a:pt x="97" y="7"/>
                    </a:cubicBezTo>
                    <a:cubicBezTo>
                      <a:pt x="104" y="11"/>
                      <a:pt x="104" y="11"/>
                      <a:pt x="104" y="11"/>
                    </a:cubicBezTo>
                    <a:cubicBezTo>
                      <a:pt x="89" y="11"/>
                      <a:pt x="74" y="11"/>
                      <a:pt x="60" y="11"/>
                    </a:cubicBezTo>
                    <a:cubicBezTo>
                      <a:pt x="67" y="16"/>
                      <a:pt x="75" y="22"/>
                      <a:pt x="83" y="27"/>
                    </a:cubicBezTo>
                    <a:cubicBezTo>
                      <a:pt x="94" y="30"/>
                      <a:pt x="94" y="30"/>
                      <a:pt x="94" y="30"/>
                    </a:cubicBezTo>
                    <a:cubicBezTo>
                      <a:pt x="94" y="30"/>
                      <a:pt x="105" y="31"/>
                      <a:pt x="112"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8" name="Freeform 376"/>
              <p:cNvSpPr>
                <a:spLocks/>
              </p:cNvSpPr>
              <p:nvPr/>
            </p:nvSpPr>
            <p:spPr bwMode="auto">
              <a:xfrm>
                <a:off x="-36898263" y="5526088"/>
                <a:ext cx="593725" cy="165100"/>
              </a:xfrm>
              <a:custGeom>
                <a:avLst/>
                <a:gdLst>
                  <a:gd name="T0" fmla="*/ 115 w 158"/>
                  <a:gd name="T1" fmla="*/ 17 h 44"/>
                  <a:gd name="T2" fmla="*/ 75 w 158"/>
                  <a:gd name="T3" fmla="*/ 17 h 44"/>
                  <a:gd name="T4" fmla="*/ 34 w 158"/>
                  <a:gd name="T5" fmla="*/ 44 h 44"/>
                  <a:gd name="T6" fmla="*/ 0 w 158"/>
                  <a:gd name="T7" fmla="*/ 44 h 44"/>
                  <a:gd name="T8" fmla="*/ 40 w 158"/>
                  <a:gd name="T9" fmla="*/ 17 h 44"/>
                  <a:gd name="T10" fmla="*/ 14 w 158"/>
                  <a:gd name="T11" fmla="*/ 17 h 44"/>
                  <a:gd name="T12" fmla="*/ 18 w 158"/>
                  <a:gd name="T13" fmla="*/ 14 h 44"/>
                  <a:gd name="T14" fmla="*/ 48 w 158"/>
                  <a:gd name="T15" fmla="*/ 12 h 44"/>
                  <a:gd name="T16" fmla="*/ 52 w 158"/>
                  <a:gd name="T17" fmla="*/ 10 h 44"/>
                  <a:gd name="T18" fmla="*/ 78 w 158"/>
                  <a:gd name="T19" fmla="*/ 2 h 44"/>
                  <a:gd name="T20" fmla="*/ 123 w 158"/>
                  <a:gd name="T21" fmla="*/ 0 h 44"/>
                  <a:gd name="T22" fmla="*/ 158 w 158"/>
                  <a:gd name="T23" fmla="*/ 1 h 44"/>
                  <a:gd name="T24" fmla="*/ 140 w 158"/>
                  <a:gd name="T25" fmla="*/ 6 h 44"/>
                  <a:gd name="T26" fmla="*/ 117 w 158"/>
                  <a:gd name="T27" fmla="*/ 5 h 44"/>
                  <a:gd name="T28" fmla="*/ 98 w 158"/>
                  <a:gd name="T29" fmla="*/ 6 h 44"/>
                  <a:gd name="T30" fmla="*/ 86 w 158"/>
                  <a:gd name="T31" fmla="*/ 10 h 44"/>
                  <a:gd name="T32" fmla="*/ 83 w 158"/>
                  <a:gd name="T33" fmla="*/ 12 h 44"/>
                  <a:gd name="T34" fmla="*/ 123 w 158"/>
                  <a:gd name="T35" fmla="*/ 12 h 44"/>
                  <a:gd name="T36" fmla="*/ 115 w 158"/>
                  <a:gd name="T3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44">
                    <a:moveTo>
                      <a:pt x="115" y="17"/>
                    </a:moveTo>
                    <a:cubicBezTo>
                      <a:pt x="102" y="17"/>
                      <a:pt x="89" y="17"/>
                      <a:pt x="75" y="17"/>
                    </a:cubicBezTo>
                    <a:cubicBezTo>
                      <a:pt x="62" y="26"/>
                      <a:pt x="48" y="35"/>
                      <a:pt x="34" y="44"/>
                    </a:cubicBezTo>
                    <a:cubicBezTo>
                      <a:pt x="23" y="44"/>
                      <a:pt x="11" y="44"/>
                      <a:pt x="0" y="44"/>
                    </a:cubicBezTo>
                    <a:cubicBezTo>
                      <a:pt x="13" y="35"/>
                      <a:pt x="27" y="26"/>
                      <a:pt x="40" y="17"/>
                    </a:cubicBezTo>
                    <a:cubicBezTo>
                      <a:pt x="31" y="17"/>
                      <a:pt x="22" y="17"/>
                      <a:pt x="14" y="17"/>
                    </a:cubicBezTo>
                    <a:cubicBezTo>
                      <a:pt x="18" y="14"/>
                      <a:pt x="18" y="14"/>
                      <a:pt x="18" y="14"/>
                    </a:cubicBezTo>
                    <a:cubicBezTo>
                      <a:pt x="28" y="14"/>
                      <a:pt x="38" y="13"/>
                      <a:pt x="48" y="12"/>
                    </a:cubicBezTo>
                    <a:cubicBezTo>
                      <a:pt x="52" y="10"/>
                      <a:pt x="52" y="10"/>
                      <a:pt x="52" y="10"/>
                    </a:cubicBezTo>
                    <a:cubicBezTo>
                      <a:pt x="52" y="10"/>
                      <a:pt x="66" y="4"/>
                      <a:pt x="78" y="2"/>
                    </a:cubicBezTo>
                    <a:cubicBezTo>
                      <a:pt x="90" y="0"/>
                      <a:pt x="105" y="0"/>
                      <a:pt x="123" y="0"/>
                    </a:cubicBezTo>
                    <a:cubicBezTo>
                      <a:pt x="135" y="0"/>
                      <a:pt x="147" y="0"/>
                      <a:pt x="158" y="1"/>
                    </a:cubicBezTo>
                    <a:cubicBezTo>
                      <a:pt x="140" y="6"/>
                      <a:pt x="140" y="6"/>
                      <a:pt x="140" y="6"/>
                    </a:cubicBezTo>
                    <a:cubicBezTo>
                      <a:pt x="133" y="5"/>
                      <a:pt x="125" y="5"/>
                      <a:pt x="117" y="5"/>
                    </a:cubicBezTo>
                    <a:cubicBezTo>
                      <a:pt x="109" y="5"/>
                      <a:pt x="98" y="6"/>
                      <a:pt x="98" y="6"/>
                    </a:cubicBezTo>
                    <a:cubicBezTo>
                      <a:pt x="86" y="10"/>
                      <a:pt x="86" y="10"/>
                      <a:pt x="86" y="10"/>
                    </a:cubicBezTo>
                    <a:cubicBezTo>
                      <a:pt x="83" y="12"/>
                      <a:pt x="83" y="12"/>
                      <a:pt x="83" y="12"/>
                    </a:cubicBezTo>
                    <a:cubicBezTo>
                      <a:pt x="96" y="12"/>
                      <a:pt x="110" y="12"/>
                      <a:pt x="123" y="12"/>
                    </a:cubicBezTo>
                    <a:lnTo>
                      <a:pt x="115"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29" name="Freeform 377"/>
              <p:cNvSpPr>
                <a:spLocks/>
              </p:cNvSpPr>
              <p:nvPr/>
            </p:nvSpPr>
            <p:spPr bwMode="auto">
              <a:xfrm>
                <a:off x="-36515675" y="5572126"/>
                <a:ext cx="701675" cy="119063"/>
              </a:xfrm>
              <a:custGeom>
                <a:avLst/>
                <a:gdLst>
                  <a:gd name="T0" fmla="*/ 144 w 187"/>
                  <a:gd name="T1" fmla="*/ 32 h 32"/>
                  <a:gd name="T2" fmla="*/ 109 w 187"/>
                  <a:gd name="T3" fmla="*/ 32 h 32"/>
                  <a:gd name="T4" fmla="*/ 139 w 187"/>
                  <a:gd name="T5" fmla="*/ 13 h 32"/>
                  <a:gd name="T6" fmla="*/ 139 w 187"/>
                  <a:gd name="T7" fmla="*/ 7 h 32"/>
                  <a:gd name="T8" fmla="*/ 118 w 187"/>
                  <a:gd name="T9" fmla="*/ 5 h 32"/>
                  <a:gd name="T10" fmla="*/ 82 w 187"/>
                  <a:gd name="T11" fmla="*/ 8 h 32"/>
                  <a:gd name="T12" fmla="*/ 59 w 187"/>
                  <a:gd name="T13" fmla="*/ 16 h 32"/>
                  <a:gd name="T14" fmla="*/ 35 w 187"/>
                  <a:gd name="T15" fmla="*/ 32 h 32"/>
                  <a:gd name="T16" fmla="*/ 0 w 187"/>
                  <a:gd name="T17" fmla="*/ 32 h 32"/>
                  <a:gd name="T18" fmla="*/ 48 w 187"/>
                  <a:gd name="T19" fmla="*/ 0 h 32"/>
                  <a:gd name="T20" fmla="*/ 76 w 187"/>
                  <a:gd name="T21" fmla="*/ 0 h 32"/>
                  <a:gd name="T22" fmla="*/ 74 w 187"/>
                  <a:gd name="T23" fmla="*/ 5 h 32"/>
                  <a:gd name="T24" fmla="*/ 76 w 187"/>
                  <a:gd name="T25" fmla="*/ 5 h 32"/>
                  <a:gd name="T26" fmla="*/ 102 w 187"/>
                  <a:gd name="T27" fmla="*/ 1 h 32"/>
                  <a:gd name="T28" fmla="*/ 134 w 187"/>
                  <a:gd name="T29" fmla="*/ 0 h 32"/>
                  <a:gd name="T30" fmla="*/ 175 w 187"/>
                  <a:gd name="T31" fmla="*/ 11 h 32"/>
                  <a:gd name="T32" fmla="*/ 144 w 187"/>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32">
                    <a:moveTo>
                      <a:pt x="144" y="32"/>
                    </a:moveTo>
                    <a:cubicBezTo>
                      <a:pt x="133" y="32"/>
                      <a:pt x="121" y="32"/>
                      <a:pt x="109" y="32"/>
                    </a:cubicBezTo>
                    <a:cubicBezTo>
                      <a:pt x="119" y="25"/>
                      <a:pt x="129" y="19"/>
                      <a:pt x="139" y="13"/>
                    </a:cubicBezTo>
                    <a:cubicBezTo>
                      <a:pt x="139" y="7"/>
                      <a:pt x="139" y="7"/>
                      <a:pt x="139" y="7"/>
                    </a:cubicBezTo>
                    <a:cubicBezTo>
                      <a:pt x="139" y="7"/>
                      <a:pt x="129" y="5"/>
                      <a:pt x="118" y="5"/>
                    </a:cubicBezTo>
                    <a:cubicBezTo>
                      <a:pt x="103" y="5"/>
                      <a:pt x="91" y="6"/>
                      <a:pt x="82" y="8"/>
                    </a:cubicBezTo>
                    <a:cubicBezTo>
                      <a:pt x="73" y="9"/>
                      <a:pt x="65" y="12"/>
                      <a:pt x="59" y="16"/>
                    </a:cubicBezTo>
                    <a:cubicBezTo>
                      <a:pt x="51" y="21"/>
                      <a:pt x="43" y="26"/>
                      <a:pt x="35" y="32"/>
                    </a:cubicBezTo>
                    <a:cubicBezTo>
                      <a:pt x="23" y="32"/>
                      <a:pt x="12" y="32"/>
                      <a:pt x="0" y="32"/>
                    </a:cubicBezTo>
                    <a:cubicBezTo>
                      <a:pt x="16" y="21"/>
                      <a:pt x="32" y="11"/>
                      <a:pt x="48" y="0"/>
                    </a:cubicBezTo>
                    <a:cubicBezTo>
                      <a:pt x="58" y="0"/>
                      <a:pt x="67" y="0"/>
                      <a:pt x="76" y="0"/>
                    </a:cubicBezTo>
                    <a:cubicBezTo>
                      <a:pt x="74" y="5"/>
                      <a:pt x="74" y="5"/>
                      <a:pt x="74" y="5"/>
                    </a:cubicBezTo>
                    <a:cubicBezTo>
                      <a:pt x="76" y="5"/>
                      <a:pt x="76" y="5"/>
                      <a:pt x="76" y="5"/>
                    </a:cubicBezTo>
                    <a:cubicBezTo>
                      <a:pt x="83" y="3"/>
                      <a:pt x="92" y="2"/>
                      <a:pt x="102" y="1"/>
                    </a:cubicBezTo>
                    <a:cubicBezTo>
                      <a:pt x="112" y="0"/>
                      <a:pt x="123" y="0"/>
                      <a:pt x="134" y="0"/>
                    </a:cubicBezTo>
                    <a:cubicBezTo>
                      <a:pt x="173" y="0"/>
                      <a:pt x="187" y="4"/>
                      <a:pt x="175" y="11"/>
                    </a:cubicBezTo>
                    <a:cubicBezTo>
                      <a:pt x="165" y="18"/>
                      <a:pt x="154"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0" name="Freeform 378"/>
              <p:cNvSpPr>
                <a:spLocks/>
              </p:cNvSpPr>
              <p:nvPr/>
            </p:nvSpPr>
            <p:spPr bwMode="auto">
              <a:xfrm>
                <a:off x="-31016575" y="5572126"/>
                <a:ext cx="566738" cy="119063"/>
              </a:xfrm>
              <a:custGeom>
                <a:avLst/>
                <a:gdLst>
                  <a:gd name="T0" fmla="*/ 61 w 151"/>
                  <a:gd name="T1" fmla="*/ 32 h 32"/>
                  <a:gd name="T2" fmla="*/ 10 w 151"/>
                  <a:gd name="T3" fmla="*/ 28 h 32"/>
                  <a:gd name="T4" fmla="*/ 7 w 151"/>
                  <a:gd name="T5" fmla="*/ 16 h 32"/>
                  <a:gd name="T6" fmla="*/ 43 w 151"/>
                  <a:gd name="T7" fmla="*/ 4 h 32"/>
                  <a:gd name="T8" fmla="*/ 107 w 151"/>
                  <a:gd name="T9" fmla="*/ 0 h 32"/>
                  <a:gd name="T10" fmla="*/ 151 w 151"/>
                  <a:gd name="T11" fmla="*/ 2 h 32"/>
                  <a:gd name="T12" fmla="*/ 134 w 151"/>
                  <a:gd name="T13" fmla="*/ 7 h 32"/>
                  <a:gd name="T14" fmla="*/ 99 w 151"/>
                  <a:gd name="T15" fmla="*/ 5 h 32"/>
                  <a:gd name="T16" fmla="*/ 43 w 151"/>
                  <a:gd name="T17" fmla="*/ 16 h 32"/>
                  <a:gd name="T18" fmla="*/ 43 w 151"/>
                  <a:gd name="T19" fmla="*/ 24 h 32"/>
                  <a:gd name="T20" fmla="*/ 70 w 151"/>
                  <a:gd name="T21" fmla="*/ 27 h 32"/>
                  <a:gd name="T22" fmla="*/ 117 w 151"/>
                  <a:gd name="T23" fmla="*/ 25 h 32"/>
                  <a:gd name="T24" fmla="*/ 109 w 151"/>
                  <a:gd name="T25" fmla="*/ 30 h 32"/>
                  <a:gd name="T26" fmla="*/ 87 w 151"/>
                  <a:gd name="T27" fmla="*/ 32 h 32"/>
                  <a:gd name="T28" fmla="*/ 61 w 15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2">
                    <a:moveTo>
                      <a:pt x="61" y="32"/>
                    </a:moveTo>
                    <a:cubicBezTo>
                      <a:pt x="36" y="32"/>
                      <a:pt x="19" y="31"/>
                      <a:pt x="10" y="28"/>
                    </a:cubicBezTo>
                    <a:cubicBezTo>
                      <a:pt x="1" y="25"/>
                      <a:pt x="0" y="21"/>
                      <a:pt x="7" y="16"/>
                    </a:cubicBezTo>
                    <a:cubicBezTo>
                      <a:pt x="14" y="11"/>
                      <a:pt x="26" y="7"/>
                      <a:pt x="43" y="4"/>
                    </a:cubicBezTo>
                    <a:cubicBezTo>
                      <a:pt x="60" y="1"/>
                      <a:pt x="82" y="0"/>
                      <a:pt x="107" y="0"/>
                    </a:cubicBezTo>
                    <a:cubicBezTo>
                      <a:pt x="124" y="0"/>
                      <a:pt x="139" y="0"/>
                      <a:pt x="151" y="2"/>
                    </a:cubicBezTo>
                    <a:cubicBezTo>
                      <a:pt x="134" y="7"/>
                      <a:pt x="134" y="7"/>
                      <a:pt x="134" y="7"/>
                    </a:cubicBezTo>
                    <a:cubicBezTo>
                      <a:pt x="120" y="6"/>
                      <a:pt x="109" y="5"/>
                      <a:pt x="99" y="5"/>
                    </a:cubicBezTo>
                    <a:cubicBezTo>
                      <a:pt x="71" y="5"/>
                      <a:pt x="52" y="9"/>
                      <a:pt x="43" y="16"/>
                    </a:cubicBezTo>
                    <a:cubicBezTo>
                      <a:pt x="43" y="24"/>
                      <a:pt x="43" y="24"/>
                      <a:pt x="43" y="24"/>
                    </a:cubicBezTo>
                    <a:cubicBezTo>
                      <a:pt x="43" y="24"/>
                      <a:pt x="56" y="27"/>
                      <a:pt x="70" y="27"/>
                    </a:cubicBezTo>
                    <a:cubicBezTo>
                      <a:pt x="86" y="27"/>
                      <a:pt x="101" y="26"/>
                      <a:pt x="117" y="25"/>
                    </a:cubicBezTo>
                    <a:cubicBezTo>
                      <a:pt x="109" y="30"/>
                      <a:pt x="109" y="30"/>
                      <a:pt x="109" y="30"/>
                    </a:cubicBezTo>
                    <a:cubicBezTo>
                      <a:pt x="102" y="31"/>
                      <a:pt x="95" y="32"/>
                      <a:pt x="87" y="32"/>
                    </a:cubicBezTo>
                    <a:cubicBezTo>
                      <a:pt x="80" y="32"/>
                      <a:pt x="71" y="32"/>
                      <a:pt x="6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1" name="Freeform 379"/>
              <p:cNvSpPr>
                <a:spLocks noEditPoints="1"/>
              </p:cNvSpPr>
              <p:nvPr/>
            </p:nvSpPr>
            <p:spPr bwMode="auto">
              <a:xfrm>
                <a:off x="-30435550" y="5572126"/>
                <a:ext cx="611188" cy="119063"/>
              </a:xfrm>
              <a:custGeom>
                <a:avLst/>
                <a:gdLst>
                  <a:gd name="T0" fmla="*/ 156 w 163"/>
                  <a:gd name="T1" fmla="*/ 16 h 32"/>
                  <a:gd name="T2" fmla="*/ 120 w 163"/>
                  <a:gd name="T3" fmla="*/ 28 h 32"/>
                  <a:gd name="T4" fmla="*/ 57 w 163"/>
                  <a:gd name="T5" fmla="*/ 32 h 32"/>
                  <a:gd name="T6" fmla="*/ 19 w 163"/>
                  <a:gd name="T7" fmla="*/ 30 h 32"/>
                  <a:gd name="T8" fmla="*/ 0 w 163"/>
                  <a:gd name="T9" fmla="*/ 25 h 32"/>
                  <a:gd name="T10" fmla="*/ 2 w 163"/>
                  <a:gd name="T11" fmla="*/ 16 h 32"/>
                  <a:gd name="T12" fmla="*/ 38 w 163"/>
                  <a:gd name="T13" fmla="*/ 4 h 32"/>
                  <a:gd name="T14" fmla="*/ 101 w 163"/>
                  <a:gd name="T15" fmla="*/ 0 h 32"/>
                  <a:gd name="T16" fmla="*/ 151 w 163"/>
                  <a:gd name="T17" fmla="*/ 4 h 32"/>
                  <a:gd name="T18" fmla="*/ 156 w 163"/>
                  <a:gd name="T19" fmla="*/ 16 h 32"/>
                  <a:gd name="T20" fmla="*/ 38 w 163"/>
                  <a:gd name="T21" fmla="*/ 16 h 32"/>
                  <a:gd name="T22" fmla="*/ 65 w 163"/>
                  <a:gd name="T23" fmla="*/ 27 h 32"/>
                  <a:gd name="T24" fmla="*/ 121 w 163"/>
                  <a:gd name="T25" fmla="*/ 16 h 32"/>
                  <a:gd name="T26" fmla="*/ 93 w 163"/>
                  <a:gd name="T27" fmla="*/ 5 h 32"/>
                  <a:gd name="T28" fmla="*/ 58 w 163"/>
                  <a:gd name="T29" fmla="*/ 8 h 32"/>
                  <a:gd name="T30" fmla="*/ 38 w 163"/>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32">
                    <a:moveTo>
                      <a:pt x="156" y="16"/>
                    </a:moveTo>
                    <a:cubicBezTo>
                      <a:pt x="150" y="21"/>
                      <a:pt x="138" y="25"/>
                      <a:pt x="120" y="28"/>
                    </a:cubicBezTo>
                    <a:cubicBezTo>
                      <a:pt x="103" y="31"/>
                      <a:pt x="82" y="32"/>
                      <a:pt x="57" y="32"/>
                    </a:cubicBezTo>
                    <a:cubicBezTo>
                      <a:pt x="42" y="32"/>
                      <a:pt x="29" y="32"/>
                      <a:pt x="19" y="30"/>
                    </a:cubicBezTo>
                    <a:cubicBezTo>
                      <a:pt x="9" y="29"/>
                      <a:pt x="0" y="25"/>
                      <a:pt x="0" y="25"/>
                    </a:cubicBezTo>
                    <a:cubicBezTo>
                      <a:pt x="2" y="16"/>
                      <a:pt x="2" y="16"/>
                      <a:pt x="2" y="16"/>
                    </a:cubicBezTo>
                    <a:cubicBezTo>
                      <a:pt x="9" y="11"/>
                      <a:pt x="20" y="7"/>
                      <a:pt x="38" y="4"/>
                    </a:cubicBezTo>
                    <a:cubicBezTo>
                      <a:pt x="55" y="1"/>
                      <a:pt x="76" y="0"/>
                      <a:pt x="101" y="0"/>
                    </a:cubicBezTo>
                    <a:cubicBezTo>
                      <a:pt x="124" y="0"/>
                      <a:pt x="141" y="1"/>
                      <a:pt x="151" y="4"/>
                    </a:cubicBezTo>
                    <a:cubicBezTo>
                      <a:pt x="161" y="7"/>
                      <a:pt x="163" y="11"/>
                      <a:pt x="156" y="16"/>
                    </a:cubicBezTo>
                    <a:close/>
                    <a:moveTo>
                      <a:pt x="38" y="16"/>
                    </a:moveTo>
                    <a:cubicBezTo>
                      <a:pt x="28" y="23"/>
                      <a:pt x="37" y="27"/>
                      <a:pt x="65" y="27"/>
                    </a:cubicBezTo>
                    <a:cubicBezTo>
                      <a:pt x="93" y="27"/>
                      <a:pt x="111" y="23"/>
                      <a:pt x="121" y="16"/>
                    </a:cubicBezTo>
                    <a:cubicBezTo>
                      <a:pt x="130" y="9"/>
                      <a:pt x="121" y="5"/>
                      <a:pt x="93" y="5"/>
                    </a:cubicBezTo>
                    <a:cubicBezTo>
                      <a:pt x="79" y="5"/>
                      <a:pt x="67" y="6"/>
                      <a:pt x="58" y="8"/>
                    </a:cubicBezTo>
                    <a:cubicBezTo>
                      <a:pt x="49" y="10"/>
                      <a:pt x="38" y="16"/>
                      <a:pt x="38"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2" name="Freeform 380"/>
              <p:cNvSpPr>
                <a:spLocks/>
              </p:cNvSpPr>
              <p:nvPr/>
            </p:nvSpPr>
            <p:spPr bwMode="auto">
              <a:xfrm>
                <a:off x="-29775150" y="5572126"/>
                <a:ext cx="674688" cy="119063"/>
              </a:xfrm>
              <a:custGeom>
                <a:avLst/>
                <a:gdLst>
                  <a:gd name="T0" fmla="*/ 144 w 180"/>
                  <a:gd name="T1" fmla="*/ 32 h 32"/>
                  <a:gd name="T2" fmla="*/ 109 w 180"/>
                  <a:gd name="T3" fmla="*/ 32 h 32"/>
                  <a:gd name="T4" fmla="*/ 134 w 180"/>
                  <a:gd name="T5" fmla="*/ 13 h 32"/>
                  <a:gd name="T6" fmla="*/ 133 w 180"/>
                  <a:gd name="T7" fmla="*/ 7 h 32"/>
                  <a:gd name="T8" fmla="*/ 111 w 180"/>
                  <a:gd name="T9" fmla="*/ 5 h 32"/>
                  <a:gd name="T10" fmla="*/ 76 w 180"/>
                  <a:gd name="T11" fmla="*/ 8 h 32"/>
                  <a:gd name="T12" fmla="*/ 55 w 180"/>
                  <a:gd name="T13" fmla="*/ 16 h 32"/>
                  <a:gd name="T14" fmla="*/ 35 w 180"/>
                  <a:gd name="T15" fmla="*/ 32 h 32"/>
                  <a:gd name="T16" fmla="*/ 0 w 180"/>
                  <a:gd name="T17" fmla="*/ 32 h 32"/>
                  <a:gd name="T18" fmla="*/ 40 w 180"/>
                  <a:gd name="T19" fmla="*/ 0 h 32"/>
                  <a:gd name="T20" fmla="*/ 68 w 180"/>
                  <a:gd name="T21" fmla="*/ 0 h 32"/>
                  <a:gd name="T22" fmla="*/ 67 w 180"/>
                  <a:gd name="T23" fmla="*/ 5 h 32"/>
                  <a:gd name="T24" fmla="*/ 69 w 180"/>
                  <a:gd name="T25" fmla="*/ 5 h 32"/>
                  <a:gd name="T26" fmla="*/ 94 w 180"/>
                  <a:gd name="T27" fmla="*/ 1 h 32"/>
                  <a:gd name="T28" fmla="*/ 126 w 180"/>
                  <a:gd name="T29" fmla="*/ 0 h 32"/>
                  <a:gd name="T30" fmla="*/ 170 w 180"/>
                  <a:gd name="T31" fmla="*/ 11 h 32"/>
                  <a:gd name="T32" fmla="*/ 144 w 180"/>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32">
                    <a:moveTo>
                      <a:pt x="144" y="32"/>
                    </a:moveTo>
                    <a:cubicBezTo>
                      <a:pt x="132" y="32"/>
                      <a:pt x="120" y="32"/>
                      <a:pt x="109" y="32"/>
                    </a:cubicBezTo>
                    <a:cubicBezTo>
                      <a:pt x="117" y="25"/>
                      <a:pt x="126" y="19"/>
                      <a:pt x="134" y="13"/>
                    </a:cubicBezTo>
                    <a:cubicBezTo>
                      <a:pt x="133" y="7"/>
                      <a:pt x="133" y="7"/>
                      <a:pt x="133" y="7"/>
                    </a:cubicBezTo>
                    <a:cubicBezTo>
                      <a:pt x="133" y="7"/>
                      <a:pt x="122" y="5"/>
                      <a:pt x="111" y="5"/>
                    </a:cubicBezTo>
                    <a:cubicBezTo>
                      <a:pt x="96" y="5"/>
                      <a:pt x="85" y="6"/>
                      <a:pt x="76" y="8"/>
                    </a:cubicBezTo>
                    <a:cubicBezTo>
                      <a:pt x="67" y="9"/>
                      <a:pt x="55" y="16"/>
                      <a:pt x="55" y="16"/>
                    </a:cubicBezTo>
                    <a:cubicBezTo>
                      <a:pt x="48" y="21"/>
                      <a:pt x="41" y="27"/>
                      <a:pt x="35" y="32"/>
                    </a:cubicBezTo>
                    <a:cubicBezTo>
                      <a:pt x="23" y="32"/>
                      <a:pt x="11" y="32"/>
                      <a:pt x="0" y="32"/>
                    </a:cubicBezTo>
                    <a:cubicBezTo>
                      <a:pt x="13" y="21"/>
                      <a:pt x="27" y="11"/>
                      <a:pt x="40" y="0"/>
                    </a:cubicBezTo>
                    <a:cubicBezTo>
                      <a:pt x="50" y="0"/>
                      <a:pt x="58" y="0"/>
                      <a:pt x="68" y="0"/>
                    </a:cubicBezTo>
                    <a:cubicBezTo>
                      <a:pt x="67" y="5"/>
                      <a:pt x="67" y="5"/>
                      <a:pt x="67" y="5"/>
                    </a:cubicBezTo>
                    <a:cubicBezTo>
                      <a:pt x="69" y="5"/>
                      <a:pt x="69" y="5"/>
                      <a:pt x="69" y="5"/>
                    </a:cubicBezTo>
                    <a:cubicBezTo>
                      <a:pt x="76" y="3"/>
                      <a:pt x="84" y="2"/>
                      <a:pt x="94" y="1"/>
                    </a:cubicBezTo>
                    <a:cubicBezTo>
                      <a:pt x="104" y="0"/>
                      <a:pt x="115" y="0"/>
                      <a:pt x="126" y="0"/>
                    </a:cubicBezTo>
                    <a:cubicBezTo>
                      <a:pt x="165" y="0"/>
                      <a:pt x="180" y="4"/>
                      <a:pt x="170" y="11"/>
                    </a:cubicBezTo>
                    <a:cubicBezTo>
                      <a:pt x="161" y="18"/>
                      <a:pt x="153"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3" name="Freeform 381"/>
              <p:cNvSpPr>
                <a:spLocks/>
              </p:cNvSpPr>
              <p:nvPr/>
            </p:nvSpPr>
            <p:spPr bwMode="auto">
              <a:xfrm>
                <a:off x="-29029025" y="5548313"/>
                <a:ext cx="438150" cy="142875"/>
              </a:xfrm>
              <a:custGeom>
                <a:avLst/>
                <a:gdLst>
                  <a:gd name="T0" fmla="*/ 60 w 117"/>
                  <a:gd name="T1" fmla="*/ 33 h 38"/>
                  <a:gd name="T2" fmla="*/ 87 w 117"/>
                  <a:gd name="T3" fmla="*/ 32 h 38"/>
                  <a:gd name="T4" fmla="*/ 80 w 117"/>
                  <a:gd name="T5" fmla="*/ 37 h 38"/>
                  <a:gd name="T6" fmla="*/ 64 w 117"/>
                  <a:gd name="T7" fmla="*/ 38 h 38"/>
                  <a:gd name="T8" fmla="*/ 45 w 117"/>
                  <a:gd name="T9" fmla="*/ 38 h 38"/>
                  <a:gd name="T10" fmla="*/ 8 w 117"/>
                  <a:gd name="T11" fmla="*/ 29 h 38"/>
                  <a:gd name="T12" fmla="*/ 30 w 117"/>
                  <a:gd name="T13" fmla="*/ 11 h 38"/>
                  <a:gd name="T14" fmla="*/ 7 w 117"/>
                  <a:gd name="T15" fmla="*/ 11 h 38"/>
                  <a:gd name="T16" fmla="*/ 11 w 117"/>
                  <a:gd name="T17" fmla="*/ 9 h 38"/>
                  <a:gd name="T18" fmla="*/ 38 w 117"/>
                  <a:gd name="T19" fmla="*/ 6 h 38"/>
                  <a:gd name="T20" fmla="*/ 58 w 117"/>
                  <a:gd name="T21" fmla="*/ 0 h 38"/>
                  <a:gd name="T22" fmla="*/ 80 w 117"/>
                  <a:gd name="T23" fmla="*/ 0 h 38"/>
                  <a:gd name="T24" fmla="*/ 71 w 117"/>
                  <a:gd name="T25" fmla="*/ 6 h 38"/>
                  <a:gd name="T26" fmla="*/ 117 w 117"/>
                  <a:gd name="T27" fmla="*/ 6 h 38"/>
                  <a:gd name="T28" fmla="*/ 111 w 117"/>
                  <a:gd name="T29" fmla="*/ 11 h 38"/>
                  <a:gd name="T30" fmla="*/ 65 w 117"/>
                  <a:gd name="T31" fmla="*/ 11 h 38"/>
                  <a:gd name="T32" fmla="*/ 43 w 117"/>
                  <a:gd name="T33" fmla="*/ 28 h 38"/>
                  <a:gd name="T34" fmla="*/ 45 w 117"/>
                  <a:gd name="T35" fmla="*/ 32 h 38"/>
                  <a:gd name="T36" fmla="*/ 60 w 117"/>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8">
                    <a:moveTo>
                      <a:pt x="60" y="33"/>
                    </a:moveTo>
                    <a:cubicBezTo>
                      <a:pt x="69" y="33"/>
                      <a:pt x="77" y="32"/>
                      <a:pt x="87" y="32"/>
                    </a:cubicBezTo>
                    <a:cubicBezTo>
                      <a:pt x="80" y="37"/>
                      <a:pt x="80" y="37"/>
                      <a:pt x="80" y="37"/>
                    </a:cubicBezTo>
                    <a:cubicBezTo>
                      <a:pt x="64" y="38"/>
                      <a:pt x="64" y="38"/>
                      <a:pt x="64" y="38"/>
                    </a:cubicBezTo>
                    <a:cubicBezTo>
                      <a:pt x="58" y="38"/>
                      <a:pt x="52" y="38"/>
                      <a:pt x="45" y="38"/>
                    </a:cubicBezTo>
                    <a:cubicBezTo>
                      <a:pt x="12" y="38"/>
                      <a:pt x="0" y="35"/>
                      <a:pt x="8" y="29"/>
                    </a:cubicBezTo>
                    <a:cubicBezTo>
                      <a:pt x="16" y="23"/>
                      <a:pt x="23" y="17"/>
                      <a:pt x="30" y="11"/>
                    </a:cubicBezTo>
                    <a:cubicBezTo>
                      <a:pt x="22" y="11"/>
                      <a:pt x="15" y="11"/>
                      <a:pt x="7" y="11"/>
                    </a:cubicBezTo>
                    <a:cubicBezTo>
                      <a:pt x="11" y="9"/>
                      <a:pt x="11" y="9"/>
                      <a:pt x="11" y="9"/>
                    </a:cubicBezTo>
                    <a:cubicBezTo>
                      <a:pt x="20" y="8"/>
                      <a:pt x="29" y="7"/>
                      <a:pt x="38" y="6"/>
                    </a:cubicBezTo>
                    <a:cubicBezTo>
                      <a:pt x="45" y="4"/>
                      <a:pt x="52" y="2"/>
                      <a:pt x="58" y="0"/>
                    </a:cubicBezTo>
                    <a:cubicBezTo>
                      <a:pt x="65" y="0"/>
                      <a:pt x="73" y="0"/>
                      <a:pt x="80" y="0"/>
                    </a:cubicBezTo>
                    <a:cubicBezTo>
                      <a:pt x="71" y="6"/>
                      <a:pt x="71" y="6"/>
                      <a:pt x="71" y="6"/>
                    </a:cubicBezTo>
                    <a:cubicBezTo>
                      <a:pt x="86" y="6"/>
                      <a:pt x="102" y="6"/>
                      <a:pt x="117" y="6"/>
                    </a:cubicBezTo>
                    <a:cubicBezTo>
                      <a:pt x="111" y="11"/>
                      <a:pt x="111" y="11"/>
                      <a:pt x="111" y="11"/>
                    </a:cubicBezTo>
                    <a:cubicBezTo>
                      <a:pt x="95" y="11"/>
                      <a:pt x="80" y="11"/>
                      <a:pt x="65" y="11"/>
                    </a:cubicBezTo>
                    <a:cubicBezTo>
                      <a:pt x="57" y="17"/>
                      <a:pt x="50" y="23"/>
                      <a:pt x="43" y="28"/>
                    </a:cubicBezTo>
                    <a:cubicBezTo>
                      <a:pt x="45" y="32"/>
                      <a:pt x="45" y="32"/>
                      <a:pt x="45" y="32"/>
                    </a:cubicBezTo>
                    <a:cubicBezTo>
                      <a:pt x="45" y="32"/>
                      <a:pt x="53" y="33"/>
                      <a:pt x="6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4" name="Freeform 382"/>
              <p:cNvSpPr>
                <a:spLocks/>
              </p:cNvSpPr>
              <p:nvPr/>
            </p:nvSpPr>
            <p:spPr bwMode="auto">
              <a:xfrm>
                <a:off x="-28608338" y="5572126"/>
                <a:ext cx="523875" cy="119063"/>
              </a:xfrm>
              <a:custGeom>
                <a:avLst/>
                <a:gdLst>
                  <a:gd name="T0" fmla="*/ 123 w 140"/>
                  <a:gd name="T1" fmla="*/ 0 h 32"/>
                  <a:gd name="T2" fmla="*/ 140 w 140"/>
                  <a:gd name="T3" fmla="*/ 0 h 32"/>
                  <a:gd name="T4" fmla="*/ 129 w 140"/>
                  <a:gd name="T5" fmla="*/ 6 h 32"/>
                  <a:gd name="T6" fmla="*/ 114 w 140"/>
                  <a:gd name="T7" fmla="*/ 6 h 32"/>
                  <a:gd name="T8" fmla="*/ 77 w 140"/>
                  <a:gd name="T9" fmla="*/ 9 h 32"/>
                  <a:gd name="T10" fmla="*/ 55 w 140"/>
                  <a:gd name="T11" fmla="*/ 15 h 32"/>
                  <a:gd name="T12" fmla="*/ 35 w 140"/>
                  <a:gd name="T13" fmla="*/ 32 h 32"/>
                  <a:gd name="T14" fmla="*/ 0 w 140"/>
                  <a:gd name="T15" fmla="*/ 32 h 32"/>
                  <a:gd name="T16" fmla="*/ 39 w 140"/>
                  <a:gd name="T17" fmla="*/ 0 h 32"/>
                  <a:gd name="T18" fmla="*/ 67 w 140"/>
                  <a:gd name="T19" fmla="*/ 0 h 32"/>
                  <a:gd name="T20" fmla="*/ 64 w 140"/>
                  <a:gd name="T21" fmla="*/ 6 h 32"/>
                  <a:gd name="T22" fmla="*/ 66 w 140"/>
                  <a:gd name="T23" fmla="*/ 6 h 32"/>
                  <a:gd name="T24" fmla="*/ 93 w 140"/>
                  <a:gd name="T25" fmla="*/ 1 h 32"/>
                  <a:gd name="T26" fmla="*/ 123 w 14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0" h="32">
                    <a:moveTo>
                      <a:pt x="123" y="0"/>
                    </a:moveTo>
                    <a:cubicBezTo>
                      <a:pt x="130" y="0"/>
                      <a:pt x="140" y="0"/>
                      <a:pt x="140" y="0"/>
                    </a:cubicBezTo>
                    <a:cubicBezTo>
                      <a:pt x="129" y="6"/>
                      <a:pt x="129" y="6"/>
                      <a:pt x="129" y="6"/>
                    </a:cubicBezTo>
                    <a:cubicBezTo>
                      <a:pt x="114" y="6"/>
                      <a:pt x="114" y="6"/>
                      <a:pt x="114" y="6"/>
                    </a:cubicBezTo>
                    <a:cubicBezTo>
                      <a:pt x="100" y="6"/>
                      <a:pt x="88" y="7"/>
                      <a:pt x="77" y="9"/>
                    </a:cubicBezTo>
                    <a:cubicBezTo>
                      <a:pt x="66" y="10"/>
                      <a:pt x="55" y="15"/>
                      <a:pt x="55" y="15"/>
                    </a:cubicBezTo>
                    <a:cubicBezTo>
                      <a:pt x="49" y="21"/>
                      <a:pt x="42" y="26"/>
                      <a:pt x="35" y="32"/>
                    </a:cubicBezTo>
                    <a:cubicBezTo>
                      <a:pt x="23" y="32"/>
                      <a:pt x="12" y="32"/>
                      <a:pt x="0" y="32"/>
                    </a:cubicBezTo>
                    <a:cubicBezTo>
                      <a:pt x="13" y="21"/>
                      <a:pt x="26" y="11"/>
                      <a:pt x="39" y="0"/>
                    </a:cubicBezTo>
                    <a:cubicBezTo>
                      <a:pt x="49" y="0"/>
                      <a:pt x="58" y="0"/>
                      <a:pt x="67" y="0"/>
                    </a:cubicBezTo>
                    <a:cubicBezTo>
                      <a:pt x="64" y="6"/>
                      <a:pt x="64" y="6"/>
                      <a:pt x="64" y="6"/>
                    </a:cubicBezTo>
                    <a:cubicBezTo>
                      <a:pt x="66" y="6"/>
                      <a:pt x="66" y="6"/>
                      <a:pt x="66" y="6"/>
                    </a:cubicBezTo>
                    <a:cubicBezTo>
                      <a:pt x="74" y="4"/>
                      <a:pt x="83" y="3"/>
                      <a:pt x="93" y="1"/>
                    </a:cubicBezTo>
                    <a:cubicBezTo>
                      <a:pt x="103" y="0"/>
                      <a:pt x="113" y="0"/>
                      <a:pt x="123"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5" name="Freeform 383"/>
              <p:cNvSpPr>
                <a:spLocks noEditPoints="1"/>
              </p:cNvSpPr>
              <p:nvPr/>
            </p:nvSpPr>
            <p:spPr bwMode="auto">
              <a:xfrm>
                <a:off x="-28087638" y="5572126"/>
                <a:ext cx="608013" cy="119063"/>
              </a:xfrm>
              <a:custGeom>
                <a:avLst/>
                <a:gdLst>
                  <a:gd name="T0" fmla="*/ 156 w 162"/>
                  <a:gd name="T1" fmla="*/ 16 h 32"/>
                  <a:gd name="T2" fmla="*/ 121 w 162"/>
                  <a:gd name="T3" fmla="*/ 28 h 32"/>
                  <a:gd name="T4" fmla="*/ 58 w 162"/>
                  <a:gd name="T5" fmla="*/ 32 h 32"/>
                  <a:gd name="T6" fmla="*/ 20 w 162"/>
                  <a:gd name="T7" fmla="*/ 30 h 32"/>
                  <a:gd name="T8" fmla="*/ 0 w 162"/>
                  <a:gd name="T9" fmla="*/ 25 h 32"/>
                  <a:gd name="T10" fmla="*/ 2 w 162"/>
                  <a:gd name="T11" fmla="*/ 16 h 32"/>
                  <a:gd name="T12" fmla="*/ 37 w 162"/>
                  <a:gd name="T13" fmla="*/ 4 h 32"/>
                  <a:gd name="T14" fmla="*/ 99 w 162"/>
                  <a:gd name="T15" fmla="*/ 0 h 32"/>
                  <a:gd name="T16" fmla="*/ 150 w 162"/>
                  <a:gd name="T17" fmla="*/ 4 h 32"/>
                  <a:gd name="T18" fmla="*/ 156 w 162"/>
                  <a:gd name="T19" fmla="*/ 16 h 32"/>
                  <a:gd name="T20" fmla="*/ 37 w 162"/>
                  <a:gd name="T21" fmla="*/ 16 h 32"/>
                  <a:gd name="T22" fmla="*/ 66 w 162"/>
                  <a:gd name="T23" fmla="*/ 27 h 32"/>
                  <a:gd name="T24" fmla="*/ 120 w 162"/>
                  <a:gd name="T25" fmla="*/ 16 h 32"/>
                  <a:gd name="T26" fmla="*/ 92 w 162"/>
                  <a:gd name="T27" fmla="*/ 5 h 32"/>
                  <a:gd name="T28" fmla="*/ 57 w 162"/>
                  <a:gd name="T29" fmla="*/ 8 h 32"/>
                  <a:gd name="T30" fmla="*/ 37 w 162"/>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32">
                    <a:moveTo>
                      <a:pt x="156" y="16"/>
                    </a:moveTo>
                    <a:cubicBezTo>
                      <a:pt x="150" y="21"/>
                      <a:pt x="138" y="25"/>
                      <a:pt x="121" y="28"/>
                    </a:cubicBezTo>
                    <a:cubicBezTo>
                      <a:pt x="104" y="31"/>
                      <a:pt x="83" y="32"/>
                      <a:pt x="58" y="32"/>
                    </a:cubicBezTo>
                    <a:cubicBezTo>
                      <a:pt x="43" y="32"/>
                      <a:pt x="30" y="32"/>
                      <a:pt x="20" y="30"/>
                    </a:cubicBezTo>
                    <a:cubicBezTo>
                      <a:pt x="10" y="29"/>
                      <a:pt x="0" y="25"/>
                      <a:pt x="0" y="25"/>
                    </a:cubicBezTo>
                    <a:cubicBezTo>
                      <a:pt x="2" y="16"/>
                      <a:pt x="2" y="16"/>
                      <a:pt x="2" y="16"/>
                    </a:cubicBezTo>
                    <a:cubicBezTo>
                      <a:pt x="8" y="11"/>
                      <a:pt x="20" y="7"/>
                      <a:pt x="37" y="4"/>
                    </a:cubicBezTo>
                    <a:cubicBezTo>
                      <a:pt x="54" y="1"/>
                      <a:pt x="75" y="0"/>
                      <a:pt x="99" y="0"/>
                    </a:cubicBezTo>
                    <a:cubicBezTo>
                      <a:pt x="123" y="0"/>
                      <a:pt x="140" y="1"/>
                      <a:pt x="150" y="4"/>
                    </a:cubicBezTo>
                    <a:cubicBezTo>
                      <a:pt x="160" y="7"/>
                      <a:pt x="162" y="11"/>
                      <a:pt x="156" y="16"/>
                    </a:cubicBezTo>
                    <a:close/>
                    <a:moveTo>
                      <a:pt x="37" y="16"/>
                    </a:moveTo>
                    <a:cubicBezTo>
                      <a:pt x="28" y="23"/>
                      <a:pt x="38" y="27"/>
                      <a:pt x="66" y="27"/>
                    </a:cubicBezTo>
                    <a:cubicBezTo>
                      <a:pt x="93" y="27"/>
                      <a:pt x="111" y="23"/>
                      <a:pt x="120" y="16"/>
                    </a:cubicBezTo>
                    <a:cubicBezTo>
                      <a:pt x="129" y="9"/>
                      <a:pt x="120" y="5"/>
                      <a:pt x="92" y="5"/>
                    </a:cubicBezTo>
                    <a:cubicBezTo>
                      <a:pt x="77" y="5"/>
                      <a:pt x="66" y="6"/>
                      <a:pt x="57" y="8"/>
                    </a:cubicBezTo>
                    <a:cubicBezTo>
                      <a:pt x="48" y="10"/>
                      <a:pt x="37" y="16"/>
                      <a:pt x="37"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6" name="Freeform 384"/>
              <p:cNvSpPr>
                <a:spLocks/>
              </p:cNvSpPr>
              <p:nvPr/>
            </p:nvSpPr>
            <p:spPr bwMode="auto">
              <a:xfrm>
                <a:off x="-27424063" y="5526088"/>
                <a:ext cx="330200" cy="165100"/>
              </a:xfrm>
              <a:custGeom>
                <a:avLst/>
                <a:gdLst>
                  <a:gd name="T0" fmla="*/ 35 w 88"/>
                  <a:gd name="T1" fmla="*/ 44 h 44"/>
                  <a:gd name="T2" fmla="*/ 0 w 88"/>
                  <a:gd name="T3" fmla="*/ 44 h 44"/>
                  <a:gd name="T4" fmla="*/ 53 w 88"/>
                  <a:gd name="T5" fmla="*/ 0 h 44"/>
                  <a:gd name="T6" fmla="*/ 88 w 88"/>
                  <a:gd name="T7" fmla="*/ 0 h 44"/>
                  <a:gd name="T8" fmla="*/ 35 w 88"/>
                  <a:gd name="T9" fmla="*/ 44 h 44"/>
                </a:gdLst>
                <a:ahLst/>
                <a:cxnLst>
                  <a:cxn ang="0">
                    <a:pos x="T0" y="T1"/>
                  </a:cxn>
                  <a:cxn ang="0">
                    <a:pos x="T2" y="T3"/>
                  </a:cxn>
                  <a:cxn ang="0">
                    <a:pos x="T4" y="T5"/>
                  </a:cxn>
                  <a:cxn ang="0">
                    <a:pos x="T6" y="T7"/>
                  </a:cxn>
                  <a:cxn ang="0">
                    <a:pos x="T8" y="T9"/>
                  </a:cxn>
                </a:cxnLst>
                <a:rect l="0" t="0" r="r" b="b"/>
                <a:pathLst>
                  <a:path w="88" h="44">
                    <a:moveTo>
                      <a:pt x="35" y="44"/>
                    </a:moveTo>
                    <a:cubicBezTo>
                      <a:pt x="23" y="44"/>
                      <a:pt x="11" y="44"/>
                      <a:pt x="0" y="44"/>
                    </a:cubicBezTo>
                    <a:cubicBezTo>
                      <a:pt x="18" y="29"/>
                      <a:pt x="36" y="15"/>
                      <a:pt x="53" y="0"/>
                    </a:cubicBezTo>
                    <a:cubicBezTo>
                      <a:pt x="65" y="0"/>
                      <a:pt x="76" y="0"/>
                      <a:pt x="88" y="0"/>
                    </a:cubicBezTo>
                    <a:cubicBezTo>
                      <a:pt x="70" y="14"/>
                      <a:pt x="52" y="29"/>
                      <a:pt x="35" y="4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7" name="Freeform 385"/>
              <p:cNvSpPr>
                <a:spLocks noEditPoints="1"/>
              </p:cNvSpPr>
              <p:nvPr/>
            </p:nvSpPr>
            <p:spPr bwMode="auto">
              <a:xfrm>
                <a:off x="-24663400" y="5572126"/>
                <a:ext cx="592138" cy="119063"/>
              </a:xfrm>
              <a:custGeom>
                <a:avLst/>
                <a:gdLst>
                  <a:gd name="T0" fmla="*/ 155 w 158"/>
                  <a:gd name="T1" fmla="*/ 16 h 32"/>
                  <a:gd name="T2" fmla="*/ 121 w 158"/>
                  <a:gd name="T3" fmla="*/ 28 h 32"/>
                  <a:gd name="T4" fmla="*/ 59 w 158"/>
                  <a:gd name="T5" fmla="*/ 32 h 32"/>
                  <a:gd name="T6" fmla="*/ 21 w 158"/>
                  <a:gd name="T7" fmla="*/ 30 h 32"/>
                  <a:gd name="T8" fmla="*/ 0 w 158"/>
                  <a:gd name="T9" fmla="*/ 25 h 32"/>
                  <a:gd name="T10" fmla="*/ 0 w 158"/>
                  <a:gd name="T11" fmla="*/ 16 h 32"/>
                  <a:gd name="T12" fmla="*/ 34 w 158"/>
                  <a:gd name="T13" fmla="*/ 4 h 32"/>
                  <a:gd name="T14" fmla="*/ 96 w 158"/>
                  <a:gd name="T15" fmla="*/ 0 h 32"/>
                  <a:gd name="T16" fmla="*/ 147 w 158"/>
                  <a:gd name="T17" fmla="*/ 4 h 32"/>
                  <a:gd name="T18" fmla="*/ 155 w 158"/>
                  <a:gd name="T19" fmla="*/ 16 h 32"/>
                  <a:gd name="T20" fmla="*/ 36 w 158"/>
                  <a:gd name="T21" fmla="*/ 16 h 32"/>
                  <a:gd name="T22" fmla="*/ 66 w 158"/>
                  <a:gd name="T23" fmla="*/ 27 h 32"/>
                  <a:gd name="T24" fmla="*/ 119 w 158"/>
                  <a:gd name="T25" fmla="*/ 16 h 32"/>
                  <a:gd name="T26" fmla="*/ 89 w 158"/>
                  <a:gd name="T27" fmla="*/ 5 h 32"/>
                  <a:gd name="T28" fmla="*/ 55 w 158"/>
                  <a:gd name="T29" fmla="*/ 8 h 32"/>
                  <a:gd name="T30" fmla="*/ 36 w 158"/>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32">
                    <a:moveTo>
                      <a:pt x="155" y="16"/>
                    </a:moveTo>
                    <a:cubicBezTo>
                      <a:pt x="155" y="16"/>
                      <a:pt x="138" y="25"/>
                      <a:pt x="121" y="28"/>
                    </a:cubicBezTo>
                    <a:cubicBezTo>
                      <a:pt x="105" y="31"/>
                      <a:pt x="84" y="32"/>
                      <a:pt x="59" y="32"/>
                    </a:cubicBezTo>
                    <a:cubicBezTo>
                      <a:pt x="44" y="32"/>
                      <a:pt x="31" y="32"/>
                      <a:pt x="21" y="30"/>
                    </a:cubicBezTo>
                    <a:cubicBezTo>
                      <a:pt x="11" y="29"/>
                      <a:pt x="0" y="25"/>
                      <a:pt x="0" y="25"/>
                    </a:cubicBezTo>
                    <a:cubicBezTo>
                      <a:pt x="0" y="16"/>
                      <a:pt x="0" y="16"/>
                      <a:pt x="0" y="16"/>
                    </a:cubicBezTo>
                    <a:cubicBezTo>
                      <a:pt x="0" y="16"/>
                      <a:pt x="17" y="7"/>
                      <a:pt x="34" y="4"/>
                    </a:cubicBezTo>
                    <a:cubicBezTo>
                      <a:pt x="51" y="1"/>
                      <a:pt x="71" y="0"/>
                      <a:pt x="96" y="0"/>
                    </a:cubicBezTo>
                    <a:cubicBezTo>
                      <a:pt x="119" y="0"/>
                      <a:pt x="137" y="1"/>
                      <a:pt x="147" y="4"/>
                    </a:cubicBezTo>
                    <a:cubicBezTo>
                      <a:pt x="158" y="7"/>
                      <a:pt x="155" y="16"/>
                      <a:pt x="155" y="16"/>
                    </a:cubicBezTo>
                    <a:close/>
                    <a:moveTo>
                      <a:pt x="36" y="16"/>
                    </a:moveTo>
                    <a:cubicBezTo>
                      <a:pt x="28" y="23"/>
                      <a:pt x="38" y="27"/>
                      <a:pt x="66" y="27"/>
                    </a:cubicBezTo>
                    <a:cubicBezTo>
                      <a:pt x="93" y="27"/>
                      <a:pt x="111" y="23"/>
                      <a:pt x="119" y="16"/>
                    </a:cubicBezTo>
                    <a:cubicBezTo>
                      <a:pt x="127" y="9"/>
                      <a:pt x="117" y="5"/>
                      <a:pt x="89" y="5"/>
                    </a:cubicBezTo>
                    <a:cubicBezTo>
                      <a:pt x="75" y="5"/>
                      <a:pt x="63" y="6"/>
                      <a:pt x="55" y="8"/>
                    </a:cubicBezTo>
                    <a:cubicBezTo>
                      <a:pt x="46"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8" name="Freeform 386"/>
              <p:cNvSpPr>
                <a:spLocks noEditPoints="1"/>
              </p:cNvSpPr>
              <p:nvPr/>
            </p:nvSpPr>
            <p:spPr bwMode="auto">
              <a:xfrm>
                <a:off x="-24055388" y="5572126"/>
                <a:ext cx="693738" cy="171450"/>
              </a:xfrm>
              <a:custGeom>
                <a:avLst/>
                <a:gdLst>
                  <a:gd name="T0" fmla="*/ 98 w 185"/>
                  <a:gd name="T1" fmla="*/ 32 h 46"/>
                  <a:gd name="T2" fmla="*/ 55 w 185"/>
                  <a:gd name="T3" fmla="*/ 28 h 46"/>
                  <a:gd name="T4" fmla="*/ 52 w 185"/>
                  <a:gd name="T5" fmla="*/ 28 h 46"/>
                  <a:gd name="T6" fmla="*/ 49 w 185"/>
                  <a:gd name="T7" fmla="*/ 33 h 46"/>
                  <a:gd name="T8" fmla="*/ 35 w 185"/>
                  <a:gd name="T9" fmla="*/ 46 h 46"/>
                  <a:gd name="T10" fmla="*/ 0 w 185"/>
                  <a:gd name="T11" fmla="*/ 46 h 46"/>
                  <a:gd name="T12" fmla="*/ 50 w 185"/>
                  <a:gd name="T13" fmla="*/ 0 h 46"/>
                  <a:gd name="T14" fmla="*/ 78 w 185"/>
                  <a:gd name="T15" fmla="*/ 0 h 46"/>
                  <a:gd name="T16" fmla="*/ 78 w 185"/>
                  <a:gd name="T17" fmla="*/ 5 h 46"/>
                  <a:gd name="T18" fmla="*/ 80 w 185"/>
                  <a:gd name="T19" fmla="*/ 5 h 46"/>
                  <a:gd name="T20" fmla="*/ 134 w 185"/>
                  <a:gd name="T21" fmla="*/ 0 h 46"/>
                  <a:gd name="T22" fmla="*/ 177 w 185"/>
                  <a:gd name="T23" fmla="*/ 4 h 46"/>
                  <a:gd name="T24" fmla="*/ 181 w 185"/>
                  <a:gd name="T25" fmla="*/ 16 h 46"/>
                  <a:gd name="T26" fmla="*/ 151 w 185"/>
                  <a:gd name="T27" fmla="*/ 28 h 46"/>
                  <a:gd name="T28" fmla="*/ 98 w 185"/>
                  <a:gd name="T29" fmla="*/ 32 h 46"/>
                  <a:gd name="T30" fmla="*/ 119 w 185"/>
                  <a:gd name="T31" fmla="*/ 5 h 46"/>
                  <a:gd name="T32" fmla="*/ 86 w 185"/>
                  <a:gd name="T33" fmla="*/ 8 h 46"/>
                  <a:gd name="T34" fmla="*/ 69 w 185"/>
                  <a:gd name="T35" fmla="*/ 15 h 46"/>
                  <a:gd name="T36" fmla="*/ 67 w 185"/>
                  <a:gd name="T37" fmla="*/ 16 h 46"/>
                  <a:gd name="T38" fmla="*/ 68 w 185"/>
                  <a:gd name="T39" fmla="*/ 24 h 46"/>
                  <a:gd name="T40" fmla="*/ 96 w 185"/>
                  <a:gd name="T41" fmla="*/ 27 h 46"/>
                  <a:gd name="T42" fmla="*/ 127 w 185"/>
                  <a:gd name="T43" fmla="*/ 24 h 46"/>
                  <a:gd name="T44" fmla="*/ 145 w 185"/>
                  <a:gd name="T45" fmla="*/ 16 h 46"/>
                  <a:gd name="T46" fmla="*/ 144 w 185"/>
                  <a:gd name="T47" fmla="*/ 8 h 46"/>
                  <a:gd name="T48" fmla="*/ 119 w 185"/>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5" h="46">
                    <a:moveTo>
                      <a:pt x="98" y="32"/>
                    </a:moveTo>
                    <a:cubicBezTo>
                      <a:pt x="77" y="32"/>
                      <a:pt x="63" y="31"/>
                      <a:pt x="55" y="28"/>
                    </a:cubicBezTo>
                    <a:cubicBezTo>
                      <a:pt x="52" y="28"/>
                      <a:pt x="52" y="28"/>
                      <a:pt x="52" y="28"/>
                    </a:cubicBezTo>
                    <a:cubicBezTo>
                      <a:pt x="49" y="33"/>
                      <a:pt x="49" y="33"/>
                      <a:pt x="49" y="33"/>
                    </a:cubicBezTo>
                    <a:cubicBezTo>
                      <a:pt x="35" y="46"/>
                      <a:pt x="35" y="46"/>
                      <a:pt x="35" y="46"/>
                    </a:cubicBezTo>
                    <a:cubicBezTo>
                      <a:pt x="24" y="46"/>
                      <a:pt x="12" y="46"/>
                      <a:pt x="0" y="46"/>
                    </a:cubicBezTo>
                    <a:cubicBezTo>
                      <a:pt x="17" y="31"/>
                      <a:pt x="33" y="15"/>
                      <a:pt x="50" y="0"/>
                    </a:cubicBezTo>
                    <a:cubicBezTo>
                      <a:pt x="59" y="0"/>
                      <a:pt x="68" y="0"/>
                      <a:pt x="78" y="0"/>
                    </a:cubicBezTo>
                    <a:cubicBezTo>
                      <a:pt x="78" y="5"/>
                      <a:pt x="78" y="5"/>
                      <a:pt x="78" y="5"/>
                    </a:cubicBezTo>
                    <a:cubicBezTo>
                      <a:pt x="80" y="5"/>
                      <a:pt x="80" y="5"/>
                      <a:pt x="80" y="5"/>
                    </a:cubicBezTo>
                    <a:cubicBezTo>
                      <a:pt x="94" y="1"/>
                      <a:pt x="112" y="0"/>
                      <a:pt x="134" y="0"/>
                    </a:cubicBezTo>
                    <a:cubicBezTo>
                      <a:pt x="154" y="0"/>
                      <a:pt x="168" y="1"/>
                      <a:pt x="177" y="4"/>
                    </a:cubicBezTo>
                    <a:cubicBezTo>
                      <a:pt x="185" y="7"/>
                      <a:pt x="181" y="16"/>
                      <a:pt x="181" y="16"/>
                    </a:cubicBezTo>
                    <a:cubicBezTo>
                      <a:pt x="181" y="16"/>
                      <a:pt x="165" y="25"/>
                      <a:pt x="151" y="28"/>
                    </a:cubicBezTo>
                    <a:cubicBezTo>
                      <a:pt x="136" y="31"/>
                      <a:pt x="118" y="32"/>
                      <a:pt x="98" y="32"/>
                    </a:cubicBezTo>
                    <a:close/>
                    <a:moveTo>
                      <a:pt x="119" y="5"/>
                    </a:moveTo>
                    <a:cubicBezTo>
                      <a:pt x="105" y="5"/>
                      <a:pt x="94" y="6"/>
                      <a:pt x="86" y="8"/>
                    </a:cubicBezTo>
                    <a:cubicBezTo>
                      <a:pt x="78" y="9"/>
                      <a:pt x="69" y="15"/>
                      <a:pt x="69" y="15"/>
                    </a:cubicBezTo>
                    <a:cubicBezTo>
                      <a:pt x="67" y="16"/>
                      <a:pt x="67" y="16"/>
                      <a:pt x="67" y="16"/>
                    </a:cubicBezTo>
                    <a:cubicBezTo>
                      <a:pt x="68" y="24"/>
                      <a:pt x="68" y="24"/>
                      <a:pt x="68" y="24"/>
                    </a:cubicBezTo>
                    <a:cubicBezTo>
                      <a:pt x="68" y="24"/>
                      <a:pt x="82" y="27"/>
                      <a:pt x="96" y="27"/>
                    </a:cubicBezTo>
                    <a:cubicBezTo>
                      <a:pt x="108" y="27"/>
                      <a:pt x="118" y="26"/>
                      <a:pt x="127" y="24"/>
                    </a:cubicBezTo>
                    <a:cubicBezTo>
                      <a:pt x="135" y="22"/>
                      <a:pt x="145" y="16"/>
                      <a:pt x="145" y="16"/>
                    </a:cubicBezTo>
                    <a:cubicBezTo>
                      <a:pt x="144" y="8"/>
                      <a:pt x="144" y="8"/>
                      <a:pt x="144" y="8"/>
                    </a:cubicBezTo>
                    <a:cubicBezTo>
                      <a:pt x="144" y="8"/>
                      <a:pt x="131" y="5"/>
                      <a:pt x="11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39" name="Freeform 387"/>
              <p:cNvSpPr>
                <a:spLocks/>
              </p:cNvSpPr>
              <p:nvPr/>
            </p:nvSpPr>
            <p:spPr bwMode="auto">
              <a:xfrm>
                <a:off x="-23264813" y="5548313"/>
                <a:ext cx="415925" cy="142875"/>
              </a:xfrm>
              <a:custGeom>
                <a:avLst/>
                <a:gdLst>
                  <a:gd name="T0" fmla="*/ 59 w 111"/>
                  <a:gd name="T1" fmla="*/ 33 h 38"/>
                  <a:gd name="T2" fmla="*/ 86 w 111"/>
                  <a:gd name="T3" fmla="*/ 32 h 38"/>
                  <a:gd name="T4" fmla="*/ 80 w 111"/>
                  <a:gd name="T5" fmla="*/ 37 h 38"/>
                  <a:gd name="T6" fmla="*/ 65 w 111"/>
                  <a:gd name="T7" fmla="*/ 38 h 38"/>
                  <a:gd name="T8" fmla="*/ 45 w 111"/>
                  <a:gd name="T9" fmla="*/ 38 h 38"/>
                  <a:gd name="T10" fmla="*/ 7 w 111"/>
                  <a:gd name="T11" fmla="*/ 29 h 38"/>
                  <a:gd name="T12" fmla="*/ 25 w 111"/>
                  <a:gd name="T13" fmla="*/ 11 h 38"/>
                  <a:gd name="T14" fmla="*/ 2 w 111"/>
                  <a:gd name="T15" fmla="*/ 11 h 38"/>
                  <a:gd name="T16" fmla="*/ 5 w 111"/>
                  <a:gd name="T17" fmla="*/ 9 h 38"/>
                  <a:gd name="T18" fmla="*/ 32 w 111"/>
                  <a:gd name="T19" fmla="*/ 6 h 38"/>
                  <a:gd name="T20" fmla="*/ 51 w 111"/>
                  <a:gd name="T21" fmla="*/ 0 h 38"/>
                  <a:gd name="T22" fmla="*/ 72 w 111"/>
                  <a:gd name="T23" fmla="*/ 0 h 38"/>
                  <a:gd name="T24" fmla="*/ 65 w 111"/>
                  <a:gd name="T25" fmla="*/ 6 h 38"/>
                  <a:gd name="T26" fmla="*/ 111 w 111"/>
                  <a:gd name="T27" fmla="*/ 6 h 38"/>
                  <a:gd name="T28" fmla="*/ 106 w 111"/>
                  <a:gd name="T29" fmla="*/ 11 h 38"/>
                  <a:gd name="T30" fmla="*/ 59 w 111"/>
                  <a:gd name="T31" fmla="*/ 11 h 38"/>
                  <a:gd name="T32" fmla="*/ 42 w 111"/>
                  <a:gd name="T33" fmla="*/ 28 h 38"/>
                  <a:gd name="T34" fmla="*/ 44 w 111"/>
                  <a:gd name="T35" fmla="*/ 32 h 38"/>
                  <a:gd name="T36" fmla="*/ 59 w 111"/>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38">
                    <a:moveTo>
                      <a:pt x="59" y="33"/>
                    </a:moveTo>
                    <a:cubicBezTo>
                      <a:pt x="68" y="33"/>
                      <a:pt x="77" y="33"/>
                      <a:pt x="86" y="32"/>
                    </a:cubicBezTo>
                    <a:cubicBezTo>
                      <a:pt x="80" y="37"/>
                      <a:pt x="80" y="37"/>
                      <a:pt x="80" y="37"/>
                    </a:cubicBezTo>
                    <a:cubicBezTo>
                      <a:pt x="80" y="37"/>
                      <a:pt x="71" y="38"/>
                      <a:pt x="65" y="38"/>
                    </a:cubicBezTo>
                    <a:cubicBezTo>
                      <a:pt x="58" y="38"/>
                      <a:pt x="52" y="38"/>
                      <a:pt x="45" y="38"/>
                    </a:cubicBezTo>
                    <a:cubicBezTo>
                      <a:pt x="13" y="38"/>
                      <a:pt x="0" y="35"/>
                      <a:pt x="7" y="29"/>
                    </a:cubicBezTo>
                    <a:cubicBezTo>
                      <a:pt x="13" y="23"/>
                      <a:pt x="25" y="11"/>
                      <a:pt x="25" y="11"/>
                    </a:cubicBezTo>
                    <a:cubicBezTo>
                      <a:pt x="17" y="11"/>
                      <a:pt x="10" y="11"/>
                      <a:pt x="2" y="11"/>
                    </a:cubicBezTo>
                    <a:cubicBezTo>
                      <a:pt x="5" y="9"/>
                      <a:pt x="5" y="9"/>
                      <a:pt x="5" y="9"/>
                    </a:cubicBezTo>
                    <a:cubicBezTo>
                      <a:pt x="14" y="8"/>
                      <a:pt x="23" y="7"/>
                      <a:pt x="32" y="6"/>
                    </a:cubicBezTo>
                    <a:cubicBezTo>
                      <a:pt x="38" y="4"/>
                      <a:pt x="45" y="2"/>
                      <a:pt x="51" y="0"/>
                    </a:cubicBezTo>
                    <a:cubicBezTo>
                      <a:pt x="58" y="0"/>
                      <a:pt x="65" y="0"/>
                      <a:pt x="72" y="0"/>
                    </a:cubicBezTo>
                    <a:cubicBezTo>
                      <a:pt x="65" y="6"/>
                      <a:pt x="65" y="6"/>
                      <a:pt x="65" y="6"/>
                    </a:cubicBezTo>
                    <a:cubicBezTo>
                      <a:pt x="80" y="6"/>
                      <a:pt x="96" y="6"/>
                      <a:pt x="111" y="6"/>
                    </a:cubicBezTo>
                    <a:cubicBezTo>
                      <a:pt x="106" y="11"/>
                      <a:pt x="106" y="11"/>
                      <a:pt x="106" y="11"/>
                    </a:cubicBezTo>
                    <a:cubicBezTo>
                      <a:pt x="90" y="11"/>
                      <a:pt x="75" y="11"/>
                      <a:pt x="59" y="11"/>
                    </a:cubicBezTo>
                    <a:cubicBezTo>
                      <a:pt x="59" y="11"/>
                      <a:pt x="48" y="23"/>
                      <a:pt x="42" y="28"/>
                    </a:cubicBezTo>
                    <a:cubicBezTo>
                      <a:pt x="44" y="32"/>
                      <a:pt x="44" y="32"/>
                      <a:pt x="44" y="32"/>
                    </a:cubicBezTo>
                    <a:cubicBezTo>
                      <a:pt x="44" y="32"/>
                      <a:pt x="53" y="33"/>
                      <a:pt x="59"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0" name="Freeform 388"/>
              <p:cNvSpPr>
                <a:spLocks noEditPoints="1"/>
              </p:cNvSpPr>
              <p:nvPr/>
            </p:nvSpPr>
            <p:spPr bwMode="auto">
              <a:xfrm>
                <a:off x="-22840950" y="5530851"/>
                <a:ext cx="292100" cy="160338"/>
              </a:xfrm>
              <a:custGeom>
                <a:avLst/>
                <a:gdLst>
                  <a:gd name="T0" fmla="*/ 39 w 78"/>
                  <a:gd name="T1" fmla="*/ 3 h 43"/>
                  <a:gd name="T2" fmla="*/ 47 w 78"/>
                  <a:gd name="T3" fmla="*/ 0 h 43"/>
                  <a:gd name="T4" fmla="*/ 62 w 78"/>
                  <a:gd name="T5" fmla="*/ 0 h 43"/>
                  <a:gd name="T6" fmla="*/ 75 w 78"/>
                  <a:gd name="T7" fmla="*/ 0 h 43"/>
                  <a:gd name="T8" fmla="*/ 78 w 78"/>
                  <a:gd name="T9" fmla="*/ 3 h 43"/>
                  <a:gd name="T10" fmla="*/ 70 w 78"/>
                  <a:gd name="T11" fmla="*/ 6 h 43"/>
                  <a:gd name="T12" fmla="*/ 55 w 78"/>
                  <a:gd name="T13" fmla="*/ 7 h 43"/>
                  <a:gd name="T14" fmla="*/ 41 w 78"/>
                  <a:gd name="T15" fmla="*/ 6 h 43"/>
                  <a:gd name="T16" fmla="*/ 39 w 78"/>
                  <a:gd name="T17" fmla="*/ 3 h 43"/>
                  <a:gd name="T18" fmla="*/ 34 w 78"/>
                  <a:gd name="T19" fmla="*/ 43 h 43"/>
                  <a:gd name="T20" fmla="*/ 0 w 78"/>
                  <a:gd name="T21" fmla="*/ 43 h 43"/>
                  <a:gd name="T22" fmla="*/ 32 w 78"/>
                  <a:gd name="T23" fmla="*/ 11 h 43"/>
                  <a:gd name="T24" fmla="*/ 67 w 78"/>
                  <a:gd name="T25" fmla="*/ 11 h 43"/>
                  <a:gd name="T26" fmla="*/ 34 w 78"/>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3">
                    <a:moveTo>
                      <a:pt x="39" y="3"/>
                    </a:moveTo>
                    <a:cubicBezTo>
                      <a:pt x="47" y="0"/>
                      <a:pt x="47" y="0"/>
                      <a:pt x="47" y="0"/>
                    </a:cubicBezTo>
                    <a:cubicBezTo>
                      <a:pt x="47" y="0"/>
                      <a:pt x="56" y="0"/>
                      <a:pt x="62" y="0"/>
                    </a:cubicBezTo>
                    <a:cubicBezTo>
                      <a:pt x="68" y="0"/>
                      <a:pt x="75" y="0"/>
                      <a:pt x="75" y="0"/>
                    </a:cubicBezTo>
                    <a:cubicBezTo>
                      <a:pt x="78" y="3"/>
                      <a:pt x="78" y="3"/>
                      <a:pt x="78" y="3"/>
                    </a:cubicBezTo>
                    <a:cubicBezTo>
                      <a:pt x="70" y="6"/>
                      <a:pt x="70" y="6"/>
                      <a:pt x="70" y="6"/>
                    </a:cubicBezTo>
                    <a:cubicBezTo>
                      <a:pt x="70" y="6"/>
                      <a:pt x="61" y="7"/>
                      <a:pt x="55" y="7"/>
                    </a:cubicBezTo>
                    <a:cubicBezTo>
                      <a:pt x="48" y="7"/>
                      <a:pt x="41" y="6"/>
                      <a:pt x="41" y="6"/>
                    </a:cubicBezTo>
                    <a:lnTo>
                      <a:pt x="39" y="3"/>
                    </a:lnTo>
                    <a:close/>
                    <a:moveTo>
                      <a:pt x="34" y="43"/>
                    </a:moveTo>
                    <a:cubicBezTo>
                      <a:pt x="23" y="43"/>
                      <a:pt x="11" y="43"/>
                      <a:pt x="0" y="43"/>
                    </a:cubicBezTo>
                    <a:cubicBezTo>
                      <a:pt x="10" y="32"/>
                      <a:pt x="21" y="22"/>
                      <a:pt x="32" y="11"/>
                    </a:cubicBezTo>
                    <a:cubicBezTo>
                      <a:pt x="44" y="11"/>
                      <a:pt x="55" y="11"/>
                      <a:pt x="67" y="11"/>
                    </a:cubicBezTo>
                    <a:cubicBezTo>
                      <a:pt x="56" y="22"/>
                      <a:pt x="45" y="32"/>
                      <a:pt x="34"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1" name="Freeform 389"/>
              <p:cNvSpPr>
                <a:spLocks noEditPoints="1"/>
              </p:cNvSpPr>
              <p:nvPr/>
            </p:nvSpPr>
            <p:spPr bwMode="auto">
              <a:xfrm>
                <a:off x="-22499638" y="5572126"/>
                <a:ext cx="585788" cy="119063"/>
              </a:xfrm>
              <a:custGeom>
                <a:avLst/>
                <a:gdLst>
                  <a:gd name="T0" fmla="*/ 154 w 156"/>
                  <a:gd name="T1" fmla="*/ 16 h 32"/>
                  <a:gd name="T2" fmla="*/ 121 w 156"/>
                  <a:gd name="T3" fmla="*/ 28 h 32"/>
                  <a:gd name="T4" fmla="*/ 60 w 156"/>
                  <a:gd name="T5" fmla="*/ 32 h 32"/>
                  <a:gd name="T6" fmla="*/ 21 w 156"/>
                  <a:gd name="T7" fmla="*/ 30 h 32"/>
                  <a:gd name="T8" fmla="*/ 0 w 156"/>
                  <a:gd name="T9" fmla="*/ 25 h 32"/>
                  <a:gd name="T10" fmla="*/ 0 w 156"/>
                  <a:gd name="T11" fmla="*/ 16 h 32"/>
                  <a:gd name="T12" fmla="*/ 32 w 156"/>
                  <a:gd name="T13" fmla="*/ 4 h 32"/>
                  <a:gd name="T14" fmla="*/ 94 w 156"/>
                  <a:gd name="T15" fmla="*/ 0 h 32"/>
                  <a:gd name="T16" fmla="*/ 145 w 156"/>
                  <a:gd name="T17" fmla="*/ 4 h 32"/>
                  <a:gd name="T18" fmla="*/ 154 w 156"/>
                  <a:gd name="T19" fmla="*/ 16 h 32"/>
                  <a:gd name="T20" fmla="*/ 35 w 156"/>
                  <a:gd name="T21" fmla="*/ 16 h 32"/>
                  <a:gd name="T22" fmla="*/ 66 w 156"/>
                  <a:gd name="T23" fmla="*/ 27 h 32"/>
                  <a:gd name="T24" fmla="*/ 118 w 156"/>
                  <a:gd name="T25" fmla="*/ 16 h 32"/>
                  <a:gd name="T26" fmla="*/ 88 w 156"/>
                  <a:gd name="T27" fmla="*/ 5 h 32"/>
                  <a:gd name="T28" fmla="*/ 53 w 156"/>
                  <a:gd name="T29" fmla="*/ 8 h 32"/>
                  <a:gd name="T30" fmla="*/ 35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4" y="16"/>
                    </a:moveTo>
                    <a:cubicBezTo>
                      <a:pt x="154" y="16"/>
                      <a:pt x="138" y="25"/>
                      <a:pt x="121" y="28"/>
                    </a:cubicBezTo>
                    <a:cubicBezTo>
                      <a:pt x="105" y="31"/>
                      <a:pt x="84" y="32"/>
                      <a:pt x="60" y="32"/>
                    </a:cubicBezTo>
                    <a:cubicBezTo>
                      <a:pt x="45" y="32"/>
                      <a:pt x="32" y="32"/>
                      <a:pt x="21" y="30"/>
                    </a:cubicBezTo>
                    <a:cubicBezTo>
                      <a:pt x="11" y="29"/>
                      <a:pt x="0" y="25"/>
                      <a:pt x="0" y="25"/>
                    </a:cubicBezTo>
                    <a:cubicBezTo>
                      <a:pt x="0" y="16"/>
                      <a:pt x="0" y="16"/>
                      <a:pt x="0" y="16"/>
                    </a:cubicBezTo>
                    <a:cubicBezTo>
                      <a:pt x="0" y="16"/>
                      <a:pt x="16" y="7"/>
                      <a:pt x="32" y="4"/>
                    </a:cubicBezTo>
                    <a:cubicBezTo>
                      <a:pt x="49" y="1"/>
                      <a:pt x="69" y="0"/>
                      <a:pt x="94" y="0"/>
                    </a:cubicBezTo>
                    <a:cubicBezTo>
                      <a:pt x="117" y="0"/>
                      <a:pt x="135" y="1"/>
                      <a:pt x="145" y="4"/>
                    </a:cubicBezTo>
                    <a:cubicBezTo>
                      <a:pt x="156" y="7"/>
                      <a:pt x="154" y="16"/>
                      <a:pt x="154" y="16"/>
                    </a:cubicBezTo>
                    <a:close/>
                    <a:moveTo>
                      <a:pt x="35" y="16"/>
                    </a:moveTo>
                    <a:cubicBezTo>
                      <a:pt x="28" y="23"/>
                      <a:pt x="38" y="27"/>
                      <a:pt x="66" y="27"/>
                    </a:cubicBezTo>
                    <a:cubicBezTo>
                      <a:pt x="94" y="27"/>
                      <a:pt x="111" y="23"/>
                      <a:pt x="118" y="16"/>
                    </a:cubicBezTo>
                    <a:cubicBezTo>
                      <a:pt x="126" y="9"/>
                      <a:pt x="115" y="5"/>
                      <a:pt x="88" y="5"/>
                    </a:cubicBezTo>
                    <a:cubicBezTo>
                      <a:pt x="73" y="5"/>
                      <a:pt x="62" y="6"/>
                      <a:pt x="53" y="8"/>
                    </a:cubicBezTo>
                    <a:cubicBezTo>
                      <a:pt x="45" y="10"/>
                      <a:pt x="35" y="16"/>
                      <a:pt x="35"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2" name="Freeform 390"/>
              <p:cNvSpPr>
                <a:spLocks/>
              </p:cNvSpPr>
              <p:nvPr/>
            </p:nvSpPr>
            <p:spPr bwMode="auto">
              <a:xfrm>
                <a:off x="-21831300" y="5572126"/>
                <a:ext cx="644525" cy="119063"/>
              </a:xfrm>
              <a:custGeom>
                <a:avLst/>
                <a:gdLst>
                  <a:gd name="T0" fmla="*/ 144 w 172"/>
                  <a:gd name="T1" fmla="*/ 32 h 32"/>
                  <a:gd name="T2" fmla="*/ 109 w 172"/>
                  <a:gd name="T3" fmla="*/ 32 h 32"/>
                  <a:gd name="T4" fmla="*/ 128 w 172"/>
                  <a:gd name="T5" fmla="*/ 13 h 32"/>
                  <a:gd name="T6" fmla="*/ 126 w 172"/>
                  <a:gd name="T7" fmla="*/ 7 h 32"/>
                  <a:gd name="T8" fmla="*/ 104 w 172"/>
                  <a:gd name="T9" fmla="*/ 5 h 32"/>
                  <a:gd name="T10" fmla="*/ 69 w 172"/>
                  <a:gd name="T11" fmla="*/ 8 h 32"/>
                  <a:gd name="T12" fmla="*/ 51 w 172"/>
                  <a:gd name="T13" fmla="*/ 16 h 32"/>
                  <a:gd name="T14" fmla="*/ 35 w 172"/>
                  <a:gd name="T15" fmla="*/ 32 h 32"/>
                  <a:gd name="T16" fmla="*/ 0 w 172"/>
                  <a:gd name="T17" fmla="*/ 32 h 32"/>
                  <a:gd name="T18" fmla="*/ 32 w 172"/>
                  <a:gd name="T19" fmla="*/ 0 h 32"/>
                  <a:gd name="T20" fmla="*/ 59 w 172"/>
                  <a:gd name="T21" fmla="*/ 0 h 32"/>
                  <a:gd name="T22" fmla="*/ 60 w 172"/>
                  <a:gd name="T23" fmla="*/ 5 h 32"/>
                  <a:gd name="T24" fmla="*/ 61 w 172"/>
                  <a:gd name="T25" fmla="*/ 5 h 32"/>
                  <a:gd name="T26" fmla="*/ 86 w 172"/>
                  <a:gd name="T27" fmla="*/ 1 h 32"/>
                  <a:gd name="T28" fmla="*/ 117 w 172"/>
                  <a:gd name="T29" fmla="*/ 0 h 32"/>
                  <a:gd name="T30" fmla="*/ 164 w 172"/>
                  <a:gd name="T31" fmla="*/ 11 h 32"/>
                  <a:gd name="T32" fmla="*/ 144 w 172"/>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32">
                    <a:moveTo>
                      <a:pt x="144" y="32"/>
                    </a:moveTo>
                    <a:cubicBezTo>
                      <a:pt x="132" y="32"/>
                      <a:pt x="121" y="32"/>
                      <a:pt x="109" y="32"/>
                    </a:cubicBezTo>
                    <a:cubicBezTo>
                      <a:pt x="116" y="25"/>
                      <a:pt x="122" y="19"/>
                      <a:pt x="128" y="13"/>
                    </a:cubicBezTo>
                    <a:cubicBezTo>
                      <a:pt x="126" y="7"/>
                      <a:pt x="126" y="7"/>
                      <a:pt x="126" y="7"/>
                    </a:cubicBezTo>
                    <a:cubicBezTo>
                      <a:pt x="126" y="7"/>
                      <a:pt x="115" y="5"/>
                      <a:pt x="104" y="5"/>
                    </a:cubicBezTo>
                    <a:cubicBezTo>
                      <a:pt x="89" y="5"/>
                      <a:pt x="78" y="6"/>
                      <a:pt x="69" y="8"/>
                    </a:cubicBezTo>
                    <a:cubicBezTo>
                      <a:pt x="61" y="9"/>
                      <a:pt x="51" y="16"/>
                      <a:pt x="51" y="16"/>
                    </a:cubicBezTo>
                    <a:cubicBezTo>
                      <a:pt x="35" y="32"/>
                      <a:pt x="35" y="32"/>
                      <a:pt x="35" y="32"/>
                    </a:cubicBezTo>
                    <a:cubicBezTo>
                      <a:pt x="23" y="32"/>
                      <a:pt x="12" y="32"/>
                      <a:pt x="0" y="32"/>
                    </a:cubicBezTo>
                    <a:cubicBezTo>
                      <a:pt x="11" y="21"/>
                      <a:pt x="21" y="11"/>
                      <a:pt x="32" y="0"/>
                    </a:cubicBezTo>
                    <a:cubicBezTo>
                      <a:pt x="41" y="0"/>
                      <a:pt x="50" y="0"/>
                      <a:pt x="59" y="0"/>
                    </a:cubicBezTo>
                    <a:cubicBezTo>
                      <a:pt x="60" y="5"/>
                      <a:pt x="60" y="5"/>
                      <a:pt x="60" y="5"/>
                    </a:cubicBezTo>
                    <a:cubicBezTo>
                      <a:pt x="61" y="5"/>
                      <a:pt x="61" y="5"/>
                      <a:pt x="61" y="5"/>
                    </a:cubicBezTo>
                    <a:cubicBezTo>
                      <a:pt x="68" y="3"/>
                      <a:pt x="76" y="2"/>
                      <a:pt x="86" y="1"/>
                    </a:cubicBezTo>
                    <a:cubicBezTo>
                      <a:pt x="96" y="0"/>
                      <a:pt x="106" y="0"/>
                      <a:pt x="117" y="0"/>
                    </a:cubicBezTo>
                    <a:cubicBezTo>
                      <a:pt x="156" y="0"/>
                      <a:pt x="172" y="4"/>
                      <a:pt x="164" y="11"/>
                    </a:cubicBezTo>
                    <a:cubicBezTo>
                      <a:pt x="157" y="18"/>
                      <a:pt x="151"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3" name="Freeform 391"/>
              <p:cNvSpPr>
                <a:spLocks noEditPoints="1"/>
              </p:cNvSpPr>
              <p:nvPr/>
            </p:nvSpPr>
            <p:spPr bwMode="auto">
              <a:xfrm>
                <a:off x="-21850350" y="5045076"/>
                <a:ext cx="460375" cy="93663"/>
              </a:xfrm>
              <a:custGeom>
                <a:avLst/>
                <a:gdLst>
                  <a:gd name="T0" fmla="*/ 85 w 123"/>
                  <a:gd name="T1" fmla="*/ 25 h 25"/>
                  <a:gd name="T2" fmla="*/ 83 w 123"/>
                  <a:gd name="T3" fmla="*/ 22 h 25"/>
                  <a:gd name="T4" fmla="*/ 82 w 123"/>
                  <a:gd name="T5" fmla="*/ 22 h 25"/>
                  <a:gd name="T6" fmla="*/ 60 w 123"/>
                  <a:gd name="T7" fmla="*/ 25 h 25"/>
                  <a:gd name="T8" fmla="*/ 34 w 123"/>
                  <a:gd name="T9" fmla="*/ 25 h 25"/>
                  <a:gd name="T10" fmla="*/ 6 w 123"/>
                  <a:gd name="T11" fmla="*/ 24 h 25"/>
                  <a:gd name="T12" fmla="*/ 0 w 123"/>
                  <a:gd name="T13" fmla="*/ 18 h 25"/>
                  <a:gd name="T14" fmla="*/ 22 w 123"/>
                  <a:gd name="T15" fmla="*/ 12 h 25"/>
                  <a:gd name="T16" fmla="*/ 70 w 123"/>
                  <a:gd name="T17" fmla="*/ 10 h 25"/>
                  <a:gd name="T18" fmla="*/ 93 w 123"/>
                  <a:gd name="T19" fmla="*/ 10 h 25"/>
                  <a:gd name="T20" fmla="*/ 94 w 123"/>
                  <a:gd name="T21" fmla="*/ 9 h 25"/>
                  <a:gd name="T22" fmla="*/ 92 w 123"/>
                  <a:gd name="T23" fmla="*/ 5 h 25"/>
                  <a:gd name="T24" fmla="*/ 75 w 123"/>
                  <a:gd name="T25" fmla="*/ 4 h 25"/>
                  <a:gd name="T26" fmla="*/ 55 w 123"/>
                  <a:gd name="T27" fmla="*/ 4 h 25"/>
                  <a:gd name="T28" fmla="*/ 36 w 123"/>
                  <a:gd name="T29" fmla="*/ 6 h 25"/>
                  <a:gd name="T30" fmla="*/ 31 w 123"/>
                  <a:gd name="T31" fmla="*/ 2 h 25"/>
                  <a:gd name="T32" fmla="*/ 56 w 123"/>
                  <a:gd name="T33" fmla="*/ 0 h 25"/>
                  <a:gd name="T34" fmla="*/ 80 w 123"/>
                  <a:gd name="T35" fmla="*/ 0 h 25"/>
                  <a:gd name="T36" fmla="*/ 116 w 123"/>
                  <a:gd name="T37" fmla="*/ 2 h 25"/>
                  <a:gd name="T38" fmla="*/ 122 w 123"/>
                  <a:gd name="T39" fmla="*/ 8 h 25"/>
                  <a:gd name="T40" fmla="*/ 105 w 123"/>
                  <a:gd name="T41" fmla="*/ 25 h 25"/>
                  <a:gd name="T42" fmla="*/ 85 w 123"/>
                  <a:gd name="T43" fmla="*/ 25 h 25"/>
                  <a:gd name="T44" fmla="*/ 47 w 123"/>
                  <a:gd name="T45" fmla="*/ 21 h 25"/>
                  <a:gd name="T46" fmla="*/ 73 w 123"/>
                  <a:gd name="T47" fmla="*/ 20 h 25"/>
                  <a:gd name="T48" fmla="*/ 87 w 123"/>
                  <a:gd name="T49" fmla="*/ 15 h 25"/>
                  <a:gd name="T50" fmla="*/ 89 w 123"/>
                  <a:gd name="T51" fmla="*/ 13 h 25"/>
                  <a:gd name="T52" fmla="*/ 72 w 123"/>
                  <a:gd name="T53" fmla="*/ 13 h 25"/>
                  <a:gd name="T54" fmla="*/ 42 w 123"/>
                  <a:gd name="T55" fmla="*/ 14 h 25"/>
                  <a:gd name="T56" fmla="*/ 30 w 123"/>
                  <a:gd name="T57" fmla="*/ 18 h 25"/>
                  <a:gd name="T58" fmla="*/ 32 w 123"/>
                  <a:gd name="T59" fmla="*/ 20 h 25"/>
                  <a:gd name="T60" fmla="*/ 47 w 123"/>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3" h="25">
                    <a:moveTo>
                      <a:pt x="85" y="25"/>
                    </a:moveTo>
                    <a:cubicBezTo>
                      <a:pt x="83" y="22"/>
                      <a:pt x="83" y="22"/>
                      <a:pt x="83" y="22"/>
                    </a:cubicBezTo>
                    <a:cubicBezTo>
                      <a:pt x="82" y="22"/>
                      <a:pt x="82" y="22"/>
                      <a:pt x="82" y="22"/>
                    </a:cubicBezTo>
                    <a:cubicBezTo>
                      <a:pt x="74" y="23"/>
                      <a:pt x="67" y="24"/>
                      <a:pt x="60" y="25"/>
                    </a:cubicBezTo>
                    <a:cubicBezTo>
                      <a:pt x="53" y="25"/>
                      <a:pt x="44" y="25"/>
                      <a:pt x="34" y="25"/>
                    </a:cubicBezTo>
                    <a:cubicBezTo>
                      <a:pt x="21" y="25"/>
                      <a:pt x="12" y="25"/>
                      <a:pt x="6" y="24"/>
                    </a:cubicBezTo>
                    <a:cubicBezTo>
                      <a:pt x="0" y="18"/>
                      <a:pt x="0" y="18"/>
                      <a:pt x="0" y="18"/>
                    </a:cubicBezTo>
                    <a:cubicBezTo>
                      <a:pt x="0" y="18"/>
                      <a:pt x="10" y="13"/>
                      <a:pt x="22" y="12"/>
                    </a:cubicBezTo>
                    <a:cubicBezTo>
                      <a:pt x="33" y="11"/>
                      <a:pt x="49" y="10"/>
                      <a:pt x="70" y="10"/>
                    </a:cubicBezTo>
                    <a:cubicBezTo>
                      <a:pt x="78" y="10"/>
                      <a:pt x="85" y="10"/>
                      <a:pt x="93" y="10"/>
                    </a:cubicBezTo>
                    <a:cubicBezTo>
                      <a:pt x="94" y="9"/>
                      <a:pt x="94" y="9"/>
                      <a:pt x="94" y="9"/>
                    </a:cubicBezTo>
                    <a:cubicBezTo>
                      <a:pt x="92" y="5"/>
                      <a:pt x="92" y="5"/>
                      <a:pt x="92" y="5"/>
                    </a:cubicBezTo>
                    <a:cubicBezTo>
                      <a:pt x="92" y="5"/>
                      <a:pt x="83" y="4"/>
                      <a:pt x="75" y="4"/>
                    </a:cubicBezTo>
                    <a:cubicBezTo>
                      <a:pt x="68" y="4"/>
                      <a:pt x="62" y="4"/>
                      <a:pt x="55" y="4"/>
                    </a:cubicBezTo>
                    <a:cubicBezTo>
                      <a:pt x="48" y="5"/>
                      <a:pt x="42" y="5"/>
                      <a:pt x="36" y="6"/>
                    </a:cubicBezTo>
                    <a:cubicBezTo>
                      <a:pt x="31" y="2"/>
                      <a:pt x="31" y="2"/>
                      <a:pt x="31" y="2"/>
                    </a:cubicBezTo>
                    <a:cubicBezTo>
                      <a:pt x="38" y="1"/>
                      <a:pt x="47" y="0"/>
                      <a:pt x="56" y="0"/>
                    </a:cubicBezTo>
                    <a:cubicBezTo>
                      <a:pt x="64" y="0"/>
                      <a:pt x="73" y="0"/>
                      <a:pt x="80" y="0"/>
                    </a:cubicBezTo>
                    <a:cubicBezTo>
                      <a:pt x="97" y="0"/>
                      <a:pt x="109" y="0"/>
                      <a:pt x="116" y="2"/>
                    </a:cubicBezTo>
                    <a:cubicBezTo>
                      <a:pt x="123" y="3"/>
                      <a:pt x="122" y="8"/>
                      <a:pt x="122" y="8"/>
                    </a:cubicBezTo>
                    <a:cubicBezTo>
                      <a:pt x="105" y="25"/>
                      <a:pt x="105" y="25"/>
                      <a:pt x="105" y="25"/>
                    </a:cubicBezTo>
                    <a:cubicBezTo>
                      <a:pt x="99" y="25"/>
                      <a:pt x="92" y="25"/>
                      <a:pt x="85" y="25"/>
                    </a:cubicBezTo>
                    <a:close/>
                    <a:moveTo>
                      <a:pt x="47" y="21"/>
                    </a:moveTo>
                    <a:cubicBezTo>
                      <a:pt x="57" y="21"/>
                      <a:pt x="66" y="21"/>
                      <a:pt x="73" y="20"/>
                    </a:cubicBezTo>
                    <a:cubicBezTo>
                      <a:pt x="81" y="19"/>
                      <a:pt x="87" y="15"/>
                      <a:pt x="87" y="15"/>
                    </a:cubicBezTo>
                    <a:cubicBezTo>
                      <a:pt x="89" y="13"/>
                      <a:pt x="89" y="13"/>
                      <a:pt x="89" y="13"/>
                    </a:cubicBezTo>
                    <a:cubicBezTo>
                      <a:pt x="72" y="13"/>
                      <a:pt x="72" y="13"/>
                      <a:pt x="72" y="13"/>
                    </a:cubicBezTo>
                    <a:cubicBezTo>
                      <a:pt x="59" y="13"/>
                      <a:pt x="49" y="14"/>
                      <a:pt x="42" y="14"/>
                    </a:cubicBezTo>
                    <a:cubicBezTo>
                      <a:pt x="35" y="15"/>
                      <a:pt x="30" y="18"/>
                      <a:pt x="30" y="18"/>
                    </a:cubicBezTo>
                    <a:cubicBezTo>
                      <a:pt x="32" y="20"/>
                      <a:pt x="32" y="20"/>
                      <a:pt x="32" y="20"/>
                    </a:cubicBezTo>
                    <a:cubicBezTo>
                      <a:pt x="32" y="20"/>
                      <a:pt x="40" y="21"/>
                      <a:pt x="47"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4" name="Freeform 392"/>
              <p:cNvSpPr>
                <a:spLocks/>
              </p:cNvSpPr>
              <p:nvPr/>
            </p:nvSpPr>
            <p:spPr bwMode="auto">
              <a:xfrm>
                <a:off x="-21307425" y="5006976"/>
                <a:ext cx="236538" cy="131763"/>
              </a:xfrm>
              <a:custGeom>
                <a:avLst/>
                <a:gdLst>
                  <a:gd name="T0" fmla="*/ 28 w 63"/>
                  <a:gd name="T1" fmla="*/ 35 h 35"/>
                  <a:gd name="T2" fmla="*/ 0 w 63"/>
                  <a:gd name="T3" fmla="*/ 35 h 35"/>
                  <a:gd name="T4" fmla="*/ 35 w 63"/>
                  <a:gd name="T5" fmla="*/ 0 h 35"/>
                  <a:gd name="T6" fmla="*/ 63 w 63"/>
                  <a:gd name="T7" fmla="*/ 0 h 35"/>
                  <a:gd name="T8" fmla="*/ 28 w 63"/>
                  <a:gd name="T9" fmla="*/ 35 h 35"/>
                </a:gdLst>
                <a:ahLst/>
                <a:cxnLst>
                  <a:cxn ang="0">
                    <a:pos x="T0" y="T1"/>
                  </a:cxn>
                  <a:cxn ang="0">
                    <a:pos x="T2" y="T3"/>
                  </a:cxn>
                  <a:cxn ang="0">
                    <a:pos x="T4" y="T5"/>
                  </a:cxn>
                  <a:cxn ang="0">
                    <a:pos x="T6" y="T7"/>
                  </a:cxn>
                  <a:cxn ang="0">
                    <a:pos x="T8" y="T9"/>
                  </a:cxn>
                </a:cxnLst>
                <a:rect l="0" t="0" r="r" b="b"/>
                <a:pathLst>
                  <a:path w="63" h="35">
                    <a:moveTo>
                      <a:pt x="28" y="35"/>
                    </a:moveTo>
                    <a:cubicBezTo>
                      <a:pt x="18" y="35"/>
                      <a:pt x="9" y="35"/>
                      <a:pt x="0" y="35"/>
                    </a:cubicBezTo>
                    <a:cubicBezTo>
                      <a:pt x="11" y="23"/>
                      <a:pt x="23" y="12"/>
                      <a:pt x="35" y="0"/>
                    </a:cubicBezTo>
                    <a:cubicBezTo>
                      <a:pt x="44" y="0"/>
                      <a:pt x="54" y="0"/>
                      <a:pt x="63" y="0"/>
                    </a:cubicBezTo>
                    <a:cubicBezTo>
                      <a:pt x="51" y="12"/>
                      <a:pt x="39" y="23"/>
                      <a:pt x="28"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5" name="Freeform 393"/>
              <p:cNvSpPr>
                <a:spLocks/>
              </p:cNvSpPr>
              <p:nvPr/>
            </p:nvSpPr>
            <p:spPr bwMode="auto">
              <a:xfrm>
                <a:off x="-21032788" y="5026026"/>
                <a:ext cx="330200" cy="112713"/>
              </a:xfrm>
              <a:custGeom>
                <a:avLst/>
                <a:gdLst>
                  <a:gd name="T0" fmla="*/ 48 w 88"/>
                  <a:gd name="T1" fmla="*/ 26 h 30"/>
                  <a:gd name="T2" fmla="*/ 69 w 88"/>
                  <a:gd name="T3" fmla="*/ 26 h 30"/>
                  <a:gd name="T4" fmla="*/ 65 w 88"/>
                  <a:gd name="T5" fmla="*/ 30 h 30"/>
                  <a:gd name="T6" fmla="*/ 53 w 88"/>
                  <a:gd name="T7" fmla="*/ 30 h 30"/>
                  <a:gd name="T8" fmla="*/ 37 w 88"/>
                  <a:gd name="T9" fmla="*/ 30 h 30"/>
                  <a:gd name="T10" fmla="*/ 5 w 88"/>
                  <a:gd name="T11" fmla="*/ 22 h 30"/>
                  <a:gd name="T12" fmla="*/ 18 w 88"/>
                  <a:gd name="T13" fmla="*/ 9 h 30"/>
                  <a:gd name="T14" fmla="*/ 0 w 88"/>
                  <a:gd name="T15" fmla="*/ 9 h 30"/>
                  <a:gd name="T16" fmla="*/ 3 w 88"/>
                  <a:gd name="T17" fmla="*/ 7 h 30"/>
                  <a:gd name="T18" fmla="*/ 24 w 88"/>
                  <a:gd name="T19" fmla="*/ 5 h 30"/>
                  <a:gd name="T20" fmla="*/ 39 w 88"/>
                  <a:gd name="T21" fmla="*/ 0 h 30"/>
                  <a:gd name="T22" fmla="*/ 56 w 88"/>
                  <a:gd name="T23" fmla="*/ 0 h 30"/>
                  <a:gd name="T24" fmla="*/ 51 w 88"/>
                  <a:gd name="T25" fmla="*/ 5 h 30"/>
                  <a:gd name="T26" fmla="*/ 88 w 88"/>
                  <a:gd name="T27" fmla="*/ 5 h 30"/>
                  <a:gd name="T28" fmla="*/ 84 w 88"/>
                  <a:gd name="T29" fmla="*/ 9 h 30"/>
                  <a:gd name="T30" fmla="*/ 47 w 88"/>
                  <a:gd name="T31" fmla="*/ 9 h 30"/>
                  <a:gd name="T32" fmla="*/ 33 w 88"/>
                  <a:gd name="T33" fmla="*/ 22 h 30"/>
                  <a:gd name="T34" fmla="*/ 36 w 88"/>
                  <a:gd name="T35" fmla="*/ 25 h 30"/>
                  <a:gd name="T36" fmla="*/ 48 w 88"/>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30">
                    <a:moveTo>
                      <a:pt x="48" y="26"/>
                    </a:moveTo>
                    <a:cubicBezTo>
                      <a:pt x="55" y="26"/>
                      <a:pt x="62" y="26"/>
                      <a:pt x="69" y="26"/>
                    </a:cubicBezTo>
                    <a:cubicBezTo>
                      <a:pt x="65" y="30"/>
                      <a:pt x="65" y="30"/>
                      <a:pt x="65" y="30"/>
                    </a:cubicBezTo>
                    <a:cubicBezTo>
                      <a:pt x="53" y="30"/>
                      <a:pt x="53" y="30"/>
                      <a:pt x="53" y="30"/>
                    </a:cubicBezTo>
                    <a:cubicBezTo>
                      <a:pt x="37" y="30"/>
                      <a:pt x="37" y="30"/>
                      <a:pt x="37" y="30"/>
                    </a:cubicBezTo>
                    <a:cubicBezTo>
                      <a:pt x="11" y="30"/>
                      <a:pt x="5" y="22"/>
                      <a:pt x="5" y="22"/>
                    </a:cubicBezTo>
                    <a:cubicBezTo>
                      <a:pt x="18" y="9"/>
                      <a:pt x="18" y="9"/>
                      <a:pt x="18" y="9"/>
                    </a:cubicBezTo>
                    <a:cubicBezTo>
                      <a:pt x="13" y="9"/>
                      <a:pt x="6" y="9"/>
                      <a:pt x="0" y="9"/>
                    </a:cubicBezTo>
                    <a:cubicBezTo>
                      <a:pt x="3" y="7"/>
                      <a:pt x="3" y="7"/>
                      <a:pt x="3" y="7"/>
                    </a:cubicBezTo>
                    <a:cubicBezTo>
                      <a:pt x="10" y="6"/>
                      <a:pt x="17" y="5"/>
                      <a:pt x="24" y="5"/>
                    </a:cubicBezTo>
                    <a:cubicBezTo>
                      <a:pt x="39" y="0"/>
                      <a:pt x="39" y="0"/>
                      <a:pt x="39" y="0"/>
                    </a:cubicBezTo>
                    <a:cubicBezTo>
                      <a:pt x="56" y="0"/>
                      <a:pt x="56" y="0"/>
                      <a:pt x="56" y="0"/>
                    </a:cubicBezTo>
                    <a:cubicBezTo>
                      <a:pt x="51" y="5"/>
                      <a:pt x="51" y="5"/>
                      <a:pt x="51" y="5"/>
                    </a:cubicBezTo>
                    <a:cubicBezTo>
                      <a:pt x="63" y="5"/>
                      <a:pt x="76" y="5"/>
                      <a:pt x="88" y="5"/>
                    </a:cubicBezTo>
                    <a:cubicBezTo>
                      <a:pt x="84" y="9"/>
                      <a:pt x="84" y="9"/>
                      <a:pt x="84" y="9"/>
                    </a:cubicBezTo>
                    <a:cubicBezTo>
                      <a:pt x="72" y="9"/>
                      <a:pt x="59" y="9"/>
                      <a:pt x="47" y="9"/>
                    </a:cubicBezTo>
                    <a:cubicBezTo>
                      <a:pt x="33" y="22"/>
                      <a:pt x="33" y="22"/>
                      <a:pt x="33" y="22"/>
                    </a:cubicBezTo>
                    <a:cubicBezTo>
                      <a:pt x="36" y="25"/>
                      <a:pt x="36" y="25"/>
                      <a:pt x="36" y="25"/>
                    </a:cubicBezTo>
                    <a:lnTo>
                      <a:pt x="48"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6" name="Freeform 394"/>
              <p:cNvSpPr>
                <a:spLocks noEditPoints="1"/>
              </p:cNvSpPr>
              <p:nvPr/>
            </p:nvSpPr>
            <p:spPr bwMode="auto">
              <a:xfrm>
                <a:off x="26538238" y="5045076"/>
                <a:ext cx="439738" cy="93663"/>
              </a:xfrm>
              <a:custGeom>
                <a:avLst/>
                <a:gdLst>
                  <a:gd name="T0" fmla="*/ 97 w 117"/>
                  <a:gd name="T1" fmla="*/ 25 h 25"/>
                  <a:gd name="T2" fmla="*/ 89 w 117"/>
                  <a:gd name="T3" fmla="*/ 22 h 25"/>
                  <a:gd name="T4" fmla="*/ 88 w 117"/>
                  <a:gd name="T5" fmla="*/ 22 h 25"/>
                  <a:gd name="T6" fmla="*/ 71 w 117"/>
                  <a:gd name="T7" fmla="*/ 25 h 25"/>
                  <a:gd name="T8" fmla="*/ 47 w 117"/>
                  <a:gd name="T9" fmla="*/ 25 h 25"/>
                  <a:gd name="T10" fmla="*/ 15 w 117"/>
                  <a:gd name="T11" fmla="*/ 24 h 25"/>
                  <a:gd name="T12" fmla="*/ 0 w 117"/>
                  <a:gd name="T13" fmla="*/ 18 h 25"/>
                  <a:gd name="T14" fmla="*/ 10 w 117"/>
                  <a:gd name="T15" fmla="*/ 12 h 25"/>
                  <a:gd name="T16" fmla="*/ 55 w 117"/>
                  <a:gd name="T17" fmla="*/ 10 h 25"/>
                  <a:gd name="T18" fmla="*/ 78 w 117"/>
                  <a:gd name="T19" fmla="*/ 10 h 25"/>
                  <a:gd name="T20" fmla="*/ 77 w 117"/>
                  <a:gd name="T21" fmla="*/ 9 h 25"/>
                  <a:gd name="T22" fmla="*/ 68 w 117"/>
                  <a:gd name="T23" fmla="*/ 5 h 25"/>
                  <a:gd name="T24" fmla="*/ 49 w 117"/>
                  <a:gd name="T25" fmla="*/ 4 h 25"/>
                  <a:gd name="T26" fmla="*/ 30 w 117"/>
                  <a:gd name="T27" fmla="*/ 4 h 25"/>
                  <a:gd name="T28" fmla="*/ 13 w 117"/>
                  <a:gd name="T29" fmla="*/ 6 h 25"/>
                  <a:gd name="T30" fmla="*/ 1 w 117"/>
                  <a:gd name="T31" fmla="*/ 2 h 25"/>
                  <a:gd name="T32" fmla="*/ 23 w 117"/>
                  <a:gd name="T33" fmla="*/ 0 h 25"/>
                  <a:gd name="T34" fmla="*/ 47 w 117"/>
                  <a:gd name="T35" fmla="*/ 0 h 25"/>
                  <a:gd name="T36" fmla="*/ 87 w 117"/>
                  <a:gd name="T37" fmla="*/ 2 h 25"/>
                  <a:gd name="T38" fmla="*/ 105 w 117"/>
                  <a:gd name="T39" fmla="*/ 8 h 25"/>
                  <a:gd name="T40" fmla="*/ 117 w 117"/>
                  <a:gd name="T41" fmla="*/ 25 h 25"/>
                  <a:gd name="T42" fmla="*/ 97 w 117"/>
                  <a:gd name="T43" fmla="*/ 25 h 25"/>
                  <a:gd name="T44" fmla="*/ 52 w 117"/>
                  <a:gd name="T45" fmla="*/ 21 h 25"/>
                  <a:gd name="T46" fmla="*/ 76 w 117"/>
                  <a:gd name="T47" fmla="*/ 20 h 25"/>
                  <a:gd name="T48" fmla="*/ 82 w 117"/>
                  <a:gd name="T49" fmla="*/ 15 h 25"/>
                  <a:gd name="T50" fmla="*/ 80 w 117"/>
                  <a:gd name="T51" fmla="*/ 13 h 25"/>
                  <a:gd name="T52" fmla="*/ 63 w 117"/>
                  <a:gd name="T53" fmla="*/ 13 h 25"/>
                  <a:gd name="T54" fmla="*/ 35 w 117"/>
                  <a:gd name="T55" fmla="*/ 14 h 25"/>
                  <a:gd name="T56" fmla="*/ 29 w 117"/>
                  <a:gd name="T57" fmla="*/ 18 h 25"/>
                  <a:gd name="T58" fmla="*/ 36 w 117"/>
                  <a:gd name="T59" fmla="*/ 20 h 25"/>
                  <a:gd name="T60" fmla="*/ 52 w 117"/>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 h="25">
                    <a:moveTo>
                      <a:pt x="97" y="25"/>
                    </a:moveTo>
                    <a:cubicBezTo>
                      <a:pt x="89" y="22"/>
                      <a:pt x="89" y="22"/>
                      <a:pt x="89" y="22"/>
                    </a:cubicBezTo>
                    <a:cubicBezTo>
                      <a:pt x="88" y="22"/>
                      <a:pt x="88" y="22"/>
                      <a:pt x="88" y="22"/>
                    </a:cubicBezTo>
                    <a:cubicBezTo>
                      <a:pt x="88" y="22"/>
                      <a:pt x="77" y="24"/>
                      <a:pt x="71" y="25"/>
                    </a:cubicBezTo>
                    <a:cubicBezTo>
                      <a:pt x="65" y="25"/>
                      <a:pt x="57" y="25"/>
                      <a:pt x="47" y="25"/>
                    </a:cubicBezTo>
                    <a:cubicBezTo>
                      <a:pt x="34" y="25"/>
                      <a:pt x="23" y="25"/>
                      <a:pt x="15" y="24"/>
                    </a:cubicBezTo>
                    <a:cubicBezTo>
                      <a:pt x="7" y="22"/>
                      <a:pt x="0" y="18"/>
                      <a:pt x="0" y="18"/>
                    </a:cubicBezTo>
                    <a:cubicBezTo>
                      <a:pt x="0" y="18"/>
                      <a:pt x="1" y="13"/>
                      <a:pt x="10" y="12"/>
                    </a:cubicBezTo>
                    <a:cubicBezTo>
                      <a:pt x="20" y="11"/>
                      <a:pt x="34" y="10"/>
                      <a:pt x="55" y="10"/>
                    </a:cubicBezTo>
                    <a:cubicBezTo>
                      <a:pt x="63" y="10"/>
                      <a:pt x="70" y="10"/>
                      <a:pt x="78" y="10"/>
                    </a:cubicBezTo>
                    <a:cubicBezTo>
                      <a:pt x="77" y="9"/>
                      <a:pt x="77" y="9"/>
                      <a:pt x="77" y="9"/>
                    </a:cubicBezTo>
                    <a:cubicBezTo>
                      <a:pt x="68" y="5"/>
                      <a:pt x="68" y="5"/>
                      <a:pt x="68" y="5"/>
                    </a:cubicBezTo>
                    <a:cubicBezTo>
                      <a:pt x="68" y="5"/>
                      <a:pt x="57" y="4"/>
                      <a:pt x="49" y="4"/>
                    </a:cubicBezTo>
                    <a:cubicBezTo>
                      <a:pt x="42" y="4"/>
                      <a:pt x="30" y="4"/>
                      <a:pt x="30" y="4"/>
                    </a:cubicBezTo>
                    <a:cubicBezTo>
                      <a:pt x="24" y="5"/>
                      <a:pt x="13" y="6"/>
                      <a:pt x="13" y="6"/>
                    </a:cubicBezTo>
                    <a:cubicBezTo>
                      <a:pt x="1" y="2"/>
                      <a:pt x="1" y="2"/>
                      <a:pt x="1" y="2"/>
                    </a:cubicBezTo>
                    <a:cubicBezTo>
                      <a:pt x="8" y="1"/>
                      <a:pt x="15" y="0"/>
                      <a:pt x="23" y="0"/>
                    </a:cubicBezTo>
                    <a:cubicBezTo>
                      <a:pt x="31" y="0"/>
                      <a:pt x="39" y="0"/>
                      <a:pt x="47" y="0"/>
                    </a:cubicBezTo>
                    <a:cubicBezTo>
                      <a:pt x="64" y="0"/>
                      <a:pt x="77" y="0"/>
                      <a:pt x="87" y="2"/>
                    </a:cubicBezTo>
                    <a:cubicBezTo>
                      <a:pt x="96" y="3"/>
                      <a:pt x="105" y="8"/>
                      <a:pt x="105" y="8"/>
                    </a:cubicBezTo>
                    <a:cubicBezTo>
                      <a:pt x="117" y="25"/>
                      <a:pt x="117" y="25"/>
                      <a:pt x="117" y="25"/>
                    </a:cubicBezTo>
                    <a:cubicBezTo>
                      <a:pt x="111" y="25"/>
                      <a:pt x="104" y="25"/>
                      <a:pt x="97" y="25"/>
                    </a:cubicBezTo>
                    <a:close/>
                    <a:moveTo>
                      <a:pt x="52" y="21"/>
                    </a:moveTo>
                    <a:cubicBezTo>
                      <a:pt x="63" y="21"/>
                      <a:pt x="76" y="20"/>
                      <a:pt x="76" y="20"/>
                    </a:cubicBezTo>
                    <a:cubicBezTo>
                      <a:pt x="82" y="15"/>
                      <a:pt x="82" y="15"/>
                      <a:pt x="82" y="15"/>
                    </a:cubicBezTo>
                    <a:cubicBezTo>
                      <a:pt x="80" y="13"/>
                      <a:pt x="80" y="13"/>
                      <a:pt x="80" y="13"/>
                    </a:cubicBezTo>
                    <a:cubicBezTo>
                      <a:pt x="63" y="13"/>
                      <a:pt x="63" y="13"/>
                      <a:pt x="63" y="13"/>
                    </a:cubicBezTo>
                    <a:cubicBezTo>
                      <a:pt x="50" y="13"/>
                      <a:pt x="35" y="14"/>
                      <a:pt x="35" y="14"/>
                    </a:cubicBezTo>
                    <a:cubicBezTo>
                      <a:pt x="29" y="18"/>
                      <a:pt x="29" y="18"/>
                      <a:pt x="29" y="18"/>
                    </a:cubicBezTo>
                    <a:cubicBezTo>
                      <a:pt x="36" y="20"/>
                      <a:pt x="36" y="20"/>
                      <a:pt x="36" y="20"/>
                    </a:cubicBezTo>
                    <a:cubicBezTo>
                      <a:pt x="36" y="20"/>
                      <a:pt x="46" y="21"/>
                      <a:pt x="52"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7" name="Freeform 395"/>
              <p:cNvSpPr>
                <a:spLocks/>
              </p:cNvSpPr>
              <p:nvPr/>
            </p:nvSpPr>
            <p:spPr bwMode="auto">
              <a:xfrm>
                <a:off x="27025600" y="5006976"/>
                <a:ext cx="206375" cy="131763"/>
              </a:xfrm>
              <a:custGeom>
                <a:avLst/>
                <a:gdLst>
                  <a:gd name="T0" fmla="*/ 55 w 55"/>
                  <a:gd name="T1" fmla="*/ 35 h 35"/>
                  <a:gd name="T2" fmla="*/ 27 w 55"/>
                  <a:gd name="T3" fmla="*/ 35 h 35"/>
                  <a:gd name="T4" fmla="*/ 0 w 55"/>
                  <a:gd name="T5" fmla="*/ 0 h 35"/>
                  <a:gd name="T6" fmla="*/ 28 w 55"/>
                  <a:gd name="T7" fmla="*/ 0 h 35"/>
                  <a:gd name="T8" fmla="*/ 55 w 55"/>
                  <a:gd name="T9" fmla="*/ 35 h 35"/>
                </a:gdLst>
                <a:ahLst/>
                <a:cxnLst>
                  <a:cxn ang="0">
                    <a:pos x="T0" y="T1"/>
                  </a:cxn>
                  <a:cxn ang="0">
                    <a:pos x="T2" y="T3"/>
                  </a:cxn>
                  <a:cxn ang="0">
                    <a:pos x="T4" y="T5"/>
                  </a:cxn>
                  <a:cxn ang="0">
                    <a:pos x="T6" y="T7"/>
                  </a:cxn>
                  <a:cxn ang="0">
                    <a:pos x="T8" y="T9"/>
                  </a:cxn>
                </a:cxnLst>
                <a:rect l="0" t="0" r="r" b="b"/>
                <a:pathLst>
                  <a:path w="55" h="35">
                    <a:moveTo>
                      <a:pt x="55" y="35"/>
                    </a:moveTo>
                    <a:cubicBezTo>
                      <a:pt x="45" y="35"/>
                      <a:pt x="36" y="35"/>
                      <a:pt x="27" y="35"/>
                    </a:cubicBezTo>
                    <a:cubicBezTo>
                      <a:pt x="17" y="24"/>
                      <a:pt x="8" y="12"/>
                      <a:pt x="0" y="0"/>
                    </a:cubicBezTo>
                    <a:cubicBezTo>
                      <a:pt x="9" y="0"/>
                      <a:pt x="18" y="0"/>
                      <a:pt x="28" y="0"/>
                    </a:cubicBezTo>
                    <a:cubicBezTo>
                      <a:pt x="37" y="12"/>
                      <a:pt x="46" y="24"/>
                      <a:pt x="55"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8" name="Freeform 396"/>
              <p:cNvSpPr>
                <a:spLocks/>
              </p:cNvSpPr>
              <p:nvPr/>
            </p:nvSpPr>
            <p:spPr bwMode="auto">
              <a:xfrm>
                <a:off x="27254200" y="5026026"/>
                <a:ext cx="387350" cy="112713"/>
              </a:xfrm>
              <a:custGeom>
                <a:avLst/>
                <a:gdLst>
                  <a:gd name="T0" fmla="*/ 80 w 103"/>
                  <a:gd name="T1" fmla="*/ 26 h 30"/>
                  <a:gd name="T2" fmla="*/ 100 w 103"/>
                  <a:gd name="T3" fmla="*/ 26 h 30"/>
                  <a:gd name="T4" fmla="*/ 103 w 103"/>
                  <a:gd name="T5" fmla="*/ 30 h 30"/>
                  <a:gd name="T6" fmla="*/ 92 w 103"/>
                  <a:gd name="T7" fmla="*/ 30 h 30"/>
                  <a:gd name="T8" fmla="*/ 77 w 103"/>
                  <a:gd name="T9" fmla="*/ 30 h 30"/>
                  <a:gd name="T10" fmla="*/ 31 w 103"/>
                  <a:gd name="T11" fmla="*/ 22 h 30"/>
                  <a:gd name="T12" fmla="*/ 20 w 103"/>
                  <a:gd name="T13" fmla="*/ 9 h 30"/>
                  <a:gd name="T14" fmla="*/ 2 w 103"/>
                  <a:gd name="T15" fmla="*/ 9 h 30"/>
                  <a:gd name="T16" fmla="*/ 0 w 103"/>
                  <a:gd name="T17" fmla="*/ 7 h 30"/>
                  <a:gd name="T18" fmla="*/ 18 w 103"/>
                  <a:gd name="T19" fmla="*/ 5 h 30"/>
                  <a:gd name="T20" fmla="*/ 24 w 103"/>
                  <a:gd name="T21" fmla="*/ 0 h 30"/>
                  <a:gd name="T22" fmla="*/ 41 w 103"/>
                  <a:gd name="T23" fmla="*/ 0 h 30"/>
                  <a:gd name="T24" fmla="*/ 45 w 103"/>
                  <a:gd name="T25" fmla="*/ 5 h 30"/>
                  <a:gd name="T26" fmla="*/ 83 w 103"/>
                  <a:gd name="T27" fmla="*/ 5 h 30"/>
                  <a:gd name="T28" fmla="*/ 86 w 103"/>
                  <a:gd name="T29" fmla="*/ 9 h 30"/>
                  <a:gd name="T30" fmla="*/ 48 w 103"/>
                  <a:gd name="T31" fmla="*/ 9 h 30"/>
                  <a:gd name="T32" fmla="*/ 59 w 103"/>
                  <a:gd name="T33" fmla="*/ 22 h 30"/>
                  <a:gd name="T34" fmla="*/ 66 w 103"/>
                  <a:gd name="T35" fmla="*/ 25 h 30"/>
                  <a:gd name="T36" fmla="*/ 80 w 103"/>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3" h="30">
                    <a:moveTo>
                      <a:pt x="80" y="26"/>
                    </a:moveTo>
                    <a:cubicBezTo>
                      <a:pt x="87" y="26"/>
                      <a:pt x="94" y="26"/>
                      <a:pt x="100" y="26"/>
                    </a:cubicBezTo>
                    <a:cubicBezTo>
                      <a:pt x="103" y="30"/>
                      <a:pt x="103" y="30"/>
                      <a:pt x="103" y="30"/>
                    </a:cubicBezTo>
                    <a:cubicBezTo>
                      <a:pt x="92" y="30"/>
                      <a:pt x="92" y="30"/>
                      <a:pt x="92" y="30"/>
                    </a:cubicBezTo>
                    <a:cubicBezTo>
                      <a:pt x="77" y="30"/>
                      <a:pt x="77" y="30"/>
                      <a:pt x="77" y="30"/>
                    </a:cubicBezTo>
                    <a:cubicBezTo>
                      <a:pt x="50" y="30"/>
                      <a:pt x="31" y="22"/>
                      <a:pt x="31" y="22"/>
                    </a:cubicBezTo>
                    <a:cubicBezTo>
                      <a:pt x="20" y="9"/>
                      <a:pt x="20" y="9"/>
                      <a:pt x="20" y="9"/>
                    </a:cubicBezTo>
                    <a:cubicBezTo>
                      <a:pt x="14" y="9"/>
                      <a:pt x="8" y="9"/>
                      <a:pt x="2" y="9"/>
                    </a:cubicBezTo>
                    <a:cubicBezTo>
                      <a:pt x="0" y="7"/>
                      <a:pt x="0" y="7"/>
                      <a:pt x="0" y="7"/>
                    </a:cubicBezTo>
                    <a:cubicBezTo>
                      <a:pt x="6" y="6"/>
                      <a:pt x="12" y="5"/>
                      <a:pt x="18" y="5"/>
                    </a:cubicBezTo>
                    <a:cubicBezTo>
                      <a:pt x="24" y="0"/>
                      <a:pt x="24" y="0"/>
                      <a:pt x="24" y="0"/>
                    </a:cubicBezTo>
                    <a:cubicBezTo>
                      <a:pt x="41" y="0"/>
                      <a:pt x="41" y="0"/>
                      <a:pt x="41" y="0"/>
                    </a:cubicBezTo>
                    <a:cubicBezTo>
                      <a:pt x="45" y="5"/>
                      <a:pt x="45" y="5"/>
                      <a:pt x="45" y="5"/>
                    </a:cubicBezTo>
                    <a:cubicBezTo>
                      <a:pt x="58" y="5"/>
                      <a:pt x="70" y="5"/>
                      <a:pt x="83" y="5"/>
                    </a:cubicBezTo>
                    <a:cubicBezTo>
                      <a:pt x="86" y="9"/>
                      <a:pt x="86" y="9"/>
                      <a:pt x="86" y="9"/>
                    </a:cubicBezTo>
                    <a:cubicBezTo>
                      <a:pt x="73" y="9"/>
                      <a:pt x="61" y="9"/>
                      <a:pt x="48" y="9"/>
                    </a:cubicBezTo>
                    <a:cubicBezTo>
                      <a:pt x="59" y="22"/>
                      <a:pt x="59" y="22"/>
                      <a:pt x="59" y="22"/>
                    </a:cubicBezTo>
                    <a:cubicBezTo>
                      <a:pt x="66" y="25"/>
                      <a:pt x="66" y="25"/>
                      <a:pt x="66" y="25"/>
                    </a:cubicBezTo>
                    <a:lnTo>
                      <a:pt x="80"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49" name="Freeform 397"/>
              <p:cNvSpPr>
                <a:spLocks noEditPoints="1"/>
              </p:cNvSpPr>
              <p:nvPr/>
            </p:nvSpPr>
            <p:spPr bwMode="auto">
              <a:xfrm>
                <a:off x="27093863" y="5572126"/>
                <a:ext cx="581025" cy="119063"/>
              </a:xfrm>
              <a:custGeom>
                <a:avLst/>
                <a:gdLst>
                  <a:gd name="T0" fmla="*/ 155 w 155"/>
                  <a:gd name="T1" fmla="*/ 16 h 32"/>
                  <a:gd name="T2" fmla="*/ 144 w 155"/>
                  <a:gd name="T3" fmla="*/ 28 h 32"/>
                  <a:gd name="T4" fmla="*/ 90 w 155"/>
                  <a:gd name="T5" fmla="*/ 32 h 32"/>
                  <a:gd name="T6" fmla="*/ 48 w 155"/>
                  <a:gd name="T7" fmla="*/ 30 h 32"/>
                  <a:gd name="T8" fmla="*/ 16 w 155"/>
                  <a:gd name="T9" fmla="*/ 25 h 32"/>
                  <a:gd name="T10" fmla="*/ 0 w 155"/>
                  <a:gd name="T11" fmla="*/ 16 h 32"/>
                  <a:gd name="T12" fmla="*/ 12 w 155"/>
                  <a:gd name="T13" fmla="*/ 4 h 32"/>
                  <a:gd name="T14" fmla="*/ 66 w 155"/>
                  <a:gd name="T15" fmla="*/ 0 h 32"/>
                  <a:gd name="T16" fmla="*/ 125 w 155"/>
                  <a:gd name="T17" fmla="*/ 4 h 32"/>
                  <a:gd name="T18" fmla="*/ 155 w 155"/>
                  <a:gd name="T19" fmla="*/ 16 h 32"/>
                  <a:gd name="T20" fmla="*/ 36 w 155"/>
                  <a:gd name="T21" fmla="*/ 16 h 32"/>
                  <a:gd name="T22" fmla="*/ 86 w 155"/>
                  <a:gd name="T23" fmla="*/ 27 h 32"/>
                  <a:gd name="T24" fmla="*/ 119 w 155"/>
                  <a:gd name="T25" fmla="*/ 16 h 32"/>
                  <a:gd name="T26" fmla="*/ 69 w 155"/>
                  <a:gd name="T27" fmla="*/ 5 h 32"/>
                  <a:gd name="T28" fmla="*/ 40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5" y="25"/>
                      <a:pt x="144" y="28"/>
                    </a:cubicBezTo>
                    <a:cubicBezTo>
                      <a:pt x="132" y="31"/>
                      <a:pt x="114" y="32"/>
                      <a:pt x="90" y="32"/>
                    </a:cubicBezTo>
                    <a:cubicBezTo>
                      <a:pt x="74" y="32"/>
                      <a:pt x="60" y="32"/>
                      <a:pt x="48" y="30"/>
                    </a:cubicBezTo>
                    <a:cubicBezTo>
                      <a:pt x="35" y="29"/>
                      <a:pt x="25" y="27"/>
                      <a:pt x="16" y="25"/>
                    </a:cubicBezTo>
                    <a:cubicBezTo>
                      <a:pt x="8" y="22"/>
                      <a:pt x="0" y="16"/>
                      <a:pt x="0" y="16"/>
                    </a:cubicBezTo>
                    <a:cubicBezTo>
                      <a:pt x="0" y="16"/>
                      <a:pt x="0" y="7"/>
                      <a:pt x="12" y="4"/>
                    </a:cubicBezTo>
                    <a:cubicBezTo>
                      <a:pt x="23" y="1"/>
                      <a:pt x="41" y="0"/>
                      <a:pt x="66" y="0"/>
                    </a:cubicBezTo>
                    <a:cubicBezTo>
                      <a:pt x="89" y="0"/>
                      <a:pt x="109" y="1"/>
                      <a:pt x="125" y="4"/>
                    </a:cubicBezTo>
                    <a:cubicBezTo>
                      <a:pt x="141" y="7"/>
                      <a:pt x="155" y="16"/>
                      <a:pt x="155" y="16"/>
                    </a:cubicBezTo>
                    <a:close/>
                    <a:moveTo>
                      <a:pt x="36" y="16"/>
                    </a:moveTo>
                    <a:cubicBezTo>
                      <a:pt x="42" y="23"/>
                      <a:pt x="58" y="27"/>
                      <a:pt x="86" y="27"/>
                    </a:cubicBezTo>
                    <a:cubicBezTo>
                      <a:pt x="114" y="27"/>
                      <a:pt x="125" y="23"/>
                      <a:pt x="119" y="16"/>
                    </a:cubicBezTo>
                    <a:cubicBezTo>
                      <a:pt x="114" y="9"/>
                      <a:pt x="97" y="5"/>
                      <a:pt x="69" y="5"/>
                    </a:cubicBezTo>
                    <a:cubicBezTo>
                      <a:pt x="55" y="5"/>
                      <a:pt x="40" y="8"/>
                      <a:pt x="40"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0" name="Freeform 398"/>
              <p:cNvSpPr>
                <a:spLocks noEditPoints="1"/>
              </p:cNvSpPr>
              <p:nvPr/>
            </p:nvSpPr>
            <p:spPr bwMode="auto">
              <a:xfrm>
                <a:off x="27776488" y="5572126"/>
                <a:ext cx="606425" cy="171450"/>
              </a:xfrm>
              <a:custGeom>
                <a:avLst/>
                <a:gdLst>
                  <a:gd name="T0" fmla="*/ 108 w 162"/>
                  <a:gd name="T1" fmla="*/ 32 h 46"/>
                  <a:gd name="T2" fmla="*/ 57 w 162"/>
                  <a:gd name="T3" fmla="*/ 28 h 46"/>
                  <a:gd name="T4" fmla="*/ 55 w 162"/>
                  <a:gd name="T5" fmla="*/ 28 h 46"/>
                  <a:gd name="T6" fmla="*/ 61 w 162"/>
                  <a:gd name="T7" fmla="*/ 33 h 46"/>
                  <a:gd name="T8" fmla="*/ 71 w 162"/>
                  <a:gd name="T9" fmla="*/ 46 h 46"/>
                  <a:gd name="T10" fmla="*/ 36 w 162"/>
                  <a:gd name="T11" fmla="*/ 46 h 46"/>
                  <a:gd name="T12" fmla="*/ 0 w 162"/>
                  <a:gd name="T13" fmla="*/ 0 h 46"/>
                  <a:gd name="T14" fmla="*/ 28 w 162"/>
                  <a:gd name="T15" fmla="*/ 0 h 46"/>
                  <a:gd name="T16" fmla="*/ 36 w 162"/>
                  <a:gd name="T17" fmla="*/ 5 h 46"/>
                  <a:gd name="T18" fmla="*/ 38 w 162"/>
                  <a:gd name="T19" fmla="*/ 5 h 46"/>
                  <a:gd name="T20" fmla="*/ 83 w 162"/>
                  <a:gd name="T21" fmla="*/ 0 h 46"/>
                  <a:gd name="T22" fmla="*/ 134 w 162"/>
                  <a:gd name="T23" fmla="*/ 4 h 46"/>
                  <a:gd name="T24" fmla="*/ 160 w 162"/>
                  <a:gd name="T25" fmla="*/ 16 h 46"/>
                  <a:gd name="T26" fmla="*/ 153 w 162"/>
                  <a:gd name="T27" fmla="*/ 28 h 46"/>
                  <a:gd name="T28" fmla="*/ 108 w 162"/>
                  <a:gd name="T29" fmla="*/ 32 h 46"/>
                  <a:gd name="T30" fmla="*/ 79 w 162"/>
                  <a:gd name="T31" fmla="*/ 5 h 46"/>
                  <a:gd name="T32" fmla="*/ 50 w 162"/>
                  <a:gd name="T33" fmla="*/ 8 h 46"/>
                  <a:gd name="T34" fmla="*/ 47 w 162"/>
                  <a:gd name="T35" fmla="*/ 15 h 46"/>
                  <a:gd name="T36" fmla="*/ 47 w 162"/>
                  <a:gd name="T37" fmla="*/ 16 h 46"/>
                  <a:gd name="T38" fmla="*/ 63 w 162"/>
                  <a:gd name="T39" fmla="*/ 24 h 46"/>
                  <a:gd name="T40" fmla="*/ 96 w 162"/>
                  <a:gd name="T41" fmla="*/ 27 h 46"/>
                  <a:gd name="T42" fmla="*/ 122 w 162"/>
                  <a:gd name="T43" fmla="*/ 24 h 46"/>
                  <a:gd name="T44" fmla="*/ 125 w 162"/>
                  <a:gd name="T45" fmla="*/ 16 h 46"/>
                  <a:gd name="T46" fmla="*/ 109 w 162"/>
                  <a:gd name="T47" fmla="*/ 8 h 46"/>
                  <a:gd name="T48" fmla="*/ 79 w 162"/>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46">
                    <a:moveTo>
                      <a:pt x="108" y="32"/>
                    </a:moveTo>
                    <a:cubicBezTo>
                      <a:pt x="88" y="32"/>
                      <a:pt x="71" y="31"/>
                      <a:pt x="57" y="28"/>
                    </a:cubicBezTo>
                    <a:cubicBezTo>
                      <a:pt x="55" y="28"/>
                      <a:pt x="55" y="28"/>
                      <a:pt x="55" y="28"/>
                    </a:cubicBezTo>
                    <a:cubicBezTo>
                      <a:pt x="61" y="33"/>
                      <a:pt x="61" y="33"/>
                      <a:pt x="61" y="33"/>
                    </a:cubicBezTo>
                    <a:cubicBezTo>
                      <a:pt x="71" y="46"/>
                      <a:pt x="71" y="46"/>
                      <a:pt x="71" y="46"/>
                    </a:cubicBezTo>
                    <a:cubicBezTo>
                      <a:pt x="59" y="46"/>
                      <a:pt x="48" y="46"/>
                      <a:pt x="36" y="46"/>
                    </a:cubicBezTo>
                    <a:cubicBezTo>
                      <a:pt x="24" y="31"/>
                      <a:pt x="12" y="15"/>
                      <a:pt x="0" y="0"/>
                    </a:cubicBezTo>
                    <a:cubicBezTo>
                      <a:pt x="10" y="0"/>
                      <a:pt x="19" y="0"/>
                      <a:pt x="28" y="0"/>
                    </a:cubicBezTo>
                    <a:cubicBezTo>
                      <a:pt x="36" y="5"/>
                      <a:pt x="36" y="5"/>
                      <a:pt x="36" y="5"/>
                    </a:cubicBezTo>
                    <a:cubicBezTo>
                      <a:pt x="38" y="5"/>
                      <a:pt x="38" y="5"/>
                      <a:pt x="38" y="5"/>
                    </a:cubicBezTo>
                    <a:cubicBezTo>
                      <a:pt x="47" y="1"/>
                      <a:pt x="62" y="0"/>
                      <a:pt x="83" y="0"/>
                    </a:cubicBezTo>
                    <a:cubicBezTo>
                      <a:pt x="103" y="0"/>
                      <a:pt x="120" y="1"/>
                      <a:pt x="134" y="4"/>
                    </a:cubicBezTo>
                    <a:cubicBezTo>
                      <a:pt x="148" y="7"/>
                      <a:pt x="160" y="16"/>
                      <a:pt x="160" y="16"/>
                    </a:cubicBezTo>
                    <a:cubicBezTo>
                      <a:pt x="160" y="16"/>
                      <a:pt x="162" y="25"/>
                      <a:pt x="153" y="28"/>
                    </a:cubicBezTo>
                    <a:cubicBezTo>
                      <a:pt x="144" y="31"/>
                      <a:pt x="129" y="32"/>
                      <a:pt x="108" y="32"/>
                    </a:cubicBezTo>
                    <a:close/>
                    <a:moveTo>
                      <a:pt x="79" y="5"/>
                    </a:moveTo>
                    <a:cubicBezTo>
                      <a:pt x="65" y="5"/>
                      <a:pt x="50" y="8"/>
                      <a:pt x="50" y="8"/>
                    </a:cubicBezTo>
                    <a:cubicBezTo>
                      <a:pt x="47" y="15"/>
                      <a:pt x="47" y="15"/>
                      <a:pt x="47" y="15"/>
                    </a:cubicBezTo>
                    <a:cubicBezTo>
                      <a:pt x="47" y="16"/>
                      <a:pt x="47" y="16"/>
                      <a:pt x="47" y="16"/>
                    </a:cubicBezTo>
                    <a:cubicBezTo>
                      <a:pt x="47" y="16"/>
                      <a:pt x="56" y="23"/>
                      <a:pt x="63" y="24"/>
                    </a:cubicBezTo>
                    <a:cubicBezTo>
                      <a:pt x="71" y="26"/>
                      <a:pt x="82" y="27"/>
                      <a:pt x="96" y="27"/>
                    </a:cubicBezTo>
                    <a:cubicBezTo>
                      <a:pt x="108" y="27"/>
                      <a:pt x="122" y="24"/>
                      <a:pt x="122" y="24"/>
                    </a:cubicBezTo>
                    <a:cubicBezTo>
                      <a:pt x="125" y="16"/>
                      <a:pt x="125" y="16"/>
                      <a:pt x="125" y="16"/>
                    </a:cubicBezTo>
                    <a:cubicBezTo>
                      <a:pt x="125" y="16"/>
                      <a:pt x="117" y="10"/>
                      <a:pt x="109" y="8"/>
                    </a:cubicBezTo>
                    <a:cubicBezTo>
                      <a:pt x="101" y="6"/>
                      <a:pt x="91" y="5"/>
                      <a:pt x="7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1" name="Freeform 399"/>
              <p:cNvSpPr>
                <a:spLocks/>
              </p:cNvSpPr>
              <p:nvPr/>
            </p:nvSpPr>
            <p:spPr bwMode="auto">
              <a:xfrm>
                <a:off x="28417838" y="5548313"/>
                <a:ext cx="482600" cy="142875"/>
              </a:xfrm>
              <a:custGeom>
                <a:avLst/>
                <a:gdLst>
                  <a:gd name="T0" fmla="*/ 100 w 129"/>
                  <a:gd name="T1" fmla="*/ 33 h 38"/>
                  <a:gd name="T2" fmla="*/ 125 w 129"/>
                  <a:gd name="T3" fmla="*/ 32 h 38"/>
                  <a:gd name="T4" fmla="*/ 129 w 129"/>
                  <a:gd name="T5" fmla="*/ 37 h 38"/>
                  <a:gd name="T6" fmla="*/ 114 w 129"/>
                  <a:gd name="T7" fmla="*/ 38 h 38"/>
                  <a:gd name="T8" fmla="*/ 96 w 129"/>
                  <a:gd name="T9" fmla="*/ 38 h 38"/>
                  <a:gd name="T10" fmla="*/ 38 w 129"/>
                  <a:gd name="T11" fmla="*/ 29 h 38"/>
                  <a:gd name="T12" fmla="*/ 25 w 129"/>
                  <a:gd name="T13" fmla="*/ 11 h 38"/>
                  <a:gd name="T14" fmla="*/ 2 w 129"/>
                  <a:gd name="T15" fmla="*/ 11 h 38"/>
                  <a:gd name="T16" fmla="*/ 0 w 129"/>
                  <a:gd name="T17" fmla="*/ 9 h 38"/>
                  <a:gd name="T18" fmla="*/ 22 w 129"/>
                  <a:gd name="T19" fmla="*/ 6 h 38"/>
                  <a:gd name="T20" fmla="*/ 28 w 129"/>
                  <a:gd name="T21" fmla="*/ 0 h 38"/>
                  <a:gd name="T22" fmla="*/ 50 w 129"/>
                  <a:gd name="T23" fmla="*/ 0 h 38"/>
                  <a:gd name="T24" fmla="*/ 55 w 129"/>
                  <a:gd name="T25" fmla="*/ 6 h 38"/>
                  <a:gd name="T26" fmla="*/ 102 w 129"/>
                  <a:gd name="T27" fmla="*/ 6 h 38"/>
                  <a:gd name="T28" fmla="*/ 106 w 129"/>
                  <a:gd name="T29" fmla="*/ 11 h 38"/>
                  <a:gd name="T30" fmla="*/ 59 w 129"/>
                  <a:gd name="T31" fmla="*/ 11 h 38"/>
                  <a:gd name="T32" fmla="*/ 73 w 129"/>
                  <a:gd name="T33" fmla="*/ 28 h 38"/>
                  <a:gd name="T34" fmla="*/ 82 w 129"/>
                  <a:gd name="T35" fmla="*/ 32 h 38"/>
                  <a:gd name="T36" fmla="*/ 100 w 129"/>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8">
                    <a:moveTo>
                      <a:pt x="100" y="33"/>
                    </a:moveTo>
                    <a:cubicBezTo>
                      <a:pt x="108" y="33"/>
                      <a:pt x="116" y="33"/>
                      <a:pt x="125" y="32"/>
                    </a:cubicBezTo>
                    <a:cubicBezTo>
                      <a:pt x="129" y="37"/>
                      <a:pt x="129" y="37"/>
                      <a:pt x="129" y="37"/>
                    </a:cubicBezTo>
                    <a:cubicBezTo>
                      <a:pt x="114" y="38"/>
                      <a:pt x="114" y="38"/>
                      <a:pt x="114" y="38"/>
                    </a:cubicBezTo>
                    <a:cubicBezTo>
                      <a:pt x="114" y="38"/>
                      <a:pt x="102" y="38"/>
                      <a:pt x="96" y="38"/>
                    </a:cubicBezTo>
                    <a:cubicBezTo>
                      <a:pt x="63" y="38"/>
                      <a:pt x="44" y="35"/>
                      <a:pt x="38" y="29"/>
                    </a:cubicBezTo>
                    <a:cubicBezTo>
                      <a:pt x="25" y="11"/>
                      <a:pt x="25" y="11"/>
                      <a:pt x="25" y="11"/>
                    </a:cubicBezTo>
                    <a:cubicBezTo>
                      <a:pt x="17" y="11"/>
                      <a:pt x="10" y="11"/>
                      <a:pt x="2" y="11"/>
                    </a:cubicBezTo>
                    <a:cubicBezTo>
                      <a:pt x="0" y="9"/>
                      <a:pt x="0" y="9"/>
                      <a:pt x="0" y="9"/>
                    </a:cubicBezTo>
                    <a:cubicBezTo>
                      <a:pt x="7" y="8"/>
                      <a:pt x="15" y="7"/>
                      <a:pt x="22" y="6"/>
                    </a:cubicBezTo>
                    <a:cubicBezTo>
                      <a:pt x="28" y="0"/>
                      <a:pt x="28" y="0"/>
                      <a:pt x="28" y="0"/>
                    </a:cubicBezTo>
                    <a:cubicBezTo>
                      <a:pt x="35" y="0"/>
                      <a:pt x="43" y="0"/>
                      <a:pt x="50" y="0"/>
                    </a:cubicBezTo>
                    <a:cubicBezTo>
                      <a:pt x="55" y="6"/>
                      <a:pt x="55" y="6"/>
                      <a:pt x="55" y="6"/>
                    </a:cubicBezTo>
                    <a:cubicBezTo>
                      <a:pt x="71" y="6"/>
                      <a:pt x="86" y="6"/>
                      <a:pt x="102" y="6"/>
                    </a:cubicBezTo>
                    <a:cubicBezTo>
                      <a:pt x="106" y="11"/>
                      <a:pt x="106" y="11"/>
                      <a:pt x="106" y="11"/>
                    </a:cubicBezTo>
                    <a:cubicBezTo>
                      <a:pt x="90" y="11"/>
                      <a:pt x="75" y="11"/>
                      <a:pt x="59" y="11"/>
                    </a:cubicBezTo>
                    <a:cubicBezTo>
                      <a:pt x="73" y="28"/>
                      <a:pt x="73" y="28"/>
                      <a:pt x="73" y="28"/>
                    </a:cubicBezTo>
                    <a:cubicBezTo>
                      <a:pt x="82" y="32"/>
                      <a:pt x="82" y="32"/>
                      <a:pt x="82" y="32"/>
                    </a:cubicBezTo>
                    <a:cubicBezTo>
                      <a:pt x="82" y="32"/>
                      <a:pt x="93" y="33"/>
                      <a:pt x="10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2" name="Freeform 400"/>
              <p:cNvSpPr>
                <a:spLocks noEditPoints="1"/>
              </p:cNvSpPr>
              <p:nvPr/>
            </p:nvSpPr>
            <p:spPr bwMode="auto">
              <a:xfrm>
                <a:off x="28894088" y="5530851"/>
                <a:ext cx="261938" cy="160338"/>
              </a:xfrm>
              <a:custGeom>
                <a:avLst/>
                <a:gdLst>
                  <a:gd name="T0" fmla="*/ 0 w 70"/>
                  <a:gd name="T1" fmla="*/ 3 h 43"/>
                  <a:gd name="T2" fmla="*/ 3 w 70"/>
                  <a:gd name="T3" fmla="*/ 0 h 43"/>
                  <a:gd name="T4" fmla="*/ 17 w 70"/>
                  <a:gd name="T5" fmla="*/ 0 h 43"/>
                  <a:gd name="T6" fmla="*/ 31 w 70"/>
                  <a:gd name="T7" fmla="*/ 0 h 43"/>
                  <a:gd name="T8" fmla="*/ 39 w 70"/>
                  <a:gd name="T9" fmla="*/ 3 h 43"/>
                  <a:gd name="T10" fmla="*/ 36 w 70"/>
                  <a:gd name="T11" fmla="*/ 6 h 43"/>
                  <a:gd name="T12" fmla="*/ 23 w 70"/>
                  <a:gd name="T13" fmla="*/ 7 h 43"/>
                  <a:gd name="T14" fmla="*/ 7 w 70"/>
                  <a:gd name="T15" fmla="*/ 6 h 43"/>
                  <a:gd name="T16" fmla="*/ 0 w 70"/>
                  <a:gd name="T17" fmla="*/ 3 h 43"/>
                  <a:gd name="T18" fmla="*/ 70 w 70"/>
                  <a:gd name="T19" fmla="*/ 43 h 43"/>
                  <a:gd name="T20" fmla="*/ 35 w 70"/>
                  <a:gd name="T21" fmla="*/ 43 h 43"/>
                  <a:gd name="T22" fmla="*/ 9 w 70"/>
                  <a:gd name="T23" fmla="*/ 11 h 43"/>
                  <a:gd name="T24" fmla="*/ 43 w 70"/>
                  <a:gd name="T25" fmla="*/ 11 h 43"/>
                  <a:gd name="T26" fmla="*/ 70 w 70"/>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3">
                    <a:moveTo>
                      <a:pt x="0" y="3"/>
                    </a:moveTo>
                    <a:cubicBezTo>
                      <a:pt x="3" y="0"/>
                      <a:pt x="3" y="0"/>
                      <a:pt x="3" y="0"/>
                    </a:cubicBezTo>
                    <a:cubicBezTo>
                      <a:pt x="3" y="0"/>
                      <a:pt x="10" y="0"/>
                      <a:pt x="17" y="0"/>
                    </a:cubicBezTo>
                    <a:cubicBezTo>
                      <a:pt x="23" y="0"/>
                      <a:pt x="31" y="0"/>
                      <a:pt x="31" y="0"/>
                    </a:cubicBezTo>
                    <a:cubicBezTo>
                      <a:pt x="39" y="3"/>
                      <a:pt x="39" y="3"/>
                      <a:pt x="39" y="3"/>
                    </a:cubicBezTo>
                    <a:cubicBezTo>
                      <a:pt x="36" y="6"/>
                      <a:pt x="36" y="6"/>
                      <a:pt x="36" y="6"/>
                    </a:cubicBezTo>
                    <a:cubicBezTo>
                      <a:pt x="36" y="6"/>
                      <a:pt x="29" y="7"/>
                      <a:pt x="23" y="7"/>
                    </a:cubicBezTo>
                    <a:cubicBezTo>
                      <a:pt x="16" y="7"/>
                      <a:pt x="7" y="6"/>
                      <a:pt x="7" y="6"/>
                    </a:cubicBezTo>
                    <a:lnTo>
                      <a:pt x="0" y="3"/>
                    </a:lnTo>
                    <a:close/>
                    <a:moveTo>
                      <a:pt x="70" y="43"/>
                    </a:moveTo>
                    <a:cubicBezTo>
                      <a:pt x="58" y="43"/>
                      <a:pt x="46" y="43"/>
                      <a:pt x="35" y="43"/>
                    </a:cubicBezTo>
                    <a:cubicBezTo>
                      <a:pt x="26" y="32"/>
                      <a:pt x="17" y="22"/>
                      <a:pt x="9" y="11"/>
                    </a:cubicBezTo>
                    <a:cubicBezTo>
                      <a:pt x="20" y="11"/>
                      <a:pt x="32" y="11"/>
                      <a:pt x="43" y="11"/>
                    </a:cubicBezTo>
                    <a:cubicBezTo>
                      <a:pt x="52" y="22"/>
                      <a:pt x="61" y="32"/>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3" name="Freeform 401"/>
              <p:cNvSpPr>
                <a:spLocks noEditPoints="1"/>
              </p:cNvSpPr>
              <p:nvPr/>
            </p:nvSpPr>
            <p:spPr bwMode="auto">
              <a:xfrm>
                <a:off x="29254450" y="5572126"/>
                <a:ext cx="584200" cy="119063"/>
              </a:xfrm>
              <a:custGeom>
                <a:avLst/>
                <a:gdLst>
                  <a:gd name="T0" fmla="*/ 155 w 156"/>
                  <a:gd name="T1" fmla="*/ 16 h 32"/>
                  <a:gd name="T2" fmla="*/ 145 w 156"/>
                  <a:gd name="T3" fmla="*/ 28 h 32"/>
                  <a:gd name="T4" fmla="*/ 91 w 156"/>
                  <a:gd name="T5" fmla="*/ 32 h 32"/>
                  <a:gd name="T6" fmla="*/ 49 w 156"/>
                  <a:gd name="T7" fmla="*/ 30 h 32"/>
                  <a:gd name="T8" fmla="*/ 17 w 156"/>
                  <a:gd name="T9" fmla="*/ 25 h 32"/>
                  <a:gd name="T10" fmla="*/ 0 w 156"/>
                  <a:gd name="T11" fmla="*/ 16 h 32"/>
                  <a:gd name="T12" fmla="*/ 11 w 156"/>
                  <a:gd name="T13" fmla="*/ 4 h 32"/>
                  <a:gd name="T14" fmla="*/ 65 w 156"/>
                  <a:gd name="T15" fmla="*/ 0 h 32"/>
                  <a:gd name="T16" fmla="*/ 124 w 156"/>
                  <a:gd name="T17" fmla="*/ 4 h 32"/>
                  <a:gd name="T18" fmla="*/ 155 w 156"/>
                  <a:gd name="T19" fmla="*/ 16 h 32"/>
                  <a:gd name="T20" fmla="*/ 36 w 156"/>
                  <a:gd name="T21" fmla="*/ 16 h 32"/>
                  <a:gd name="T22" fmla="*/ 87 w 156"/>
                  <a:gd name="T23" fmla="*/ 27 h 32"/>
                  <a:gd name="T24" fmla="*/ 119 w 156"/>
                  <a:gd name="T25" fmla="*/ 16 h 32"/>
                  <a:gd name="T26" fmla="*/ 68 w 156"/>
                  <a:gd name="T27" fmla="*/ 5 h 32"/>
                  <a:gd name="T28" fmla="*/ 39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56" y="25"/>
                      <a:pt x="145" y="28"/>
                    </a:cubicBezTo>
                    <a:cubicBezTo>
                      <a:pt x="133" y="31"/>
                      <a:pt x="115" y="32"/>
                      <a:pt x="91" y="32"/>
                    </a:cubicBezTo>
                    <a:cubicBezTo>
                      <a:pt x="76" y="32"/>
                      <a:pt x="62" y="32"/>
                      <a:pt x="49" y="30"/>
                    </a:cubicBezTo>
                    <a:cubicBezTo>
                      <a:pt x="36" y="29"/>
                      <a:pt x="25" y="27"/>
                      <a:pt x="17" y="25"/>
                    </a:cubicBezTo>
                    <a:cubicBezTo>
                      <a:pt x="9" y="22"/>
                      <a:pt x="0" y="16"/>
                      <a:pt x="0" y="16"/>
                    </a:cubicBezTo>
                    <a:cubicBezTo>
                      <a:pt x="0" y="16"/>
                      <a:pt x="0" y="7"/>
                      <a:pt x="11" y="4"/>
                    </a:cubicBezTo>
                    <a:cubicBezTo>
                      <a:pt x="22" y="1"/>
                      <a:pt x="40" y="0"/>
                      <a:pt x="65" y="0"/>
                    </a:cubicBezTo>
                    <a:cubicBezTo>
                      <a:pt x="88" y="0"/>
                      <a:pt x="108" y="1"/>
                      <a:pt x="124" y="4"/>
                    </a:cubicBezTo>
                    <a:cubicBezTo>
                      <a:pt x="140" y="7"/>
                      <a:pt x="155" y="16"/>
                      <a:pt x="155" y="16"/>
                    </a:cubicBezTo>
                    <a:close/>
                    <a:moveTo>
                      <a:pt x="36" y="16"/>
                    </a:moveTo>
                    <a:cubicBezTo>
                      <a:pt x="42" y="23"/>
                      <a:pt x="59" y="27"/>
                      <a:pt x="87" y="27"/>
                    </a:cubicBezTo>
                    <a:cubicBezTo>
                      <a:pt x="115" y="27"/>
                      <a:pt x="126" y="23"/>
                      <a:pt x="119" y="16"/>
                    </a:cubicBezTo>
                    <a:cubicBezTo>
                      <a:pt x="113" y="9"/>
                      <a:pt x="96" y="5"/>
                      <a:pt x="68" y="5"/>
                    </a:cubicBezTo>
                    <a:cubicBezTo>
                      <a:pt x="54" y="5"/>
                      <a:pt x="39" y="8"/>
                      <a:pt x="39"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4" name="Freeform 402"/>
              <p:cNvSpPr>
                <a:spLocks/>
              </p:cNvSpPr>
              <p:nvPr/>
            </p:nvSpPr>
            <p:spPr bwMode="auto">
              <a:xfrm>
                <a:off x="29932313" y="5572126"/>
                <a:ext cx="641350" cy="119063"/>
              </a:xfrm>
              <a:custGeom>
                <a:avLst/>
                <a:gdLst>
                  <a:gd name="T0" fmla="*/ 171 w 171"/>
                  <a:gd name="T1" fmla="*/ 32 h 32"/>
                  <a:gd name="T2" fmla="*/ 136 w 171"/>
                  <a:gd name="T3" fmla="*/ 32 h 32"/>
                  <a:gd name="T4" fmla="*/ 119 w 171"/>
                  <a:gd name="T5" fmla="*/ 13 h 32"/>
                  <a:gd name="T6" fmla="*/ 107 w 171"/>
                  <a:gd name="T7" fmla="*/ 7 h 32"/>
                  <a:gd name="T8" fmla="*/ 81 w 171"/>
                  <a:gd name="T9" fmla="*/ 5 h 32"/>
                  <a:gd name="T10" fmla="*/ 51 w 171"/>
                  <a:gd name="T11" fmla="*/ 8 h 32"/>
                  <a:gd name="T12" fmla="*/ 49 w 171"/>
                  <a:gd name="T13" fmla="*/ 16 h 32"/>
                  <a:gd name="T14" fmla="*/ 62 w 171"/>
                  <a:gd name="T15" fmla="*/ 32 h 32"/>
                  <a:gd name="T16" fmla="*/ 27 w 171"/>
                  <a:gd name="T17" fmla="*/ 32 h 32"/>
                  <a:gd name="T18" fmla="*/ 0 w 171"/>
                  <a:gd name="T19" fmla="*/ 0 h 32"/>
                  <a:gd name="T20" fmla="*/ 27 w 171"/>
                  <a:gd name="T21" fmla="*/ 0 h 32"/>
                  <a:gd name="T22" fmla="*/ 36 w 171"/>
                  <a:gd name="T23" fmla="*/ 5 h 32"/>
                  <a:gd name="T24" fmla="*/ 38 w 171"/>
                  <a:gd name="T25" fmla="*/ 5 h 32"/>
                  <a:gd name="T26" fmla="*/ 55 w 171"/>
                  <a:gd name="T27" fmla="*/ 1 h 32"/>
                  <a:gd name="T28" fmla="*/ 85 w 171"/>
                  <a:gd name="T29" fmla="*/ 0 h 32"/>
                  <a:gd name="T30" fmla="*/ 153 w 171"/>
                  <a:gd name="T31" fmla="*/ 11 h 32"/>
                  <a:gd name="T32" fmla="*/ 171 w 171"/>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32">
                    <a:moveTo>
                      <a:pt x="171" y="32"/>
                    </a:moveTo>
                    <a:cubicBezTo>
                      <a:pt x="160" y="32"/>
                      <a:pt x="148" y="32"/>
                      <a:pt x="136" y="32"/>
                    </a:cubicBezTo>
                    <a:cubicBezTo>
                      <a:pt x="131" y="25"/>
                      <a:pt x="125" y="19"/>
                      <a:pt x="119" y="13"/>
                    </a:cubicBezTo>
                    <a:cubicBezTo>
                      <a:pt x="119" y="13"/>
                      <a:pt x="113" y="8"/>
                      <a:pt x="107" y="7"/>
                    </a:cubicBezTo>
                    <a:cubicBezTo>
                      <a:pt x="107" y="7"/>
                      <a:pt x="93" y="5"/>
                      <a:pt x="81" y="5"/>
                    </a:cubicBezTo>
                    <a:cubicBezTo>
                      <a:pt x="67" y="5"/>
                      <a:pt x="51" y="8"/>
                      <a:pt x="51" y="8"/>
                    </a:cubicBezTo>
                    <a:cubicBezTo>
                      <a:pt x="49" y="16"/>
                      <a:pt x="49" y="16"/>
                      <a:pt x="49" y="16"/>
                    </a:cubicBezTo>
                    <a:cubicBezTo>
                      <a:pt x="62" y="32"/>
                      <a:pt x="62" y="32"/>
                      <a:pt x="62" y="32"/>
                    </a:cubicBezTo>
                    <a:cubicBezTo>
                      <a:pt x="51" y="32"/>
                      <a:pt x="39" y="32"/>
                      <a:pt x="27" y="32"/>
                    </a:cubicBezTo>
                    <a:cubicBezTo>
                      <a:pt x="18" y="21"/>
                      <a:pt x="9" y="11"/>
                      <a:pt x="0" y="0"/>
                    </a:cubicBezTo>
                    <a:cubicBezTo>
                      <a:pt x="9" y="0"/>
                      <a:pt x="18" y="0"/>
                      <a:pt x="27" y="0"/>
                    </a:cubicBezTo>
                    <a:cubicBezTo>
                      <a:pt x="36" y="5"/>
                      <a:pt x="36" y="5"/>
                      <a:pt x="36" y="5"/>
                    </a:cubicBezTo>
                    <a:cubicBezTo>
                      <a:pt x="38" y="5"/>
                      <a:pt x="38" y="5"/>
                      <a:pt x="38" y="5"/>
                    </a:cubicBezTo>
                    <a:cubicBezTo>
                      <a:pt x="38" y="5"/>
                      <a:pt x="47" y="2"/>
                      <a:pt x="55" y="1"/>
                    </a:cubicBezTo>
                    <a:cubicBezTo>
                      <a:pt x="64" y="0"/>
                      <a:pt x="74" y="0"/>
                      <a:pt x="85" y="0"/>
                    </a:cubicBezTo>
                    <a:cubicBezTo>
                      <a:pt x="123" y="0"/>
                      <a:pt x="146" y="4"/>
                      <a:pt x="153" y="11"/>
                    </a:cubicBezTo>
                    <a:cubicBezTo>
                      <a:pt x="159" y="18"/>
                      <a:pt x="165" y="25"/>
                      <a:pt x="17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5" name="Freeform 403"/>
              <p:cNvSpPr>
                <a:spLocks/>
              </p:cNvSpPr>
              <p:nvPr/>
            </p:nvSpPr>
            <p:spPr bwMode="auto">
              <a:xfrm>
                <a:off x="-18764250" y="5572126"/>
                <a:ext cx="522288" cy="119063"/>
              </a:xfrm>
              <a:custGeom>
                <a:avLst/>
                <a:gdLst>
                  <a:gd name="T0" fmla="*/ 63 w 139"/>
                  <a:gd name="T1" fmla="*/ 32 h 32"/>
                  <a:gd name="T2" fmla="*/ 10 w 139"/>
                  <a:gd name="T3" fmla="*/ 28 h 32"/>
                  <a:gd name="T4" fmla="*/ 2 w 139"/>
                  <a:gd name="T5" fmla="*/ 16 h 32"/>
                  <a:gd name="T6" fmla="*/ 33 w 139"/>
                  <a:gd name="T7" fmla="*/ 4 h 32"/>
                  <a:gd name="T8" fmla="*/ 95 w 139"/>
                  <a:gd name="T9" fmla="*/ 0 h 32"/>
                  <a:gd name="T10" fmla="*/ 139 w 139"/>
                  <a:gd name="T11" fmla="*/ 2 h 32"/>
                  <a:gd name="T12" fmla="*/ 124 w 139"/>
                  <a:gd name="T13" fmla="*/ 7 h 32"/>
                  <a:gd name="T14" fmla="*/ 89 w 139"/>
                  <a:gd name="T15" fmla="*/ 5 h 32"/>
                  <a:gd name="T16" fmla="*/ 37 w 139"/>
                  <a:gd name="T17" fmla="*/ 16 h 32"/>
                  <a:gd name="T18" fmla="*/ 41 w 139"/>
                  <a:gd name="T19" fmla="*/ 24 h 32"/>
                  <a:gd name="T20" fmla="*/ 69 w 139"/>
                  <a:gd name="T21" fmla="*/ 27 h 32"/>
                  <a:gd name="T22" fmla="*/ 115 w 139"/>
                  <a:gd name="T23" fmla="*/ 25 h 32"/>
                  <a:gd name="T24" fmla="*/ 110 w 139"/>
                  <a:gd name="T25" fmla="*/ 30 h 32"/>
                  <a:gd name="T26" fmla="*/ 89 w 139"/>
                  <a:gd name="T27" fmla="*/ 32 h 32"/>
                  <a:gd name="T28" fmla="*/ 63 w 139"/>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32">
                    <a:moveTo>
                      <a:pt x="63" y="32"/>
                    </a:moveTo>
                    <a:cubicBezTo>
                      <a:pt x="38" y="32"/>
                      <a:pt x="21" y="31"/>
                      <a:pt x="10" y="28"/>
                    </a:cubicBezTo>
                    <a:cubicBezTo>
                      <a:pt x="0" y="25"/>
                      <a:pt x="2" y="16"/>
                      <a:pt x="2" y="16"/>
                    </a:cubicBezTo>
                    <a:cubicBezTo>
                      <a:pt x="2" y="16"/>
                      <a:pt x="17" y="7"/>
                      <a:pt x="33" y="4"/>
                    </a:cubicBezTo>
                    <a:cubicBezTo>
                      <a:pt x="49" y="1"/>
                      <a:pt x="69" y="0"/>
                      <a:pt x="95" y="0"/>
                    </a:cubicBezTo>
                    <a:cubicBezTo>
                      <a:pt x="112" y="0"/>
                      <a:pt x="127" y="1"/>
                      <a:pt x="139" y="2"/>
                    </a:cubicBezTo>
                    <a:cubicBezTo>
                      <a:pt x="124" y="7"/>
                      <a:pt x="124" y="7"/>
                      <a:pt x="124" y="7"/>
                    </a:cubicBezTo>
                    <a:cubicBezTo>
                      <a:pt x="110" y="6"/>
                      <a:pt x="99" y="5"/>
                      <a:pt x="89" y="5"/>
                    </a:cubicBezTo>
                    <a:cubicBezTo>
                      <a:pt x="61" y="5"/>
                      <a:pt x="44" y="9"/>
                      <a:pt x="37" y="16"/>
                    </a:cubicBezTo>
                    <a:cubicBezTo>
                      <a:pt x="41" y="24"/>
                      <a:pt x="41" y="24"/>
                      <a:pt x="41" y="24"/>
                    </a:cubicBezTo>
                    <a:cubicBezTo>
                      <a:pt x="41" y="24"/>
                      <a:pt x="56" y="27"/>
                      <a:pt x="69" y="27"/>
                    </a:cubicBezTo>
                    <a:cubicBezTo>
                      <a:pt x="85" y="27"/>
                      <a:pt x="100" y="26"/>
                      <a:pt x="115" y="25"/>
                    </a:cubicBezTo>
                    <a:cubicBezTo>
                      <a:pt x="110" y="30"/>
                      <a:pt x="110" y="30"/>
                      <a:pt x="110" y="30"/>
                    </a:cubicBezTo>
                    <a:cubicBezTo>
                      <a:pt x="103" y="31"/>
                      <a:pt x="96" y="32"/>
                      <a:pt x="89" y="32"/>
                    </a:cubicBezTo>
                    <a:cubicBezTo>
                      <a:pt x="82" y="32"/>
                      <a:pt x="73" y="32"/>
                      <a:pt x="6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6" name="Freeform 404"/>
              <p:cNvSpPr>
                <a:spLocks noEditPoints="1"/>
              </p:cNvSpPr>
              <p:nvPr/>
            </p:nvSpPr>
            <p:spPr bwMode="auto">
              <a:xfrm>
                <a:off x="-18197513" y="5572126"/>
                <a:ext cx="585788" cy="119063"/>
              </a:xfrm>
              <a:custGeom>
                <a:avLst/>
                <a:gdLst>
                  <a:gd name="T0" fmla="*/ 155 w 156"/>
                  <a:gd name="T1" fmla="*/ 16 h 32"/>
                  <a:gd name="T2" fmla="*/ 124 w 156"/>
                  <a:gd name="T3" fmla="*/ 28 h 32"/>
                  <a:gd name="T4" fmla="*/ 63 w 156"/>
                  <a:gd name="T5" fmla="*/ 32 h 32"/>
                  <a:gd name="T6" fmla="*/ 24 w 156"/>
                  <a:gd name="T7" fmla="*/ 30 h 32"/>
                  <a:gd name="T8" fmla="*/ 2 w 156"/>
                  <a:gd name="T9" fmla="*/ 25 h 32"/>
                  <a:gd name="T10" fmla="*/ 0 w 156"/>
                  <a:gd name="T11" fmla="*/ 16 h 32"/>
                  <a:gd name="T12" fmla="*/ 31 w 156"/>
                  <a:gd name="T13" fmla="*/ 4 h 32"/>
                  <a:gd name="T14" fmla="*/ 92 w 156"/>
                  <a:gd name="T15" fmla="*/ 0 h 32"/>
                  <a:gd name="T16" fmla="*/ 145 w 156"/>
                  <a:gd name="T17" fmla="*/ 4 h 32"/>
                  <a:gd name="T18" fmla="*/ 155 w 156"/>
                  <a:gd name="T19" fmla="*/ 16 h 32"/>
                  <a:gd name="T20" fmla="*/ 36 w 156"/>
                  <a:gd name="T21" fmla="*/ 16 h 32"/>
                  <a:gd name="T22" fmla="*/ 69 w 156"/>
                  <a:gd name="T23" fmla="*/ 27 h 32"/>
                  <a:gd name="T24" fmla="*/ 119 w 156"/>
                  <a:gd name="T25" fmla="*/ 16 h 32"/>
                  <a:gd name="T26" fmla="*/ 87 w 156"/>
                  <a:gd name="T27" fmla="*/ 5 h 32"/>
                  <a:gd name="T28" fmla="*/ 53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40" y="25"/>
                      <a:pt x="124" y="28"/>
                    </a:cubicBezTo>
                    <a:cubicBezTo>
                      <a:pt x="108" y="31"/>
                      <a:pt x="88" y="32"/>
                      <a:pt x="63" y="32"/>
                    </a:cubicBezTo>
                    <a:cubicBezTo>
                      <a:pt x="48" y="32"/>
                      <a:pt x="35" y="32"/>
                      <a:pt x="24" y="30"/>
                    </a:cubicBezTo>
                    <a:cubicBezTo>
                      <a:pt x="14" y="29"/>
                      <a:pt x="2" y="25"/>
                      <a:pt x="2" y="25"/>
                    </a:cubicBezTo>
                    <a:cubicBezTo>
                      <a:pt x="0" y="16"/>
                      <a:pt x="0" y="16"/>
                      <a:pt x="0" y="16"/>
                    </a:cubicBezTo>
                    <a:cubicBezTo>
                      <a:pt x="0" y="16"/>
                      <a:pt x="15" y="7"/>
                      <a:pt x="31" y="4"/>
                    </a:cubicBezTo>
                    <a:cubicBezTo>
                      <a:pt x="47" y="1"/>
                      <a:pt x="68" y="0"/>
                      <a:pt x="92" y="0"/>
                    </a:cubicBezTo>
                    <a:cubicBezTo>
                      <a:pt x="116" y="0"/>
                      <a:pt x="133" y="1"/>
                      <a:pt x="145" y="4"/>
                    </a:cubicBezTo>
                    <a:cubicBezTo>
                      <a:pt x="156" y="7"/>
                      <a:pt x="155" y="16"/>
                      <a:pt x="155" y="16"/>
                    </a:cubicBezTo>
                    <a:close/>
                    <a:moveTo>
                      <a:pt x="36" y="16"/>
                    </a:moveTo>
                    <a:cubicBezTo>
                      <a:pt x="30" y="23"/>
                      <a:pt x="41" y="27"/>
                      <a:pt x="69" y="27"/>
                    </a:cubicBezTo>
                    <a:cubicBezTo>
                      <a:pt x="96" y="27"/>
                      <a:pt x="113" y="23"/>
                      <a:pt x="119" y="16"/>
                    </a:cubicBezTo>
                    <a:cubicBezTo>
                      <a:pt x="126" y="9"/>
                      <a:pt x="115" y="5"/>
                      <a:pt x="87" y="5"/>
                    </a:cubicBezTo>
                    <a:cubicBezTo>
                      <a:pt x="73" y="5"/>
                      <a:pt x="61" y="6"/>
                      <a:pt x="53" y="8"/>
                    </a:cubicBezTo>
                    <a:cubicBezTo>
                      <a:pt x="45"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7" name="Freeform 405"/>
              <p:cNvSpPr>
                <a:spLocks/>
              </p:cNvSpPr>
              <p:nvPr/>
            </p:nvSpPr>
            <p:spPr bwMode="auto">
              <a:xfrm>
                <a:off x="-17514888" y="5572126"/>
                <a:ext cx="971550" cy="119063"/>
              </a:xfrm>
              <a:custGeom>
                <a:avLst/>
                <a:gdLst>
                  <a:gd name="T0" fmla="*/ 137 w 259"/>
                  <a:gd name="T1" fmla="*/ 32 h 32"/>
                  <a:gd name="T2" fmla="*/ 102 w 259"/>
                  <a:gd name="T3" fmla="*/ 32 h 32"/>
                  <a:gd name="T4" fmla="*/ 119 w 259"/>
                  <a:gd name="T5" fmla="*/ 13 h 32"/>
                  <a:gd name="T6" fmla="*/ 116 w 259"/>
                  <a:gd name="T7" fmla="*/ 7 h 32"/>
                  <a:gd name="T8" fmla="*/ 95 w 259"/>
                  <a:gd name="T9" fmla="*/ 5 h 32"/>
                  <a:gd name="T10" fmla="*/ 64 w 259"/>
                  <a:gd name="T11" fmla="*/ 8 h 32"/>
                  <a:gd name="T12" fmla="*/ 48 w 259"/>
                  <a:gd name="T13" fmla="*/ 16 h 32"/>
                  <a:gd name="T14" fmla="*/ 34 w 259"/>
                  <a:gd name="T15" fmla="*/ 32 h 32"/>
                  <a:gd name="T16" fmla="*/ 0 w 259"/>
                  <a:gd name="T17" fmla="*/ 32 h 32"/>
                  <a:gd name="T18" fmla="*/ 26 w 259"/>
                  <a:gd name="T19" fmla="*/ 0 h 32"/>
                  <a:gd name="T20" fmla="*/ 54 w 259"/>
                  <a:gd name="T21" fmla="*/ 0 h 32"/>
                  <a:gd name="T22" fmla="*/ 55 w 259"/>
                  <a:gd name="T23" fmla="*/ 5 h 32"/>
                  <a:gd name="T24" fmla="*/ 57 w 259"/>
                  <a:gd name="T25" fmla="*/ 5 h 32"/>
                  <a:gd name="T26" fmla="*/ 79 w 259"/>
                  <a:gd name="T27" fmla="*/ 1 h 32"/>
                  <a:gd name="T28" fmla="*/ 109 w 259"/>
                  <a:gd name="T29" fmla="*/ 0 h 32"/>
                  <a:gd name="T30" fmla="*/ 154 w 259"/>
                  <a:gd name="T31" fmla="*/ 5 h 32"/>
                  <a:gd name="T32" fmla="*/ 157 w 259"/>
                  <a:gd name="T33" fmla="*/ 5 h 32"/>
                  <a:gd name="T34" fmla="*/ 180 w 259"/>
                  <a:gd name="T35" fmla="*/ 1 h 32"/>
                  <a:gd name="T36" fmla="*/ 211 w 259"/>
                  <a:gd name="T37" fmla="*/ 0 h 32"/>
                  <a:gd name="T38" fmla="*/ 251 w 259"/>
                  <a:gd name="T39" fmla="*/ 3 h 32"/>
                  <a:gd name="T40" fmla="*/ 258 w 259"/>
                  <a:gd name="T41" fmla="*/ 11 h 32"/>
                  <a:gd name="T42" fmla="*/ 241 w 259"/>
                  <a:gd name="T43" fmla="*/ 32 h 32"/>
                  <a:gd name="T44" fmla="*/ 206 w 259"/>
                  <a:gd name="T45" fmla="*/ 32 h 32"/>
                  <a:gd name="T46" fmla="*/ 222 w 259"/>
                  <a:gd name="T47" fmla="*/ 13 h 32"/>
                  <a:gd name="T48" fmla="*/ 219 w 259"/>
                  <a:gd name="T49" fmla="*/ 7 h 32"/>
                  <a:gd name="T50" fmla="*/ 198 w 259"/>
                  <a:gd name="T51" fmla="*/ 5 h 32"/>
                  <a:gd name="T52" fmla="*/ 167 w 259"/>
                  <a:gd name="T53" fmla="*/ 8 h 32"/>
                  <a:gd name="T54" fmla="*/ 151 w 259"/>
                  <a:gd name="T55" fmla="*/ 15 h 32"/>
                  <a:gd name="T56" fmla="*/ 137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37" y="32"/>
                    </a:moveTo>
                    <a:cubicBezTo>
                      <a:pt x="126" y="32"/>
                      <a:pt x="114" y="32"/>
                      <a:pt x="102" y="32"/>
                    </a:cubicBezTo>
                    <a:cubicBezTo>
                      <a:pt x="108" y="25"/>
                      <a:pt x="113" y="19"/>
                      <a:pt x="119" y="13"/>
                    </a:cubicBezTo>
                    <a:cubicBezTo>
                      <a:pt x="116" y="7"/>
                      <a:pt x="116" y="7"/>
                      <a:pt x="116" y="7"/>
                    </a:cubicBezTo>
                    <a:cubicBezTo>
                      <a:pt x="116" y="7"/>
                      <a:pt x="106" y="5"/>
                      <a:pt x="95" y="5"/>
                    </a:cubicBezTo>
                    <a:cubicBezTo>
                      <a:pt x="82" y="5"/>
                      <a:pt x="72" y="6"/>
                      <a:pt x="64" y="8"/>
                    </a:cubicBezTo>
                    <a:cubicBezTo>
                      <a:pt x="56" y="9"/>
                      <a:pt x="48" y="16"/>
                      <a:pt x="48" y="16"/>
                    </a:cubicBezTo>
                    <a:cubicBezTo>
                      <a:pt x="34" y="32"/>
                      <a:pt x="34" y="32"/>
                      <a:pt x="34" y="32"/>
                    </a:cubicBezTo>
                    <a:cubicBezTo>
                      <a:pt x="23" y="32"/>
                      <a:pt x="11" y="32"/>
                      <a:pt x="0" y="32"/>
                    </a:cubicBezTo>
                    <a:cubicBezTo>
                      <a:pt x="9" y="21"/>
                      <a:pt x="18" y="11"/>
                      <a:pt x="26" y="0"/>
                    </a:cubicBezTo>
                    <a:cubicBezTo>
                      <a:pt x="35" y="0"/>
                      <a:pt x="44" y="0"/>
                      <a:pt x="54" y="0"/>
                    </a:cubicBezTo>
                    <a:cubicBezTo>
                      <a:pt x="55" y="5"/>
                      <a:pt x="55" y="5"/>
                      <a:pt x="55" y="5"/>
                    </a:cubicBezTo>
                    <a:cubicBezTo>
                      <a:pt x="57" y="5"/>
                      <a:pt x="57" y="5"/>
                      <a:pt x="57" y="5"/>
                    </a:cubicBezTo>
                    <a:cubicBezTo>
                      <a:pt x="57" y="5"/>
                      <a:pt x="70" y="2"/>
                      <a:pt x="79" y="1"/>
                    </a:cubicBezTo>
                    <a:cubicBezTo>
                      <a:pt x="88" y="0"/>
                      <a:pt x="98" y="0"/>
                      <a:pt x="109" y="0"/>
                    </a:cubicBezTo>
                    <a:cubicBezTo>
                      <a:pt x="133" y="0"/>
                      <a:pt x="154" y="5"/>
                      <a:pt x="154" y="5"/>
                    </a:cubicBezTo>
                    <a:cubicBezTo>
                      <a:pt x="157" y="5"/>
                      <a:pt x="157" y="5"/>
                      <a:pt x="157" y="5"/>
                    </a:cubicBezTo>
                    <a:cubicBezTo>
                      <a:pt x="163" y="3"/>
                      <a:pt x="170" y="2"/>
                      <a:pt x="180" y="1"/>
                    </a:cubicBezTo>
                    <a:cubicBezTo>
                      <a:pt x="189" y="0"/>
                      <a:pt x="200" y="0"/>
                      <a:pt x="211" y="0"/>
                    </a:cubicBezTo>
                    <a:cubicBezTo>
                      <a:pt x="230" y="0"/>
                      <a:pt x="244" y="1"/>
                      <a:pt x="251" y="3"/>
                    </a:cubicBezTo>
                    <a:cubicBezTo>
                      <a:pt x="259" y="5"/>
                      <a:pt x="258" y="11"/>
                      <a:pt x="258" y="11"/>
                    </a:cubicBezTo>
                    <a:cubicBezTo>
                      <a:pt x="252" y="18"/>
                      <a:pt x="246" y="25"/>
                      <a:pt x="241" y="32"/>
                    </a:cubicBezTo>
                    <a:cubicBezTo>
                      <a:pt x="229" y="32"/>
                      <a:pt x="218" y="32"/>
                      <a:pt x="206" y="32"/>
                    </a:cubicBezTo>
                    <a:cubicBezTo>
                      <a:pt x="211" y="25"/>
                      <a:pt x="217" y="19"/>
                      <a:pt x="222" y="13"/>
                    </a:cubicBezTo>
                    <a:cubicBezTo>
                      <a:pt x="219" y="7"/>
                      <a:pt x="219" y="7"/>
                      <a:pt x="219" y="7"/>
                    </a:cubicBezTo>
                    <a:cubicBezTo>
                      <a:pt x="219" y="7"/>
                      <a:pt x="208" y="5"/>
                      <a:pt x="198" y="5"/>
                    </a:cubicBezTo>
                    <a:cubicBezTo>
                      <a:pt x="185" y="5"/>
                      <a:pt x="174" y="6"/>
                      <a:pt x="167" y="8"/>
                    </a:cubicBezTo>
                    <a:cubicBezTo>
                      <a:pt x="159" y="9"/>
                      <a:pt x="151" y="15"/>
                      <a:pt x="151" y="15"/>
                    </a:cubicBezTo>
                    <a:lnTo>
                      <a:pt x="137"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8" name="Freeform 406"/>
              <p:cNvSpPr>
                <a:spLocks/>
              </p:cNvSpPr>
              <p:nvPr/>
            </p:nvSpPr>
            <p:spPr bwMode="auto">
              <a:xfrm>
                <a:off x="-16430625" y="5572126"/>
                <a:ext cx="966788" cy="119063"/>
              </a:xfrm>
              <a:custGeom>
                <a:avLst/>
                <a:gdLst>
                  <a:gd name="T0" fmla="*/ 138 w 258"/>
                  <a:gd name="T1" fmla="*/ 32 h 32"/>
                  <a:gd name="T2" fmla="*/ 103 w 258"/>
                  <a:gd name="T3" fmla="*/ 32 h 32"/>
                  <a:gd name="T4" fmla="*/ 119 w 258"/>
                  <a:gd name="T5" fmla="*/ 13 h 32"/>
                  <a:gd name="T6" fmla="*/ 116 w 258"/>
                  <a:gd name="T7" fmla="*/ 7 h 32"/>
                  <a:gd name="T8" fmla="*/ 95 w 258"/>
                  <a:gd name="T9" fmla="*/ 5 h 32"/>
                  <a:gd name="T10" fmla="*/ 64 w 258"/>
                  <a:gd name="T11" fmla="*/ 8 h 32"/>
                  <a:gd name="T12" fmla="*/ 47 w 258"/>
                  <a:gd name="T13" fmla="*/ 16 h 32"/>
                  <a:gd name="T14" fmla="*/ 35 w 258"/>
                  <a:gd name="T15" fmla="*/ 32 h 32"/>
                  <a:gd name="T16" fmla="*/ 0 w 258"/>
                  <a:gd name="T17" fmla="*/ 32 h 32"/>
                  <a:gd name="T18" fmla="*/ 26 w 258"/>
                  <a:gd name="T19" fmla="*/ 0 h 32"/>
                  <a:gd name="T20" fmla="*/ 53 w 258"/>
                  <a:gd name="T21" fmla="*/ 0 h 32"/>
                  <a:gd name="T22" fmla="*/ 54 w 258"/>
                  <a:gd name="T23" fmla="*/ 5 h 32"/>
                  <a:gd name="T24" fmla="*/ 56 w 258"/>
                  <a:gd name="T25" fmla="*/ 5 h 32"/>
                  <a:gd name="T26" fmla="*/ 78 w 258"/>
                  <a:gd name="T27" fmla="*/ 1 h 32"/>
                  <a:gd name="T28" fmla="*/ 108 w 258"/>
                  <a:gd name="T29" fmla="*/ 0 h 32"/>
                  <a:gd name="T30" fmla="*/ 154 w 258"/>
                  <a:gd name="T31" fmla="*/ 5 h 32"/>
                  <a:gd name="T32" fmla="*/ 156 w 258"/>
                  <a:gd name="T33" fmla="*/ 5 h 32"/>
                  <a:gd name="T34" fmla="*/ 179 w 258"/>
                  <a:gd name="T35" fmla="*/ 1 h 32"/>
                  <a:gd name="T36" fmla="*/ 210 w 258"/>
                  <a:gd name="T37" fmla="*/ 0 h 32"/>
                  <a:gd name="T38" fmla="*/ 251 w 258"/>
                  <a:gd name="T39" fmla="*/ 3 h 32"/>
                  <a:gd name="T40" fmla="*/ 257 w 258"/>
                  <a:gd name="T41" fmla="*/ 11 h 32"/>
                  <a:gd name="T42" fmla="*/ 241 w 258"/>
                  <a:gd name="T43" fmla="*/ 32 h 32"/>
                  <a:gd name="T44" fmla="*/ 206 w 258"/>
                  <a:gd name="T45" fmla="*/ 32 h 32"/>
                  <a:gd name="T46" fmla="*/ 222 w 258"/>
                  <a:gd name="T47" fmla="*/ 13 h 32"/>
                  <a:gd name="T48" fmla="*/ 219 w 258"/>
                  <a:gd name="T49" fmla="*/ 7 h 32"/>
                  <a:gd name="T50" fmla="*/ 198 w 258"/>
                  <a:gd name="T51" fmla="*/ 5 h 32"/>
                  <a:gd name="T52" fmla="*/ 166 w 258"/>
                  <a:gd name="T53" fmla="*/ 8 h 32"/>
                  <a:gd name="T54" fmla="*/ 151 w 258"/>
                  <a:gd name="T55" fmla="*/ 15 h 32"/>
                  <a:gd name="T56" fmla="*/ 138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38" y="32"/>
                    </a:moveTo>
                    <a:cubicBezTo>
                      <a:pt x="126" y="32"/>
                      <a:pt x="115" y="32"/>
                      <a:pt x="103" y="32"/>
                    </a:cubicBezTo>
                    <a:cubicBezTo>
                      <a:pt x="108" y="25"/>
                      <a:pt x="113" y="19"/>
                      <a:pt x="119" y="13"/>
                    </a:cubicBezTo>
                    <a:cubicBezTo>
                      <a:pt x="116" y="7"/>
                      <a:pt x="116" y="7"/>
                      <a:pt x="116" y="7"/>
                    </a:cubicBezTo>
                    <a:cubicBezTo>
                      <a:pt x="116" y="7"/>
                      <a:pt x="105" y="5"/>
                      <a:pt x="95" y="5"/>
                    </a:cubicBezTo>
                    <a:cubicBezTo>
                      <a:pt x="82" y="5"/>
                      <a:pt x="71" y="6"/>
                      <a:pt x="64" y="8"/>
                    </a:cubicBezTo>
                    <a:cubicBezTo>
                      <a:pt x="56" y="9"/>
                      <a:pt x="47" y="16"/>
                      <a:pt x="47" y="16"/>
                    </a:cubicBezTo>
                    <a:cubicBezTo>
                      <a:pt x="35" y="32"/>
                      <a:pt x="35" y="32"/>
                      <a:pt x="35" y="32"/>
                    </a:cubicBezTo>
                    <a:cubicBezTo>
                      <a:pt x="23" y="32"/>
                      <a:pt x="12" y="32"/>
                      <a:pt x="0" y="32"/>
                    </a:cubicBezTo>
                    <a:cubicBezTo>
                      <a:pt x="9" y="21"/>
                      <a:pt x="17" y="11"/>
                      <a:pt x="26" y="0"/>
                    </a:cubicBezTo>
                    <a:cubicBezTo>
                      <a:pt x="35" y="0"/>
                      <a:pt x="44" y="0"/>
                      <a:pt x="53" y="0"/>
                    </a:cubicBezTo>
                    <a:cubicBezTo>
                      <a:pt x="54" y="5"/>
                      <a:pt x="54" y="5"/>
                      <a:pt x="54" y="5"/>
                    </a:cubicBezTo>
                    <a:cubicBezTo>
                      <a:pt x="56" y="5"/>
                      <a:pt x="56" y="5"/>
                      <a:pt x="56" y="5"/>
                    </a:cubicBezTo>
                    <a:cubicBezTo>
                      <a:pt x="56" y="5"/>
                      <a:pt x="69" y="2"/>
                      <a:pt x="78" y="1"/>
                    </a:cubicBezTo>
                    <a:cubicBezTo>
                      <a:pt x="88" y="0"/>
                      <a:pt x="97" y="0"/>
                      <a:pt x="108" y="0"/>
                    </a:cubicBezTo>
                    <a:cubicBezTo>
                      <a:pt x="133" y="0"/>
                      <a:pt x="154" y="5"/>
                      <a:pt x="154" y="5"/>
                    </a:cubicBezTo>
                    <a:cubicBezTo>
                      <a:pt x="156" y="5"/>
                      <a:pt x="156" y="5"/>
                      <a:pt x="156" y="5"/>
                    </a:cubicBezTo>
                    <a:cubicBezTo>
                      <a:pt x="156" y="5"/>
                      <a:pt x="170" y="2"/>
                      <a:pt x="179" y="1"/>
                    </a:cubicBezTo>
                    <a:cubicBezTo>
                      <a:pt x="189" y="0"/>
                      <a:pt x="199" y="0"/>
                      <a:pt x="210" y="0"/>
                    </a:cubicBezTo>
                    <a:cubicBezTo>
                      <a:pt x="230" y="0"/>
                      <a:pt x="243" y="1"/>
                      <a:pt x="251" y="3"/>
                    </a:cubicBezTo>
                    <a:cubicBezTo>
                      <a:pt x="258" y="5"/>
                      <a:pt x="257" y="11"/>
                      <a:pt x="257" y="11"/>
                    </a:cubicBezTo>
                    <a:cubicBezTo>
                      <a:pt x="252" y="18"/>
                      <a:pt x="247" y="25"/>
                      <a:pt x="241" y="32"/>
                    </a:cubicBezTo>
                    <a:cubicBezTo>
                      <a:pt x="230" y="32"/>
                      <a:pt x="218" y="32"/>
                      <a:pt x="206" y="32"/>
                    </a:cubicBezTo>
                    <a:cubicBezTo>
                      <a:pt x="212" y="25"/>
                      <a:pt x="217" y="19"/>
                      <a:pt x="222" y="13"/>
                    </a:cubicBezTo>
                    <a:cubicBezTo>
                      <a:pt x="219" y="7"/>
                      <a:pt x="219" y="7"/>
                      <a:pt x="219" y="7"/>
                    </a:cubicBezTo>
                    <a:cubicBezTo>
                      <a:pt x="219" y="7"/>
                      <a:pt x="208" y="5"/>
                      <a:pt x="198" y="5"/>
                    </a:cubicBezTo>
                    <a:cubicBezTo>
                      <a:pt x="184" y="5"/>
                      <a:pt x="174" y="6"/>
                      <a:pt x="166" y="8"/>
                    </a:cubicBezTo>
                    <a:cubicBezTo>
                      <a:pt x="159" y="9"/>
                      <a:pt x="151" y="15"/>
                      <a:pt x="151" y="15"/>
                    </a:cubicBezTo>
                    <a:lnTo>
                      <a:pt x="138"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59" name="Freeform 407"/>
              <p:cNvSpPr>
                <a:spLocks noEditPoints="1"/>
              </p:cNvSpPr>
              <p:nvPr/>
            </p:nvSpPr>
            <p:spPr bwMode="auto">
              <a:xfrm>
                <a:off x="-15362238" y="5572126"/>
                <a:ext cx="555625" cy="119063"/>
              </a:xfrm>
              <a:custGeom>
                <a:avLst/>
                <a:gdLst>
                  <a:gd name="T0" fmla="*/ 107 w 148"/>
                  <a:gd name="T1" fmla="*/ 32 h 32"/>
                  <a:gd name="T2" fmla="*/ 103 w 148"/>
                  <a:gd name="T3" fmla="*/ 27 h 32"/>
                  <a:gd name="T4" fmla="*/ 102 w 148"/>
                  <a:gd name="T5" fmla="*/ 27 h 32"/>
                  <a:gd name="T6" fmla="*/ 76 w 148"/>
                  <a:gd name="T7" fmla="*/ 32 h 32"/>
                  <a:gd name="T8" fmla="*/ 44 w 148"/>
                  <a:gd name="T9" fmla="*/ 32 h 32"/>
                  <a:gd name="T10" fmla="*/ 8 w 148"/>
                  <a:gd name="T11" fmla="*/ 30 h 32"/>
                  <a:gd name="T12" fmla="*/ 0 w 148"/>
                  <a:gd name="T13" fmla="*/ 23 h 32"/>
                  <a:gd name="T14" fmla="*/ 25 w 148"/>
                  <a:gd name="T15" fmla="*/ 15 h 32"/>
                  <a:gd name="T16" fmla="*/ 84 w 148"/>
                  <a:gd name="T17" fmla="*/ 13 h 32"/>
                  <a:gd name="T18" fmla="*/ 112 w 148"/>
                  <a:gd name="T19" fmla="*/ 13 h 32"/>
                  <a:gd name="T20" fmla="*/ 113 w 148"/>
                  <a:gd name="T21" fmla="*/ 11 h 32"/>
                  <a:gd name="T22" fmla="*/ 110 w 148"/>
                  <a:gd name="T23" fmla="*/ 6 h 32"/>
                  <a:gd name="T24" fmla="*/ 88 w 148"/>
                  <a:gd name="T25" fmla="*/ 5 h 32"/>
                  <a:gd name="T26" fmla="*/ 63 w 148"/>
                  <a:gd name="T27" fmla="*/ 6 h 32"/>
                  <a:gd name="T28" fmla="*/ 40 w 148"/>
                  <a:gd name="T29" fmla="*/ 7 h 32"/>
                  <a:gd name="T30" fmla="*/ 32 w 148"/>
                  <a:gd name="T31" fmla="*/ 3 h 32"/>
                  <a:gd name="T32" fmla="*/ 63 w 148"/>
                  <a:gd name="T33" fmla="*/ 1 h 32"/>
                  <a:gd name="T34" fmla="*/ 93 w 148"/>
                  <a:gd name="T35" fmla="*/ 0 h 32"/>
                  <a:gd name="T36" fmla="*/ 138 w 148"/>
                  <a:gd name="T37" fmla="*/ 3 h 32"/>
                  <a:gd name="T38" fmla="*/ 148 w 148"/>
                  <a:gd name="T39" fmla="*/ 11 h 32"/>
                  <a:gd name="T40" fmla="*/ 132 w 148"/>
                  <a:gd name="T41" fmla="*/ 32 h 32"/>
                  <a:gd name="T42" fmla="*/ 107 w 148"/>
                  <a:gd name="T43" fmla="*/ 32 h 32"/>
                  <a:gd name="T44" fmla="*/ 59 w 148"/>
                  <a:gd name="T45" fmla="*/ 27 h 32"/>
                  <a:gd name="T46" fmla="*/ 91 w 148"/>
                  <a:gd name="T47" fmla="*/ 25 h 32"/>
                  <a:gd name="T48" fmla="*/ 107 w 148"/>
                  <a:gd name="T49" fmla="*/ 19 h 32"/>
                  <a:gd name="T50" fmla="*/ 109 w 148"/>
                  <a:gd name="T51" fmla="*/ 17 h 32"/>
                  <a:gd name="T52" fmla="*/ 88 w 148"/>
                  <a:gd name="T53" fmla="*/ 17 h 32"/>
                  <a:gd name="T54" fmla="*/ 51 w 148"/>
                  <a:gd name="T55" fmla="*/ 18 h 32"/>
                  <a:gd name="T56" fmla="*/ 36 w 148"/>
                  <a:gd name="T57" fmla="*/ 23 h 32"/>
                  <a:gd name="T58" fmla="*/ 40 w 148"/>
                  <a:gd name="T59" fmla="*/ 26 h 32"/>
                  <a:gd name="T60" fmla="*/ 59 w 148"/>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8" h="32">
                    <a:moveTo>
                      <a:pt x="107" y="32"/>
                    </a:moveTo>
                    <a:cubicBezTo>
                      <a:pt x="103" y="27"/>
                      <a:pt x="103" y="27"/>
                      <a:pt x="103" y="27"/>
                    </a:cubicBezTo>
                    <a:cubicBezTo>
                      <a:pt x="102" y="27"/>
                      <a:pt x="102" y="27"/>
                      <a:pt x="102" y="27"/>
                    </a:cubicBezTo>
                    <a:cubicBezTo>
                      <a:pt x="93" y="29"/>
                      <a:pt x="84" y="31"/>
                      <a:pt x="76" y="32"/>
                    </a:cubicBezTo>
                    <a:cubicBezTo>
                      <a:pt x="67" y="32"/>
                      <a:pt x="56" y="32"/>
                      <a:pt x="44" y="32"/>
                    </a:cubicBezTo>
                    <a:cubicBezTo>
                      <a:pt x="28" y="32"/>
                      <a:pt x="16" y="32"/>
                      <a:pt x="8" y="30"/>
                    </a:cubicBezTo>
                    <a:cubicBezTo>
                      <a:pt x="0" y="28"/>
                      <a:pt x="0" y="23"/>
                      <a:pt x="0" y="23"/>
                    </a:cubicBezTo>
                    <a:cubicBezTo>
                      <a:pt x="0" y="23"/>
                      <a:pt x="11" y="17"/>
                      <a:pt x="25" y="15"/>
                    </a:cubicBezTo>
                    <a:cubicBezTo>
                      <a:pt x="39" y="14"/>
                      <a:pt x="58" y="13"/>
                      <a:pt x="84" y="13"/>
                    </a:cubicBezTo>
                    <a:cubicBezTo>
                      <a:pt x="93" y="13"/>
                      <a:pt x="103" y="13"/>
                      <a:pt x="112" y="13"/>
                    </a:cubicBezTo>
                    <a:cubicBezTo>
                      <a:pt x="113" y="11"/>
                      <a:pt x="113" y="11"/>
                      <a:pt x="113" y="11"/>
                    </a:cubicBezTo>
                    <a:cubicBezTo>
                      <a:pt x="110" y="6"/>
                      <a:pt x="110" y="6"/>
                      <a:pt x="110" y="6"/>
                    </a:cubicBezTo>
                    <a:cubicBezTo>
                      <a:pt x="110" y="6"/>
                      <a:pt x="98" y="5"/>
                      <a:pt x="88" y="5"/>
                    </a:cubicBezTo>
                    <a:cubicBezTo>
                      <a:pt x="80" y="5"/>
                      <a:pt x="72" y="5"/>
                      <a:pt x="63" y="6"/>
                    </a:cubicBezTo>
                    <a:cubicBezTo>
                      <a:pt x="55" y="6"/>
                      <a:pt x="48" y="7"/>
                      <a:pt x="40" y="7"/>
                    </a:cubicBezTo>
                    <a:cubicBezTo>
                      <a:pt x="32" y="3"/>
                      <a:pt x="32" y="3"/>
                      <a:pt x="32" y="3"/>
                    </a:cubicBezTo>
                    <a:cubicBezTo>
                      <a:pt x="42" y="2"/>
                      <a:pt x="52" y="1"/>
                      <a:pt x="63" y="1"/>
                    </a:cubicBezTo>
                    <a:cubicBezTo>
                      <a:pt x="74" y="0"/>
                      <a:pt x="84" y="0"/>
                      <a:pt x="93" y="0"/>
                    </a:cubicBezTo>
                    <a:cubicBezTo>
                      <a:pt x="114" y="0"/>
                      <a:pt x="129" y="1"/>
                      <a:pt x="138" y="3"/>
                    </a:cubicBezTo>
                    <a:cubicBezTo>
                      <a:pt x="148" y="4"/>
                      <a:pt x="148" y="11"/>
                      <a:pt x="148" y="11"/>
                    </a:cubicBezTo>
                    <a:cubicBezTo>
                      <a:pt x="143" y="18"/>
                      <a:pt x="137" y="25"/>
                      <a:pt x="132" y="32"/>
                    </a:cubicBezTo>
                    <a:cubicBezTo>
                      <a:pt x="124" y="32"/>
                      <a:pt x="115" y="32"/>
                      <a:pt x="107" y="32"/>
                    </a:cubicBezTo>
                    <a:close/>
                    <a:moveTo>
                      <a:pt x="59" y="27"/>
                    </a:moveTo>
                    <a:cubicBezTo>
                      <a:pt x="72" y="27"/>
                      <a:pt x="82" y="26"/>
                      <a:pt x="91" y="25"/>
                    </a:cubicBezTo>
                    <a:cubicBezTo>
                      <a:pt x="99" y="24"/>
                      <a:pt x="107" y="19"/>
                      <a:pt x="107" y="19"/>
                    </a:cubicBezTo>
                    <a:cubicBezTo>
                      <a:pt x="109" y="17"/>
                      <a:pt x="109" y="17"/>
                      <a:pt x="109" y="17"/>
                    </a:cubicBezTo>
                    <a:cubicBezTo>
                      <a:pt x="102" y="17"/>
                      <a:pt x="95" y="17"/>
                      <a:pt x="88" y="17"/>
                    </a:cubicBezTo>
                    <a:cubicBezTo>
                      <a:pt x="71" y="17"/>
                      <a:pt x="59" y="18"/>
                      <a:pt x="51" y="18"/>
                    </a:cubicBezTo>
                    <a:cubicBezTo>
                      <a:pt x="42" y="19"/>
                      <a:pt x="36" y="23"/>
                      <a:pt x="36" y="23"/>
                    </a:cubicBezTo>
                    <a:cubicBezTo>
                      <a:pt x="40" y="26"/>
                      <a:pt x="40" y="26"/>
                      <a:pt x="40" y="26"/>
                    </a:cubicBezTo>
                    <a:cubicBezTo>
                      <a:pt x="40" y="26"/>
                      <a:pt x="50" y="27"/>
                      <a:pt x="59"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0" name="Freeform 408"/>
              <p:cNvSpPr>
                <a:spLocks/>
              </p:cNvSpPr>
              <p:nvPr/>
            </p:nvSpPr>
            <p:spPr bwMode="auto">
              <a:xfrm>
                <a:off x="-14682788" y="5572126"/>
                <a:ext cx="614363" cy="119063"/>
              </a:xfrm>
              <a:custGeom>
                <a:avLst/>
                <a:gdLst>
                  <a:gd name="T0" fmla="*/ 144 w 164"/>
                  <a:gd name="T1" fmla="*/ 32 h 32"/>
                  <a:gd name="T2" fmla="*/ 109 w 164"/>
                  <a:gd name="T3" fmla="*/ 32 h 32"/>
                  <a:gd name="T4" fmla="*/ 123 w 164"/>
                  <a:gd name="T5" fmla="*/ 13 h 32"/>
                  <a:gd name="T6" fmla="*/ 119 w 164"/>
                  <a:gd name="T7" fmla="*/ 7 h 32"/>
                  <a:gd name="T8" fmla="*/ 96 w 164"/>
                  <a:gd name="T9" fmla="*/ 5 h 32"/>
                  <a:gd name="T10" fmla="*/ 62 w 164"/>
                  <a:gd name="T11" fmla="*/ 8 h 32"/>
                  <a:gd name="T12" fmla="*/ 46 w 164"/>
                  <a:gd name="T13" fmla="*/ 16 h 32"/>
                  <a:gd name="T14" fmla="*/ 34 w 164"/>
                  <a:gd name="T15" fmla="*/ 32 h 32"/>
                  <a:gd name="T16" fmla="*/ 0 w 164"/>
                  <a:gd name="T17" fmla="*/ 32 h 32"/>
                  <a:gd name="T18" fmla="*/ 23 w 164"/>
                  <a:gd name="T19" fmla="*/ 0 h 32"/>
                  <a:gd name="T20" fmla="*/ 50 w 164"/>
                  <a:gd name="T21" fmla="*/ 0 h 32"/>
                  <a:gd name="T22" fmla="*/ 52 w 164"/>
                  <a:gd name="T23" fmla="*/ 5 h 32"/>
                  <a:gd name="T24" fmla="*/ 54 w 164"/>
                  <a:gd name="T25" fmla="*/ 5 h 32"/>
                  <a:gd name="T26" fmla="*/ 77 w 164"/>
                  <a:gd name="T27" fmla="*/ 1 h 32"/>
                  <a:gd name="T28" fmla="*/ 108 w 164"/>
                  <a:gd name="T29" fmla="*/ 0 h 32"/>
                  <a:gd name="T30" fmla="*/ 158 w 164"/>
                  <a:gd name="T31" fmla="*/ 11 h 32"/>
                  <a:gd name="T32" fmla="*/ 14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44" y="32"/>
                    </a:moveTo>
                    <a:cubicBezTo>
                      <a:pt x="132" y="32"/>
                      <a:pt x="120" y="32"/>
                      <a:pt x="109" y="32"/>
                    </a:cubicBezTo>
                    <a:cubicBezTo>
                      <a:pt x="113" y="25"/>
                      <a:pt x="118" y="19"/>
                      <a:pt x="123" y="13"/>
                    </a:cubicBezTo>
                    <a:cubicBezTo>
                      <a:pt x="119" y="7"/>
                      <a:pt x="119" y="7"/>
                      <a:pt x="119" y="7"/>
                    </a:cubicBezTo>
                    <a:cubicBezTo>
                      <a:pt x="119" y="7"/>
                      <a:pt x="107" y="5"/>
                      <a:pt x="96" y="5"/>
                    </a:cubicBezTo>
                    <a:cubicBezTo>
                      <a:pt x="82" y="5"/>
                      <a:pt x="70" y="6"/>
                      <a:pt x="62" y="8"/>
                    </a:cubicBezTo>
                    <a:cubicBezTo>
                      <a:pt x="54" y="9"/>
                      <a:pt x="46" y="16"/>
                      <a:pt x="46" y="16"/>
                    </a:cubicBezTo>
                    <a:cubicBezTo>
                      <a:pt x="34" y="32"/>
                      <a:pt x="34" y="32"/>
                      <a:pt x="34" y="32"/>
                    </a:cubicBezTo>
                    <a:cubicBezTo>
                      <a:pt x="23" y="32"/>
                      <a:pt x="11" y="32"/>
                      <a:pt x="0" y="32"/>
                    </a:cubicBezTo>
                    <a:cubicBezTo>
                      <a:pt x="7" y="21"/>
                      <a:pt x="15" y="11"/>
                      <a:pt x="23" y="0"/>
                    </a:cubicBezTo>
                    <a:cubicBezTo>
                      <a:pt x="32" y="0"/>
                      <a:pt x="41" y="0"/>
                      <a:pt x="50" y="0"/>
                    </a:cubicBezTo>
                    <a:cubicBezTo>
                      <a:pt x="52" y="5"/>
                      <a:pt x="52" y="5"/>
                      <a:pt x="52" y="5"/>
                    </a:cubicBezTo>
                    <a:cubicBezTo>
                      <a:pt x="54" y="5"/>
                      <a:pt x="54" y="5"/>
                      <a:pt x="54" y="5"/>
                    </a:cubicBezTo>
                    <a:cubicBezTo>
                      <a:pt x="60" y="3"/>
                      <a:pt x="68" y="2"/>
                      <a:pt x="77" y="1"/>
                    </a:cubicBezTo>
                    <a:cubicBezTo>
                      <a:pt x="87" y="0"/>
                      <a:pt x="97" y="0"/>
                      <a:pt x="108" y="0"/>
                    </a:cubicBezTo>
                    <a:cubicBezTo>
                      <a:pt x="147" y="0"/>
                      <a:pt x="164" y="4"/>
                      <a:pt x="158" y="11"/>
                    </a:cubicBezTo>
                    <a:cubicBezTo>
                      <a:pt x="153" y="18"/>
                      <a:pt x="149"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1" name="Freeform 409"/>
              <p:cNvSpPr>
                <a:spLocks noEditPoints="1"/>
              </p:cNvSpPr>
              <p:nvPr/>
            </p:nvSpPr>
            <p:spPr bwMode="auto">
              <a:xfrm>
                <a:off x="-13963650" y="5526088"/>
                <a:ext cx="638175" cy="165100"/>
              </a:xfrm>
              <a:custGeom>
                <a:avLst/>
                <a:gdLst>
                  <a:gd name="T0" fmla="*/ 54 w 170"/>
                  <a:gd name="T1" fmla="*/ 44 h 44"/>
                  <a:gd name="T2" fmla="*/ 10 w 170"/>
                  <a:gd name="T3" fmla="*/ 40 h 44"/>
                  <a:gd name="T4" fmla="*/ 1 w 170"/>
                  <a:gd name="T5" fmla="*/ 28 h 44"/>
                  <a:gd name="T6" fmla="*/ 27 w 170"/>
                  <a:gd name="T7" fmla="*/ 16 h 44"/>
                  <a:gd name="T8" fmla="*/ 78 w 170"/>
                  <a:gd name="T9" fmla="*/ 12 h 44"/>
                  <a:gd name="T10" fmla="*/ 124 w 170"/>
                  <a:gd name="T11" fmla="*/ 16 h 44"/>
                  <a:gd name="T12" fmla="*/ 126 w 170"/>
                  <a:gd name="T13" fmla="*/ 16 h 44"/>
                  <a:gd name="T14" fmla="*/ 127 w 170"/>
                  <a:gd name="T15" fmla="*/ 11 h 44"/>
                  <a:gd name="T16" fmla="*/ 135 w 170"/>
                  <a:gd name="T17" fmla="*/ 0 h 44"/>
                  <a:gd name="T18" fmla="*/ 170 w 170"/>
                  <a:gd name="T19" fmla="*/ 0 h 44"/>
                  <a:gd name="T20" fmla="*/ 139 w 170"/>
                  <a:gd name="T21" fmla="*/ 44 h 44"/>
                  <a:gd name="T22" fmla="*/ 112 w 170"/>
                  <a:gd name="T23" fmla="*/ 44 h 44"/>
                  <a:gd name="T24" fmla="*/ 108 w 170"/>
                  <a:gd name="T25" fmla="*/ 40 h 44"/>
                  <a:gd name="T26" fmla="*/ 107 w 170"/>
                  <a:gd name="T27" fmla="*/ 40 h 44"/>
                  <a:gd name="T28" fmla="*/ 54 w 170"/>
                  <a:gd name="T29" fmla="*/ 44 h 44"/>
                  <a:gd name="T30" fmla="*/ 68 w 170"/>
                  <a:gd name="T31" fmla="*/ 39 h 44"/>
                  <a:gd name="T32" fmla="*/ 101 w 170"/>
                  <a:gd name="T33" fmla="*/ 37 h 44"/>
                  <a:gd name="T34" fmla="*/ 116 w 170"/>
                  <a:gd name="T35" fmla="*/ 29 h 44"/>
                  <a:gd name="T36" fmla="*/ 117 w 170"/>
                  <a:gd name="T37" fmla="*/ 28 h 44"/>
                  <a:gd name="T38" fmla="*/ 113 w 170"/>
                  <a:gd name="T39" fmla="*/ 20 h 44"/>
                  <a:gd name="T40" fmla="*/ 83 w 170"/>
                  <a:gd name="T41" fmla="*/ 17 h 44"/>
                  <a:gd name="T42" fmla="*/ 53 w 170"/>
                  <a:gd name="T43" fmla="*/ 20 h 44"/>
                  <a:gd name="T44" fmla="*/ 37 w 170"/>
                  <a:gd name="T45" fmla="*/ 28 h 44"/>
                  <a:gd name="T46" fmla="*/ 41 w 170"/>
                  <a:gd name="T47" fmla="*/ 36 h 44"/>
                  <a:gd name="T48" fmla="*/ 68 w 170"/>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44">
                    <a:moveTo>
                      <a:pt x="54" y="44"/>
                    </a:moveTo>
                    <a:cubicBezTo>
                      <a:pt x="34" y="44"/>
                      <a:pt x="19" y="43"/>
                      <a:pt x="10" y="40"/>
                    </a:cubicBezTo>
                    <a:cubicBezTo>
                      <a:pt x="0" y="37"/>
                      <a:pt x="1" y="28"/>
                      <a:pt x="1" y="28"/>
                    </a:cubicBezTo>
                    <a:cubicBezTo>
                      <a:pt x="1" y="28"/>
                      <a:pt x="14" y="19"/>
                      <a:pt x="27" y="16"/>
                    </a:cubicBezTo>
                    <a:cubicBezTo>
                      <a:pt x="41" y="13"/>
                      <a:pt x="58" y="12"/>
                      <a:pt x="78" y="12"/>
                    </a:cubicBezTo>
                    <a:cubicBezTo>
                      <a:pt x="100" y="12"/>
                      <a:pt x="115" y="13"/>
                      <a:pt x="124" y="16"/>
                    </a:cubicBezTo>
                    <a:cubicBezTo>
                      <a:pt x="126" y="16"/>
                      <a:pt x="126" y="16"/>
                      <a:pt x="126" y="16"/>
                    </a:cubicBezTo>
                    <a:cubicBezTo>
                      <a:pt x="127" y="11"/>
                      <a:pt x="127" y="11"/>
                      <a:pt x="127" y="11"/>
                    </a:cubicBezTo>
                    <a:cubicBezTo>
                      <a:pt x="135" y="0"/>
                      <a:pt x="135" y="0"/>
                      <a:pt x="135" y="0"/>
                    </a:cubicBezTo>
                    <a:cubicBezTo>
                      <a:pt x="147" y="0"/>
                      <a:pt x="158" y="0"/>
                      <a:pt x="170" y="0"/>
                    </a:cubicBezTo>
                    <a:cubicBezTo>
                      <a:pt x="160" y="15"/>
                      <a:pt x="149" y="29"/>
                      <a:pt x="139" y="44"/>
                    </a:cubicBezTo>
                    <a:cubicBezTo>
                      <a:pt x="130" y="44"/>
                      <a:pt x="121" y="44"/>
                      <a:pt x="112" y="44"/>
                    </a:cubicBezTo>
                    <a:cubicBezTo>
                      <a:pt x="108" y="40"/>
                      <a:pt x="108" y="40"/>
                      <a:pt x="108" y="40"/>
                    </a:cubicBezTo>
                    <a:cubicBezTo>
                      <a:pt x="107" y="40"/>
                      <a:pt x="107" y="40"/>
                      <a:pt x="107" y="40"/>
                    </a:cubicBezTo>
                    <a:cubicBezTo>
                      <a:pt x="94" y="43"/>
                      <a:pt x="76" y="44"/>
                      <a:pt x="54" y="44"/>
                    </a:cubicBezTo>
                    <a:close/>
                    <a:moveTo>
                      <a:pt x="68" y="39"/>
                    </a:moveTo>
                    <a:cubicBezTo>
                      <a:pt x="82" y="39"/>
                      <a:pt x="93" y="38"/>
                      <a:pt x="101" y="37"/>
                    </a:cubicBezTo>
                    <a:cubicBezTo>
                      <a:pt x="108" y="35"/>
                      <a:pt x="116" y="29"/>
                      <a:pt x="116" y="29"/>
                    </a:cubicBezTo>
                    <a:cubicBezTo>
                      <a:pt x="117" y="28"/>
                      <a:pt x="117" y="28"/>
                      <a:pt x="117" y="28"/>
                    </a:cubicBezTo>
                    <a:cubicBezTo>
                      <a:pt x="113" y="20"/>
                      <a:pt x="113" y="20"/>
                      <a:pt x="113" y="20"/>
                    </a:cubicBezTo>
                    <a:cubicBezTo>
                      <a:pt x="113" y="20"/>
                      <a:pt x="97" y="17"/>
                      <a:pt x="83" y="17"/>
                    </a:cubicBezTo>
                    <a:cubicBezTo>
                      <a:pt x="71" y="17"/>
                      <a:pt x="61" y="18"/>
                      <a:pt x="53" y="20"/>
                    </a:cubicBezTo>
                    <a:cubicBezTo>
                      <a:pt x="45" y="22"/>
                      <a:pt x="37" y="28"/>
                      <a:pt x="37" y="28"/>
                    </a:cubicBezTo>
                    <a:cubicBezTo>
                      <a:pt x="41" y="36"/>
                      <a:pt x="41" y="36"/>
                      <a:pt x="41" y="36"/>
                    </a:cubicBezTo>
                    <a:cubicBezTo>
                      <a:pt x="41" y="36"/>
                      <a:pt x="55" y="39"/>
                      <a:pt x="68"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2" name="Freeform 410"/>
              <p:cNvSpPr>
                <a:spLocks/>
              </p:cNvSpPr>
              <p:nvPr/>
            </p:nvSpPr>
            <p:spPr bwMode="auto">
              <a:xfrm>
                <a:off x="19243675" y="5572126"/>
                <a:ext cx="479425" cy="119063"/>
              </a:xfrm>
              <a:custGeom>
                <a:avLst/>
                <a:gdLst>
                  <a:gd name="T0" fmla="*/ 83 w 128"/>
                  <a:gd name="T1" fmla="*/ 32 h 32"/>
                  <a:gd name="T2" fmla="*/ 25 w 128"/>
                  <a:gd name="T3" fmla="*/ 28 h 32"/>
                  <a:gd name="T4" fmla="*/ 0 w 128"/>
                  <a:gd name="T5" fmla="*/ 16 h 32"/>
                  <a:gd name="T6" fmla="*/ 14 w 128"/>
                  <a:gd name="T7" fmla="*/ 4 h 32"/>
                  <a:gd name="T8" fmla="*/ 70 w 128"/>
                  <a:gd name="T9" fmla="*/ 0 h 32"/>
                  <a:gd name="T10" fmla="*/ 117 w 128"/>
                  <a:gd name="T11" fmla="*/ 2 h 32"/>
                  <a:gd name="T12" fmla="*/ 110 w 128"/>
                  <a:gd name="T13" fmla="*/ 7 h 32"/>
                  <a:gd name="T14" fmla="*/ 72 w 128"/>
                  <a:gd name="T15" fmla="*/ 5 h 32"/>
                  <a:gd name="T16" fmla="*/ 35 w 128"/>
                  <a:gd name="T17" fmla="*/ 16 h 32"/>
                  <a:gd name="T18" fmla="*/ 50 w 128"/>
                  <a:gd name="T19" fmla="*/ 24 h 32"/>
                  <a:gd name="T20" fmla="*/ 82 w 128"/>
                  <a:gd name="T21" fmla="*/ 27 h 32"/>
                  <a:gd name="T22" fmla="*/ 125 w 128"/>
                  <a:gd name="T23" fmla="*/ 25 h 32"/>
                  <a:gd name="T24" fmla="*/ 128 w 128"/>
                  <a:gd name="T25" fmla="*/ 30 h 32"/>
                  <a:gd name="T26" fmla="*/ 108 w 128"/>
                  <a:gd name="T27" fmla="*/ 32 h 32"/>
                  <a:gd name="T28" fmla="*/ 83 w 128"/>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32">
                    <a:moveTo>
                      <a:pt x="83" y="32"/>
                    </a:moveTo>
                    <a:cubicBezTo>
                      <a:pt x="58" y="32"/>
                      <a:pt x="39" y="31"/>
                      <a:pt x="25" y="28"/>
                    </a:cubicBezTo>
                    <a:cubicBezTo>
                      <a:pt x="10" y="25"/>
                      <a:pt x="0" y="16"/>
                      <a:pt x="0" y="16"/>
                    </a:cubicBezTo>
                    <a:cubicBezTo>
                      <a:pt x="0" y="16"/>
                      <a:pt x="2" y="7"/>
                      <a:pt x="14" y="4"/>
                    </a:cubicBezTo>
                    <a:cubicBezTo>
                      <a:pt x="26" y="1"/>
                      <a:pt x="45" y="0"/>
                      <a:pt x="70" y="0"/>
                    </a:cubicBezTo>
                    <a:cubicBezTo>
                      <a:pt x="87" y="0"/>
                      <a:pt x="103" y="0"/>
                      <a:pt x="117" y="2"/>
                    </a:cubicBezTo>
                    <a:cubicBezTo>
                      <a:pt x="110" y="7"/>
                      <a:pt x="110" y="7"/>
                      <a:pt x="110" y="7"/>
                    </a:cubicBezTo>
                    <a:cubicBezTo>
                      <a:pt x="94" y="6"/>
                      <a:pt x="82" y="5"/>
                      <a:pt x="72" y="5"/>
                    </a:cubicBezTo>
                    <a:cubicBezTo>
                      <a:pt x="44" y="5"/>
                      <a:pt x="32" y="9"/>
                      <a:pt x="35" y="16"/>
                    </a:cubicBezTo>
                    <a:cubicBezTo>
                      <a:pt x="35" y="16"/>
                      <a:pt x="42" y="23"/>
                      <a:pt x="50" y="24"/>
                    </a:cubicBezTo>
                    <a:cubicBezTo>
                      <a:pt x="58" y="26"/>
                      <a:pt x="68" y="27"/>
                      <a:pt x="82" y="27"/>
                    </a:cubicBezTo>
                    <a:cubicBezTo>
                      <a:pt x="97" y="27"/>
                      <a:pt x="112" y="26"/>
                      <a:pt x="125" y="25"/>
                    </a:cubicBezTo>
                    <a:cubicBezTo>
                      <a:pt x="128" y="30"/>
                      <a:pt x="128" y="30"/>
                      <a:pt x="128" y="30"/>
                    </a:cubicBezTo>
                    <a:cubicBezTo>
                      <a:pt x="122" y="31"/>
                      <a:pt x="115" y="32"/>
                      <a:pt x="108" y="32"/>
                    </a:cubicBezTo>
                    <a:cubicBezTo>
                      <a:pt x="102" y="32"/>
                      <a:pt x="93" y="32"/>
                      <a:pt x="8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3" name="Freeform 411"/>
              <p:cNvSpPr>
                <a:spLocks noEditPoints="1"/>
              </p:cNvSpPr>
              <p:nvPr/>
            </p:nvSpPr>
            <p:spPr bwMode="auto">
              <a:xfrm>
                <a:off x="19802475" y="5572126"/>
                <a:ext cx="581025" cy="119063"/>
              </a:xfrm>
              <a:custGeom>
                <a:avLst/>
                <a:gdLst>
                  <a:gd name="T0" fmla="*/ 155 w 155"/>
                  <a:gd name="T1" fmla="*/ 16 h 32"/>
                  <a:gd name="T2" fmla="*/ 140 w 155"/>
                  <a:gd name="T3" fmla="*/ 28 h 32"/>
                  <a:gd name="T4" fmla="*/ 85 w 155"/>
                  <a:gd name="T5" fmla="*/ 32 h 32"/>
                  <a:gd name="T6" fmla="*/ 44 w 155"/>
                  <a:gd name="T7" fmla="*/ 30 h 32"/>
                  <a:gd name="T8" fmla="*/ 14 w 155"/>
                  <a:gd name="T9" fmla="*/ 25 h 32"/>
                  <a:gd name="T10" fmla="*/ 0 w 155"/>
                  <a:gd name="T11" fmla="*/ 16 h 32"/>
                  <a:gd name="T12" fmla="*/ 15 w 155"/>
                  <a:gd name="T13" fmla="*/ 4 h 32"/>
                  <a:gd name="T14" fmla="*/ 70 w 155"/>
                  <a:gd name="T15" fmla="*/ 0 h 32"/>
                  <a:gd name="T16" fmla="*/ 128 w 155"/>
                  <a:gd name="T17" fmla="*/ 4 h 32"/>
                  <a:gd name="T18" fmla="*/ 155 w 155"/>
                  <a:gd name="T19" fmla="*/ 16 h 32"/>
                  <a:gd name="T20" fmla="*/ 36 w 155"/>
                  <a:gd name="T21" fmla="*/ 16 h 32"/>
                  <a:gd name="T22" fmla="*/ 83 w 155"/>
                  <a:gd name="T23" fmla="*/ 27 h 32"/>
                  <a:gd name="T24" fmla="*/ 119 w 155"/>
                  <a:gd name="T25" fmla="*/ 16 h 32"/>
                  <a:gd name="T26" fmla="*/ 72 w 155"/>
                  <a:gd name="T27" fmla="*/ 5 h 32"/>
                  <a:gd name="T28" fmla="*/ 42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2" y="25"/>
                      <a:pt x="140" y="28"/>
                    </a:cubicBezTo>
                    <a:cubicBezTo>
                      <a:pt x="128" y="31"/>
                      <a:pt x="110" y="32"/>
                      <a:pt x="85" y="32"/>
                    </a:cubicBezTo>
                    <a:cubicBezTo>
                      <a:pt x="70" y="32"/>
                      <a:pt x="56" y="32"/>
                      <a:pt x="44" y="30"/>
                    </a:cubicBezTo>
                    <a:cubicBezTo>
                      <a:pt x="31" y="29"/>
                      <a:pt x="22" y="27"/>
                      <a:pt x="14" y="25"/>
                    </a:cubicBezTo>
                    <a:cubicBezTo>
                      <a:pt x="6" y="22"/>
                      <a:pt x="0" y="16"/>
                      <a:pt x="0" y="16"/>
                    </a:cubicBezTo>
                    <a:cubicBezTo>
                      <a:pt x="0" y="16"/>
                      <a:pt x="2" y="7"/>
                      <a:pt x="15" y="4"/>
                    </a:cubicBezTo>
                    <a:cubicBezTo>
                      <a:pt x="27" y="1"/>
                      <a:pt x="45" y="0"/>
                      <a:pt x="70" y="0"/>
                    </a:cubicBezTo>
                    <a:cubicBezTo>
                      <a:pt x="93" y="0"/>
                      <a:pt x="113" y="1"/>
                      <a:pt x="128" y="4"/>
                    </a:cubicBezTo>
                    <a:cubicBezTo>
                      <a:pt x="143" y="7"/>
                      <a:pt x="155" y="16"/>
                      <a:pt x="155" y="16"/>
                    </a:cubicBezTo>
                    <a:close/>
                    <a:moveTo>
                      <a:pt x="36" y="16"/>
                    </a:moveTo>
                    <a:cubicBezTo>
                      <a:pt x="40" y="23"/>
                      <a:pt x="55" y="27"/>
                      <a:pt x="83" y="27"/>
                    </a:cubicBezTo>
                    <a:cubicBezTo>
                      <a:pt x="111" y="27"/>
                      <a:pt x="123" y="23"/>
                      <a:pt x="119" y="16"/>
                    </a:cubicBezTo>
                    <a:cubicBezTo>
                      <a:pt x="115" y="9"/>
                      <a:pt x="100" y="5"/>
                      <a:pt x="72" y="5"/>
                    </a:cubicBezTo>
                    <a:cubicBezTo>
                      <a:pt x="57" y="5"/>
                      <a:pt x="42" y="8"/>
                      <a:pt x="42"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4" name="Freeform 412"/>
              <p:cNvSpPr>
                <a:spLocks/>
              </p:cNvSpPr>
              <p:nvPr/>
            </p:nvSpPr>
            <p:spPr bwMode="auto">
              <a:xfrm>
                <a:off x="20499388" y="5572126"/>
                <a:ext cx="968375" cy="119063"/>
              </a:xfrm>
              <a:custGeom>
                <a:avLst/>
                <a:gdLst>
                  <a:gd name="T0" fmla="*/ 155 w 258"/>
                  <a:gd name="T1" fmla="*/ 32 h 32"/>
                  <a:gd name="T2" fmla="*/ 120 w 258"/>
                  <a:gd name="T3" fmla="*/ 32 h 32"/>
                  <a:gd name="T4" fmla="*/ 110 w 258"/>
                  <a:gd name="T5" fmla="*/ 13 h 32"/>
                  <a:gd name="T6" fmla="*/ 100 w 258"/>
                  <a:gd name="T7" fmla="*/ 7 h 32"/>
                  <a:gd name="T8" fmla="*/ 76 w 258"/>
                  <a:gd name="T9" fmla="*/ 5 h 32"/>
                  <a:gd name="T10" fmla="*/ 48 w 258"/>
                  <a:gd name="T11" fmla="*/ 8 h 32"/>
                  <a:gd name="T12" fmla="*/ 43 w 258"/>
                  <a:gd name="T13" fmla="*/ 16 h 32"/>
                  <a:gd name="T14" fmla="*/ 52 w 258"/>
                  <a:gd name="T15" fmla="*/ 32 h 32"/>
                  <a:gd name="T16" fmla="*/ 17 w 258"/>
                  <a:gd name="T17" fmla="*/ 32 h 32"/>
                  <a:gd name="T18" fmla="*/ 0 w 258"/>
                  <a:gd name="T19" fmla="*/ 0 h 32"/>
                  <a:gd name="T20" fmla="*/ 28 w 258"/>
                  <a:gd name="T21" fmla="*/ 0 h 32"/>
                  <a:gd name="T22" fmla="*/ 35 w 258"/>
                  <a:gd name="T23" fmla="*/ 5 h 32"/>
                  <a:gd name="T24" fmla="*/ 36 w 258"/>
                  <a:gd name="T25" fmla="*/ 5 h 32"/>
                  <a:gd name="T26" fmla="*/ 54 w 258"/>
                  <a:gd name="T27" fmla="*/ 1 h 32"/>
                  <a:gd name="T28" fmla="*/ 82 w 258"/>
                  <a:gd name="T29" fmla="*/ 0 h 32"/>
                  <a:gd name="T30" fmla="*/ 134 w 258"/>
                  <a:gd name="T31" fmla="*/ 5 h 32"/>
                  <a:gd name="T32" fmla="*/ 137 w 258"/>
                  <a:gd name="T33" fmla="*/ 5 h 32"/>
                  <a:gd name="T34" fmla="*/ 155 w 258"/>
                  <a:gd name="T35" fmla="*/ 1 h 32"/>
                  <a:gd name="T36" fmla="*/ 185 w 258"/>
                  <a:gd name="T37" fmla="*/ 0 h 32"/>
                  <a:gd name="T38" fmla="*/ 229 w 258"/>
                  <a:gd name="T39" fmla="*/ 3 h 32"/>
                  <a:gd name="T40" fmla="*/ 247 w 258"/>
                  <a:gd name="T41" fmla="*/ 11 h 32"/>
                  <a:gd name="T42" fmla="*/ 258 w 258"/>
                  <a:gd name="T43" fmla="*/ 32 h 32"/>
                  <a:gd name="T44" fmla="*/ 223 w 258"/>
                  <a:gd name="T45" fmla="*/ 32 h 32"/>
                  <a:gd name="T46" fmla="*/ 213 w 258"/>
                  <a:gd name="T47" fmla="*/ 13 h 32"/>
                  <a:gd name="T48" fmla="*/ 202 w 258"/>
                  <a:gd name="T49" fmla="*/ 7 h 32"/>
                  <a:gd name="T50" fmla="*/ 179 w 258"/>
                  <a:gd name="T51" fmla="*/ 5 h 32"/>
                  <a:gd name="T52" fmla="*/ 151 w 258"/>
                  <a:gd name="T53" fmla="*/ 8 h 32"/>
                  <a:gd name="T54" fmla="*/ 146 w 258"/>
                  <a:gd name="T55" fmla="*/ 15 h 32"/>
                  <a:gd name="T56" fmla="*/ 155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55" y="32"/>
                    </a:moveTo>
                    <a:cubicBezTo>
                      <a:pt x="143" y="32"/>
                      <a:pt x="132" y="32"/>
                      <a:pt x="120" y="32"/>
                    </a:cubicBezTo>
                    <a:cubicBezTo>
                      <a:pt x="116" y="25"/>
                      <a:pt x="113" y="19"/>
                      <a:pt x="110" y="13"/>
                    </a:cubicBezTo>
                    <a:cubicBezTo>
                      <a:pt x="100" y="7"/>
                      <a:pt x="100" y="7"/>
                      <a:pt x="100" y="7"/>
                    </a:cubicBezTo>
                    <a:cubicBezTo>
                      <a:pt x="100" y="7"/>
                      <a:pt x="86" y="5"/>
                      <a:pt x="76" y="5"/>
                    </a:cubicBezTo>
                    <a:cubicBezTo>
                      <a:pt x="63" y="5"/>
                      <a:pt x="48" y="8"/>
                      <a:pt x="48" y="8"/>
                    </a:cubicBezTo>
                    <a:cubicBezTo>
                      <a:pt x="43" y="16"/>
                      <a:pt x="43" y="16"/>
                      <a:pt x="43" y="16"/>
                    </a:cubicBezTo>
                    <a:cubicBezTo>
                      <a:pt x="52" y="32"/>
                      <a:pt x="52" y="32"/>
                      <a:pt x="52" y="32"/>
                    </a:cubicBezTo>
                    <a:cubicBezTo>
                      <a:pt x="40" y="32"/>
                      <a:pt x="28" y="32"/>
                      <a:pt x="17" y="32"/>
                    </a:cubicBezTo>
                    <a:cubicBezTo>
                      <a:pt x="11" y="21"/>
                      <a:pt x="6" y="11"/>
                      <a:pt x="0" y="0"/>
                    </a:cubicBezTo>
                    <a:cubicBezTo>
                      <a:pt x="9" y="0"/>
                      <a:pt x="19" y="0"/>
                      <a:pt x="28" y="0"/>
                    </a:cubicBezTo>
                    <a:cubicBezTo>
                      <a:pt x="35" y="5"/>
                      <a:pt x="35" y="5"/>
                      <a:pt x="35" y="5"/>
                    </a:cubicBezTo>
                    <a:cubicBezTo>
                      <a:pt x="36" y="5"/>
                      <a:pt x="36" y="5"/>
                      <a:pt x="36" y="5"/>
                    </a:cubicBezTo>
                    <a:cubicBezTo>
                      <a:pt x="36" y="5"/>
                      <a:pt x="46" y="2"/>
                      <a:pt x="54" y="1"/>
                    </a:cubicBezTo>
                    <a:cubicBezTo>
                      <a:pt x="62" y="0"/>
                      <a:pt x="72" y="0"/>
                      <a:pt x="82" y="0"/>
                    </a:cubicBezTo>
                    <a:cubicBezTo>
                      <a:pt x="107" y="0"/>
                      <a:pt x="124" y="1"/>
                      <a:pt x="134" y="5"/>
                    </a:cubicBezTo>
                    <a:cubicBezTo>
                      <a:pt x="137" y="5"/>
                      <a:pt x="137" y="5"/>
                      <a:pt x="137" y="5"/>
                    </a:cubicBezTo>
                    <a:cubicBezTo>
                      <a:pt x="137" y="5"/>
                      <a:pt x="147" y="2"/>
                      <a:pt x="155" y="1"/>
                    </a:cubicBezTo>
                    <a:cubicBezTo>
                      <a:pt x="163" y="0"/>
                      <a:pt x="173" y="0"/>
                      <a:pt x="185" y="0"/>
                    </a:cubicBezTo>
                    <a:cubicBezTo>
                      <a:pt x="204" y="0"/>
                      <a:pt x="219" y="1"/>
                      <a:pt x="229" y="3"/>
                    </a:cubicBezTo>
                    <a:cubicBezTo>
                      <a:pt x="238" y="5"/>
                      <a:pt x="247" y="11"/>
                      <a:pt x="247" y="11"/>
                    </a:cubicBezTo>
                    <a:cubicBezTo>
                      <a:pt x="250" y="18"/>
                      <a:pt x="254" y="25"/>
                      <a:pt x="258" y="32"/>
                    </a:cubicBezTo>
                    <a:cubicBezTo>
                      <a:pt x="246" y="32"/>
                      <a:pt x="235" y="32"/>
                      <a:pt x="223" y="32"/>
                    </a:cubicBezTo>
                    <a:cubicBezTo>
                      <a:pt x="220" y="25"/>
                      <a:pt x="216" y="19"/>
                      <a:pt x="213" y="13"/>
                    </a:cubicBezTo>
                    <a:cubicBezTo>
                      <a:pt x="202" y="7"/>
                      <a:pt x="202" y="7"/>
                      <a:pt x="202" y="7"/>
                    </a:cubicBezTo>
                    <a:cubicBezTo>
                      <a:pt x="202" y="7"/>
                      <a:pt x="189" y="5"/>
                      <a:pt x="179" y="5"/>
                    </a:cubicBezTo>
                    <a:cubicBezTo>
                      <a:pt x="166"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5" name="Freeform 413"/>
              <p:cNvSpPr>
                <a:spLocks/>
              </p:cNvSpPr>
              <p:nvPr/>
            </p:nvSpPr>
            <p:spPr bwMode="auto">
              <a:xfrm>
                <a:off x="21583650" y="5572126"/>
                <a:ext cx="971550" cy="119063"/>
              </a:xfrm>
              <a:custGeom>
                <a:avLst/>
                <a:gdLst>
                  <a:gd name="T0" fmla="*/ 155 w 259"/>
                  <a:gd name="T1" fmla="*/ 32 h 32"/>
                  <a:gd name="T2" fmla="*/ 120 w 259"/>
                  <a:gd name="T3" fmla="*/ 32 h 32"/>
                  <a:gd name="T4" fmla="*/ 109 w 259"/>
                  <a:gd name="T5" fmla="*/ 13 h 32"/>
                  <a:gd name="T6" fmla="*/ 99 w 259"/>
                  <a:gd name="T7" fmla="*/ 7 h 32"/>
                  <a:gd name="T8" fmla="*/ 76 w 259"/>
                  <a:gd name="T9" fmla="*/ 5 h 32"/>
                  <a:gd name="T10" fmla="*/ 48 w 259"/>
                  <a:gd name="T11" fmla="*/ 8 h 32"/>
                  <a:gd name="T12" fmla="*/ 43 w 259"/>
                  <a:gd name="T13" fmla="*/ 16 h 32"/>
                  <a:gd name="T14" fmla="*/ 52 w 259"/>
                  <a:gd name="T15" fmla="*/ 32 h 32"/>
                  <a:gd name="T16" fmla="*/ 17 w 259"/>
                  <a:gd name="T17" fmla="*/ 32 h 32"/>
                  <a:gd name="T18" fmla="*/ 0 w 259"/>
                  <a:gd name="T19" fmla="*/ 0 h 32"/>
                  <a:gd name="T20" fmla="*/ 27 w 259"/>
                  <a:gd name="T21" fmla="*/ 0 h 32"/>
                  <a:gd name="T22" fmla="*/ 34 w 259"/>
                  <a:gd name="T23" fmla="*/ 5 h 32"/>
                  <a:gd name="T24" fmla="*/ 36 w 259"/>
                  <a:gd name="T25" fmla="*/ 5 h 32"/>
                  <a:gd name="T26" fmla="*/ 53 w 259"/>
                  <a:gd name="T27" fmla="*/ 1 h 32"/>
                  <a:gd name="T28" fmla="*/ 81 w 259"/>
                  <a:gd name="T29" fmla="*/ 0 h 32"/>
                  <a:gd name="T30" fmla="*/ 134 w 259"/>
                  <a:gd name="T31" fmla="*/ 5 h 32"/>
                  <a:gd name="T32" fmla="*/ 136 w 259"/>
                  <a:gd name="T33" fmla="*/ 5 h 32"/>
                  <a:gd name="T34" fmla="*/ 155 w 259"/>
                  <a:gd name="T35" fmla="*/ 1 h 32"/>
                  <a:gd name="T36" fmla="*/ 184 w 259"/>
                  <a:gd name="T37" fmla="*/ 0 h 32"/>
                  <a:gd name="T38" fmla="*/ 228 w 259"/>
                  <a:gd name="T39" fmla="*/ 3 h 32"/>
                  <a:gd name="T40" fmla="*/ 246 w 259"/>
                  <a:gd name="T41" fmla="*/ 11 h 32"/>
                  <a:gd name="T42" fmla="*/ 259 w 259"/>
                  <a:gd name="T43" fmla="*/ 32 h 32"/>
                  <a:gd name="T44" fmla="*/ 224 w 259"/>
                  <a:gd name="T45" fmla="*/ 32 h 32"/>
                  <a:gd name="T46" fmla="*/ 212 w 259"/>
                  <a:gd name="T47" fmla="*/ 13 h 32"/>
                  <a:gd name="T48" fmla="*/ 202 w 259"/>
                  <a:gd name="T49" fmla="*/ 7 h 32"/>
                  <a:gd name="T50" fmla="*/ 179 w 259"/>
                  <a:gd name="T51" fmla="*/ 5 h 32"/>
                  <a:gd name="T52" fmla="*/ 151 w 259"/>
                  <a:gd name="T53" fmla="*/ 8 h 32"/>
                  <a:gd name="T54" fmla="*/ 146 w 259"/>
                  <a:gd name="T55" fmla="*/ 15 h 32"/>
                  <a:gd name="T56" fmla="*/ 155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55" y="32"/>
                    </a:moveTo>
                    <a:cubicBezTo>
                      <a:pt x="144" y="32"/>
                      <a:pt x="132" y="32"/>
                      <a:pt x="120" y="32"/>
                    </a:cubicBezTo>
                    <a:cubicBezTo>
                      <a:pt x="117" y="25"/>
                      <a:pt x="113" y="19"/>
                      <a:pt x="109" y="13"/>
                    </a:cubicBezTo>
                    <a:cubicBezTo>
                      <a:pt x="99" y="7"/>
                      <a:pt x="99" y="7"/>
                      <a:pt x="99" y="7"/>
                    </a:cubicBezTo>
                    <a:cubicBezTo>
                      <a:pt x="99" y="7"/>
                      <a:pt x="86" y="5"/>
                      <a:pt x="76" y="5"/>
                    </a:cubicBezTo>
                    <a:cubicBezTo>
                      <a:pt x="63" y="5"/>
                      <a:pt x="48" y="8"/>
                      <a:pt x="48" y="8"/>
                    </a:cubicBezTo>
                    <a:cubicBezTo>
                      <a:pt x="43" y="16"/>
                      <a:pt x="43" y="16"/>
                      <a:pt x="43" y="16"/>
                    </a:cubicBezTo>
                    <a:cubicBezTo>
                      <a:pt x="52" y="32"/>
                      <a:pt x="52" y="32"/>
                      <a:pt x="52" y="32"/>
                    </a:cubicBezTo>
                    <a:cubicBezTo>
                      <a:pt x="41" y="32"/>
                      <a:pt x="29" y="32"/>
                      <a:pt x="17" y="32"/>
                    </a:cubicBezTo>
                    <a:cubicBezTo>
                      <a:pt x="12" y="21"/>
                      <a:pt x="6" y="11"/>
                      <a:pt x="0" y="0"/>
                    </a:cubicBezTo>
                    <a:cubicBezTo>
                      <a:pt x="9" y="0"/>
                      <a:pt x="18" y="0"/>
                      <a:pt x="27" y="0"/>
                    </a:cubicBezTo>
                    <a:cubicBezTo>
                      <a:pt x="34" y="5"/>
                      <a:pt x="34" y="5"/>
                      <a:pt x="34" y="5"/>
                    </a:cubicBezTo>
                    <a:cubicBezTo>
                      <a:pt x="36" y="5"/>
                      <a:pt x="36" y="5"/>
                      <a:pt x="36" y="5"/>
                    </a:cubicBezTo>
                    <a:cubicBezTo>
                      <a:pt x="36" y="5"/>
                      <a:pt x="46" y="2"/>
                      <a:pt x="53" y="1"/>
                    </a:cubicBezTo>
                    <a:cubicBezTo>
                      <a:pt x="62" y="0"/>
                      <a:pt x="71" y="0"/>
                      <a:pt x="81" y="0"/>
                    </a:cubicBezTo>
                    <a:cubicBezTo>
                      <a:pt x="106" y="0"/>
                      <a:pt x="124" y="1"/>
                      <a:pt x="134" y="5"/>
                    </a:cubicBezTo>
                    <a:cubicBezTo>
                      <a:pt x="136" y="5"/>
                      <a:pt x="136" y="5"/>
                      <a:pt x="136" y="5"/>
                    </a:cubicBezTo>
                    <a:cubicBezTo>
                      <a:pt x="136" y="5"/>
                      <a:pt x="146" y="2"/>
                      <a:pt x="155" y="1"/>
                    </a:cubicBezTo>
                    <a:cubicBezTo>
                      <a:pt x="163" y="0"/>
                      <a:pt x="173" y="0"/>
                      <a:pt x="184" y="0"/>
                    </a:cubicBezTo>
                    <a:cubicBezTo>
                      <a:pt x="203" y="0"/>
                      <a:pt x="218" y="1"/>
                      <a:pt x="228" y="3"/>
                    </a:cubicBezTo>
                    <a:cubicBezTo>
                      <a:pt x="238" y="5"/>
                      <a:pt x="246" y="11"/>
                      <a:pt x="246" y="11"/>
                    </a:cubicBezTo>
                    <a:cubicBezTo>
                      <a:pt x="250" y="18"/>
                      <a:pt x="254" y="25"/>
                      <a:pt x="259" y="32"/>
                    </a:cubicBezTo>
                    <a:cubicBezTo>
                      <a:pt x="247" y="32"/>
                      <a:pt x="235" y="32"/>
                      <a:pt x="224" y="32"/>
                    </a:cubicBezTo>
                    <a:cubicBezTo>
                      <a:pt x="220" y="25"/>
                      <a:pt x="216" y="19"/>
                      <a:pt x="212" y="13"/>
                    </a:cubicBezTo>
                    <a:cubicBezTo>
                      <a:pt x="202" y="7"/>
                      <a:pt x="202" y="7"/>
                      <a:pt x="202" y="7"/>
                    </a:cubicBezTo>
                    <a:cubicBezTo>
                      <a:pt x="202" y="7"/>
                      <a:pt x="189" y="5"/>
                      <a:pt x="179" y="5"/>
                    </a:cubicBezTo>
                    <a:cubicBezTo>
                      <a:pt x="165"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6" name="Freeform 414"/>
              <p:cNvSpPr>
                <a:spLocks noEditPoints="1"/>
              </p:cNvSpPr>
              <p:nvPr/>
            </p:nvSpPr>
            <p:spPr bwMode="auto">
              <a:xfrm>
                <a:off x="22671088" y="5572126"/>
                <a:ext cx="541338" cy="119063"/>
              </a:xfrm>
              <a:custGeom>
                <a:avLst/>
                <a:gdLst>
                  <a:gd name="T0" fmla="*/ 119 w 144"/>
                  <a:gd name="T1" fmla="*/ 32 h 32"/>
                  <a:gd name="T2" fmla="*/ 110 w 144"/>
                  <a:gd name="T3" fmla="*/ 27 h 32"/>
                  <a:gd name="T4" fmla="*/ 109 w 144"/>
                  <a:gd name="T5" fmla="*/ 27 h 32"/>
                  <a:gd name="T6" fmla="*/ 87 w 144"/>
                  <a:gd name="T7" fmla="*/ 32 h 32"/>
                  <a:gd name="T8" fmla="*/ 57 w 144"/>
                  <a:gd name="T9" fmla="*/ 32 h 32"/>
                  <a:gd name="T10" fmla="*/ 18 w 144"/>
                  <a:gd name="T11" fmla="*/ 30 h 32"/>
                  <a:gd name="T12" fmla="*/ 0 w 144"/>
                  <a:gd name="T13" fmla="*/ 23 h 32"/>
                  <a:gd name="T14" fmla="*/ 14 w 144"/>
                  <a:gd name="T15" fmla="*/ 15 h 32"/>
                  <a:gd name="T16" fmla="*/ 70 w 144"/>
                  <a:gd name="T17" fmla="*/ 13 h 32"/>
                  <a:gd name="T18" fmla="*/ 98 w 144"/>
                  <a:gd name="T19" fmla="*/ 13 h 32"/>
                  <a:gd name="T20" fmla="*/ 97 w 144"/>
                  <a:gd name="T21" fmla="*/ 11 h 32"/>
                  <a:gd name="T22" fmla="*/ 87 w 144"/>
                  <a:gd name="T23" fmla="*/ 6 h 32"/>
                  <a:gd name="T24" fmla="*/ 64 w 144"/>
                  <a:gd name="T25" fmla="*/ 5 h 32"/>
                  <a:gd name="T26" fmla="*/ 40 w 144"/>
                  <a:gd name="T27" fmla="*/ 6 h 32"/>
                  <a:gd name="T28" fmla="*/ 19 w 144"/>
                  <a:gd name="T29" fmla="*/ 7 h 32"/>
                  <a:gd name="T30" fmla="*/ 5 w 144"/>
                  <a:gd name="T31" fmla="*/ 3 h 32"/>
                  <a:gd name="T32" fmla="*/ 33 w 144"/>
                  <a:gd name="T33" fmla="*/ 1 h 32"/>
                  <a:gd name="T34" fmla="*/ 62 w 144"/>
                  <a:gd name="T35" fmla="*/ 0 h 32"/>
                  <a:gd name="T36" fmla="*/ 110 w 144"/>
                  <a:gd name="T37" fmla="*/ 3 h 32"/>
                  <a:gd name="T38" fmla="*/ 131 w 144"/>
                  <a:gd name="T39" fmla="*/ 11 h 32"/>
                  <a:gd name="T40" fmla="*/ 144 w 144"/>
                  <a:gd name="T41" fmla="*/ 32 h 32"/>
                  <a:gd name="T42" fmla="*/ 119 w 144"/>
                  <a:gd name="T43" fmla="*/ 32 h 32"/>
                  <a:gd name="T44" fmla="*/ 65 w 144"/>
                  <a:gd name="T45" fmla="*/ 27 h 32"/>
                  <a:gd name="T46" fmla="*/ 94 w 144"/>
                  <a:gd name="T47" fmla="*/ 25 h 32"/>
                  <a:gd name="T48" fmla="*/ 102 w 144"/>
                  <a:gd name="T49" fmla="*/ 19 h 32"/>
                  <a:gd name="T50" fmla="*/ 100 w 144"/>
                  <a:gd name="T51" fmla="*/ 17 h 32"/>
                  <a:gd name="T52" fmla="*/ 79 w 144"/>
                  <a:gd name="T53" fmla="*/ 17 h 32"/>
                  <a:gd name="T54" fmla="*/ 45 w 144"/>
                  <a:gd name="T55" fmla="*/ 18 h 32"/>
                  <a:gd name="T56" fmla="*/ 36 w 144"/>
                  <a:gd name="T57" fmla="*/ 23 h 32"/>
                  <a:gd name="T58" fmla="*/ 45 w 144"/>
                  <a:gd name="T59" fmla="*/ 26 h 32"/>
                  <a:gd name="T60" fmla="*/ 65 w 144"/>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32">
                    <a:moveTo>
                      <a:pt x="119" y="32"/>
                    </a:moveTo>
                    <a:cubicBezTo>
                      <a:pt x="110" y="27"/>
                      <a:pt x="110" y="27"/>
                      <a:pt x="110" y="27"/>
                    </a:cubicBezTo>
                    <a:cubicBezTo>
                      <a:pt x="109" y="27"/>
                      <a:pt x="109" y="27"/>
                      <a:pt x="109" y="27"/>
                    </a:cubicBezTo>
                    <a:cubicBezTo>
                      <a:pt x="102" y="29"/>
                      <a:pt x="95" y="31"/>
                      <a:pt x="87" y="32"/>
                    </a:cubicBezTo>
                    <a:cubicBezTo>
                      <a:pt x="80" y="32"/>
                      <a:pt x="70" y="32"/>
                      <a:pt x="57" y="32"/>
                    </a:cubicBezTo>
                    <a:cubicBezTo>
                      <a:pt x="41" y="32"/>
                      <a:pt x="28" y="32"/>
                      <a:pt x="18" y="30"/>
                    </a:cubicBezTo>
                    <a:cubicBezTo>
                      <a:pt x="8" y="28"/>
                      <a:pt x="0" y="23"/>
                      <a:pt x="0" y="23"/>
                    </a:cubicBezTo>
                    <a:cubicBezTo>
                      <a:pt x="0" y="23"/>
                      <a:pt x="3" y="17"/>
                      <a:pt x="14" y="15"/>
                    </a:cubicBezTo>
                    <a:cubicBezTo>
                      <a:pt x="26" y="14"/>
                      <a:pt x="44" y="13"/>
                      <a:pt x="70" y="13"/>
                    </a:cubicBezTo>
                    <a:cubicBezTo>
                      <a:pt x="79" y="13"/>
                      <a:pt x="89" y="13"/>
                      <a:pt x="98" y="13"/>
                    </a:cubicBezTo>
                    <a:cubicBezTo>
                      <a:pt x="97" y="11"/>
                      <a:pt x="97" y="11"/>
                      <a:pt x="97" y="11"/>
                    </a:cubicBezTo>
                    <a:cubicBezTo>
                      <a:pt x="87" y="6"/>
                      <a:pt x="87" y="6"/>
                      <a:pt x="87" y="6"/>
                    </a:cubicBezTo>
                    <a:cubicBezTo>
                      <a:pt x="87" y="6"/>
                      <a:pt x="74" y="5"/>
                      <a:pt x="64" y="5"/>
                    </a:cubicBezTo>
                    <a:cubicBezTo>
                      <a:pt x="55" y="5"/>
                      <a:pt x="47" y="5"/>
                      <a:pt x="40" y="6"/>
                    </a:cubicBezTo>
                    <a:cubicBezTo>
                      <a:pt x="32" y="6"/>
                      <a:pt x="25" y="7"/>
                      <a:pt x="19" y="7"/>
                    </a:cubicBezTo>
                    <a:cubicBezTo>
                      <a:pt x="5" y="3"/>
                      <a:pt x="5" y="3"/>
                      <a:pt x="5" y="3"/>
                    </a:cubicBezTo>
                    <a:cubicBezTo>
                      <a:pt x="13" y="2"/>
                      <a:pt x="22" y="1"/>
                      <a:pt x="33" y="1"/>
                    </a:cubicBezTo>
                    <a:cubicBezTo>
                      <a:pt x="43" y="0"/>
                      <a:pt x="53" y="0"/>
                      <a:pt x="62" y="0"/>
                    </a:cubicBezTo>
                    <a:cubicBezTo>
                      <a:pt x="83" y="0"/>
                      <a:pt x="99" y="1"/>
                      <a:pt x="110" y="3"/>
                    </a:cubicBezTo>
                    <a:cubicBezTo>
                      <a:pt x="122" y="4"/>
                      <a:pt x="131" y="11"/>
                      <a:pt x="131" y="11"/>
                    </a:cubicBezTo>
                    <a:cubicBezTo>
                      <a:pt x="136" y="18"/>
                      <a:pt x="140" y="25"/>
                      <a:pt x="144" y="32"/>
                    </a:cubicBezTo>
                    <a:cubicBezTo>
                      <a:pt x="136" y="32"/>
                      <a:pt x="128" y="32"/>
                      <a:pt x="119" y="32"/>
                    </a:cubicBezTo>
                    <a:close/>
                    <a:moveTo>
                      <a:pt x="65" y="27"/>
                    </a:moveTo>
                    <a:cubicBezTo>
                      <a:pt x="78" y="27"/>
                      <a:pt x="87" y="26"/>
                      <a:pt x="94" y="25"/>
                    </a:cubicBezTo>
                    <a:cubicBezTo>
                      <a:pt x="101" y="24"/>
                      <a:pt x="102" y="19"/>
                      <a:pt x="102" y="19"/>
                    </a:cubicBezTo>
                    <a:cubicBezTo>
                      <a:pt x="100" y="17"/>
                      <a:pt x="100" y="17"/>
                      <a:pt x="100" y="17"/>
                    </a:cubicBezTo>
                    <a:cubicBezTo>
                      <a:pt x="93" y="17"/>
                      <a:pt x="86" y="17"/>
                      <a:pt x="79" y="17"/>
                    </a:cubicBezTo>
                    <a:cubicBezTo>
                      <a:pt x="63" y="17"/>
                      <a:pt x="52" y="18"/>
                      <a:pt x="45" y="18"/>
                    </a:cubicBezTo>
                    <a:cubicBezTo>
                      <a:pt x="38" y="19"/>
                      <a:pt x="36" y="23"/>
                      <a:pt x="36" y="23"/>
                    </a:cubicBezTo>
                    <a:cubicBezTo>
                      <a:pt x="45" y="26"/>
                      <a:pt x="45" y="26"/>
                      <a:pt x="45" y="26"/>
                    </a:cubicBezTo>
                    <a:cubicBezTo>
                      <a:pt x="45" y="26"/>
                      <a:pt x="56" y="27"/>
                      <a:pt x="65"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7" name="Freeform 415"/>
              <p:cNvSpPr>
                <a:spLocks/>
              </p:cNvSpPr>
              <p:nvPr/>
            </p:nvSpPr>
            <p:spPr bwMode="auto">
              <a:xfrm>
                <a:off x="23320375" y="5572126"/>
                <a:ext cx="615950" cy="119063"/>
              </a:xfrm>
              <a:custGeom>
                <a:avLst/>
                <a:gdLst>
                  <a:gd name="T0" fmla="*/ 164 w 164"/>
                  <a:gd name="T1" fmla="*/ 32 h 32"/>
                  <a:gd name="T2" fmla="*/ 129 w 164"/>
                  <a:gd name="T3" fmla="*/ 32 h 32"/>
                  <a:gd name="T4" fmla="*/ 117 w 164"/>
                  <a:gd name="T5" fmla="*/ 13 h 32"/>
                  <a:gd name="T6" fmla="*/ 105 w 164"/>
                  <a:gd name="T7" fmla="*/ 7 h 32"/>
                  <a:gd name="T8" fmla="*/ 80 w 164"/>
                  <a:gd name="T9" fmla="*/ 5 h 32"/>
                  <a:gd name="T10" fmla="*/ 50 w 164"/>
                  <a:gd name="T11" fmla="*/ 8 h 32"/>
                  <a:gd name="T12" fmla="*/ 45 w 164"/>
                  <a:gd name="T13" fmla="*/ 16 h 32"/>
                  <a:gd name="T14" fmla="*/ 55 w 164"/>
                  <a:gd name="T15" fmla="*/ 32 h 32"/>
                  <a:gd name="T16" fmla="*/ 20 w 164"/>
                  <a:gd name="T17" fmla="*/ 32 h 32"/>
                  <a:gd name="T18" fmla="*/ 0 w 164"/>
                  <a:gd name="T19" fmla="*/ 0 h 32"/>
                  <a:gd name="T20" fmla="*/ 27 w 164"/>
                  <a:gd name="T21" fmla="*/ 0 h 32"/>
                  <a:gd name="T22" fmla="*/ 35 w 164"/>
                  <a:gd name="T23" fmla="*/ 5 h 32"/>
                  <a:gd name="T24" fmla="*/ 37 w 164"/>
                  <a:gd name="T25" fmla="*/ 5 h 32"/>
                  <a:gd name="T26" fmla="*/ 55 w 164"/>
                  <a:gd name="T27" fmla="*/ 1 h 32"/>
                  <a:gd name="T28" fmla="*/ 85 w 164"/>
                  <a:gd name="T29" fmla="*/ 0 h 32"/>
                  <a:gd name="T30" fmla="*/ 151 w 164"/>
                  <a:gd name="T31" fmla="*/ 11 h 32"/>
                  <a:gd name="T32" fmla="*/ 16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64" y="32"/>
                    </a:moveTo>
                    <a:cubicBezTo>
                      <a:pt x="152" y="32"/>
                      <a:pt x="141" y="32"/>
                      <a:pt x="129" y="32"/>
                    </a:cubicBezTo>
                    <a:cubicBezTo>
                      <a:pt x="125" y="25"/>
                      <a:pt x="121" y="19"/>
                      <a:pt x="117" y="13"/>
                    </a:cubicBezTo>
                    <a:cubicBezTo>
                      <a:pt x="105" y="7"/>
                      <a:pt x="105" y="7"/>
                      <a:pt x="105" y="7"/>
                    </a:cubicBezTo>
                    <a:cubicBezTo>
                      <a:pt x="100" y="6"/>
                      <a:pt x="91" y="5"/>
                      <a:pt x="80" y="5"/>
                    </a:cubicBezTo>
                    <a:cubicBezTo>
                      <a:pt x="66" y="5"/>
                      <a:pt x="56" y="6"/>
                      <a:pt x="50" y="8"/>
                    </a:cubicBezTo>
                    <a:cubicBezTo>
                      <a:pt x="45" y="16"/>
                      <a:pt x="45" y="16"/>
                      <a:pt x="45" y="16"/>
                    </a:cubicBezTo>
                    <a:cubicBezTo>
                      <a:pt x="55" y="32"/>
                      <a:pt x="55" y="32"/>
                      <a:pt x="55" y="32"/>
                    </a:cubicBezTo>
                    <a:cubicBezTo>
                      <a:pt x="43" y="32"/>
                      <a:pt x="31" y="32"/>
                      <a:pt x="20" y="32"/>
                    </a:cubicBezTo>
                    <a:cubicBezTo>
                      <a:pt x="13" y="21"/>
                      <a:pt x="7" y="11"/>
                      <a:pt x="0" y="0"/>
                    </a:cubicBezTo>
                    <a:cubicBezTo>
                      <a:pt x="9" y="0"/>
                      <a:pt x="18" y="0"/>
                      <a:pt x="27" y="0"/>
                    </a:cubicBezTo>
                    <a:cubicBezTo>
                      <a:pt x="35" y="5"/>
                      <a:pt x="35" y="5"/>
                      <a:pt x="35" y="5"/>
                    </a:cubicBezTo>
                    <a:cubicBezTo>
                      <a:pt x="37" y="5"/>
                      <a:pt x="37" y="5"/>
                      <a:pt x="37" y="5"/>
                    </a:cubicBezTo>
                    <a:cubicBezTo>
                      <a:pt x="37" y="5"/>
                      <a:pt x="47" y="2"/>
                      <a:pt x="55" y="1"/>
                    </a:cubicBezTo>
                    <a:cubicBezTo>
                      <a:pt x="64" y="0"/>
                      <a:pt x="74" y="0"/>
                      <a:pt x="85" y="0"/>
                    </a:cubicBezTo>
                    <a:cubicBezTo>
                      <a:pt x="124" y="0"/>
                      <a:pt x="146" y="4"/>
                      <a:pt x="151" y="11"/>
                    </a:cubicBezTo>
                    <a:cubicBezTo>
                      <a:pt x="155" y="18"/>
                      <a:pt x="159" y="25"/>
                      <a:pt x="16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8" name="Freeform 416"/>
              <p:cNvSpPr>
                <a:spLocks noEditPoints="1"/>
              </p:cNvSpPr>
              <p:nvPr/>
            </p:nvSpPr>
            <p:spPr bwMode="auto">
              <a:xfrm>
                <a:off x="24041100" y="5526088"/>
                <a:ext cx="595313" cy="165100"/>
              </a:xfrm>
              <a:custGeom>
                <a:avLst/>
                <a:gdLst>
                  <a:gd name="T0" fmla="*/ 76 w 159"/>
                  <a:gd name="T1" fmla="*/ 44 h 44"/>
                  <a:gd name="T2" fmla="*/ 25 w 159"/>
                  <a:gd name="T3" fmla="*/ 40 h 44"/>
                  <a:gd name="T4" fmla="*/ 0 w 159"/>
                  <a:gd name="T5" fmla="*/ 28 h 44"/>
                  <a:gd name="T6" fmla="*/ 10 w 159"/>
                  <a:gd name="T7" fmla="*/ 16 h 44"/>
                  <a:gd name="T8" fmla="*/ 55 w 159"/>
                  <a:gd name="T9" fmla="*/ 12 h 44"/>
                  <a:gd name="T10" fmla="*/ 107 w 159"/>
                  <a:gd name="T11" fmla="*/ 16 h 44"/>
                  <a:gd name="T12" fmla="*/ 109 w 159"/>
                  <a:gd name="T13" fmla="*/ 16 h 44"/>
                  <a:gd name="T14" fmla="*/ 103 w 159"/>
                  <a:gd name="T15" fmla="*/ 11 h 44"/>
                  <a:gd name="T16" fmla="*/ 95 w 159"/>
                  <a:gd name="T17" fmla="*/ 0 h 44"/>
                  <a:gd name="T18" fmla="*/ 130 w 159"/>
                  <a:gd name="T19" fmla="*/ 0 h 44"/>
                  <a:gd name="T20" fmla="*/ 159 w 159"/>
                  <a:gd name="T21" fmla="*/ 44 h 44"/>
                  <a:gd name="T22" fmla="*/ 132 w 159"/>
                  <a:gd name="T23" fmla="*/ 44 h 44"/>
                  <a:gd name="T24" fmla="*/ 123 w 159"/>
                  <a:gd name="T25" fmla="*/ 40 h 44"/>
                  <a:gd name="T26" fmla="*/ 122 w 159"/>
                  <a:gd name="T27" fmla="*/ 40 h 44"/>
                  <a:gd name="T28" fmla="*/ 76 w 159"/>
                  <a:gd name="T29" fmla="*/ 44 h 44"/>
                  <a:gd name="T30" fmla="*/ 81 w 159"/>
                  <a:gd name="T31" fmla="*/ 39 h 44"/>
                  <a:gd name="T32" fmla="*/ 111 w 159"/>
                  <a:gd name="T33" fmla="*/ 37 h 44"/>
                  <a:gd name="T34" fmla="*/ 116 w 159"/>
                  <a:gd name="T35" fmla="*/ 29 h 44"/>
                  <a:gd name="T36" fmla="*/ 115 w 159"/>
                  <a:gd name="T37" fmla="*/ 28 h 44"/>
                  <a:gd name="T38" fmla="*/ 100 w 159"/>
                  <a:gd name="T39" fmla="*/ 20 h 44"/>
                  <a:gd name="T40" fmla="*/ 67 w 159"/>
                  <a:gd name="T41" fmla="*/ 17 h 44"/>
                  <a:gd name="T42" fmla="*/ 41 w 159"/>
                  <a:gd name="T43" fmla="*/ 20 h 44"/>
                  <a:gd name="T44" fmla="*/ 36 w 159"/>
                  <a:gd name="T45" fmla="*/ 28 h 44"/>
                  <a:gd name="T46" fmla="*/ 51 w 159"/>
                  <a:gd name="T47" fmla="*/ 36 h 44"/>
                  <a:gd name="T48" fmla="*/ 81 w 159"/>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44">
                    <a:moveTo>
                      <a:pt x="76" y="44"/>
                    </a:moveTo>
                    <a:cubicBezTo>
                      <a:pt x="55" y="44"/>
                      <a:pt x="38" y="43"/>
                      <a:pt x="25" y="40"/>
                    </a:cubicBezTo>
                    <a:cubicBezTo>
                      <a:pt x="12" y="37"/>
                      <a:pt x="0" y="28"/>
                      <a:pt x="0" y="28"/>
                    </a:cubicBezTo>
                    <a:cubicBezTo>
                      <a:pt x="0" y="28"/>
                      <a:pt x="0" y="19"/>
                      <a:pt x="10" y="16"/>
                    </a:cubicBezTo>
                    <a:cubicBezTo>
                      <a:pt x="19" y="13"/>
                      <a:pt x="34" y="12"/>
                      <a:pt x="55" y="12"/>
                    </a:cubicBezTo>
                    <a:cubicBezTo>
                      <a:pt x="76" y="12"/>
                      <a:pt x="94" y="13"/>
                      <a:pt x="107" y="16"/>
                    </a:cubicBezTo>
                    <a:cubicBezTo>
                      <a:pt x="109" y="16"/>
                      <a:pt x="109" y="16"/>
                      <a:pt x="109" y="16"/>
                    </a:cubicBezTo>
                    <a:cubicBezTo>
                      <a:pt x="103" y="11"/>
                      <a:pt x="103" y="11"/>
                      <a:pt x="103" y="11"/>
                    </a:cubicBezTo>
                    <a:cubicBezTo>
                      <a:pt x="95" y="0"/>
                      <a:pt x="95" y="0"/>
                      <a:pt x="95" y="0"/>
                    </a:cubicBezTo>
                    <a:cubicBezTo>
                      <a:pt x="107" y="0"/>
                      <a:pt x="118" y="0"/>
                      <a:pt x="130" y="0"/>
                    </a:cubicBezTo>
                    <a:cubicBezTo>
                      <a:pt x="140" y="15"/>
                      <a:pt x="149" y="29"/>
                      <a:pt x="159" y="44"/>
                    </a:cubicBezTo>
                    <a:cubicBezTo>
                      <a:pt x="150" y="44"/>
                      <a:pt x="141" y="44"/>
                      <a:pt x="132" y="44"/>
                    </a:cubicBezTo>
                    <a:cubicBezTo>
                      <a:pt x="123" y="40"/>
                      <a:pt x="123" y="40"/>
                      <a:pt x="123" y="40"/>
                    </a:cubicBezTo>
                    <a:cubicBezTo>
                      <a:pt x="122" y="40"/>
                      <a:pt x="122" y="40"/>
                      <a:pt x="122" y="40"/>
                    </a:cubicBezTo>
                    <a:cubicBezTo>
                      <a:pt x="112" y="43"/>
                      <a:pt x="97" y="44"/>
                      <a:pt x="76" y="44"/>
                    </a:cubicBezTo>
                    <a:close/>
                    <a:moveTo>
                      <a:pt x="81" y="39"/>
                    </a:moveTo>
                    <a:cubicBezTo>
                      <a:pt x="96" y="39"/>
                      <a:pt x="111" y="37"/>
                      <a:pt x="111" y="37"/>
                    </a:cubicBezTo>
                    <a:cubicBezTo>
                      <a:pt x="116" y="29"/>
                      <a:pt x="116" y="29"/>
                      <a:pt x="116" y="29"/>
                    </a:cubicBezTo>
                    <a:cubicBezTo>
                      <a:pt x="115" y="28"/>
                      <a:pt x="115" y="28"/>
                      <a:pt x="115" y="28"/>
                    </a:cubicBezTo>
                    <a:cubicBezTo>
                      <a:pt x="115" y="28"/>
                      <a:pt x="108" y="21"/>
                      <a:pt x="100" y="20"/>
                    </a:cubicBezTo>
                    <a:cubicBezTo>
                      <a:pt x="92" y="18"/>
                      <a:pt x="81" y="17"/>
                      <a:pt x="67" y="17"/>
                    </a:cubicBezTo>
                    <a:cubicBezTo>
                      <a:pt x="55" y="17"/>
                      <a:pt x="41" y="20"/>
                      <a:pt x="41" y="20"/>
                    </a:cubicBezTo>
                    <a:cubicBezTo>
                      <a:pt x="36" y="28"/>
                      <a:pt x="36" y="28"/>
                      <a:pt x="36" y="28"/>
                    </a:cubicBezTo>
                    <a:cubicBezTo>
                      <a:pt x="36" y="28"/>
                      <a:pt x="43" y="35"/>
                      <a:pt x="51" y="36"/>
                    </a:cubicBezTo>
                    <a:cubicBezTo>
                      <a:pt x="58" y="38"/>
                      <a:pt x="69" y="39"/>
                      <a:pt x="81"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69" name="Freeform 417"/>
              <p:cNvSpPr>
                <a:spLocks/>
              </p:cNvSpPr>
              <p:nvPr/>
            </p:nvSpPr>
            <p:spPr bwMode="auto">
              <a:xfrm>
                <a:off x="-33608963" y="3462338"/>
                <a:ext cx="528638" cy="106363"/>
              </a:xfrm>
              <a:custGeom>
                <a:avLst/>
                <a:gdLst>
                  <a:gd name="T0" fmla="*/ 55 w 141"/>
                  <a:gd name="T1" fmla="*/ 28 h 28"/>
                  <a:gd name="T2" fmla="*/ 8 w 141"/>
                  <a:gd name="T3" fmla="*/ 24 h 28"/>
                  <a:gd name="T4" fmla="*/ 6 w 141"/>
                  <a:gd name="T5" fmla="*/ 14 h 28"/>
                  <a:gd name="T6" fmla="*/ 41 w 141"/>
                  <a:gd name="T7" fmla="*/ 4 h 28"/>
                  <a:gd name="T8" fmla="*/ 100 w 141"/>
                  <a:gd name="T9" fmla="*/ 0 h 28"/>
                  <a:gd name="T10" fmla="*/ 141 w 141"/>
                  <a:gd name="T11" fmla="*/ 2 h 28"/>
                  <a:gd name="T12" fmla="*/ 124 w 141"/>
                  <a:gd name="T13" fmla="*/ 6 h 28"/>
                  <a:gd name="T14" fmla="*/ 93 w 141"/>
                  <a:gd name="T15" fmla="*/ 5 h 28"/>
                  <a:gd name="T16" fmla="*/ 40 w 141"/>
                  <a:gd name="T17" fmla="*/ 14 h 28"/>
                  <a:gd name="T18" fmla="*/ 39 w 141"/>
                  <a:gd name="T19" fmla="*/ 21 h 28"/>
                  <a:gd name="T20" fmla="*/ 64 w 141"/>
                  <a:gd name="T21" fmla="*/ 23 h 28"/>
                  <a:gd name="T22" fmla="*/ 107 w 141"/>
                  <a:gd name="T23" fmla="*/ 21 h 28"/>
                  <a:gd name="T24" fmla="*/ 100 w 141"/>
                  <a:gd name="T25" fmla="*/ 26 h 28"/>
                  <a:gd name="T26" fmla="*/ 79 w 141"/>
                  <a:gd name="T27" fmla="*/ 28 h 28"/>
                  <a:gd name="T28" fmla="*/ 55 w 14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1" h="28">
                    <a:moveTo>
                      <a:pt x="55" y="28"/>
                    </a:moveTo>
                    <a:cubicBezTo>
                      <a:pt x="32" y="28"/>
                      <a:pt x="17" y="27"/>
                      <a:pt x="8" y="24"/>
                    </a:cubicBezTo>
                    <a:cubicBezTo>
                      <a:pt x="0" y="22"/>
                      <a:pt x="0" y="19"/>
                      <a:pt x="6" y="14"/>
                    </a:cubicBezTo>
                    <a:cubicBezTo>
                      <a:pt x="13" y="10"/>
                      <a:pt x="25" y="6"/>
                      <a:pt x="41" y="4"/>
                    </a:cubicBezTo>
                    <a:cubicBezTo>
                      <a:pt x="57" y="1"/>
                      <a:pt x="77" y="0"/>
                      <a:pt x="100" y="0"/>
                    </a:cubicBezTo>
                    <a:cubicBezTo>
                      <a:pt x="116" y="0"/>
                      <a:pt x="130" y="1"/>
                      <a:pt x="141" y="2"/>
                    </a:cubicBezTo>
                    <a:cubicBezTo>
                      <a:pt x="124" y="6"/>
                      <a:pt x="124" y="6"/>
                      <a:pt x="124" y="6"/>
                    </a:cubicBezTo>
                    <a:cubicBezTo>
                      <a:pt x="112" y="5"/>
                      <a:pt x="102" y="5"/>
                      <a:pt x="93" y="5"/>
                    </a:cubicBezTo>
                    <a:cubicBezTo>
                      <a:pt x="67" y="5"/>
                      <a:pt x="49" y="8"/>
                      <a:pt x="40" y="14"/>
                    </a:cubicBezTo>
                    <a:cubicBezTo>
                      <a:pt x="39" y="21"/>
                      <a:pt x="39" y="21"/>
                      <a:pt x="39" y="21"/>
                    </a:cubicBezTo>
                    <a:cubicBezTo>
                      <a:pt x="39" y="21"/>
                      <a:pt x="51" y="23"/>
                      <a:pt x="64" y="23"/>
                    </a:cubicBezTo>
                    <a:cubicBezTo>
                      <a:pt x="78" y="23"/>
                      <a:pt x="93" y="22"/>
                      <a:pt x="107" y="21"/>
                    </a:cubicBezTo>
                    <a:cubicBezTo>
                      <a:pt x="100" y="26"/>
                      <a:pt x="100" y="26"/>
                      <a:pt x="100" y="26"/>
                    </a:cubicBezTo>
                    <a:cubicBezTo>
                      <a:pt x="93" y="27"/>
                      <a:pt x="86" y="27"/>
                      <a:pt x="79" y="28"/>
                    </a:cubicBezTo>
                    <a:cubicBezTo>
                      <a:pt x="72" y="28"/>
                      <a:pt x="64" y="28"/>
                      <a:pt x="55"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0" name="Freeform 418"/>
              <p:cNvSpPr>
                <a:spLocks noEditPoints="1"/>
              </p:cNvSpPr>
              <p:nvPr/>
            </p:nvSpPr>
            <p:spPr bwMode="auto">
              <a:xfrm>
                <a:off x="-33113663" y="3462338"/>
                <a:ext cx="563563" cy="106363"/>
              </a:xfrm>
              <a:custGeom>
                <a:avLst/>
                <a:gdLst>
                  <a:gd name="T0" fmla="*/ 96 w 150"/>
                  <a:gd name="T1" fmla="*/ 27 h 28"/>
                  <a:gd name="T2" fmla="*/ 95 w 150"/>
                  <a:gd name="T3" fmla="*/ 24 h 28"/>
                  <a:gd name="T4" fmla="*/ 94 w 150"/>
                  <a:gd name="T5" fmla="*/ 24 h 28"/>
                  <a:gd name="T6" fmla="*/ 67 w 150"/>
                  <a:gd name="T7" fmla="*/ 27 h 28"/>
                  <a:gd name="T8" fmla="*/ 37 w 150"/>
                  <a:gd name="T9" fmla="*/ 28 h 28"/>
                  <a:gd name="T10" fmla="*/ 6 w 150"/>
                  <a:gd name="T11" fmla="*/ 26 h 28"/>
                  <a:gd name="T12" fmla="*/ 2 w 150"/>
                  <a:gd name="T13" fmla="*/ 20 h 28"/>
                  <a:gd name="T14" fmla="*/ 29 w 150"/>
                  <a:gd name="T15" fmla="*/ 14 h 28"/>
                  <a:gd name="T16" fmla="*/ 86 w 150"/>
                  <a:gd name="T17" fmla="*/ 11 h 28"/>
                  <a:gd name="T18" fmla="*/ 112 w 150"/>
                  <a:gd name="T19" fmla="*/ 11 h 28"/>
                  <a:gd name="T20" fmla="*/ 114 w 150"/>
                  <a:gd name="T21" fmla="*/ 10 h 28"/>
                  <a:gd name="T22" fmla="*/ 113 w 150"/>
                  <a:gd name="T23" fmla="*/ 6 h 28"/>
                  <a:gd name="T24" fmla="*/ 94 w 150"/>
                  <a:gd name="T25" fmla="*/ 5 h 28"/>
                  <a:gd name="T26" fmla="*/ 71 w 150"/>
                  <a:gd name="T27" fmla="*/ 5 h 28"/>
                  <a:gd name="T28" fmla="*/ 49 w 150"/>
                  <a:gd name="T29" fmla="*/ 7 h 28"/>
                  <a:gd name="T30" fmla="*/ 44 w 150"/>
                  <a:gd name="T31" fmla="*/ 3 h 28"/>
                  <a:gd name="T32" fmla="*/ 74 w 150"/>
                  <a:gd name="T33" fmla="*/ 1 h 28"/>
                  <a:gd name="T34" fmla="*/ 102 w 150"/>
                  <a:gd name="T35" fmla="*/ 0 h 28"/>
                  <a:gd name="T36" fmla="*/ 142 w 150"/>
                  <a:gd name="T37" fmla="*/ 2 h 28"/>
                  <a:gd name="T38" fmla="*/ 146 w 150"/>
                  <a:gd name="T39" fmla="*/ 10 h 28"/>
                  <a:gd name="T40" fmla="*/ 119 w 150"/>
                  <a:gd name="T41" fmla="*/ 27 h 28"/>
                  <a:gd name="T42" fmla="*/ 96 w 150"/>
                  <a:gd name="T43" fmla="*/ 27 h 28"/>
                  <a:gd name="T44" fmla="*/ 54 w 150"/>
                  <a:gd name="T45" fmla="*/ 24 h 28"/>
                  <a:gd name="T46" fmla="*/ 85 w 150"/>
                  <a:gd name="T47" fmla="*/ 22 h 28"/>
                  <a:gd name="T48" fmla="*/ 103 w 150"/>
                  <a:gd name="T49" fmla="*/ 17 h 28"/>
                  <a:gd name="T50" fmla="*/ 106 w 150"/>
                  <a:gd name="T51" fmla="*/ 15 h 28"/>
                  <a:gd name="T52" fmla="*/ 87 w 150"/>
                  <a:gd name="T53" fmla="*/ 15 h 28"/>
                  <a:gd name="T54" fmla="*/ 52 w 150"/>
                  <a:gd name="T55" fmla="*/ 16 h 28"/>
                  <a:gd name="T56" fmla="*/ 36 w 150"/>
                  <a:gd name="T57" fmla="*/ 20 h 28"/>
                  <a:gd name="T58" fmla="*/ 37 w 150"/>
                  <a:gd name="T59" fmla="*/ 22 h 28"/>
                  <a:gd name="T60" fmla="*/ 54 w 150"/>
                  <a:gd name="T6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0" h="28">
                    <a:moveTo>
                      <a:pt x="96" y="27"/>
                    </a:moveTo>
                    <a:cubicBezTo>
                      <a:pt x="95" y="24"/>
                      <a:pt x="95" y="24"/>
                      <a:pt x="95" y="24"/>
                    </a:cubicBezTo>
                    <a:cubicBezTo>
                      <a:pt x="94" y="24"/>
                      <a:pt x="94" y="24"/>
                      <a:pt x="94" y="24"/>
                    </a:cubicBezTo>
                    <a:cubicBezTo>
                      <a:pt x="84" y="25"/>
                      <a:pt x="75" y="26"/>
                      <a:pt x="67" y="27"/>
                    </a:cubicBezTo>
                    <a:cubicBezTo>
                      <a:pt x="59" y="28"/>
                      <a:pt x="49" y="28"/>
                      <a:pt x="37" y="28"/>
                    </a:cubicBezTo>
                    <a:cubicBezTo>
                      <a:pt x="22" y="28"/>
                      <a:pt x="6" y="26"/>
                      <a:pt x="6" y="26"/>
                    </a:cubicBezTo>
                    <a:cubicBezTo>
                      <a:pt x="0" y="24"/>
                      <a:pt x="2" y="20"/>
                      <a:pt x="2" y="20"/>
                    </a:cubicBezTo>
                    <a:cubicBezTo>
                      <a:pt x="2" y="20"/>
                      <a:pt x="16" y="15"/>
                      <a:pt x="29" y="14"/>
                    </a:cubicBezTo>
                    <a:cubicBezTo>
                      <a:pt x="43" y="12"/>
                      <a:pt x="62" y="11"/>
                      <a:pt x="86" y="11"/>
                    </a:cubicBezTo>
                    <a:cubicBezTo>
                      <a:pt x="94" y="11"/>
                      <a:pt x="103" y="11"/>
                      <a:pt x="112" y="11"/>
                    </a:cubicBezTo>
                    <a:cubicBezTo>
                      <a:pt x="114" y="10"/>
                      <a:pt x="114" y="10"/>
                      <a:pt x="114" y="10"/>
                    </a:cubicBezTo>
                    <a:cubicBezTo>
                      <a:pt x="113" y="6"/>
                      <a:pt x="113" y="6"/>
                      <a:pt x="113" y="6"/>
                    </a:cubicBezTo>
                    <a:cubicBezTo>
                      <a:pt x="113" y="6"/>
                      <a:pt x="104" y="5"/>
                      <a:pt x="94" y="5"/>
                    </a:cubicBezTo>
                    <a:cubicBezTo>
                      <a:pt x="86" y="5"/>
                      <a:pt x="79" y="5"/>
                      <a:pt x="71" y="5"/>
                    </a:cubicBezTo>
                    <a:cubicBezTo>
                      <a:pt x="63" y="6"/>
                      <a:pt x="56" y="6"/>
                      <a:pt x="49" y="7"/>
                    </a:cubicBezTo>
                    <a:cubicBezTo>
                      <a:pt x="44" y="3"/>
                      <a:pt x="44" y="3"/>
                      <a:pt x="44" y="3"/>
                    </a:cubicBezTo>
                    <a:cubicBezTo>
                      <a:pt x="54" y="2"/>
                      <a:pt x="63" y="1"/>
                      <a:pt x="74" y="1"/>
                    </a:cubicBezTo>
                    <a:cubicBezTo>
                      <a:pt x="84" y="0"/>
                      <a:pt x="94" y="0"/>
                      <a:pt x="102" y="0"/>
                    </a:cubicBezTo>
                    <a:cubicBezTo>
                      <a:pt x="121" y="0"/>
                      <a:pt x="135" y="1"/>
                      <a:pt x="142" y="2"/>
                    </a:cubicBezTo>
                    <a:cubicBezTo>
                      <a:pt x="150" y="4"/>
                      <a:pt x="146" y="10"/>
                      <a:pt x="146" y="10"/>
                    </a:cubicBezTo>
                    <a:cubicBezTo>
                      <a:pt x="137" y="16"/>
                      <a:pt x="128" y="21"/>
                      <a:pt x="119" y="27"/>
                    </a:cubicBezTo>
                    <a:cubicBezTo>
                      <a:pt x="111" y="27"/>
                      <a:pt x="104" y="27"/>
                      <a:pt x="96" y="27"/>
                    </a:cubicBezTo>
                    <a:close/>
                    <a:moveTo>
                      <a:pt x="54" y="24"/>
                    </a:moveTo>
                    <a:cubicBezTo>
                      <a:pt x="66" y="24"/>
                      <a:pt x="76" y="23"/>
                      <a:pt x="85" y="22"/>
                    </a:cubicBezTo>
                    <a:cubicBezTo>
                      <a:pt x="94" y="21"/>
                      <a:pt x="103" y="17"/>
                      <a:pt x="103" y="17"/>
                    </a:cubicBezTo>
                    <a:cubicBezTo>
                      <a:pt x="106" y="15"/>
                      <a:pt x="106" y="15"/>
                      <a:pt x="106" y="15"/>
                    </a:cubicBezTo>
                    <a:cubicBezTo>
                      <a:pt x="100" y="15"/>
                      <a:pt x="93" y="15"/>
                      <a:pt x="87" y="15"/>
                    </a:cubicBezTo>
                    <a:cubicBezTo>
                      <a:pt x="71" y="15"/>
                      <a:pt x="60" y="15"/>
                      <a:pt x="52" y="16"/>
                    </a:cubicBezTo>
                    <a:cubicBezTo>
                      <a:pt x="44" y="17"/>
                      <a:pt x="36" y="20"/>
                      <a:pt x="36" y="20"/>
                    </a:cubicBezTo>
                    <a:cubicBezTo>
                      <a:pt x="37" y="22"/>
                      <a:pt x="37" y="22"/>
                      <a:pt x="37" y="22"/>
                    </a:cubicBezTo>
                    <a:cubicBezTo>
                      <a:pt x="37" y="22"/>
                      <a:pt x="46" y="24"/>
                      <a:pt x="54" y="2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1" name="Freeform 419"/>
              <p:cNvSpPr>
                <a:spLocks noEditPoints="1"/>
              </p:cNvSpPr>
              <p:nvPr/>
            </p:nvSpPr>
            <p:spPr bwMode="auto">
              <a:xfrm>
                <a:off x="-32565975" y="3462338"/>
                <a:ext cx="679450" cy="147638"/>
              </a:xfrm>
              <a:custGeom>
                <a:avLst/>
                <a:gdLst>
                  <a:gd name="T0" fmla="*/ 94 w 181"/>
                  <a:gd name="T1" fmla="*/ 28 h 39"/>
                  <a:gd name="T2" fmla="*/ 54 w 181"/>
                  <a:gd name="T3" fmla="*/ 24 h 39"/>
                  <a:gd name="T4" fmla="*/ 52 w 181"/>
                  <a:gd name="T5" fmla="*/ 24 h 39"/>
                  <a:gd name="T6" fmla="*/ 48 w 181"/>
                  <a:gd name="T7" fmla="*/ 29 h 39"/>
                  <a:gd name="T8" fmla="*/ 32 w 181"/>
                  <a:gd name="T9" fmla="*/ 39 h 39"/>
                  <a:gd name="T10" fmla="*/ 0 w 181"/>
                  <a:gd name="T11" fmla="*/ 39 h 39"/>
                  <a:gd name="T12" fmla="*/ 58 w 181"/>
                  <a:gd name="T13" fmla="*/ 1 h 39"/>
                  <a:gd name="T14" fmla="*/ 84 w 181"/>
                  <a:gd name="T15" fmla="*/ 1 h 39"/>
                  <a:gd name="T16" fmla="*/ 83 w 181"/>
                  <a:gd name="T17" fmla="*/ 4 h 39"/>
                  <a:gd name="T18" fmla="*/ 85 w 181"/>
                  <a:gd name="T19" fmla="*/ 4 h 39"/>
                  <a:gd name="T20" fmla="*/ 136 w 181"/>
                  <a:gd name="T21" fmla="*/ 0 h 39"/>
                  <a:gd name="T22" fmla="*/ 174 w 181"/>
                  <a:gd name="T23" fmla="*/ 4 h 39"/>
                  <a:gd name="T24" fmla="*/ 175 w 181"/>
                  <a:gd name="T25" fmla="*/ 14 h 39"/>
                  <a:gd name="T26" fmla="*/ 143 w 181"/>
                  <a:gd name="T27" fmla="*/ 24 h 39"/>
                  <a:gd name="T28" fmla="*/ 94 w 181"/>
                  <a:gd name="T29" fmla="*/ 28 h 39"/>
                  <a:gd name="T30" fmla="*/ 120 w 181"/>
                  <a:gd name="T31" fmla="*/ 5 h 39"/>
                  <a:gd name="T32" fmla="*/ 90 w 181"/>
                  <a:gd name="T33" fmla="*/ 7 h 39"/>
                  <a:gd name="T34" fmla="*/ 71 w 181"/>
                  <a:gd name="T35" fmla="*/ 13 h 39"/>
                  <a:gd name="T36" fmla="*/ 70 w 181"/>
                  <a:gd name="T37" fmla="*/ 14 h 39"/>
                  <a:gd name="T38" fmla="*/ 68 w 181"/>
                  <a:gd name="T39" fmla="*/ 21 h 39"/>
                  <a:gd name="T40" fmla="*/ 93 w 181"/>
                  <a:gd name="T41" fmla="*/ 23 h 39"/>
                  <a:gd name="T42" fmla="*/ 123 w 181"/>
                  <a:gd name="T43" fmla="*/ 21 h 39"/>
                  <a:gd name="T44" fmla="*/ 142 w 181"/>
                  <a:gd name="T45" fmla="*/ 14 h 39"/>
                  <a:gd name="T46" fmla="*/ 143 w 181"/>
                  <a:gd name="T47" fmla="*/ 7 h 39"/>
                  <a:gd name="T48" fmla="*/ 120 w 181"/>
                  <a:gd name="T49"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 h="39">
                    <a:moveTo>
                      <a:pt x="94" y="28"/>
                    </a:moveTo>
                    <a:cubicBezTo>
                      <a:pt x="74" y="28"/>
                      <a:pt x="61" y="27"/>
                      <a:pt x="54" y="24"/>
                    </a:cubicBezTo>
                    <a:cubicBezTo>
                      <a:pt x="52" y="24"/>
                      <a:pt x="52" y="24"/>
                      <a:pt x="52" y="24"/>
                    </a:cubicBezTo>
                    <a:cubicBezTo>
                      <a:pt x="48" y="29"/>
                      <a:pt x="48" y="29"/>
                      <a:pt x="48" y="29"/>
                    </a:cubicBezTo>
                    <a:cubicBezTo>
                      <a:pt x="32" y="39"/>
                      <a:pt x="32" y="39"/>
                      <a:pt x="32" y="39"/>
                    </a:cubicBezTo>
                    <a:cubicBezTo>
                      <a:pt x="21" y="39"/>
                      <a:pt x="10" y="39"/>
                      <a:pt x="0" y="39"/>
                    </a:cubicBezTo>
                    <a:cubicBezTo>
                      <a:pt x="19" y="26"/>
                      <a:pt x="39" y="14"/>
                      <a:pt x="58" y="1"/>
                    </a:cubicBezTo>
                    <a:cubicBezTo>
                      <a:pt x="67" y="1"/>
                      <a:pt x="75" y="1"/>
                      <a:pt x="84" y="1"/>
                    </a:cubicBezTo>
                    <a:cubicBezTo>
                      <a:pt x="83" y="4"/>
                      <a:pt x="83" y="4"/>
                      <a:pt x="83" y="4"/>
                    </a:cubicBezTo>
                    <a:cubicBezTo>
                      <a:pt x="85" y="4"/>
                      <a:pt x="85" y="4"/>
                      <a:pt x="85" y="4"/>
                    </a:cubicBezTo>
                    <a:cubicBezTo>
                      <a:pt x="99" y="2"/>
                      <a:pt x="116" y="0"/>
                      <a:pt x="136" y="0"/>
                    </a:cubicBezTo>
                    <a:cubicBezTo>
                      <a:pt x="154" y="0"/>
                      <a:pt x="167" y="1"/>
                      <a:pt x="174" y="4"/>
                    </a:cubicBezTo>
                    <a:cubicBezTo>
                      <a:pt x="181" y="6"/>
                      <a:pt x="181" y="10"/>
                      <a:pt x="175" y="14"/>
                    </a:cubicBezTo>
                    <a:cubicBezTo>
                      <a:pt x="168" y="18"/>
                      <a:pt x="158" y="22"/>
                      <a:pt x="143" y="24"/>
                    </a:cubicBezTo>
                    <a:cubicBezTo>
                      <a:pt x="129" y="27"/>
                      <a:pt x="112" y="28"/>
                      <a:pt x="94" y="28"/>
                    </a:cubicBezTo>
                    <a:close/>
                    <a:moveTo>
                      <a:pt x="120" y="5"/>
                    </a:moveTo>
                    <a:cubicBezTo>
                      <a:pt x="108" y="5"/>
                      <a:pt x="97" y="5"/>
                      <a:pt x="90" y="7"/>
                    </a:cubicBezTo>
                    <a:cubicBezTo>
                      <a:pt x="82" y="8"/>
                      <a:pt x="71" y="13"/>
                      <a:pt x="71" y="13"/>
                    </a:cubicBezTo>
                    <a:cubicBezTo>
                      <a:pt x="70" y="14"/>
                      <a:pt x="70" y="14"/>
                      <a:pt x="70" y="14"/>
                    </a:cubicBezTo>
                    <a:cubicBezTo>
                      <a:pt x="68" y="21"/>
                      <a:pt x="68" y="21"/>
                      <a:pt x="68" y="21"/>
                    </a:cubicBezTo>
                    <a:cubicBezTo>
                      <a:pt x="68" y="21"/>
                      <a:pt x="80" y="23"/>
                      <a:pt x="93" y="23"/>
                    </a:cubicBezTo>
                    <a:cubicBezTo>
                      <a:pt x="104" y="23"/>
                      <a:pt x="114" y="22"/>
                      <a:pt x="123" y="21"/>
                    </a:cubicBezTo>
                    <a:cubicBezTo>
                      <a:pt x="131" y="19"/>
                      <a:pt x="142" y="14"/>
                      <a:pt x="142" y="14"/>
                    </a:cubicBezTo>
                    <a:cubicBezTo>
                      <a:pt x="143" y="7"/>
                      <a:pt x="143" y="7"/>
                      <a:pt x="143" y="7"/>
                    </a:cubicBezTo>
                    <a:cubicBezTo>
                      <a:pt x="143" y="7"/>
                      <a:pt x="132" y="5"/>
                      <a:pt x="120"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2" name="Freeform 420"/>
              <p:cNvSpPr>
                <a:spLocks/>
              </p:cNvSpPr>
              <p:nvPr/>
            </p:nvSpPr>
            <p:spPr bwMode="auto">
              <a:xfrm>
                <a:off x="-31875413" y="3462338"/>
                <a:ext cx="539750" cy="106363"/>
              </a:xfrm>
              <a:custGeom>
                <a:avLst/>
                <a:gdLst>
                  <a:gd name="T0" fmla="*/ 121 w 144"/>
                  <a:gd name="T1" fmla="*/ 20 h 28"/>
                  <a:gd name="T2" fmla="*/ 96 w 144"/>
                  <a:gd name="T3" fmla="*/ 26 h 28"/>
                  <a:gd name="T4" fmla="*/ 46 w 144"/>
                  <a:gd name="T5" fmla="*/ 28 h 28"/>
                  <a:gd name="T6" fmla="*/ 0 w 144"/>
                  <a:gd name="T7" fmla="*/ 26 h 28"/>
                  <a:gd name="T8" fmla="*/ 8 w 144"/>
                  <a:gd name="T9" fmla="*/ 21 h 28"/>
                  <a:gd name="T10" fmla="*/ 54 w 144"/>
                  <a:gd name="T11" fmla="*/ 24 h 28"/>
                  <a:gd name="T12" fmla="*/ 88 w 144"/>
                  <a:gd name="T13" fmla="*/ 20 h 28"/>
                  <a:gd name="T14" fmla="*/ 87 w 144"/>
                  <a:gd name="T15" fmla="*/ 19 h 28"/>
                  <a:gd name="T16" fmla="*/ 79 w 144"/>
                  <a:gd name="T17" fmla="*/ 17 h 28"/>
                  <a:gd name="T18" fmla="*/ 60 w 144"/>
                  <a:gd name="T19" fmla="*/ 16 h 28"/>
                  <a:gd name="T20" fmla="*/ 30 w 144"/>
                  <a:gd name="T21" fmla="*/ 12 h 28"/>
                  <a:gd name="T22" fmla="*/ 28 w 144"/>
                  <a:gd name="T23" fmla="*/ 7 h 28"/>
                  <a:gd name="T24" fmla="*/ 52 w 144"/>
                  <a:gd name="T25" fmla="*/ 2 h 28"/>
                  <a:gd name="T26" fmla="*/ 97 w 144"/>
                  <a:gd name="T27" fmla="*/ 0 h 28"/>
                  <a:gd name="T28" fmla="*/ 144 w 144"/>
                  <a:gd name="T29" fmla="*/ 2 h 28"/>
                  <a:gd name="T30" fmla="*/ 128 w 144"/>
                  <a:gd name="T31" fmla="*/ 6 h 28"/>
                  <a:gd name="T32" fmla="*/ 89 w 144"/>
                  <a:gd name="T33" fmla="*/ 5 h 28"/>
                  <a:gd name="T34" fmla="*/ 60 w 144"/>
                  <a:gd name="T35" fmla="*/ 7 h 28"/>
                  <a:gd name="T36" fmla="*/ 64 w 144"/>
                  <a:gd name="T37" fmla="*/ 9 h 28"/>
                  <a:gd name="T38" fmla="*/ 89 w 144"/>
                  <a:gd name="T39" fmla="*/ 12 h 28"/>
                  <a:gd name="T40" fmla="*/ 112 w 144"/>
                  <a:gd name="T41" fmla="*/ 14 h 28"/>
                  <a:gd name="T42" fmla="*/ 121 w 144"/>
                  <a:gd name="T43" fmla="*/ 17 h 28"/>
                  <a:gd name="T44" fmla="*/ 121 w 144"/>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28">
                    <a:moveTo>
                      <a:pt x="121" y="20"/>
                    </a:moveTo>
                    <a:cubicBezTo>
                      <a:pt x="121" y="20"/>
                      <a:pt x="108" y="24"/>
                      <a:pt x="96" y="26"/>
                    </a:cubicBezTo>
                    <a:cubicBezTo>
                      <a:pt x="83" y="27"/>
                      <a:pt x="66" y="28"/>
                      <a:pt x="46" y="28"/>
                    </a:cubicBezTo>
                    <a:cubicBezTo>
                      <a:pt x="26" y="28"/>
                      <a:pt x="11" y="27"/>
                      <a:pt x="0" y="26"/>
                    </a:cubicBezTo>
                    <a:cubicBezTo>
                      <a:pt x="8" y="21"/>
                      <a:pt x="8" y="21"/>
                      <a:pt x="8" y="21"/>
                    </a:cubicBezTo>
                    <a:cubicBezTo>
                      <a:pt x="23" y="23"/>
                      <a:pt x="39" y="24"/>
                      <a:pt x="54" y="24"/>
                    </a:cubicBezTo>
                    <a:cubicBezTo>
                      <a:pt x="74" y="24"/>
                      <a:pt x="88" y="20"/>
                      <a:pt x="88" y="20"/>
                    </a:cubicBezTo>
                    <a:cubicBezTo>
                      <a:pt x="87" y="19"/>
                      <a:pt x="87" y="19"/>
                      <a:pt x="87" y="19"/>
                    </a:cubicBezTo>
                    <a:cubicBezTo>
                      <a:pt x="79" y="17"/>
                      <a:pt x="79" y="17"/>
                      <a:pt x="79" y="17"/>
                    </a:cubicBezTo>
                    <a:cubicBezTo>
                      <a:pt x="79" y="17"/>
                      <a:pt x="68" y="16"/>
                      <a:pt x="60" y="16"/>
                    </a:cubicBezTo>
                    <a:cubicBezTo>
                      <a:pt x="45" y="15"/>
                      <a:pt x="30" y="12"/>
                      <a:pt x="30" y="12"/>
                    </a:cubicBezTo>
                    <a:cubicBezTo>
                      <a:pt x="28" y="7"/>
                      <a:pt x="28" y="7"/>
                      <a:pt x="28" y="7"/>
                    </a:cubicBezTo>
                    <a:cubicBezTo>
                      <a:pt x="28" y="7"/>
                      <a:pt x="39" y="4"/>
                      <a:pt x="52" y="2"/>
                    </a:cubicBezTo>
                    <a:cubicBezTo>
                      <a:pt x="64" y="1"/>
                      <a:pt x="79" y="0"/>
                      <a:pt x="97" y="0"/>
                    </a:cubicBezTo>
                    <a:cubicBezTo>
                      <a:pt x="114" y="0"/>
                      <a:pt x="130" y="1"/>
                      <a:pt x="144" y="2"/>
                    </a:cubicBezTo>
                    <a:cubicBezTo>
                      <a:pt x="128" y="6"/>
                      <a:pt x="128" y="6"/>
                      <a:pt x="128" y="6"/>
                    </a:cubicBezTo>
                    <a:cubicBezTo>
                      <a:pt x="113" y="5"/>
                      <a:pt x="100" y="5"/>
                      <a:pt x="89" y="5"/>
                    </a:cubicBezTo>
                    <a:cubicBezTo>
                      <a:pt x="72" y="5"/>
                      <a:pt x="60" y="7"/>
                      <a:pt x="60" y="7"/>
                    </a:cubicBezTo>
                    <a:cubicBezTo>
                      <a:pt x="64" y="9"/>
                      <a:pt x="64" y="9"/>
                      <a:pt x="64" y="9"/>
                    </a:cubicBezTo>
                    <a:cubicBezTo>
                      <a:pt x="64" y="9"/>
                      <a:pt x="76" y="11"/>
                      <a:pt x="89" y="12"/>
                    </a:cubicBezTo>
                    <a:cubicBezTo>
                      <a:pt x="100" y="12"/>
                      <a:pt x="112" y="14"/>
                      <a:pt x="112" y="14"/>
                    </a:cubicBezTo>
                    <a:cubicBezTo>
                      <a:pt x="121" y="17"/>
                      <a:pt x="121" y="17"/>
                      <a:pt x="121" y="17"/>
                    </a:cubicBezTo>
                    <a:lnTo>
                      <a:pt x="121" y="2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3" name="Freeform 421"/>
              <p:cNvSpPr>
                <a:spLocks/>
              </p:cNvSpPr>
              <p:nvPr/>
            </p:nvSpPr>
            <p:spPr bwMode="auto">
              <a:xfrm>
                <a:off x="-31335663" y="3425826"/>
                <a:ext cx="327025" cy="138113"/>
              </a:xfrm>
              <a:custGeom>
                <a:avLst/>
                <a:gdLst>
                  <a:gd name="T0" fmla="*/ 32 w 87"/>
                  <a:gd name="T1" fmla="*/ 37 h 37"/>
                  <a:gd name="T2" fmla="*/ 0 w 87"/>
                  <a:gd name="T3" fmla="*/ 37 h 37"/>
                  <a:gd name="T4" fmla="*/ 55 w 87"/>
                  <a:gd name="T5" fmla="*/ 0 h 37"/>
                  <a:gd name="T6" fmla="*/ 87 w 87"/>
                  <a:gd name="T7" fmla="*/ 0 h 37"/>
                  <a:gd name="T8" fmla="*/ 32 w 87"/>
                  <a:gd name="T9" fmla="*/ 37 h 37"/>
                </a:gdLst>
                <a:ahLst/>
                <a:cxnLst>
                  <a:cxn ang="0">
                    <a:pos x="T0" y="T1"/>
                  </a:cxn>
                  <a:cxn ang="0">
                    <a:pos x="T2" y="T3"/>
                  </a:cxn>
                  <a:cxn ang="0">
                    <a:pos x="T4" y="T5"/>
                  </a:cxn>
                  <a:cxn ang="0">
                    <a:pos x="T6" y="T7"/>
                  </a:cxn>
                  <a:cxn ang="0">
                    <a:pos x="T8" y="T9"/>
                  </a:cxn>
                </a:cxnLst>
                <a:rect l="0" t="0" r="r" b="b"/>
                <a:pathLst>
                  <a:path w="87" h="37">
                    <a:moveTo>
                      <a:pt x="32" y="37"/>
                    </a:moveTo>
                    <a:cubicBezTo>
                      <a:pt x="21" y="37"/>
                      <a:pt x="11" y="37"/>
                      <a:pt x="0" y="37"/>
                    </a:cubicBezTo>
                    <a:cubicBezTo>
                      <a:pt x="19" y="25"/>
                      <a:pt x="37" y="13"/>
                      <a:pt x="55" y="0"/>
                    </a:cubicBezTo>
                    <a:cubicBezTo>
                      <a:pt x="66" y="0"/>
                      <a:pt x="76" y="0"/>
                      <a:pt x="87" y="0"/>
                    </a:cubicBezTo>
                    <a:cubicBezTo>
                      <a:pt x="69" y="13"/>
                      <a:pt x="51" y="25"/>
                      <a:pt x="32" y="3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4" name="Freeform 422"/>
              <p:cNvSpPr>
                <a:spLocks noEditPoints="1"/>
              </p:cNvSpPr>
              <p:nvPr/>
            </p:nvSpPr>
            <p:spPr bwMode="auto">
              <a:xfrm>
                <a:off x="-31008638" y="3462338"/>
                <a:ext cx="558800" cy="106363"/>
              </a:xfrm>
              <a:custGeom>
                <a:avLst/>
                <a:gdLst>
                  <a:gd name="T0" fmla="*/ 144 w 149"/>
                  <a:gd name="T1" fmla="*/ 14 h 28"/>
                  <a:gd name="T2" fmla="*/ 111 w 149"/>
                  <a:gd name="T3" fmla="*/ 24 h 28"/>
                  <a:gd name="T4" fmla="*/ 52 w 149"/>
                  <a:gd name="T5" fmla="*/ 28 h 28"/>
                  <a:gd name="T6" fmla="*/ 17 w 149"/>
                  <a:gd name="T7" fmla="*/ 26 h 28"/>
                  <a:gd name="T8" fmla="*/ 0 w 149"/>
                  <a:gd name="T9" fmla="*/ 21 h 28"/>
                  <a:gd name="T10" fmla="*/ 2 w 149"/>
                  <a:gd name="T11" fmla="*/ 14 h 28"/>
                  <a:gd name="T12" fmla="*/ 35 w 149"/>
                  <a:gd name="T13" fmla="*/ 4 h 28"/>
                  <a:gd name="T14" fmla="*/ 93 w 149"/>
                  <a:gd name="T15" fmla="*/ 0 h 28"/>
                  <a:gd name="T16" fmla="*/ 140 w 149"/>
                  <a:gd name="T17" fmla="*/ 4 h 28"/>
                  <a:gd name="T18" fmla="*/ 144 w 149"/>
                  <a:gd name="T19" fmla="*/ 14 h 28"/>
                  <a:gd name="T20" fmla="*/ 35 w 149"/>
                  <a:gd name="T21" fmla="*/ 14 h 28"/>
                  <a:gd name="T22" fmla="*/ 60 w 149"/>
                  <a:gd name="T23" fmla="*/ 23 h 28"/>
                  <a:gd name="T24" fmla="*/ 111 w 149"/>
                  <a:gd name="T25" fmla="*/ 14 h 28"/>
                  <a:gd name="T26" fmla="*/ 86 w 149"/>
                  <a:gd name="T27" fmla="*/ 5 h 28"/>
                  <a:gd name="T28" fmla="*/ 53 w 149"/>
                  <a:gd name="T29" fmla="*/ 7 h 28"/>
                  <a:gd name="T30" fmla="*/ 35 w 149"/>
                  <a:gd name="T3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8">
                    <a:moveTo>
                      <a:pt x="144" y="14"/>
                    </a:moveTo>
                    <a:cubicBezTo>
                      <a:pt x="138" y="18"/>
                      <a:pt x="127" y="22"/>
                      <a:pt x="111" y="24"/>
                    </a:cubicBezTo>
                    <a:cubicBezTo>
                      <a:pt x="95" y="27"/>
                      <a:pt x="75" y="28"/>
                      <a:pt x="52" y="28"/>
                    </a:cubicBezTo>
                    <a:cubicBezTo>
                      <a:pt x="38" y="28"/>
                      <a:pt x="27" y="27"/>
                      <a:pt x="17" y="26"/>
                    </a:cubicBezTo>
                    <a:cubicBezTo>
                      <a:pt x="8" y="25"/>
                      <a:pt x="0" y="21"/>
                      <a:pt x="0" y="21"/>
                    </a:cubicBezTo>
                    <a:cubicBezTo>
                      <a:pt x="2" y="14"/>
                      <a:pt x="2" y="14"/>
                      <a:pt x="2" y="14"/>
                    </a:cubicBezTo>
                    <a:cubicBezTo>
                      <a:pt x="8" y="10"/>
                      <a:pt x="19" y="6"/>
                      <a:pt x="35" y="4"/>
                    </a:cubicBezTo>
                    <a:cubicBezTo>
                      <a:pt x="51" y="1"/>
                      <a:pt x="70" y="0"/>
                      <a:pt x="93" y="0"/>
                    </a:cubicBezTo>
                    <a:cubicBezTo>
                      <a:pt x="115" y="0"/>
                      <a:pt x="130" y="1"/>
                      <a:pt x="140" y="4"/>
                    </a:cubicBezTo>
                    <a:cubicBezTo>
                      <a:pt x="149" y="6"/>
                      <a:pt x="144" y="14"/>
                      <a:pt x="144" y="14"/>
                    </a:cubicBezTo>
                    <a:close/>
                    <a:moveTo>
                      <a:pt x="35" y="14"/>
                    </a:moveTo>
                    <a:cubicBezTo>
                      <a:pt x="26" y="20"/>
                      <a:pt x="34" y="23"/>
                      <a:pt x="60" y="23"/>
                    </a:cubicBezTo>
                    <a:cubicBezTo>
                      <a:pt x="85" y="23"/>
                      <a:pt x="102" y="20"/>
                      <a:pt x="111" y="14"/>
                    </a:cubicBezTo>
                    <a:cubicBezTo>
                      <a:pt x="120" y="8"/>
                      <a:pt x="112" y="5"/>
                      <a:pt x="86" y="5"/>
                    </a:cubicBezTo>
                    <a:cubicBezTo>
                      <a:pt x="73" y="5"/>
                      <a:pt x="62" y="6"/>
                      <a:pt x="53" y="7"/>
                    </a:cubicBezTo>
                    <a:cubicBezTo>
                      <a:pt x="45" y="9"/>
                      <a:pt x="35" y="14"/>
                      <a:pt x="35"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5" name="Freeform 423"/>
              <p:cNvSpPr>
                <a:spLocks/>
              </p:cNvSpPr>
              <p:nvPr/>
            </p:nvSpPr>
            <p:spPr bwMode="auto">
              <a:xfrm>
                <a:off x="-30386338" y="3462338"/>
                <a:ext cx="520700" cy="106363"/>
              </a:xfrm>
              <a:custGeom>
                <a:avLst/>
                <a:gdLst>
                  <a:gd name="T0" fmla="*/ 56 w 139"/>
                  <a:gd name="T1" fmla="*/ 28 h 28"/>
                  <a:gd name="T2" fmla="*/ 9 w 139"/>
                  <a:gd name="T3" fmla="*/ 24 h 28"/>
                  <a:gd name="T4" fmla="*/ 6 w 139"/>
                  <a:gd name="T5" fmla="*/ 14 h 28"/>
                  <a:gd name="T6" fmla="*/ 39 w 139"/>
                  <a:gd name="T7" fmla="*/ 4 h 28"/>
                  <a:gd name="T8" fmla="*/ 98 w 139"/>
                  <a:gd name="T9" fmla="*/ 0 h 28"/>
                  <a:gd name="T10" fmla="*/ 139 w 139"/>
                  <a:gd name="T11" fmla="*/ 2 h 28"/>
                  <a:gd name="T12" fmla="*/ 123 w 139"/>
                  <a:gd name="T13" fmla="*/ 6 h 28"/>
                  <a:gd name="T14" fmla="*/ 91 w 139"/>
                  <a:gd name="T15" fmla="*/ 5 h 28"/>
                  <a:gd name="T16" fmla="*/ 39 w 139"/>
                  <a:gd name="T17" fmla="*/ 14 h 28"/>
                  <a:gd name="T18" fmla="*/ 39 w 139"/>
                  <a:gd name="T19" fmla="*/ 21 h 28"/>
                  <a:gd name="T20" fmla="*/ 64 w 139"/>
                  <a:gd name="T21" fmla="*/ 23 h 28"/>
                  <a:gd name="T22" fmla="*/ 108 w 139"/>
                  <a:gd name="T23" fmla="*/ 21 h 28"/>
                  <a:gd name="T24" fmla="*/ 101 w 139"/>
                  <a:gd name="T25" fmla="*/ 26 h 28"/>
                  <a:gd name="T26" fmla="*/ 80 w 139"/>
                  <a:gd name="T27" fmla="*/ 28 h 28"/>
                  <a:gd name="T28" fmla="*/ 56 w 139"/>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28">
                    <a:moveTo>
                      <a:pt x="56" y="28"/>
                    </a:moveTo>
                    <a:cubicBezTo>
                      <a:pt x="33" y="28"/>
                      <a:pt x="18" y="27"/>
                      <a:pt x="9" y="24"/>
                    </a:cubicBezTo>
                    <a:cubicBezTo>
                      <a:pt x="1" y="22"/>
                      <a:pt x="0" y="19"/>
                      <a:pt x="6" y="14"/>
                    </a:cubicBezTo>
                    <a:cubicBezTo>
                      <a:pt x="12" y="10"/>
                      <a:pt x="23" y="6"/>
                      <a:pt x="39" y="4"/>
                    </a:cubicBezTo>
                    <a:cubicBezTo>
                      <a:pt x="55" y="1"/>
                      <a:pt x="75" y="0"/>
                      <a:pt x="98" y="0"/>
                    </a:cubicBezTo>
                    <a:cubicBezTo>
                      <a:pt x="114" y="0"/>
                      <a:pt x="127" y="1"/>
                      <a:pt x="139" y="2"/>
                    </a:cubicBezTo>
                    <a:cubicBezTo>
                      <a:pt x="123" y="6"/>
                      <a:pt x="123" y="6"/>
                      <a:pt x="123" y="6"/>
                    </a:cubicBezTo>
                    <a:cubicBezTo>
                      <a:pt x="110" y="5"/>
                      <a:pt x="100" y="5"/>
                      <a:pt x="91" y="5"/>
                    </a:cubicBezTo>
                    <a:cubicBezTo>
                      <a:pt x="65" y="5"/>
                      <a:pt x="48" y="8"/>
                      <a:pt x="39" y="14"/>
                    </a:cubicBezTo>
                    <a:cubicBezTo>
                      <a:pt x="39" y="21"/>
                      <a:pt x="39" y="21"/>
                      <a:pt x="39" y="21"/>
                    </a:cubicBezTo>
                    <a:cubicBezTo>
                      <a:pt x="39" y="21"/>
                      <a:pt x="52" y="23"/>
                      <a:pt x="64" y="23"/>
                    </a:cubicBezTo>
                    <a:cubicBezTo>
                      <a:pt x="79" y="23"/>
                      <a:pt x="93" y="22"/>
                      <a:pt x="108" y="21"/>
                    </a:cubicBezTo>
                    <a:cubicBezTo>
                      <a:pt x="101" y="26"/>
                      <a:pt x="101" y="26"/>
                      <a:pt x="101" y="26"/>
                    </a:cubicBezTo>
                    <a:cubicBezTo>
                      <a:pt x="94" y="27"/>
                      <a:pt x="87" y="27"/>
                      <a:pt x="80" y="28"/>
                    </a:cubicBezTo>
                    <a:cubicBezTo>
                      <a:pt x="74" y="28"/>
                      <a:pt x="65" y="28"/>
                      <a:pt x="56"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6" name="Freeform 424"/>
              <p:cNvSpPr>
                <a:spLocks/>
              </p:cNvSpPr>
              <p:nvPr/>
            </p:nvSpPr>
            <p:spPr bwMode="auto">
              <a:xfrm>
                <a:off x="-29879925" y="3425826"/>
                <a:ext cx="630238" cy="138113"/>
              </a:xfrm>
              <a:custGeom>
                <a:avLst/>
                <a:gdLst>
                  <a:gd name="T0" fmla="*/ 50 w 168"/>
                  <a:gd name="T1" fmla="*/ 23 h 37"/>
                  <a:gd name="T2" fmla="*/ 74 w 168"/>
                  <a:gd name="T3" fmla="*/ 19 h 37"/>
                  <a:gd name="T4" fmla="*/ 132 w 168"/>
                  <a:gd name="T5" fmla="*/ 11 h 37"/>
                  <a:gd name="T6" fmla="*/ 168 w 168"/>
                  <a:gd name="T7" fmla="*/ 11 h 37"/>
                  <a:gd name="T8" fmla="*/ 92 w 168"/>
                  <a:gd name="T9" fmla="*/ 22 h 37"/>
                  <a:gd name="T10" fmla="*/ 135 w 168"/>
                  <a:gd name="T11" fmla="*/ 37 h 37"/>
                  <a:gd name="T12" fmla="*/ 97 w 168"/>
                  <a:gd name="T13" fmla="*/ 37 h 37"/>
                  <a:gd name="T14" fmla="*/ 65 w 168"/>
                  <a:gd name="T15" fmla="*/ 26 h 37"/>
                  <a:gd name="T16" fmla="*/ 44 w 168"/>
                  <a:gd name="T17" fmla="*/ 28 h 37"/>
                  <a:gd name="T18" fmla="*/ 31 w 168"/>
                  <a:gd name="T19" fmla="*/ 37 h 37"/>
                  <a:gd name="T20" fmla="*/ 0 w 168"/>
                  <a:gd name="T21" fmla="*/ 37 h 37"/>
                  <a:gd name="T22" fmla="*/ 52 w 168"/>
                  <a:gd name="T23" fmla="*/ 0 h 37"/>
                  <a:gd name="T24" fmla="*/ 84 w 168"/>
                  <a:gd name="T25" fmla="*/ 0 h 37"/>
                  <a:gd name="T26" fmla="*/ 58 w 168"/>
                  <a:gd name="T27" fmla="*/ 18 h 37"/>
                  <a:gd name="T28" fmla="*/ 49 w 168"/>
                  <a:gd name="T29" fmla="*/ 23 h 37"/>
                  <a:gd name="T30" fmla="*/ 50 w 168"/>
                  <a:gd name="T3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7">
                    <a:moveTo>
                      <a:pt x="50" y="23"/>
                    </a:moveTo>
                    <a:cubicBezTo>
                      <a:pt x="58" y="22"/>
                      <a:pt x="66" y="21"/>
                      <a:pt x="74" y="19"/>
                    </a:cubicBezTo>
                    <a:cubicBezTo>
                      <a:pt x="93" y="16"/>
                      <a:pt x="112" y="14"/>
                      <a:pt x="132" y="11"/>
                    </a:cubicBezTo>
                    <a:cubicBezTo>
                      <a:pt x="144" y="11"/>
                      <a:pt x="156" y="11"/>
                      <a:pt x="168" y="11"/>
                    </a:cubicBezTo>
                    <a:cubicBezTo>
                      <a:pt x="143" y="15"/>
                      <a:pt x="117" y="18"/>
                      <a:pt x="92" y="22"/>
                    </a:cubicBezTo>
                    <a:cubicBezTo>
                      <a:pt x="106" y="27"/>
                      <a:pt x="121" y="32"/>
                      <a:pt x="135" y="37"/>
                    </a:cubicBezTo>
                    <a:cubicBezTo>
                      <a:pt x="123" y="37"/>
                      <a:pt x="110" y="37"/>
                      <a:pt x="97" y="37"/>
                    </a:cubicBezTo>
                    <a:cubicBezTo>
                      <a:pt x="87" y="34"/>
                      <a:pt x="76" y="30"/>
                      <a:pt x="65" y="26"/>
                    </a:cubicBezTo>
                    <a:cubicBezTo>
                      <a:pt x="58" y="27"/>
                      <a:pt x="51" y="27"/>
                      <a:pt x="44" y="28"/>
                    </a:cubicBezTo>
                    <a:cubicBezTo>
                      <a:pt x="31" y="37"/>
                      <a:pt x="31" y="37"/>
                      <a:pt x="31" y="37"/>
                    </a:cubicBezTo>
                    <a:cubicBezTo>
                      <a:pt x="21" y="37"/>
                      <a:pt x="10" y="37"/>
                      <a:pt x="0" y="37"/>
                    </a:cubicBezTo>
                    <a:cubicBezTo>
                      <a:pt x="17" y="25"/>
                      <a:pt x="35" y="13"/>
                      <a:pt x="52" y="0"/>
                    </a:cubicBezTo>
                    <a:cubicBezTo>
                      <a:pt x="63" y="0"/>
                      <a:pt x="73" y="0"/>
                      <a:pt x="84" y="0"/>
                    </a:cubicBezTo>
                    <a:cubicBezTo>
                      <a:pt x="75" y="6"/>
                      <a:pt x="67" y="12"/>
                      <a:pt x="58" y="18"/>
                    </a:cubicBezTo>
                    <a:cubicBezTo>
                      <a:pt x="49" y="23"/>
                      <a:pt x="49" y="23"/>
                      <a:pt x="49" y="23"/>
                    </a:cubicBezTo>
                    <a:lnTo>
                      <a:pt x="50" y="23"/>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7" name="Freeform 425"/>
              <p:cNvSpPr>
                <a:spLocks noEditPoints="1"/>
              </p:cNvSpPr>
              <p:nvPr/>
            </p:nvSpPr>
            <p:spPr bwMode="auto">
              <a:xfrm>
                <a:off x="39901813" y="1576388"/>
                <a:ext cx="558800" cy="123825"/>
              </a:xfrm>
              <a:custGeom>
                <a:avLst/>
                <a:gdLst>
                  <a:gd name="T0" fmla="*/ 77 w 149"/>
                  <a:gd name="T1" fmla="*/ 33 h 33"/>
                  <a:gd name="T2" fmla="*/ 32 w 149"/>
                  <a:gd name="T3" fmla="*/ 29 h 33"/>
                  <a:gd name="T4" fmla="*/ 5 w 149"/>
                  <a:gd name="T5" fmla="*/ 21 h 33"/>
                  <a:gd name="T6" fmla="*/ 7 w 149"/>
                  <a:gd name="T7" fmla="*/ 12 h 33"/>
                  <a:gd name="T8" fmla="*/ 44 w 149"/>
                  <a:gd name="T9" fmla="*/ 9 h 33"/>
                  <a:gd name="T10" fmla="*/ 91 w 149"/>
                  <a:gd name="T11" fmla="*/ 12 h 33"/>
                  <a:gd name="T12" fmla="*/ 92 w 149"/>
                  <a:gd name="T13" fmla="*/ 12 h 33"/>
                  <a:gd name="T14" fmla="*/ 84 w 149"/>
                  <a:gd name="T15" fmla="*/ 8 h 33"/>
                  <a:gd name="T16" fmla="*/ 72 w 149"/>
                  <a:gd name="T17" fmla="*/ 0 h 33"/>
                  <a:gd name="T18" fmla="*/ 102 w 149"/>
                  <a:gd name="T19" fmla="*/ 0 h 33"/>
                  <a:gd name="T20" fmla="*/ 149 w 149"/>
                  <a:gd name="T21" fmla="*/ 32 h 33"/>
                  <a:gd name="T22" fmla="*/ 126 w 149"/>
                  <a:gd name="T23" fmla="*/ 32 h 33"/>
                  <a:gd name="T24" fmla="*/ 116 w 149"/>
                  <a:gd name="T25" fmla="*/ 29 h 33"/>
                  <a:gd name="T26" fmla="*/ 115 w 149"/>
                  <a:gd name="T27" fmla="*/ 29 h 33"/>
                  <a:gd name="T28" fmla="*/ 77 w 149"/>
                  <a:gd name="T29" fmla="*/ 33 h 33"/>
                  <a:gd name="T30" fmla="*/ 80 w 149"/>
                  <a:gd name="T31" fmla="*/ 29 h 33"/>
                  <a:gd name="T32" fmla="*/ 104 w 149"/>
                  <a:gd name="T33" fmla="*/ 27 h 33"/>
                  <a:gd name="T34" fmla="*/ 105 w 149"/>
                  <a:gd name="T35" fmla="*/ 22 h 33"/>
                  <a:gd name="T36" fmla="*/ 104 w 149"/>
                  <a:gd name="T37" fmla="*/ 21 h 33"/>
                  <a:gd name="T38" fmla="*/ 86 w 149"/>
                  <a:gd name="T39" fmla="*/ 15 h 33"/>
                  <a:gd name="T40" fmla="*/ 57 w 149"/>
                  <a:gd name="T41" fmla="*/ 13 h 33"/>
                  <a:gd name="T42" fmla="*/ 36 w 149"/>
                  <a:gd name="T43" fmla="*/ 15 h 33"/>
                  <a:gd name="T44" fmla="*/ 36 w 149"/>
                  <a:gd name="T45" fmla="*/ 21 h 33"/>
                  <a:gd name="T46" fmla="*/ 52 w 149"/>
                  <a:gd name="T47" fmla="*/ 27 h 33"/>
                  <a:gd name="T48" fmla="*/ 80 w 149"/>
                  <a:gd name="T4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33">
                    <a:moveTo>
                      <a:pt x="77" y="33"/>
                    </a:moveTo>
                    <a:cubicBezTo>
                      <a:pt x="60" y="33"/>
                      <a:pt x="45" y="32"/>
                      <a:pt x="32" y="29"/>
                    </a:cubicBezTo>
                    <a:cubicBezTo>
                      <a:pt x="19" y="27"/>
                      <a:pt x="5" y="21"/>
                      <a:pt x="5" y="21"/>
                    </a:cubicBezTo>
                    <a:cubicBezTo>
                      <a:pt x="5" y="21"/>
                      <a:pt x="0" y="14"/>
                      <a:pt x="7" y="12"/>
                    </a:cubicBezTo>
                    <a:cubicBezTo>
                      <a:pt x="14" y="10"/>
                      <a:pt x="26" y="9"/>
                      <a:pt x="44" y="9"/>
                    </a:cubicBezTo>
                    <a:cubicBezTo>
                      <a:pt x="62" y="9"/>
                      <a:pt x="78" y="10"/>
                      <a:pt x="91" y="12"/>
                    </a:cubicBezTo>
                    <a:cubicBezTo>
                      <a:pt x="92" y="12"/>
                      <a:pt x="92" y="12"/>
                      <a:pt x="92" y="12"/>
                    </a:cubicBezTo>
                    <a:cubicBezTo>
                      <a:pt x="84" y="8"/>
                      <a:pt x="84" y="8"/>
                      <a:pt x="84" y="8"/>
                    </a:cubicBezTo>
                    <a:cubicBezTo>
                      <a:pt x="72" y="0"/>
                      <a:pt x="72" y="0"/>
                      <a:pt x="72" y="0"/>
                    </a:cubicBezTo>
                    <a:cubicBezTo>
                      <a:pt x="82" y="0"/>
                      <a:pt x="92" y="0"/>
                      <a:pt x="102" y="0"/>
                    </a:cubicBezTo>
                    <a:cubicBezTo>
                      <a:pt x="118" y="11"/>
                      <a:pt x="133" y="22"/>
                      <a:pt x="149" y="32"/>
                    </a:cubicBezTo>
                    <a:cubicBezTo>
                      <a:pt x="141" y="32"/>
                      <a:pt x="133" y="32"/>
                      <a:pt x="126" y="32"/>
                    </a:cubicBezTo>
                    <a:cubicBezTo>
                      <a:pt x="116" y="29"/>
                      <a:pt x="116" y="29"/>
                      <a:pt x="116" y="29"/>
                    </a:cubicBezTo>
                    <a:cubicBezTo>
                      <a:pt x="115" y="29"/>
                      <a:pt x="115" y="29"/>
                      <a:pt x="115" y="29"/>
                    </a:cubicBezTo>
                    <a:cubicBezTo>
                      <a:pt x="108" y="31"/>
                      <a:pt x="96" y="33"/>
                      <a:pt x="77" y="33"/>
                    </a:cubicBezTo>
                    <a:close/>
                    <a:moveTo>
                      <a:pt x="80" y="29"/>
                    </a:moveTo>
                    <a:cubicBezTo>
                      <a:pt x="92" y="29"/>
                      <a:pt x="104" y="27"/>
                      <a:pt x="104" y="27"/>
                    </a:cubicBezTo>
                    <a:cubicBezTo>
                      <a:pt x="105" y="22"/>
                      <a:pt x="105" y="22"/>
                      <a:pt x="105" y="22"/>
                    </a:cubicBezTo>
                    <a:cubicBezTo>
                      <a:pt x="104" y="21"/>
                      <a:pt x="104" y="21"/>
                      <a:pt x="104" y="21"/>
                    </a:cubicBezTo>
                    <a:cubicBezTo>
                      <a:pt x="104" y="21"/>
                      <a:pt x="94" y="16"/>
                      <a:pt x="86" y="15"/>
                    </a:cubicBezTo>
                    <a:cubicBezTo>
                      <a:pt x="79" y="13"/>
                      <a:pt x="69" y="13"/>
                      <a:pt x="57" y="13"/>
                    </a:cubicBezTo>
                    <a:cubicBezTo>
                      <a:pt x="46" y="13"/>
                      <a:pt x="36" y="15"/>
                      <a:pt x="36" y="15"/>
                    </a:cubicBezTo>
                    <a:cubicBezTo>
                      <a:pt x="36" y="21"/>
                      <a:pt x="36" y="21"/>
                      <a:pt x="36" y="21"/>
                    </a:cubicBezTo>
                    <a:cubicBezTo>
                      <a:pt x="36" y="21"/>
                      <a:pt x="45" y="26"/>
                      <a:pt x="52" y="27"/>
                    </a:cubicBezTo>
                    <a:cubicBezTo>
                      <a:pt x="60" y="28"/>
                      <a:pt x="69" y="29"/>
                      <a:pt x="80" y="2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8" name="Freeform 426"/>
              <p:cNvSpPr>
                <a:spLocks noEditPoints="1"/>
              </p:cNvSpPr>
              <p:nvPr/>
            </p:nvSpPr>
            <p:spPr bwMode="auto">
              <a:xfrm>
                <a:off x="40508238" y="1609726"/>
                <a:ext cx="511175" cy="90488"/>
              </a:xfrm>
              <a:custGeom>
                <a:avLst/>
                <a:gdLst>
                  <a:gd name="T0" fmla="*/ 91 w 136"/>
                  <a:gd name="T1" fmla="*/ 24 h 24"/>
                  <a:gd name="T2" fmla="*/ 35 w 136"/>
                  <a:gd name="T3" fmla="*/ 20 h 24"/>
                  <a:gd name="T4" fmla="*/ 4 w 136"/>
                  <a:gd name="T5" fmla="*/ 12 h 24"/>
                  <a:gd name="T6" fmla="*/ 9 w 136"/>
                  <a:gd name="T7" fmla="*/ 3 h 24"/>
                  <a:gd name="T8" fmla="*/ 51 w 136"/>
                  <a:gd name="T9" fmla="*/ 0 h 24"/>
                  <a:gd name="T10" fmla="*/ 98 w 136"/>
                  <a:gd name="T11" fmla="*/ 3 h 24"/>
                  <a:gd name="T12" fmla="*/ 126 w 136"/>
                  <a:gd name="T13" fmla="*/ 10 h 24"/>
                  <a:gd name="T14" fmla="*/ 129 w 136"/>
                  <a:gd name="T15" fmla="*/ 13 h 24"/>
                  <a:gd name="T16" fmla="*/ 36 w 136"/>
                  <a:gd name="T17" fmla="*/ 13 h 24"/>
                  <a:gd name="T18" fmla="*/ 55 w 136"/>
                  <a:gd name="T19" fmla="*/ 18 h 24"/>
                  <a:gd name="T20" fmla="*/ 87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6 w 136"/>
                  <a:gd name="T33" fmla="*/ 4 h 24"/>
                  <a:gd name="T34" fmla="*/ 36 w 136"/>
                  <a:gd name="T35" fmla="*/ 5 h 24"/>
                  <a:gd name="T36" fmla="*/ 32 w 136"/>
                  <a:gd name="T37" fmla="*/ 9 h 24"/>
                  <a:gd name="T38" fmla="*/ 95 w 136"/>
                  <a:gd name="T39" fmla="*/ 9 h 24"/>
                  <a:gd name="T40" fmla="*/ 80 w 136"/>
                  <a:gd name="T41" fmla="*/ 5 h 24"/>
                  <a:gd name="T42" fmla="*/ 56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1" y="23"/>
                      <a:pt x="35" y="20"/>
                    </a:cubicBezTo>
                    <a:cubicBezTo>
                      <a:pt x="20" y="18"/>
                      <a:pt x="4" y="12"/>
                      <a:pt x="4" y="12"/>
                    </a:cubicBezTo>
                    <a:cubicBezTo>
                      <a:pt x="4" y="12"/>
                      <a:pt x="0" y="5"/>
                      <a:pt x="9" y="3"/>
                    </a:cubicBezTo>
                    <a:cubicBezTo>
                      <a:pt x="17" y="1"/>
                      <a:pt x="31" y="0"/>
                      <a:pt x="51" y="0"/>
                    </a:cubicBezTo>
                    <a:cubicBezTo>
                      <a:pt x="69" y="0"/>
                      <a:pt x="85" y="1"/>
                      <a:pt x="98" y="3"/>
                    </a:cubicBezTo>
                    <a:cubicBezTo>
                      <a:pt x="112" y="4"/>
                      <a:pt x="126" y="10"/>
                      <a:pt x="126" y="10"/>
                    </a:cubicBezTo>
                    <a:cubicBezTo>
                      <a:pt x="129" y="13"/>
                      <a:pt x="129" y="13"/>
                      <a:pt x="129" y="13"/>
                    </a:cubicBezTo>
                    <a:cubicBezTo>
                      <a:pt x="98" y="13"/>
                      <a:pt x="67" y="13"/>
                      <a:pt x="36" y="13"/>
                    </a:cubicBezTo>
                    <a:cubicBezTo>
                      <a:pt x="36" y="13"/>
                      <a:pt x="46" y="17"/>
                      <a:pt x="55" y="18"/>
                    </a:cubicBezTo>
                    <a:cubicBezTo>
                      <a:pt x="63" y="19"/>
                      <a:pt x="74" y="20"/>
                      <a:pt x="87" y="20"/>
                    </a:cubicBezTo>
                    <a:cubicBezTo>
                      <a:pt x="95" y="20"/>
                      <a:pt x="103" y="20"/>
                      <a:pt x="109" y="19"/>
                    </a:cubicBezTo>
                    <a:cubicBezTo>
                      <a:pt x="116" y="19"/>
                      <a:pt x="123" y="19"/>
                      <a:pt x="130" y="18"/>
                    </a:cubicBezTo>
                    <a:cubicBezTo>
                      <a:pt x="136" y="22"/>
                      <a:pt x="136" y="22"/>
                      <a:pt x="136" y="22"/>
                    </a:cubicBezTo>
                    <a:cubicBezTo>
                      <a:pt x="130" y="23"/>
                      <a:pt x="123" y="23"/>
                      <a:pt x="116" y="23"/>
                    </a:cubicBezTo>
                    <a:cubicBezTo>
                      <a:pt x="109" y="23"/>
                      <a:pt x="101" y="24"/>
                      <a:pt x="91" y="24"/>
                    </a:cubicBezTo>
                    <a:close/>
                    <a:moveTo>
                      <a:pt x="56" y="4"/>
                    </a:moveTo>
                    <a:cubicBezTo>
                      <a:pt x="47" y="4"/>
                      <a:pt x="36" y="5"/>
                      <a:pt x="36" y="5"/>
                    </a:cubicBezTo>
                    <a:cubicBezTo>
                      <a:pt x="32" y="9"/>
                      <a:pt x="32" y="9"/>
                      <a:pt x="32" y="9"/>
                    </a:cubicBezTo>
                    <a:cubicBezTo>
                      <a:pt x="53" y="9"/>
                      <a:pt x="74" y="9"/>
                      <a:pt x="95" y="9"/>
                    </a:cubicBezTo>
                    <a:cubicBezTo>
                      <a:pt x="95" y="9"/>
                      <a:pt x="87" y="6"/>
                      <a:pt x="80" y="5"/>
                    </a:cubicBezTo>
                    <a:cubicBezTo>
                      <a:pt x="74" y="4"/>
                      <a:pt x="66"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79" name="Freeform 427"/>
              <p:cNvSpPr>
                <a:spLocks/>
              </p:cNvSpPr>
              <p:nvPr/>
            </p:nvSpPr>
            <p:spPr bwMode="auto">
              <a:xfrm>
                <a:off x="41000363" y="1576388"/>
                <a:ext cx="288925" cy="119063"/>
              </a:xfrm>
              <a:custGeom>
                <a:avLst/>
                <a:gdLst>
                  <a:gd name="T0" fmla="*/ 77 w 77"/>
                  <a:gd name="T1" fmla="*/ 32 h 32"/>
                  <a:gd name="T2" fmla="*/ 48 w 77"/>
                  <a:gd name="T3" fmla="*/ 32 h 32"/>
                  <a:gd name="T4" fmla="*/ 0 w 77"/>
                  <a:gd name="T5" fmla="*/ 0 h 32"/>
                  <a:gd name="T6" fmla="*/ 30 w 77"/>
                  <a:gd name="T7" fmla="*/ 0 h 32"/>
                  <a:gd name="T8" fmla="*/ 77 w 77"/>
                  <a:gd name="T9" fmla="*/ 32 h 32"/>
                </a:gdLst>
                <a:ahLst/>
                <a:cxnLst>
                  <a:cxn ang="0">
                    <a:pos x="T0" y="T1"/>
                  </a:cxn>
                  <a:cxn ang="0">
                    <a:pos x="T2" y="T3"/>
                  </a:cxn>
                  <a:cxn ang="0">
                    <a:pos x="T4" y="T5"/>
                  </a:cxn>
                  <a:cxn ang="0">
                    <a:pos x="T6" y="T7"/>
                  </a:cxn>
                  <a:cxn ang="0">
                    <a:pos x="T8" y="T9"/>
                  </a:cxn>
                </a:cxnLst>
                <a:rect l="0" t="0" r="r" b="b"/>
                <a:pathLst>
                  <a:path w="77" h="32">
                    <a:moveTo>
                      <a:pt x="77" y="32"/>
                    </a:moveTo>
                    <a:cubicBezTo>
                      <a:pt x="68" y="32"/>
                      <a:pt x="58" y="32"/>
                      <a:pt x="48" y="32"/>
                    </a:cubicBezTo>
                    <a:cubicBezTo>
                      <a:pt x="32" y="21"/>
                      <a:pt x="16" y="11"/>
                      <a:pt x="0" y="0"/>
                    </a:cubicBezTo>
                    <a:cubicBezTo>
                      <a:pt x="10" y="0"/>
                      <a:pt x="20" y="0"/>
                      <a:pt x="30" y="0"/>
                    </a:cubicBezTo>
                    <a:cubicBezTo>
                      <a:pt x="45" y="11"/>
                      <a:pt x="61" y="22"/>
                      <a:pt x="77"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0" name="Freeform 428"/>
              <p:cNvSpPr>
                <a:spLocks noEditPoints="1"/>
              </p:cNvSpPr>
              <p:nvPr/>
            </p:nvSpPr>
            <p:spPr bwMode="auto">
              <a:xfrm>
                <a:off x="41341675" y="1609726"/>
                <a:ext cx="509588" cy="90488"/>
              </a:xfrm>
              <a:custGeom>
                <a:avLst/>
                <a:gdLst>
                  <a:gd name="T0" fmla="*/ 91 w 136"/>
                  <a:gd name="T1" fmla="*/ 24 h 24"/>
                  <a:gd name="T2" fmla="*/ 35 w 136"/>
                  <a:gd name="T3" fmla="*/ 20 h 24"/>
                  <a:gd name="T4" fmla="*/ 4 w 136"/>
                  <a:gd name="T5" fmla="*/ 12 h 24"/>
                  <a:gd name="T6" fmla="*/ 8 w 136"/>
                  <a:gd name="T7" fmla="*/ 3 h 24"/>
                  <a:gd name="T8" fmla="*/ 50 w 136"/>
                  <a:gd name="T9" fmla="*/ 0 h 24"/>
                  <a:gd name="T10" fmla="*/ 97 w 136"/>
                  <a:gd name="T11" fmla="*/ 3 h 24"/>
                  <a:gd name="T12" fmla="*/ 125 w 136"/>
                  <a:gd name="T13" fmla="*/ 10 h 24"/>
                  <a:gd name="T14" fmla="*/ 129 w 136"/>
                  <a:gd name="T15" fmla="*/ 13 h 24"/>
                  <a:gd name="T16" fmla="*/ 36 w 136"/>
                  <a:gd name="T17" fmla="*/ 13 h 24"/>
                  <a:gd name="T18" fmla="*/ 54 w 136"/>
                  <a:gd name="T19" fmla="*/ 18 h 24"/>
                  <a:gd name="T20" fmla="*/ 86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5 w 136"/>
                  <a:gd name="T33" fmla="*/ 4 h 24"/>
                  <a:gd name="T34" fmla="*/ 35 w 136"/>
                  <a:gd name="T35" fmla="*/ 5 h 24"/>
                  <a:gd name="T36" fmla="*/ 31 w 136"/>
                  <a:gd name="T37" fmla="*/ 9 h 24"/>
                  <a:gd name="T38" fmla="*/ 94 w 136"/>
                  <a:gd name="T39" fmla="*/ 9 h 24"/>
                  <a:gd name="T40" fmla="*/ 80 w 136"/>
                  <a:gd name="T41" fmla="*/ 5 h 24"/>
                  <a:gd name="T42" fmla="*/ 55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0" y="23"/>
                      <a:pt x="35" y="20"/>
                    </a:cubicBezTo>
                    <a:cubicBezTo>
                      <a:pt x="20" y="18"/>
                      <a:pt x="4" y="12"/>
                      <a:pt x="4" y="12"/>
                    </a:cubicBezTo>
                    <a:cubicBezTo>
                      <a:pt x="4" y="12"/>
                      <a:pt x="0" y="5"/>
                      <a:pt x="8" y="3"/>
                    </a:cubicBezTo>
                    <a:cubicBezTo>
                      <a:pt x="16" y="1"/>
                      <a:pt x="30" y="0"/>
                      <a:pt x="50" y="0"/>
                    </a:cubicBezTo>
                    <a:cubicBezTo>
                      <a:pt x="68" y="0"/>
                      <a:pt x="84" y="1"/>
                      <a:pt x="97" y="3"/>
                    </a:cubicBezTo>
                    <a:cubicBezTo>
                      <a:pt x="111" y="4"/>
                      <a:pt x="125" y="10"/>
                      <a:pt x="125" y="10"/>
                    </a:cubicBezTo>
                    <a:cubicBezTo>
                      <a:pt x="129" y="13"/>
                      <a:pt x="129" y="13"/>
                      <a:pt x="129" y="13"/>
                    </a:cubicBezTo>
                    <a:cubicBezTo>
                      <a:pt x="98" y="13"/>
                      <a:pt x="67" y="13"/>
                      <a:pt x="36" y="13"/>
                    </a:cubicBezTo>
                    <a:cubicBezTo>
                      <a:pt x="36" y="13"/>
                      <a:pt x="46" y="17"/>
                      <a:pt x="54" y="18"/>
                    </a:cubicBezTo>
                    <a:cubicBezTo>
                      <a:pt x="63" y="19"/>
                      <a:pt x="74" y="20"/>
                      <a:pt x="86" y="20"/>
                    </a:cubicBezTo>
                    <a:cubicBezTo>
                      <a:pt x="95" y="20"/>
                      <a:pt x="102" y="20"/>
                      <a:pt x="109" y="19"/>
                    </a:cubicBezTo>
                    <a:cubicBezTo>
                      <a:pt x="115" y="19"/>
                      <a:pt x="123" y="19"/>
                      <a:pt x="130" y="18"/>
                    </a:cubicBezTo>
                    <a:cubicBezTo>
                      <a:pt x="136" y="22"/>
                      <a:pt x="136" y="22"/>
                      <a:pt x="136" y="22"/>
                    </a:cubicBezTo>
                    <a:cubicBezTo>
                      <a:pt x="130" y="23"/>
                      <a:pt x="123" y="23"/>
                      <a:pt x="116" y="23"/>
                    </a:cubicBezTo>
                    <a:cubicBezTo>
                      <a:pt x="109" y="23"/>
                      <a:pt x="100" y="24"/>
                      <a:pt x="91" y="24"/>
                    </a:cubicBezTo>
                    <a:close/>
                    <a:moveTo>
                      <a:pt x="55" y="4"/>
                    </a:moveTo>
                    <a:cubicBezTo>
                      <a:pt x="46" y="4"/>
                      <a:pt x="35" y="5"/>
                      <a:pt x="35" y="5"/>
                    </a:cubicBezTo>
                    <a:cubicBezTo>
                      <a:pt x="31" y="9"/>
                      <a:pt x="31" y="9"/>
                      <a:pt x="31" y="9"/>
                    </a:cubicBezTo>
                    <a:cubicBezTo>
                      <a:pt x="52" y="9"/>
                      <a:pt x="73" y="9"/>
                      <a:pt x="94" y="9"/>
                    </a:cubicBezTo>
                    <a:cubicBezTo>
                      <a:pt x="94" y="9"/>
                      <a:pt x="86" y="6"/>
                      <a:pt x="80" y="5"/>
                    </a:cubicBezTo>
                    <a:cubicBezTo>
                      <a:pt x="73" y="4"/>
                      <a:pt x="65" y="4"/>
                      <a:pt x="5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1" name="Freeform 429"/>
              <p:cNvSpPr>
                <a:spLocks/>
              </p:cNvSpPr>
              <p:nvPr/>
            </p:nvSpPr>
            <p:spPr bwMode="auto">
              <a:xfrm>
                <a:off x="41829038" y="1590676"/>
                <a:ext cx="457200" cy="109538"/>
              </a:xfrm>
              <a:custGeom>
                <a:avLst/>
                <a:gdLst>
                  <a:gd name="T0" fmla="*/ 95 w 122"/>
                  <a:gd name="T1" fmla="*/ 25 h 29"/>
                  <a:gd name="T2" fmla="*/ 116 w 122"/>
                  <a:gd name="T3" fmla="*/ 24 h 29"/>
                  <a:gd name="T4" fmla="*/ 122 w 122"/>
                  <a:gd name="T5" fmla="*/ 28 h 29"/>
                  <a:gd name="T6" fmla="*/ 110 w 122"/>
                  <a:gd name="T7" fmla="*/ 28 h 29"/>
                  <a:gd name="T8" fmla="*/ 94 w 122"/>
                  <a:gd name="T9" fmla="*/ 29 h 29"/>
                  <a:gd name="T10" fmla="*/ 41 w 122"/>
                  <a:gd name="T11" fmla="*/ 21 h 29"/>
                  <a:gd name="T12" fmla="*/ 22 w 122"/>
                  <a:gd name="T13" fmla="*/ 9 h 29"/>
                  <a:gd name="T14" fmla="*/ 3 w 122"/>
                  <a:gd name="T15" fmla="*/ 9 h 29"/>
                  <a:gd name="T16" fmla="*/ 0 w 122"/>
                  <a:gd name="T17" fmla="*/ 7 h 29"/>
                  <a:gd name="T18" fmla="*/ 17 w 122"/>
                  <a:gd name="T19" fmla="*/ 5 h 29"/>
                  <a:gd name="T20" fmla="*/ 20 w 122"/>
                  <a:gd name="T21" fmla="*/ 0 h 29"/>
                  <a:gd name="T22" fmla="*/ 38 w 122"/>
                  <a:gd name="T23" fmla="*/ 0 h 29"/>
                  <a:gd name="T24" fmla="*/ 46 w 122"/>
                  <a:gd name="T25" fmla="*/ 5 h 29"/>
                  <a:gd name="T26" fmla="*/ 86 w 122"/>
                  <a:gd name="T27" fmla="*/ 5 h 29"/>
                  <a:gd name="T28" fmla="*/ 92 w 122"/>
                  <a:gd name="T29" fmla="*/ 9 h 29"/>
                  <a:gd name="T30" fmla="*/ 52 w 122"/>
                  <a:gd name="T31" fmla="*/ 9 h 29"/>
                  <a:gd name="T32" fmla="*/ 70 w 122"/>
                  <a:gd name="T33" fmla="*/ 21 h 29"/>
                  <a:gd name="T34" fmla="*/ 80 w 122"/>
                  <a:gd name="T35" fmla="*/ 24 h 29"/>
                  <a:gd name="T36" fmla="*/ 95 w 122"/>
                  <a:gd name="T3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9">
                    <a:moveTo>
                      <a:pt x="95" y="25"/>
                    </a:moveTo>
                    <a:cubicBezTo>
                      <a:pt x="102" y="25"/>
                      <a:pt x="109" y="24"/>
                      <a:pt x="116" y="24"/>
                    </a:cubicBezTo>
                    <a:cubicBezTo>
                      <a:pt x="122" y="28"/>
                      <a:pt x="122" y="28"/>
                      <a:pt x="122" y="28"/>
                    </a:cubicBezTo>
                    <a:cubicBezTo>
                      <a:pt x="110" y="28"/>
                      <a:pt x="110" y="28"/>
                      <a:pt x="110" y="28"/>
                    </a:cubicBezTo>
                    <a:cubicBezTo>
                      <a:pt x="94" y="29"/>
                      <a:pt x="94" y="29"/>
                      <a:pt x="94" y="29"/>
                    </a:cubicBezTo>
                    <a:cubicBezTo>
                      <a:pt x="66" y="29"/>
                      <a:pt x="48" y="26"/>
                      <a:pt x="41" y="21"/>
                    </a:cubicBezTo>
                    <a:cubicBezTo>
                      <a:pt x="34" y="17"/>
                      <a:pt x="28" y="13"/>
                      <a:pt x="22" y="9"/>
                    </a:cubicBezTo>
                    <a:cubicBezTo>
                      <a:pt x="16" y="9"/>
                      <a:pt x="9" y="9"/>
                      <a:pt x="3" y="9"/>
                    </a:cubicBezTo>
                    <a:cubicBezTo>
                      <a:pt x="0" y="7"/>
                      <a:pt x="0" y="7"/>
                      <a:pt x="0" y="7"/>
                    </a:cubicBezTo>
                    <a:cubicBezTo>
                      <a:pt x="17" y="5"/>
                      <a:pt x="17" y="5"/>
                      <a:pt x="17" y="5"/>
                    </a:cubicBezTo>
                    <a:cubicBezTo>
                      <a:pt x="20" y="0"/>
                      <a:pt x="20" y="0"/>
                      <a:pt x="20" y="0"/>
                    </a:cubicBezTo>
                    <a:cubicBezTo>
                      <a:pt x="26" y="0"/>
                      <a:pt x="32" y="0"/>
                      <a:pt x="38" y="0"/>
                    </a:cubicBezTo>
                    <a:cubicBezTo>
                      <a:pt x="46" y="5"/>
                      <a:pt x="46" y="5"/>
                      <a:pt x="46" y="5"/>
                    </a:cubicBezTo>
                    <a:cubicBezTo>
                      <a:pt x="59" y="5"/>
                      <a:pt x="73" y="5"/>
                      <a:pt x="86" y="5"/>
                    </a:cubicBezTo>
                    <a:cubicBezTo>
                      <a:pt x="92" y="9"/>
                      <a:pt x="92" y="9"/>
                      <a:pt x="92" y="9"/>
                    </a:cubicBezTo>
                    <a:cubicBezTo>
                      <a:pt x="78" y="9"/>
                      <a:pt x="65" y="9"/>
                      <a:pt x="52" y="9"/>
                    </a:cubicBezTo>
                    <a:cubicBezTo>
                      <a:pt x="58" y="13"/>
                      <a:pt x="64" y="17"/>
                      <a:pt x="70" y="21"/>
                    </a:cubicBezTo>
                    <a:cubicBezTo>
                      <a:pt x="80" y="24"/>
                      <a:pt x="80" y="24"/>
                      <a:pt x="80" y="24"/>
                    </a:cubicBezTo>
                    <a:lnTo>
                      <a:pt x="95" y="2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2" name="Freeform 430"/>
              <p:cNvSpPr>
                <a:spLocks noEditPoints="1"/>
              </p:cNvSpPr>
              <p:nvPr/>
            </p:nvSpPr>
            <p:spPr bwMode="auto">
              <a:xfrm>
                <a:off x="42279888" y="1609726"/>
                <a:ext cx="512763" cy="90488"/>
              </a:xfrm>
              <a:custGeom>
                <a:avLst/>
                <a:gdLst>
                  <a:gd name="T0" fmla="*/ 92 w 137"/>
                  <a:gd name="T1" fmla="*/ 24 h 24"/>
                  <a:gd name="T2" fmla="*/ 36 w 137"/>
                  <a:gd name="T3" fmla="*/ 20 h 24"/>
                  <a:gd name="T4" fmla="*/ 5 w 137"/>
                  <a:gd name="T5" fmla="*/ 12 h 24"/>
                  <a:gd name="T6" fmla="*/ 8 w 137"/>
                  <a:gd name="T7" fmla="*/ 3 h 24"/>
                  <a:gd name="T8" fmla="*/ 50 w 137"/>
                  <a:gd name="T9" fmla="*/ 0 h 24"/>
                  <a:gd name="T10" fmla="*/ 98 w 137"/>
                  <a:gd name="T11" fmla="*/ 3 h 24"/>
                  <a:gd name="T12" fmla="*/ 126 w 137"/>
                  <a:gd name="T13" fmla="*/ 10 h 24"/>
                  <a:gd name="T14" fmla="*/ 130 w 137"/>
                  <a:gd name="T15" fmla="*/ 13 h 24"/>
                  <a:gd name="T16" fmla="*/ 37 w 137"/>
                  <a:gd name="T17" fmla="*/ 13 h 24"/>
                  <a:gd name="T18" fmla="*/ 55 w 137"/>
                  <a:gd name="T19" fmla="*/ 18 h 24"/>
                  <a:gd name="T20" fmla="*/ 87 w 137"/>
                  <a:gd name="T21" fmla="*/ 20 h 24"/>
                  <a:gd name="T22" fmla="*/ 110 w 137"/>
                  <a:gd name="T23" fmla="*/ 19 h 24"/>
                  <a:gd name="T24" fmla="*/ 131 w 137"/>
                  <a:gd name="T25" fmla="*/ 18 h 24"/>
                  <a:gd name="T26" fmla="*/ 137 w 137"/>
                  <a:gd name="T27" fmla="*/ 22 h 24"/>
                  <a:gd name="T28" fmla="*/ 117 w 137"/>
                  <a:gd name="T29" fmla="*/ 23 h 24"/>
                  <a:gd name="T30" fmla="*/ 92 w 137"/>
                  <a:gd name="T31" fmla="*/ 24 h 24"/>
                  <a:gd name="T32" fmla="*/ 56 w 137"/>
                  <a:gd name="T33" fmla="*/ 4 h 24"/>
                  <a:gd name="T34" fmla="*/ 35 w 137"/>
                  <a:gd name="T35" fmla="*/ 5 h 24"/>
                  <a:gd name="T36" fmla="*/ 32 w 137"/>
                  <a:gd name="T37" fmla="*/ 9 h 24"/>
                  <a:gd name="T38" fmla="*/ 95 w 137"/>
                  <a:gd name="T39" fmla="*/ 9 h 24"/>
                  <a:gd name="T40" fmla="*/ 80 w 137"/>
                  <a:gd name="T41" fmla="*/ 5 h 24"/>
                  <a:gd name="T42" fmla="*/ 56 w 137"/>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24">
                    <a:moveTo>
                      <a:pt x="92" y="24"/>
                    </a:moveTo>
                    <a:cubicBezTo>
                      <a:pt x="70" y="24"/>
                      <a:pt x="52" y="23"/>
                      <a:pt x="36" y="20"/>
                    </a:cubicBezTo>
                    <a:cubicBezTo>
                      <a:pt x="21" y="18"/>
                      <a:pt x="5" y="12"/>
                      <a:pt x="5" y="12"/>
                    </a:cubicBezTo>
                    <a:cubicBezTo>
                      <a:pt x="5" y="12"/>
                      <a:pt x="0" y="5"/>
                      <a:pt x="8" y="3"/>
                    </a:cubicBezTo>
                    <a:cubicBezTo>
                      <a:pt x="16" y="1"/>
                      <a:pt x="30" y="0"/>
                      <a:pt x="50" y="0"/>
                    </a:cubicBezTo>
                    <a:cubicBezTo>
                      <a:pt x="69" y="0"/>
                      <a:pt x="84" y="1"/>
                      <a:pt x="98" y="3"/>
                    </a:cubicBezTo>
                    <a:cubicBezTo>
                      <a:pt x="111" y="4"/>
                      <a:pt x="126" y="10"/>
                      <a:pt x="126" y="10"/>
                    </a:cubicBezTo>
                    <a:cubicBezTo>
                      <a:pt x="130" y="13"/>
                      <a:pt x="130" y="13"/>
                      <a:pt x="130" y="13"/>
                    </a:cubicBezTo>
                    <a:cubicBezTo>
                      <a:pt x="99" y="13"/>
                      <a:pt x="68" y="13"/>
                      <a:pt x="37" y="13"/>
                    </a:cubicBezTo>
                    <a:cubicBezTo>
                      <a:pt x="37" y="13"/>
                      <a:pt x="47" y="17"/>
                      <a:pt x="55" y="18"/>
                    </a:cubicBezTo>
                    <a:cubicBezTo>
                      <a:pt x="64" y="19"/>
                      <a:pt x="75" y="20"/>
                      <a:pt x="87" y="20"/>
                    </a:cubicBezTo>
                    <a:cubicBezTo>
                      <a:pt x="96" y="20"/>
                      <a:pt x="103" y="20"/>
                      <a:pt x="110" y="19"/>
                    </a:cubicBezTo>
                    <a:cubicBezTo>
                      <a:pt x="117" y="19"/>
                      <a:pt x="124" y="19"/>
                      <a:pt x="131" y="18"/>
                    </a:cubicBezTo>
                    <a:cubicBezTo>
                      <a:pt x="137" y="22"/>
                      <a:pt x="137" y="22"/>
                      <a:pt x="137" y="22"/>
                    </a:cubicBezTo>
                    <a:cubicBezTo>
                      <a:pt x="131" y="23"/>
                      <a:pt x="124" y="23"/>
                      <a:pt x="117" y="23"/>
                    </a:cubicBezTo>
                    <a:cubicBezTo>
                      <a:pt x="110" y="23"/>
                      <a:pt x="102" y="24"/>
                      <a:pt x="92" y="24"/>
                    </a:cubicBezTo>
                    <a:close/>
                    <a:moveTo>
                      <a:pt x="56" y="4"/>
                    </a:moveTo>
                    <a:cubicBezTo>
                      <a:pt x="46" y="4"/>
                      <a:pt x="35" y="5"/>
                      <a:pt x="35" y="5"/>
                    </a:cubicBezTo>
                    <a:cubicBezTo>
                      <a:pt x="32" y="9"/>
                      <a:pt x="32" y="9"/>
                      <a:pt x="32" y="9"/>
                    </a:cubicBezTo>
                    <a:cubicBezTo>
                      <a:pt x="53" y="9"/>
                      <a:pt x="74" y="9"/>
                      <a:pt x="95" y="9"/>
                    </a:cubicBezTo>
                    <a:cubicBezTo>
                      <a:pt x="95" y="9"/>
                      <a:pt x="87" y="6"/>
                      <a:pt x="80" y="5"/>
                    </a:cubicBezTo>
                    <a:cubicBezTo>
                      <a:pt x="73" y="4"/>
                      <a:pt x="65"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3" name="Freeform 431"/>
              <p:cNvSpPr>
                <a:spLocks/>
              </p:cNvSpPr>
              <p:nvPr/>
            </p:nvSpPr>
            <p:spPr bwMode="auto">
              <a:xfrm>
                <a:off x="42437050" y="3448051"/>
                <a:ext cx="363538" cy="104775"/>
              </a:xfrm>
              <a:custGeom>
                <a:avLst/>
                <a:gdLst>
                  <a:gd name="T0" fmla="*/ 76 w 97"/>
                  <a:gd name="T1" fmla="*/ 0 h 28"/>
                  <a:gd name="T2" fmla="*/ 92 w 97"/>
                  <a:gd name="T3" fmla="*/ 0 h 28"/>
                  <a:gd name="T4" fmla="*/ 97 w 97"/>
                  <a:gd name="T5" fmla="*/ 6 h 28"/>
                  <a:gd name="T6" fmla="*/ 82 w 97"/>
                  <a:gd name="T7" fmla="*/ 5 h 28"/>
                  <a:gd name="T8" fmla="*/ 54 w 97"/>
                  <a:gd name="T9" fmla="*/ 8 h 28"/>
                  <a:gd name="T10" fmla="*/ 51 w 97"/>
                  <a:gd name="T11" fmla="*/ 14 h 28"/>
                  <a:gd name="T12" fmla="*/ 71 w 97"/>
                  <a:gd name="T13" fmla="*/ 28 h 28"/>
                  <a:gd name="T14" fmla="*/ 39 w 97"/>
                  <a:gd name="T15" fmla="*/ 28 h 28"/>
                  <a:gd name="T16" fmla="*/ 0 w 97"/>
                  <a:gd name="T17" fmla="*/ 1 h 28"/>
                  <a:gd name="T18" fmla="*/ 26 w 97"/>
                  <a:gd name="T19" fmla="*/ 1 h 28"/>
                  <a:gd name="T20" fmla="*/ 36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3" y="0"/>
                      <a:pt x="92" y="0"/>
                      <a:pt x="92" y="0"/>
                    </a:cubicBezTo>
                    <a:cubicBezTo>
                      <a:pt x="97" y="6"/>
                      <a:pt x="97" y="6"/>
                      <a:pt x="97" y="6"/>
                    </a:cubicBezTo>
                    <a:cubicBezTo>
                      <a:pt x="82" y="5"/>
                      <a:pt x="82" y="5"/>
                      <a:pt x="82" y="5"/>
                    </a:cubicBezTo>
                    <a:cubicBezTo>
                      <a:pt x="69" y="5"/>
                      <a:pt x="54" y="8"/>
                      <a:pt x="54" y="8"/>
                    </a:cubicBezTo>
                    <a:cubicBezTo>
                      <a:pt x="51" y="14"/>
                      <a:pt x="51" y="14"/>
                      <a:pt x="51" y="14"/>
                    </a:cubicBezTo>
                    <a:cubicBezTo>
                      <a:pt x="57" y="18"/>
                      <a:pt x="64" y="23"/>
                      <a:pt x="71" y="28"/>
                    </a:cubicBezTo>
                    <a:cubicBezTo>
                      <a:pt x="60" y="28"/>
                      <a:pt x="49" y="28"/>
                      <a:pt x="39" y="28"/>
                    </a:cubicBezTo>
                    <a:cubicBezTo>
                      <a:pt x="26" y="19"/>
                      <a:pt x="13" y="9"/>
                      <a:pt x="0" y="1"/>
                    </a:cubicBezTo>
                    <a:cubicBezTo>
                      <a:pt x="9" y="1"/>
                      <a:pt x="17" y="1"/>
                      <a:pt x="26" y="1"/>
                    </a:cubicBezTo>
                    <a:cubicBezTo>
                      <a:pt x="36" y="5"/>
                      <a:pt x="36" y="5"/>
                      <a:pt x="36"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4" name="Freeform 432"/>
              <p:cNvSpPr>
                <a:spLocks noEditPoints="1"/>
              </p:cNvSpPr>
              <p:nvPr/>
            </p:nvSpPr>
            <p:spPr bwMode="auto">
              <a:xfrm>
                <a:off x="42905363" y="3448051"/>
                <a:ext cx="558800" cy="104775"/>
              </a:xfrm>
              <a:custGeom>
                <a:avLst/>
                <a:gdLst>
                  <a:gd name="T0" fmla="*/ 101 w 149"/>
                  <a:gd name="T1" fmla="*/ 28 h 28"/>
                  <a:gd name="T2" fmla="*/ 40 w 149"/>
                  <a:gd name="T3" fmla="*/ 24 h 28"/>
                  <a:gd name="T4" fmla="*/ 6 w 149"/>
                  <a:gd name="T5" fmla="*/ 14 h 28"/>
                  <a:gd name="T6" fmla="*/ 10 w 149"/>
                  <a:gd name="T7" fmla="*/ 4 h 28"/>
                  <a:gd name="T8" fmla="*/ 55 w 149"/>
                  <a:gd name="T9" fmla="*/ 0 h 28"/>
                  <a:gd name="T10" fmla="*/ 107 w 149"/>
                  <a:gd name="T11" fmla="*/ 3 h 28"/>
                  <a:gd name="T12" fmla="*/ 137 w 149"/>
                  <a:gd name="T13" fmla="*/ 12 h 28"/>
                  <a:gd name="T14" fmla="*/ 141 w 149"/>
                  <a:gd name="T15" fmla="*/ 15 h 28"/>
                  <a:gd name="T16" fmla="*/ 41 w 149"/>
                  <a:gd name="T17" fmla="*/ 15 h 28"/>
                  <a:gd name="T18" fmla="*/ 61 w 149"/>
                  <a:gd name="T19" fmla="*/ 21 h 28"/>
                  <a:gd name="T20" fmla="*/ 96 w 149"/>
                  <a:gd name="T21" fmla="*/ 23 h 28"/>
                  <a:gd name="T22" fmla="*/ 120 w 149"/>
                  <a:gd name="T23" fmla="*/ 23 h 28"/>
                  <a:gd name="T24" fmla="*/ 143 w 149"/>
                  <a:gd name="T25" fmla="*/ 21 h 28"/>
                  <a:gd name="T26" fmla="*/ 149 w 149"/>
                  <a:gd name="T27" fmla="*/ 26 h 28"/>
                  <a:gd name="T28" fmla="*/ 128 w 149"/>
                  <a:gd name="T29" fmla="*/ 28 h 28"/>
                  <a:gd name="T30" fmla="*/ 101 w 149"/>
                  <a:gd name="T31" fmla="*/ 28 h 28"/>
                  <a:gd name="T32" fmla="*/ 61 w 149"/>
                  <a:gd name="T33" fmla="*/ 4 h 28"/>
                  <a:gd name="T34" fmla="*/ 39 w 149"/>
                  <a:gd name="T35" fmla="*/ 6 h 28"/>
                  <a:gd name="T36" fmla="*/ 35 w 149"/>
                  <a:gd name="T37" fmla="*/ 11 h 28"/>
                  <a:gd name="T38" fmla="*/ 103 w 149"/>
                  <a:gd name="T39" fmla="*/ 11 h 28"/>
                  <a:gd name="T40" fmla="*/ 87 w 149"/>
                  <a:gd name="T41" fmla="*/ 6 h 28"/>
                  <a:gd name="T42" fmla="*/ 61 w 149"/>
                  <a:gd name="T4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28">
                    <a:moveTo>
                      <a:pt x="101" y="28"/>
                    </a:moveTo>
                    <a:cubicBezTo>
                      <a:pt x="77" y="28"/>
                      <a:pt x="57" y="27"/>
                      <a:pt x="40" y="24"/>
                    </a:cubicBezTo>
                    <a:cubicBezTo>
                      <a:pt x="24" y="22"/>
                      <a:pt x="12" y="19"/>
                      <a:pt x="6" y="14"/>
                    </a:cubicBezTo>
                    <a:cubicBezTo>
                      <a:pt x="0" y="10"/>
                      <a:pt x="1" y="7"/>
                      <a:pt x="10" y="4"/>
                    </a:cubicBezTo>
                    <a:cubicBezTo>
                      <a:pt x="18" y="2"/>
                      <a:pt x="33" y="0"/>
                      <a:pt x="55" y="0"/>
                    </a:cubicBezTo>
                    <a:cubicBezTo>
                      <a:pt x="75" y="0"/>
                      <a:pt x="92" y="1"/>
                      <a:pt x="107" y="3"/>
                    </a:cubicBezTo>
                    <a:cubicBezTo>
                      <a:pt x="121" y="6"/>
                      <a:pt x="137" y="12"/>
                      <a:pt x="137" y="12"/>
                    </a:cubicBezTo>
                    <a:cubicBezTo>
                      <a:pt x="141" y="15"/>
                      <a:pt x="141" y="15"/>
                      <a:pt x="141" y="15"/>
                    </a:cubicBezTo>
                    <a:cubicBezTo>
                      <a:pt x="108" y="15"/>
                      <a:pt x="74" y="15"/>
                      <a:pt x="41" y="15"/>
                    </a:cubicBezTo>
                    <a:cubicBezTo>
                      <a:pt x="41" y="15"/>
                      <a:pt x="52" y="20"/>
                      <a:pt x="61" y="21"/>
                    </a:cubicBezTo>
                    <a:cubicBezTo>
                      <a:pt x="71" y="23"/>
                      <a:pt x="82" y="23"/>
                      <a:pt x="96" y="23"/>
                    </a:cubicBezTo>
                    <a:cubicBezTo>
                      <a:pt x="105" y="23"/>
                      <a:pt x="113" y="23"/>
                      <a:pt x="120" y="23"/>
                    </a:cubicBezTo>
                    <a:cubicBezTo>
                      <a:pt x="127" y="23"/>
                      <a:pt x="135" y="22"/>
                      <a:pt x="143" y="21"/>
                    </a:cubicBezTo>
                    <a:cubicBezTo>
                      <a:pt x="149" y="26"/>
                      <a:pt x="149" y="26"/>
                      <a:pt x="149" y="26"/>
                    </a:cubicBezTo>
                    <a:cubicBezTo>
                      <a:pt x="143" y="27"/>
                      <a:pt x="135" y="27"/>
                      <a:pt x="128" y="28"/>
                    </a:cubicBezTo>
                    <a:cubicBezTo>
                      <a:pt x="120" y="28"/>
                      <a:pt x="111" y="28"/>
                      <a:pt x="101" y="28"/>
                    </a:cubicBezTo>
                    <a:close/>
                    <a:moveTo>
                      <a:pt x="61" y="4"/>
                    </a:moveTo>
                    <a:cubicBezTo>
                      <a:pt x="51" y="4"/>
                      <a:pt x="39" y="6"/>
                      <a:pt x="39" y="6"/>
                    </a:cubicBezTo>
                    <a:cubicBezTo>
                      <a:pt x="35" y="11"/>
                      <a:pt x="35" y="11"/>
                      <a:pt x="35" y="11"/>
                    </a:cubicBezTo>
                    <a:cubicBezTo>
                      <a:pt x="58" y="11"/>
                      <a:pt x="81" y="11"/>
                      <a:pt x="103" y="11"/>
                    </a:cubicBezTo>
                    <a:cubicBezTo>
                      <a:pt x="103" y="11"/>
                      <a:pt x="95" y="8"/>
                      <a:pt x="87" y="6"/>
                    </a:cubicBezTo>
                    <a:cubicBezTo>
                      <a:pt x="80" y="5"/>
                      <a:pt x="71" y="4"/>
                      <a:pt x="61"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5" name="Freeform 433"/>
              <p:cNvSpPr>
                <a:spLocks/>
              </p:cNvSpPr>
              <p:nvPr/>
            </p:nvSpPr>
            <p:spPr bwMode="auto">
              <a:xfrm>
                <a:off x="43434000" y="3429001"/>
                <a:ext cx="498475" cy="123825"/>
              </a:xfrm>
              <a:custGeom>
                <a:avLst/>
                <a:gdLst>
                  <a:gd name="T0" fmla="*/ 104 w 133"/>
                  <a:gd name="T1" fmla="*/ 28 h 33"/>
                  <a:gd name="T2" fmla="*/ 127 w 133"/>
                  <a:gd name="T3" fmla="*/ 28 h 33"/>
                  <a:gd name="T4" fmla="*/ 133 w 133"/>
                  <a:gd name="T5" fmla="*/ 32 h 33"/>
                  <a:gd name="T6" fmla="*/ 121 w 133"/>
                  <a:gd name="T7" fmla="*/ 33 h 33"/>
                  <a:gd name="T8" fmla="*/ 103 w 133"/>
                  <a:gd name="T9" fmla="*/ 33 h 33"/>
                  <a:gd name="T10" fmla="*/ 45 w 133"/>
                  <a:gd name="T11" fmla="*/ 24 h 33"/>
                  <a:gd name="T12" fmla="*/ 24 w 133"/>
                  <a:gd name="T13" fmla="*/ 10 h 33"/>
                  <a:gd name="T14" fmla="*/ 4 w 133"/>
                  <a:gd name="T15" fmla="*/ 10 h 33"/>
                  <a:gd name="T16" fmla="*/ 0 w 133"/>
                  <a:gd name="T17" fmla="*/ 8 h 33"/>
                  <a:gd name="T18" fmla="*/ 19 w 133"/>
                  <a:gd name="T19" fmla="*/ 5 h 33"/>
                  <a:gd name="T20" fmla="*/ 22 w 133"/>
                  <a:gd name="T21" fmla="*/ 0 h 33"/>
                  <a:gd name="T22" fmla="*/ 41 w 133"/>
                  <a:gd name="T23" fmla="*/ 0 h 33"/>
                  <a:gd name="T24" fmla="*/ 50 w 133"/>
                  <a:gd name="T25" fmla="*/ 6 h 33"/>
                  <a:gd name="T26" fmla="*/ 93 w 133"/>
                  <a:gd name="T27" fmla="*/ 6 h 33"/>
                  <a:gd name="T28" fmla="*/ 99 w 133"/>
                  <a:gd name="T29" fmla="*/ 10 h 33"/>
                  <a:gd name="T30" fmla="*/ 56 w 133"/>
                  <a:gd name="T31" fmla="*/ 10 h 33"/>
                  <a:gd name="T32" fmla="*/ 77 w 133"/>
                  <a:gd name="T33" fmla="*/ 24 h 33"/>
                  <a:gd name="T34" fmla="*/ 88 w 133"/>
                  <a:gd name="T35" fmla="*/ 27 h 33"/>
                  <a:gd name="T36" fmla="*/ 104 w 133"/>
                  <a:gd name="T3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33">
                    <a:moveTo>
                      <a:pt x="104" y="28"/>
                    </a:moveTo>
                    <a:cubicBezTo>
                      <a:pt x="112" y="28"/>
                      <a:pt x="120" y="28"/>
                      <a:pt x="127" y="28"/>
                    </a:cubicBezTo>
                    <a:cubicBezTo>
                      <a:pt x="133" y="32"/>
                      <a:pt x="133" y="32"/>
                      <a:pt x="133" y="32"/>
                    </a:cubicBezTo>
                    <a:cubicBezTo>
                      <a:pt x="121" y="33"/>
                      <a:pt x="121" y="33"/>
                      <a:pt x="121" y="33"/>
                    </a:cubicBezTo>
                    <a:cubicBezTo>
                      <a:pt x="103" y="33"/>
                      <a:pt x="103" y="33"/>
                      <a:pt x="103" y="33"/>
                    </a:cubicBezTo>
                    <a:cubicBezTo>
                      <a:pt x="73" y="33"/>
                      <a:pt x="54" y="30"/>
                      <a:pt x="45" y="24"/>
                    </a:cubicBezTo>
                    <a:cubicBezTo>
                      <a:pt x="38" y="20"/>
                      <a:pt x="31" y="15"/>
                      <a:pt x="24" y="10"/>
                    </a:cubicBezTo>
                    <a:cubicBezTo>
                      <a:pt x="17" y="10"/>
                      <a:pt x="11" y="10"/>
                      <a:pt x="4" y="10"/>
                    </a:cubicBezTo>
                    <a:cubicBezTo>
                      <a:pt x="0" y="8"/>
                      <a:pt x="0" y="8"/>
                      <a:pt x="0" y="8"/>
                    </a:cubicBezTo>
                    <a:cubicBezTo>
                      <a:pt x="6" y="7"/>
                      <a:pt x="13" y="6"/>
                      <a:pt x="19" y="5"/>
                    </a:cubicBezTo>
                    <a:cubicBezTo>
                      <a:pt x="22" y="0"/>
                      <a:pt x="22" y="0"/>
                      <a:pt x="22" y="0"/>
                    </a:cubicBezTo>
                    <a:cubicBezTo>
                      <a:pt x="28" y="0"/>
                      <a:pt x="35" y="0"/>
                      <a:pt x="41" y="0"/>
                    </a:cubicBezTo>
                    <a:cubicBezTo>
                      <a:pt x="50" y="6"/>
                      <a:pt x="50" y="6"/>
                      <a:pt x="50" y="6"/>
                    </a:cubicBezTo>
                    <a:cubicBezTo>
                      <a:pt x="64" y="6"/>
                      <a:pt x="79" y="6"/>
                      <a:pt x="93" y="6"/>
                    </a:cubicBezTo>
                    <a:cubicBezTo>
                      <a:pt x="99" y="10"/>
                      <a:pt x="99" y="10"/>
                      <a:pt x="99" y="10"/>
                    </a:cubicBezTo>
                    <a:cubicBezTo>
                      <a:pt x="85" y="10"/>
                      <a:pt x="71" y="10"/>
                      <a:pt x="56" y="10"/>
                    </a:cubicBezTo>
                    <a:cubicBezTo>
                      <a:pt x="63" y="15"/>
                      <a:pt x="71" y="20"/>
                      <a:pt x="77" y="24"/>
                    </a:cubicBezTo>
                    <a:cubicBezTo>
                      <a:pt x="88" y="27"/>
                      <a:pt x="88" y="27"/>
                      <a:pt x="88" y="27"/>
                    </a:cubicBezTo>
                    <a:cubicBezTo>
                      <a:pt x="88" y="27"/>
                      <a:pt x="98" y="28"/>
                      <a:pt x="10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6" name="Freeform 434"/>
              <p:cNvSpPr>
                <a:spLocks/>
              </p:cNvSpPr>
              <p:nvPr/>
            </p:nvSpPr>
            <p:spPr bwMode="auto">
              <a:xfrm>
                <a:off x="43895963" y="3451226"/>
                <a:ext cx="649288" cy="101600"/>
              </a:xfrm>
              <a:custGeom>
                <a:avLst/>
                <a:gdLst>
                  <a:gd name="T0" fmla="*/ 148 w 173"/>
                  <a:gd name="T1" fmla="*/ 27 h 27"/>
                  <a:gd name="T2" fmla="*/ 138 w 173"/>
                  <a:gd name="T3" fmla="*/ 23 h 27"/>
                  <a:gd name="T4" fmla="*/ 136 w 173"/>
                  <a:gd name="T5" fmla="*/ 23 h 27"/>
                  <a:gd name="T6" fmla="*/ 121 w 173"/>
                  <a:gd name="T7" fmla="*/ 26 h 27"/>
                  <a:gd name="T8" fmla="*/ 95 w 173"/>
                  <a:gd name="T9" fmla="*/ 27 h 27"/>
                  <a:gd name="T10" fmla="*/ 50 w 173"/>
                  <a:gd name="T11" fmla="*/ 24 h 27"/>
                  <a:gd name="T12" fmla="*/ 26 w 173"/>
                  <a:gd name="T13" fmla="*/ 17 h 27"/>
                  <a:gd name="T14" fmla="*/ 0 w 173"/>
                  <a:gd name="T15" fmla="*/ 0 h 27"/>
                  <a:gd name="T16" fmla="*/ 32 w 173"/>
                  <a:gd name="T17" fmla="*/ 0 h 27"/>
                  <a:gd name="T18" fmla="*/ 57 w 173"/>
                  <a:gd name="T19" fmla="*/ 16 h 27"/>
                  <a:gd name="T20" fmla="*/ 71 w 173"/>
                  <a:gd name="T21" fmla="*/ 21 h 27"/>
                  <a:gd name="T22" fmla="*/ 95 w 173"/>
                  <a:gd name="T23" fmla="*/ 22 h 27"/>
                  <a:gd name="T24" fmla="*/ 122 w 173"/>
                  <a:gd name="T25" fmla="*/ 20 h 27"/>
                  <a:gd name="T26" fmla="*/ 120 w 173"/>
                  <a:gd name="T27" fmla="*/ 13 h 27"/>
                  <a:gd name="T28" fmla="*/ 101 w 173"/>
                  <a:gd name="T29" fmla="*/ 0 h 27"/>
                  <a:gd name="T30" fmla="*/ 133 w 173"/>
                  <a:gd name="T31" fmla="*/ 0 h 27"/>
                  <a:gd name="T32" fmla="*/ 173 w 173"/>
                  <a:gd name="T33" fmla="*/ 27 h 27"/>
                  <a:gd name="T34" fmla="*/ 148 w 173"/>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27">
                    <a:moveTo>
                      <a:pt x="148" y="27"/>
                    </a:moveTo>
                    <a:cubicBezTo>
                      <a:pt x="138" y="23"/>
                      <a:pt x="138" y="23"/>
                      <a:pt x="138" y="23"/>
                    </a:cubicBezTo>
                    <a:cubicBezTo>
                      <a:pt x="136" y="23"/>
                      <a:pt x="136" y="23"/>
                      <a:pt x="136" y="23"/>
                    </a:cubicBezTo>
                    <a:cubicBezTo>
                      <a:pt x="136" y="23"/>
                      <a:pt x="129" y="25"/>
                      <a:pt x="121" y="26"/>
                    </a:cubicBezTo>
                    <a:cubicBezTo>
                      <a:pt x="114" y="27"/>
                      <a:pt x="106" y="27"/>
                      <a:pt x="95" y="27"/>
                    </a:cubicBezTo>
                    <a:cubicBezTo>
                      <a:pt x="77" y="27"/>
                      <a:pt x="62" y="26"/>
                      <a:pt x="50" y="24"/>
                    </a:cubicBezTo>
                    <a:cubicBezTo>
                      <a:pt x="39" y="23"/>
                      <a:pt x="26" y="17"/>
                      <a:pt x="26" y="17"/>
                    </a:cubicBezTo>
                    <a:cubicBezTo>
                      <a:pt x="17" y="11"/>
                      <a:pt x="9" y="6"/>
                      <a:pt x="0" y="0"/>
                    </a:cubicBezTo>
                    <a:cubicBezTo>
                      <a:pt x="11" y="0"/>
                      <a:pt x="21" y="0"/>
                      <a:pt x="32" y="0"/>
                    </a:cubicBezTo>
                    <a:cubicBezTo>
                      <a:pt x="41" y="5"/>
                      <a:pt x="49" y="10"/>
                      <a:pt x="57" y="16"/>
                    </a:cubicBezTo>
                    <a:cubicBezTo>
                      <a:pt x="71" y="21"/>
                      <a:pt x="71" y="21"/>
                      <a:pt x="71" y="21"/>
                    </a:cubicBezTo>
                    <a:cubicBezTo>
                      <a:pt x="77" y="22"/>
                      <a:pt x="85" y="22"/>
                      <a:pt x="95" y="22"/>
                    </a:cubicBezTo>
                    <a:cubicBezTo>
                      <a:pt x="109" y="22"/>
                      <a:pt x="122" y="20"/>
                      <a:pt x="122" y="20"/>
                    </a:cubicBezTo>
                    <a:cubicBezTo>
                      <a:pt x="120" y="13"/>
                      <a:pt x="120" y="13"/>
                      <a:pt x="120" y="13"/>
                    </a:cubicBezTo>
                    <a:cubicBezTo>
                      <a:pt x="114" y="9"/>
                      <a:pt x="107" y="4"/>
                      <a:pt x="101" y="0"/>
                    </a:cubicBezTo>
                    <a:cubicBezTo>
                      <a:pt x="111" y="0"/>
                      <a:pt x="122" y="0"/>
                      <a:pt x="133" y="0"/>
                    </a:cubicBezTo>
                    <a:cubicBezTo>
                      <a:pt x="146" y="9"/>
                      <a:pt x="159" y="18"/>
                      <a:pt x="173" y="27"/>
                    </a:cubicBezTo>
                    <a:cubicBezTo>
                      <a:pt x="164" y="27"/>
                      <a:pt x="156" y="27"/>
                      <a:pt x="148"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7" name="Freeform 435"/>
              <p:cNvSpPr>
                <a:spLocks/>
              </p:cNvSpPr>
              <p:nvPr/>
            </p:nvSpPr>
            <p:spPr bwMode="auto">
              <a:xfrm>
                <a:off x="44562713" y="3448051"/>
                <a:ext cx="365125" cy="104775"/>
              </a:xfrm>
              <a:custGeom>
                <a:avLst/>
                <a:gdLst>
                  <a:gd name="T0" fmla="*/ 76 w 97"/>
                  <a:gd name="T1" fmla="*/ 0 h 28"/>
                  <a:gd name="T2" fmla="*/ 92 w 97"/>
                  <a:gd name="T3" fmla="*/ 0 h 28"/>
                  <a:gd name="T4" fmla="*/ 97 w 97"/>
                  <a:gd name="T5" fmla="*/ 6 h 28"/>
                  <a:gd name="T6" fmla="*/ 82 w 97"/>
                  <a:gd name="T7" fmla="*/ 5 h 28"/>
                  <a:gd name="T8" fmla="*/ 55 w 97"/>
                  <a:gd name="T9" fmla="*/ 8 h 28"/>
                  <a:gd name="T10" fmla="*/ 51 w 97"/>
                  <a:gd name="T11" fmla="*/ 14 h 28"/>
                  <a:gd name="T12" fmla="*/ 73 w 97"/>
                  <a:gd name="T13" fmla="*/ 28 h 28"/>
                  <a:gd name="T14" fmla="*/ 41 w 97"/>
                  <a:gd name="T15" fmla="*/ 28 h 28"/>
                  <a:gd name="T16" fmla="*/ 0 w 97"/>
                  <a:gd name="T17" fmla="*/ 1 h 28"/>
                  <a:gd name="T18" fmla="*/ 25 w 97"/>
                  <a:gd name="T19" fmla="*/ 1 h 28"/>
                  <a:gd name="T20" fmla="*/ 37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2" y="0"/>
                      <a:pt x="92" y="0"/>
                      <a:pt x="92" y="0"/>
                    </a:cubicBezTo>
                    <a:cubicBezTo>
                      <a:pt x="97" y="6"/>
                      <a:pt x="97" y="6"/>
                      <a:pt x="97" y="6"/>
                    </a:cubicBezTo>
                    <a:cubicBezTo>
                      <a:pt x="82" y="5"/>
                      <a:pt x="82" y="5"/>
                      <a:pt x="82" y="5"/>
                    </a:cubicBezTo>
                    <a:cubicBezTo>
                      <a:pt x="70" y="5"/>
                      <a:pt x="55" y="8"/>
                      <a:pt x="55" y="8"/>
                    </a:cubicBezTo>
                    <a:cubicBezTo>
                      <a:pt x="51" y="14"/>
                      <a:pt x="51" y="14"/>
                      <a:pt x="51" y="14"/>
                    </a:cubicBezTo>
                    <a:cubicBezTo>
                      <a:pt x="58" y="18"/>
                      <a:pt x="66" y="23"/>
                      <a:pt x="73" y="28"/>
                    </a:cubicBezTo>
                    <a:cubicBezTo>
                      <a:pt x="62" y="28"/>
                      <a:pt x="51" y="28"/>
                      <a:pt x="41" y="28"/>
                    </a:cubicBezTo>
                    <a:cubicBezTo>
                      <a:pt x="27" y="19"/>
                      <a:pt x="14" y="9"/>
                      <a:pt x="0" y="1"/>
                    </a:cubicBezTo>
                    <a:cubicBezTo>
                      <a:pt x="9" y="1"/>
                      <a:pt x="17" y="1"/>
                      <a:pt x="25" y="1"/>
                    </a:cubicBezTo>
                    <a:cubicBezTo>
                      <a:pt x="37" y="5"/>
                      <a:pt x="37" y="5"/>
                      <a:pt x="37"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8" name="Freeform 436"/>
              <p:cNvSpPr>
                <a:spLocks/>
              </p:cNvSpPr>
              <p:nvPr/>
            </p:nvSpPr>
            <p:spPr bwMode="auto">
              <a:xfrm>
                <a:off x="45013563" y="3448051"/>
                <a:ext cx="652463" cy="104775"/>
              </a:xfrm>
              <a:custGeom>
                <a:avLst/>
                <a:gdLst>
                  <a:gd name="T0" fmla="*/ 174 w 174"/>
                  <a:gd name="T1" fmla="*/ 28 h 28"/>
                  <a:gd name="T2" fmla="*/ 142 w 174"/>
                  <a:gd name="T3" fmla="*/ 28 h 28"/>
                  <a:gd name="T4" fmla="*/ 116 w 174"/>
                  <a:gd name="T5" fmla="*/ 11 h 28"/>
                  <a:gd name="T6" fmla="*/ 102 w 174"/>
                  <a:gd name="T7" fmla="*/ 6 h 28"/>
                  <a:gd name="T8" fmla="*/ 78 w 174"/>
                  <a:gd name="T9" fmla="*/ 5 h 28"/>
                  <a:gd name="T10" fmla="*/ 51 w 174"/>
                  <a:gd name="T11" fmla="*/ 7 h 28"/>
                  <a:gd name="T12" fmla="*/ 53 w 174"/>
                  <a:gd name="T13" fmla="*/ 14 h 28"/>
                  <a:gd name="T14" fmla="*/ 73 w 174"/>
                  <a:gd name="T15" fmla="*/ 28 h 28"/>
                  <a:gd name="T16" fmla="*/ 41 w 174"/>
                  <a:gd name="T17" fmla="*/ 28 h 28"/>
                  <a:gd name="T18" fmla="*/ 0 w 174"/>
                  <a:gd name="T19" fmla="*/ 1 h 28"/>
                  <a:gd name="T20" fmla="*/ 25 w 174"/>
                  <a:gd name="T21" fmla="*/ 1 h 28"/>
                  <a:gd name="T22" fmla="*/ 35 w 174"/>
                  <a:gd name="T23" fmla="*/ 4 h 28"/>
                  <a:gd name="T24" fmla="*/ 37 w 174"/>
                  <a:gd name="T25" fmla="*/ 4 h 28"/>
                  <a:gd name="T26" fmla="*/ 52 w 174"/>
                  <a:gd name="T27" fmla="*/ 1 h 28"/>
                  <a:gd name="T28" fmla="*/ 78 w 174"/>
                  <a:gd name="T29" fmla="*/ 0 h 28"/>
                  <a:gd name="T30" fmla="*/ 147 w 174"/>
                  <a:gd name="T31" fmla="*/ 10 h 28"/>
                  <a:gd name="T32" fmla="*/ 174 w 174"/>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8">
                    <a:moveTo>
                      <a:pt x="174" y="28"/>
                    </a:moveTo>
                    <a:cubicBezTo>
                      <a:pt x="163" y="28"/>
                      <a:pt x="153" y="28"/>
                      <a:pt x="142" y="28"/>
                    </a:cubicBezTo>
                    <a:cubicBezTo>
                      <a:pt x="133" y="22"/>
                      <a:pt x="125" y="16"/>
                      <a:pt x="116" y="11"/>
                    </a:cubicBezTo>
                    <a:cubicBezTo>
                      <a:pt x="116" y="11"/>
                      <a:pt x="108" y="8"/>
                      <a:pt x="102" y="6"/>
                    </a:cubicBezTo>
                    <a:cubicBezTo>
                      <a:pt x="96" y="5"/>
                      <a:pt x="88" y="5"/>
                      <a:pt x="78" y="5"/>
                    </a:cubicBezTo>
                    <a:cubicBezTo>
                      <a:pt x="64" y="5"/>
                      <a:pt x="51" y="7"/>
                      <a:pt x="51" y="7"/>
                    </a:cubicBezTo>
                    <a:cubicBezTo>
                      <a:pt x="53" y="14"/>
                      <a:pt x="53" y="14"/>
                      <a:pt x="53" y="14"/>
                    </a:cubicBezTo>
                    <a:cubicBezTo>
                      <a:pt x="60" y="19"/>
                      <a:pt x="66" y="23"/>
                      <a:pt x="73" y="28"/>
                    </a:cubicBezTo>
                    <a:cubicBezTo>
                      <a:pt x="62" y="28"/>
                      <a:pt x="52" y="28"/>
                      <a:pt x="41" y="28"/>
                    </a:cubicBezTo>
                    <a:cubicBezTo>
                      <a:pt x="27" y="19"/>
                      <a:pt x="14" y="9"/>
                      <a:pt x="0" y="1"/>
                    </a:cubicBezTo>
                    <a:cubicBezTo>
                      <a:pt x="9" y="1"/>
                      <a:pt x="17" y="1"/>
                      <a:pt x="25" y="1"/>
                    </a:cubicBezTo>
                    <a:cubicBezTo>
                      <a:pt x="35" y="4"/>
                      <a:pt x="35" y="4"/>
                      <a:pt x="35" y="4"/>
                    </a:cubicBezTo>
                    <a:cubicBezTo>
                      <a:pt x="37" y="4"/>
                      <a:pt x="37" y="4"/>
                      <a:pt x="37" y="4"/>
                    </a:cubicBezTo>
                    <a:cubicBezTo>
                      <a:pt x="37" y="4"/>
                      <a:pt x="44" y="2"/>
                      <a:pt x="52" y="1"/>
                    </a:cubicBezTo>
                    <a:cubicBezTo>
                      <a:pt x="59" y="1"/>
                      <a:pt x="68" y="0"/>
                      <a:pt x="78" y="0"/>
                    </a:cubicBezTo>
                    <a:cubicBezTo>
                      <a:pt x="114" y="0"/>
                      <a:pt x="137" y="4"/>
                      <a:pt x="147" y="10"/>
                    </a:cubicBezTo>
                    <a:cubicBezTo>
                      <a:pt x="156" y="16"/>
                      <a:pt x="165" y="22"/>
                      <a:pt x="17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89" name="Freeform 437"/>
              <p:cNvSpPr>
                <a:spLocks noEditPoints="1"/>
              </p:cNvSpPr>
              <p:nvPr/>
            </p:nvSpPr>
            <p:spPr bwMode="auto">
              <a:xfrm>
                <a:off x="42883138" y="2986088"/>
                <a:ext cx="423863" cy="77788"/>
              </a:xfrm>
              <a:custGeom>
                <a:avLst/>
                <a:gdLst>
                  <a:gd name="T0" fmla="*/ 76 w 113"/>
                  <a:gd name="T1" fmla="*/ 21 h 21"/>
                  <a:gd name="T2" fmla="*/ 30 w 113"/>
                  <a:gd name="T3" fmla="*/ 18 h 21"/>
                  <a:gd name="T4" fmla="*/ 4 w 113"/>
                  <a:gd name="T5" fmla="*/ 11 h 21"/>
                  <a:gd name="T6" fmla="*/ 7 w 113"/>
                  <a:gd name="T7" fmla="*/ 3 h 21"/>
                  <a:gd name="T8" fmla="*/ 41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0 w 113"/>
                  <a:gd name="T23" fmla="*/ 17 h 21"/>
                  <a:gd name="T24" fmla="*/ 107 w 113"/>
                  <a:gd name="T25" fmla="*/ 16 h 21"/>
                  <a:gd name="T26" fmla="*/ 113 w 113"/>
                  <a:gd name="T27" fmla="*/ 20 h 21"/>
                  <a:gd name="T28" fmla="*/ 96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6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8" y="21"/>
                      <a:pt x="43" y="20"/>
                      <a:pt x="30" y="18"/>
                    </a:cubicBezTo>
                    <a:cubicBezTo>
                      <a:pt x="17" y="17"/>
                      <a:pt x="4" y="11"/>
                      <a:pt x="4" y="11"/>
                    </a:cubicBezTo>
                    <a:cubicBezTo>
                      <a:pt x="4" y="11"/>
                      <a:pt x="0" y="5"/>
                      <a:pt x="7" y="3"/>
                    </a:cubicBezTo>
                    <a:cubicBezTo>
                      <a:pt x="13" y="1"/>
                      <a:pt x="24" y="0"/>
                      <a:pt x="41" y="0"/>
                    </a:cubicBezTo>
                    <a:cubicBezTo>
                      <a:pt x="56"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0" y="17"/>
                      <a:pt x="90" y="17"/>
                    </a:cubicBezTo>
                    <a:cubicBezTo>
                      <a:pt x="90" y="17"/>
                      <a:pt x="102" y="17"/>
                      <a:pt x="107" y="16"/>
                    </a:cubicBezTo>
                    <a:cubicBezTo>
                      <a:pt x="113" y="20"/>
                      <a:pt x="113" y="20"/>
                      <a:pt x="113" y="20"/>
                    </a:cubicBezTo>
                    <a:cubicBezTo>
                      <a:pt x="96" y="21"/>
                      <a:pt x="96" y="21"/>
                      <a:pt x="96" y="21"/>
                    </a:cubicBezTo>
                    <a:cubicBezTo>
                      <a:pt x="96" y="21"/>
                      <a:pt x="84" y="21"/>
                      <a:pt x="76" y="21"/>
                    </a:cubicBezTo>
                    <a:close/>
                    <a:moveTo>
                      <a:pt x="45" y="4"/>
                    </a:moveTo>
                    <a:cubicBezTo>
                      <a:pt x="38" y="4"/>
                      <a:pt x="29" y="5"/>
                      <a:pt x="29" y="5"/>
                    </a:cubicBezTo>
                    <a:cubicBezTo>
                      <a:pt x="26" y="9"/>
                      <a:pt x="26" y="9"/>
                      <a:pt x="26" y="9"/>
                    </a:cubicBezTo>
                    <a:cubicBezTo>
                      <a:pt x="43" y="9"/>
                      <a:pt x="61" y="9"/>
                      <a:pt x="78" y="9"/>
                    </a:cubicBezTo>
                    <a:cubicBezTo>
                      <a:pt x="66" y="5"/>
                      <a:pt x="66" y="5"/>
                      <a:pt x="66" y="5"/>
                    </a:cubicBezTo>
                    <a:cubicBezTo>
                      <a:pt x="66"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0" name="Freeform 438"/>
              <p:cNvSpPr>
                <a:spLocks/>
              </p:cNvSpPr>
              <p:nvPr/>
            </p:nvSpPr>
            <p:spPr bwMode="auto">
              <a:xfrm>
                <a:off x="43326050" y="2986088"/>
                <a:ext cx="487363" cy="77788"/>
              </a:xfrm>
              <a:custGeom>
                <a:avLst/>
                <a:gdLst>
                  <a:gd name="T0" fmla="*/ 130 w 130"/>
                  <a:gd name="T1" fmla="*/ 21 h 21"/>
                  <a:gd name="T2" fmla="*/ 106 w 130"/>
                  <a:gd name="T3" fmla="*/ 21 h 21"/>
                  <a:gd name="T4" fmla="*/ 88 w 130"/>
                  <a:gd name="T5" fmla="*/ 8 h 21"/>
                  <a:gd name="T6" fmla="*/ 77 w 130"/>
                  <a:gd name="T7" fmla="*/ 5 h 21"/>
                  <a:gd name="T8" fmla="*/ 58 w 130"/>
                  <a:gd name="T9" fmla="*/ 4 h 21"/>
                  <a:gd name="T10" fmla="*/ 38 w 130"/>
                  <a:gd name="T11" fmla="*/ 5 h 21"/>
                  <a:gd name="T12" fmla="*/ 39 w 130"/>
                  <a:gd name="T13" fmla="*/ 11 h 21"/>
                  <a:gd name="T14" fmla="*/ 54 w 130"/>
                  <a:gd name="T15" fmla="*/ 21 h 21"/>
                  <a:gd name="T16" fmla="*/ 30 w 130"/>
                  <a:gd name="T17" fmla="*/ 21 h 21"/>
                  <a:gd name="T18" fmla="*/ 0 w 130"/>
                  <a:gd name="T19" fmla="*/ 1 h 21"/>
                  <a:gd name="T20" fmla="*/ 19 w 130"/>
                  <a:gd name="T21" fmla="*/ 1 h 21"/>
                  <a:gd name="T22" fmla="*/ 26 w 130"/>
                  <a:gd name="T23" fmla="*/ 4 h 21"/>
                  <a:gd name="T24" fmla="*/ 27 w 130"/>
                  <a:gd name="T25" fmla="*/ 4 h 21"/>
                  <a:gd name="T26" fmla="*/ 39 w 130"/>
                  <a:gd name="T27" fmla="*/ 1 h 21"/>
                  <a:gd name="T28" fmla="*/ 59 w 130"/>
                  <a:gd name="T29" fmla="*/ 0 h 21"/>
                  <a:gd name="T30" fmla="*/ 111 w 130"/>
                  <a:gd name="T31" fmla="*/ 8 h 21"/>
                  <a:gd name="T32" fmla="*/ 130 w 13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21">
                    <a:moveTo>
                      <a:pt x="130" y="21"/>
                    </a:moveTo>
                    <a:cubicBezTo>
                      <a:pt x="122" y="21"/>
                      <a:pt x="114" y="21"/>
                      <a:pt x="106" y="21"/>
                    </a:cubicBezTo>
                    <a:cubicBezTo>
                      <a:pt x="100" y="17"/>
                      <a:pt x="94" y="13"/>
                      <a:pt x="88" y="8"/>
                    </a:cubicBezTo>
                    <a:cubicBezTo>
                      <a:pt x="77" y="5"/>
                      <a:pt x="77" y="5"/>
                      <a:pt x="77" y="5"/>
                    </a:cubicBezTo>
                    <a:cubicBezTo>
                      <a:pt x="77" y="5"/>
                      <a:pt x="66" y="4"/>
                      <a:pt x="58" y="4"/>
                    </a:cubicBezTo>
                    <a:cubicBezTo>
                      <a:pt x="48" y="4"/>
                      <a:pt x="38" y="5"/>
                      <a:pt x="38" y="5"/>
                    </a:cubicBezTo>
                    <a:cubicBezTo>
                      <a:pt x="39" y="11"/>
                      <a:pt x="39" y="11"/>
                      <a:pt x="39" y="11"/>
                    </a:cubicBezTo>
                    <a:cubicBezTo>
                      <a:pt x="54" y="21"/>
                      <a:pt x="54" y="21"/>
                      <a:pt x="54" y="21"/>
                    </a:cubicBezTo>
                    <a:cubicBezTo>
                      <a:pt x="46" y="21"/>
                      <a:pt x="38" y="21"/>
                      <a:pt x="30" y="21"/>
                    </a:cubicBezTo>
                    <a:cubicBezTo>
                      <a:pt x="20" y="14"/>
                      <a:pt x="10" y="7"/>
                      <a:pt x="0" y="1"/>
                    </a:cubicBezTo>
                    <a:cubicBezTo>
                      <a:pt x="6" y="1"/>
                      <a:pt x="13" y="1"/>
                      <a:pt x="19" y="1"/>
                    </a:cubicBezTo>
                    <a:cubicBezTo>
                      <a:pt x="26" y="4"/>
                      <a:pt x="26" y="4"/>
                      <a:pt x="26" y="4"/>
                    </a:cubicBezTo>
                    <a:cubicBezTo>
                      <a:pt x="27" y="4"/>
                      <a:pt x="27" y="4"/>
                      <a:pt x="27" y="4"/>
                    </a:cubicBezTo>
                    <a:cubicBezTo>
                      <a:pt x="39" y="1"/>
                      <a:pt x="39" y="1"/>
                      <a:pt x="39" y="1"/>
                    </a:cubicBezTo>
                    <a:cubicBezTo>
                      <a:pt x="39" y="1"/>
                      <a:pt x="51" y="0"/>
                      <a:pt x="59" y="0"/>
                    </a:cubicBezTo>
                    <a:cubicBezTo>
                      <a:pt x="86" y="0"/>
                      <a:pt x="104" y="3"/>
                      <a:pt x="111" y="8"/>
                    </a:cubicBezTo>
                    <a:cubicBezTo>
                      <a:pt x="117" y="12"/>
                      <a:pt x="124" y="16"/>
                      <a:pt x="13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1" name="Freeform 439"/>
              <p:cNvSpPr>
                <a:spLocks/>
              </p:cNvSpPr>
              <p:nvPr/>
            </p:nvSpPr>
            <p:spPr bwMode="auto">
              <a:xfrm>
                <a:off x="43786425" y="2973388"/>
                <a:ext cx="379413" cy="90488"/>
              </a:xfrm>
              <a:custGeom>
                <a:avLst/>
                <a:gdLst>
                  <a:gd name="T0" fmla="*/ 79 w 101"/>
                  <a:gd name="T1" fmla="*/ 21 h 24"/>
                  <a:gd name="T2" fmla="*/ 96 w 101"/>
                  <a:gd name="T3" fmla="*/ 20 h 24"/>
                  <a:gd name="T4" fmla="*/ 101 w 101"/>
                  <a:gd name="T5" fmla="*/ 23 h 24"/>
                  <a:gd name="T6" fmla="*/ 92 w 101"/>
                  <a:gd name="T7" fmla="*/ 24 h 24"/>
                  <a:gd name="T8" fmla="*/ 79 w 101"/>
                  <a:gd name="T9" fmla="*/ 24 h 24"/>
                  <a:gd name="T10" fmla="*/ 34 w 101"/>
                  <a:gd name="T11" fmla="*/ 18 h 24"/>
                  <a:gd name="T12" fmla="*/ 18 w 101"/>
                  <a:gd name="T13" fmla="*/ 7 h 24"/>
                  <a:gd name="T14" fmla="*/ 3 w 101"/>
                  <a:gd name="T15" fmla="*/ 7 h 24"/>
                  <a:gd name="T16" fmla="*/ 0 w 101"/>
                  <a:gd name="T17" fmla="*/ 5 h 24"/>
                  <a:gd name="T18" fmla="*/ 14 w 101"/>
                  <a:gd name="T19" fmla="*/ 4 h 24"/>
                  <a:gd name="T20" fmla="*/ 16 w 101"/>
                  <a:gd name="T21" fmla="*/ 0 h 24"/>
                  <a:gd name="T22" fmla="*/ 31 w 101"/>
                  <a:gd name="T23" fmla="*/ 0 h 24"/>
                  <a:gd name="T24" fmla="*/ 38 w 101"/>
                  <a:gd name="T25" fmla="*/ 4 h 24"/>
                  <a:gd name="T26" fmla="*/ 70 w 101"/>
                  <a:gd name="T27" fmla="*/ 4 h 24"/>
                  <a:gd name="T28" fmla="*/ 75 w 101"/>
                  <a:gd name="T29" fmla="*/ 7 h 24"/>
                  <a:gd name="T30" fmla="*/ 43 w 101"/>
                  <a:gd name="T31" fmla="*/ 7 h 24"/>
                  <a:gd name="T32" fmla="*/ 59 w 101"/>
                  <a:gd name="T33" fmla="*/ 18 h 24"/>
                  <a:gd name="T34" fmla="*/ 67 w 101"/>
                  <a:gd name="T35" fmla="*/ 20 h 24"/>
                  <a:gd name="T36" fmla="*/ 79 w 101"/>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4">
                    <a:moveTo>
                      <a:pt x="79" y="21"/>
                    </a:moveTo>
                    <a:cubicBezTo>
                      <a:pt x="96" y="20"/>
                      <a:pt x="96" y="20"/>
                      <a:pt x="96" y="20"/>
                    </a:cubicBezTo>
                    <a:cubicBezTo>
                      <a:pt x="101" y="23"/>
                      <a:pt x="101" y="23"/>
                      <a:pt x="101" y="23"/>
                    </a:cubicBezTo>
                    <a:cubicBezTo>
                      <a:pt x="92" y="24"/>
                      <a:pt x="92" y="24"/>
                      <a:pt x="92" y="24"/>
                    </a:cubicBezTo>
                    <a:cubicBezTo>
                      <a:pt x="79" y="24"/>
                      <a:pt x="79" y="24"/>
                      <a:pt x="79" y="24"/>
                    </a:cubicBezTo>
                    <a:cubicBezTo>
                      <a:pt x="55" y="24"/>
                      <a:pt x="41" y="22"/>
                      <a:pt x="34" y="18"/>
                    </a:cubicBezTo>
                    <a:cubicBezTo>
                      <a:pt x="18" y="7"/>
                      <a:pt x="18" y="7"/>
                      <a:pt x="18" y="7"/>
                    </a:cubicBezTo>
                    <a:cubicBezTo>
                      <a:pt x="3" y="7"/>
                      <a:pt x="3" y="7"/>
                      <a:pt x="3" y="7"/>
                    </a:cubicBezTo>
                    <a:cubicBezTo>
                      <a:pt x="0" y="5"/>
                      <a:pt x="0" y="5"/>
                      <a:pt x="0" y="5"/>
                    </a:cubicBezTo>
                    <a:cubicBezTo>
                      <a:pt x="14" y="4"/>
                      <a:pt x="14" y="4"/>
                      <a:pt x="14" y="4"/>
                    </a:cubicBezTo>
                    <a:cubicBezTo>
                      <a:pt x="16" y="0"/>
                      <a:pt x="16" y="0"/>
                      <a:pt x="16" y="0"/>
                    </a:cubicBezTo>
                    <a:cubicBezTo>
                      <a:pt x="31" y="0"/>
                      <a:pt x="31" y="0"/>
                      <a:pt x="31" y="0"/>
                    </a:cubicBezTo>
                    <a:cubicBezTo>
                      <a:pt x="38" y="4"/>
                      <a:pt x="38" y="4"/>
                      <a:pt x="38" y="4"/>
                    </a:cubicBezTo>
                    <a:cubicBezTo>
                      <a:pt x="49" y="4"/>
                      <a:pt x="59" y="4"/>
                      <a:pt x="70" y="4"/>
                    </a:cubicBezTo>
                    <a:cubicBezTo>
                      <a:pt x="75" y="7"/>
                      <a:pt x="75" y="7"/>
                      <a:pt x="75" y="7"/>
                    </a:cubicBezTo>
                    <a:cubicBezTo>
                      <a:pt x="65" y="7"/>
                      <a:pt x="53" y="7"/>
                      <a:pt x="43" y="7"/>
                    </a:cubicBezTo>
                    <a:cubicBezTo>
                      <a:pt x="59" y="18"/>
                      <a:pt x="59" y="18"/>
                      <a:pt x="59" y="18"/>
                    </a:cubicBezTo>
                    <a:cubicBezTo>
                      <a:pt x="67" y="20"/>
                      <a:pt x="67" y="20"/>
                      <a:pt x="67" y="20"/>
                    </a:cubicBezTo>
                    <a:lnTo>
                      <a:pt x="79"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2" name="Freeform 440"/>
              <p:cNvSpPr>
                <a:spLocks noEditPoints="1"/>
              </p:cNvSpPr>
              <p:nvPr/>
            </p:nvSpPr>
            <p:spPr bwMode="auto">
              <a:xfrm>
                <a:off x="44157900" y="2986088"/>
                <a:ext cx="423863" cy="77788"/>
              </a:xfrm>
              <a:custGeom>
                <a:avLst/>
                <a:gdLst>
                  <a:gd name="T0" fmla="*/ 76 w 113"/>
                  <a:gd name="T1" fmla="*/ 21 h 21"/>
                  <a:gd name="T2" fmla="*/ 30 w 113"/>
                  <a:gd name="T3" fmla="*/ 18 h 21"/>
                  <a:gd name="T4" fmla="*/ 4 w 113"/>
                  <a:gd name="T5" fmla="*/ 11 h 21"/>
                  <a:gd name="T6" fmla="*/ 6 w 113"/>
                  <a:gd name="T7" fmla="*/ 3 h 21"/>
                  <a:gd name="T8" fmla="*/ 40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1 w 113"/>
                  <a:gd name="T23" fmla="*/ 17 h 21"/>
                  <a:gd name="T24" fmla="*/ 108 w 113"/>
                  <a:gd name="T25" fmla="*/ 16 h 21"/>
                  <a:gd name="T26" fmla="*/ 113 w 113"/>
                  <a:gd name="T27" fmla="*/ 20 h 21"/>
                  <a:gd name="T28" fmla="*/ 97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5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9" y="21"/>
                      <a:pt x="43" y="20"/>
                      <a:pt x="30" y="18"/>
                    </a:cubicBezTo>
                    <a:cubicBezTo>
                      <a:pt x="18" y="17"/>
                      <a:pt x="4" y="11"/>
                      <a:pt x="4" y="11"/>
                    </a:cubicBezTo>
                    <a:cubicBezTo>
                      <a:pt x="4" y="11"/>
                      <a:pt x="0" y="5"/>
                      <a:pt x="6" y="3"/>
                    </a:cubicBezTo>
                    <a:cubicBezTo>
                      <a:pt x="13" y="1"/>
                      <a:pt x="24" y="0"/>
                      <a:pt x="40" y="0"/>
                    </a:cubicBezTo>
                    <a:cubicBezTo>
                      <a:pt x="55"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1" y="17"/>
                      <a:pt x="91" y="17"/>
                    </a:cubicBezTo>
                    <a:cubicBezTo>
                      <a:pt x="108" y="16"/>
                      <a:pt x="108" y="16"/>
                      <a:pt x="108" y="16"/>
                    </a:cubicBezTo>
                    <a:cubicBezTo>
                      <a:pt x="113" y="20"/>
                      <a:pt x="113" y="20"/>
                      <a:pt x="113" y="20"/>
                    </a:cubicBezTo>
                    <a:cubicBezTo>
                      <a:pt x="97" y="21"/>
                      <a:pt x="97" y="21"/>
                      <a:pt x="97" y="21"/>
                    </a:cubicBezTo>
                    <a:cubicBezTo>
                      <a:pt x="97" y="21"/>
                      <a:pt x="84" y="21"/>
                      <a:pt x="76" y="21"/>
                    </a:cubicBezTo>
                    <a:close/>
                    <a:moveTo>
                      <a:pt x="45" y="4"/>
                    </a:moveTo>
                    <a:cubicBezTo>
                      <a:pt x="37" y="4"/>
                      <a:pt x="29" y="5"/>
                      <a:pt x="29" y="5"/>
                    </a:cubicBezTo>
                    <a:cubicBezTo>
                      <a:pt x="26" y="9"/>
                      <a:pt x="26" y="9"/>
                      <a:pt x="26" y="9"/>
                    </a:cubicBezTo>
                    <a:cubicBezTo>
                      <a:pt x="43" y="9"/>
                      <a:pt x="61" y="9"/>
                      <a:pt x="78" y="9"/>
                    </a:cubicBezTo>
                    <a:cubicBezTo>
                      <a:pt x="65" y="5"/>
                      <a:pt x="65" y="5"/>
                      <a:pt x="65" y="5"/>
                    </a:cubicBezTo>
                    <a:cubicBezTo>
                      <a:pt x="65"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3" name="Freeform 441"/>
              <p:cNvSpPr>
                <a:spLocks/>
              </p:cNvSpPr>
              <p:nvPr/>
            </p:nvSpPr>
            <p:spPr bwMode="auto">
              <a:xfrm>
                <a:off x="44597638" y="2986088"/>
                <a:ext cx="276225" cy="77788"/>
              </a:xfrm>
              <a:custGeom>
                <a:avLst/>
                <a:gdLst>
                  <a:gd name="T0" fmla="*/ 58 w 74"/>
                  <a:gd name="T1" fmla="*/ 0 h 21"/>
                  <a:gd name="T2" fmla="*/ 70 w 74"/>
                  <a:gd name="T3" fmla="*/ 1 h 21"/>
                  <a:gd name="T4" fmla="*/ 74 w 74"/>
                  <a:gd name="T5" fmla="*/ 5 h 21"/>
                  <a:gd name="T6" fmla="*/ 63 w 74"/>
                  <a:gd name="T7" fmla="*/ 4 h 21"/>
                  <a:gd name="T8" fmla="*/ 42 w 74"/>
                  <a:gd name="T9" fmla="*/ 6 h 21"/>
                  <a:gd name="T10" fmla="*/ 39 w 74"/>
                  <a:gd name="T11" fmla="*/ 10 h 21"/>
                  <a:gd name="T12" fmla="*/ 55 w 74"/>
                  <a:gd name="T13" fmla="*/ 21 h 21"/>
                  <a:gd name="T14" fmla="*/ 31 w 74"/>
                  <a:gd name="T15" fmla="*/ 21 h 21"/>
                  <a:gd name="T16" fmla="*/ 0 w 74"/>
                  <a:gd name="T17" fmla="*/ 1 h 21"/>
                  <a:gd name="T18" fmla="*/ 19 w 74"/>
                  <a:gd name="T19" fmla="*/ 1 h 21"/>
                  <a:gd name="T20" fmla="*/ 28 w 74"/>
                  <a:gd name="T21" fmla="*/ 4 h 21"/>
                  <a:gd name="T22" fmla="*/ 29 w 74"/>
                  <a:gd name="T23" fmla="*/ 4 h 21"/>
                  <a:gd name="T24" fmla="*/ 40 w 74"/>
                  <a:gd name="T25" fmla="*/ 1 h 21"/>
                  <a:gd name="T26" fmla="*/ 58 w 74"/>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21">
                    <a:moveTo>
                      <a:pt x="58" y="0"/>
                    </a:moveTo>
                    <a:cubicBezTo>
                      <a:pt x="70" y="1"/>
                      <a:pt x="70" y="1"/>
                      <a:pt x="70" y="1"/>
                    </a:cubicBezTo>
                    <a:cubicBezTo>
                      <a:pt x="74" y="5"/>
                      <a:pt x="74" y="5"/>
                      <a:pt x="74" y="5"/>
                    </a:cubicBezTo>
                    <a:cubicBezTo>
                      <a:pt x="63" y="4"/>
                      <a:pt x="63" y="4"/>
                      <a:pt x="63" y="4"/>
                    </a:cubicBezTo>
                    <a:cubicBezTo>
                      <a:pt x="53" y="4"/>
                      <a:pt x="42" y="6"/>
                      <a:pt x="42" y="6"/>
                    </a:cubicBezTo>
                    <a:cubicBezTo>
                      <a:pt x="39" y="10"/>
                      <a:pt x="39" y="10"/>
                      <a:pt x="39" y="10"/>
                    </a:cubicBezTo>
                    <a:cubicBezTo>
                      <a:pt x="55" y="21"/>
                      <a:pt x="55" y="21"/>
                      <a:pt x="55" y="21"/>
                    </a:cubicBezTo>
                    <a:cubicBezTo>
                      <a:pt x="47" y="21"/>
                      <a:pt x="39" y="21"/>
                      <a:pt x="31" y="21"/>
                    </a:cubicBezTo>
                    <a:cubicBezTo>
                      <a:pt x="21" y="14"/>
                      <a:pt x="11" y="7"/>
                      <a:pt x="0" y="1"/>
                    </a:cubicBezTo>
                    <a:cubicBezTo>
                      <a:pt x="7" y="1"/>
                      <a:pt x="13" y="1"/>
                      <a:pt x="19" y="1"/>
                    </a:cubicBezTo>
                    <a:cubicBezTo>
                      <a:pt x="28" y="4"/>
                      <a:pt x="28" y="4"/>
                      <a:pt x="28" y="4"/>
                    </a:cubicBezTo>
                    <a:cubicBezTo>
                      <a:pt x="29" y="4"/>
                      <a:pt x="29" y="4"/>
                      <a:pt x="29" y="4"/>
                    </a:cubicBezTo>
                    <a:cubicBezTo>
                      <a:pt x="40" y="1"/>
                      <a:pt x="40" y="1"/>
                      <a:pt x="40" y="1"/>
                    </a:cubicBezTo>
                    <a:cubicBezTo>
                      <a:pt x="40" y="1"/>
                      <a:pt x="51" y="0"/>
                      <a:pt x="58"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4" name="Freeform 442"/>
              <p:cNvSpPr>
                <a:spLocks/>
              </p:cNvSpPr>
              <p:nvPr/>
            </p:nvSpPr>
            <p:spPr bwMode="auto">
              <a:xfrm>
                <a:off x="-32070675" y="2466976"/>
                <a:ext cx="401638" cy="112713"/>
              </a:xfrm>
              <a:custGeom>
                <a:avLst/>
                <a:gdLst>
                  <a:gd name="T0" fmla="*/ 53 w 107"/>
                  <a:gd name="T1" fmla="*/ 26 h 30"/>
                  <a:gd name="T2" fmla="*/ 77 w 107"/>
                  <a:gd name="T3" fmla="*/ 25 h 30"/>
                  <a:gd name="T4" fmla="*/ 71 w 107"/>
                  <a:gd name="T5" fmla="*/ 29 h 30"/>
                  <a:gd name="T6" fmla="*/ 56 w 107"/>
                  <a:gd name="T7" fmla="*/ 30 h 30"/>
                  <a:gd name="T8" fmla="*/ 39 w 107"/>
                  <a:gd name="T9" fmla="*/ 30 h 30"/>
                  <a:gd name="T10" fmla="*/ 8 w 107"/>
                  <a:gd name="T11" fmla="*/ 22 h 30"/>
                  <a:gd name="T12" fmla="*/ 29 w 107"/>
                  <a:gd name="T13" fmla="*/ 9 h 30"/>
                  <a:gd name="T14" fmla="*/ 9 w 107"/>
                  <a:gd name="T15" fmla="*/ 9 h 30"/>
                  <a:gd name="T16" fmla="*/ 12 w 107"/>
                  <a:gd name="T17" fmla="*/ 7 h 30"/>
                  <a:gd name="T18" fmla="*/ 36 w 107"/>
                  <a:gd name="T19" fmla="*/ 5 h 30"/>
                  <a:gd name="T20" fmla="*/ 55 w 107"/>
                  <a:gd name="T21" fmla="*/ 0 h 30"/>
                  <a:gd name="T22" fmla="*/ 74 w 107"/>
                  <a:gd name="T23" fmla="*/ 0 h 30"/>
                  <a:gd name="T24" fmla="*/ 66 w 107"/>
                  <a:gd name="T25" fmla="*/ 5 h 30"/>
                  <a:gd name="T26" fmla="*/ 107 w 107"/>
                  <a:gd name="T27" fmla="*/ 5 h 30"/>
                  <a:gd name="T28" fmla="*/ 101 w 107"/>
                  <a:gd name="T29" fmla="*/ 9 h 30"/>
                  <a:gd name="T30" fmla="*/ 59 w 107"/>
                  <a:gd name="T31" fmla="*/ 9 h 30"/>
                  <a:gd name="T32" fmla="*/ 39 w 107"/>
                  <a:gd name="T33" fmla="*/ 22 h 30"/>
                  <a:gd name="T34" fmla="*/ 40 w 107"/>
                  <a:gd name="T35" fmla="*/ 25 h 30"/>
                  <a:gd name="T36" fmla="*/ 53 w 107"/>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30">
                    <a:moveTo>
                      <a:pt x="53" y="26"/>
                    </a:moveTo>
                    <a:cubicBezTo>
                      <a:pt x="61" y="26"/>
                      <a:pt x="69" y="26"/>
                      <a:pt x="77" y="25"/>
                    </a:cubicBezTo>
                    <a:cubicBezTo>
                      <a:pt x="71" y="29"/>
                      <a:pt x="71" y="29"/>
                      <a:pt x="71" y="29"/>
                    </a:cubicBezTo>
                    <a:cubicBezTo>
                      <a:pt x="56" y="30"/>
                      <a:pt x="56" y="30"/>
                      <a:pt x="56" y="30"/>
                    </a:cubicBezTo>
                    <a:cubicBezTo>
                      <a:pt x="39" y="30"/>
                      <a:pt x="39" y="30"/>
                      <a:pt x="39" y="30"/>
                    </a:cubicBezTo>
                    <a:cubicBezTo>
                      <a:pt x="10" y="30"/>
                      <a:pt x="0" y="28"/>
                      <a:pt x="8" y="22"/>
                    </a:cubicBezTo>
                    <a:cubicBezTo>
                      <a:pt x="15" y="18"/>
                      <a:pt x="22" y="14"/>
                      <a:pt x="29" y="9"/>
                    </a:cubicBezTo>
                    <a:cubicBezTo>
                      <a:pt x="22" y="9"/>
                      <a:pt x="15" y="9"/>
                      <a:pt x="9" y="9"/>
                    </a:cubicBezTo>
                    <a:cubicBezTo>
                      <a:pt x="12" y="7"/>
                      <a:pt x="12" y="7"/>
                      <a:pt x="12" y="7"/>
                    </a:cubicBezTo>
                    <a:cubicBezTo>
                      <a:pt x="21" y="6"/>
                      <a:pt x="28" y="5"/>
                      <a:pt x="36" y="5"/>
                    </a:cubicBezTo>
                    <a:cubicBezTo>
                      <a:pt x="43" y="3"/>
                      <a:pt x="49" y="2"/>
                      <a:pt x="55" y="0"/>
                    </a:cubicBezTo>
                    <a:cubicBezTo>
                      <a:pt x="61" y="0"/>
                      <a:pt x="68" y="0"/>
                      <a:pt x="74" y="0"/>
                    </a:cubicBezTo>
                    <a:cubicBezTo>
                      <a:pt x="66" y="5"/>
                      <a:pt x="66" y="5"/>
                      <a:pt x="66" y="5"/>
                    </a:cubicBezTo>
                    <a:cubicBezTo>
                      <a:pt x="79" y="5"/>
                      <a:pt x="93" y="5"/>
                      <a:pt x="107" y="5"/>
                    </a:cubicBezTo>
                    <a:cubicBezTo>
                      <a:pt x="101" y="9"/>
                      <a:pt x="101" y="9"/>
                      <a:pt x="101" y="9"/>
                    </a:cubicBezTo>
                    <a:cubicBezTo>
                      <a:pt x="87" y="9"/>
                      <a:pt x="73" y="9"/>
                      <a:pt x="59" y="9"/>
                    </a:cubicBezTo>
                    <a:cubicBezTo>
                      <a:pt x="53" y="14"/>
                      <a:pt x="46" y="18"/>
                      <a:pt x="39" y="22"/>
                    </a:cubicBezTo>
                    <a:cubicBezTo>
                      <a:pt x="40" y="25"/>
                      <a:pt x="40" y="25"/>
                      <a:pt x="40" y="25"/>
                    </a:cubicBezTo>
                    <a:cubicBezTo>
                      <a:pt x="40" y="25"/>
                      <a:pt x="47" y="26"/>
                      <a:pt x="53"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5" name="Freeform 443"/>
              <p:cNvSpPr>
                <a:spLocks noEditPoints="1"/>
              </p:cNvSpPr>
              <p:nvPr/>
            </p:nvSpPr>
            <p:spPr bwMode="auto">
              <a:xfrm>
                <a:off x="-31696025" y="2486026"/>
                <a:ext cx="525463" cy="93663"/>
              </a:xfrm>
              <a:custGeom>
                <a:avLst/>
                <a:gdLst>
                  <a:gd name="T0" fmla="*/ 90 w 140"/>
                  <a:gd name="T1" fmla="*/ 25 h 25"/>
                  <a:gd name="T2" fmla="*/ 89 w 140"/>
                  <a:gd name="T3" fmla="*/ 21 h 25"/>
                  <a:gd name="T4" fmla="*/ 88 w 140"/>
                  <a:gd name="T5" fmla="*/ 21 h 25"/>
                  <a:gd name="T6" fmla="*/ 62 w 140"/>
                  <a:gd name="T7" fmla="*/ 24 h 25"/>
                  <a:gd name="T8" fmla="*/ 34 w 140"/>
                  <a:gd name="T9" fmla="*/ 25 h 25"/>
                  <a:gd name="T10" fmla="*/ 3 w 140"/>
                  <a:gd name="T11" fmla="*/ 23 h 25"/>
                  <a:gd name="T12" fmla="*/ 0 w 140"/>
                  <a:gd name="T13" fmla="*/ 18 h 25"/>
                  <a:gd name="T14" fmla="*/ 25 w 140"/>
                  <a:gd name="T15" fmla="*/ 12 h 25"/>
                  <a:gd name="T16" fmla="*/ 79 w 140"/>
                  <a:gd name="T17" fmla="*/ 10 h 25"/>
                  <a:gd name="T18" fmla="*/ 104 w 140"/>
                  <a:gd name="T19" fmla="*/ 10 h 25"/>
                  <a:gd name="T20" fmla="*/ 106 w 140"/>
                  <a:gd name="T21" fmla="*/ 9 h 25"/>
                  <a:gd name="T22" fmla="*/ 105 w 140"/>
                  <a:gd name="T23" fmla="*/ 5 h 25"/>
                  <a:gd name="T24" fmla="*/ 87 w 140"/>
                  <a:gd name="T25" fmla="*/ 4 h 25"/>
                  <a:gd name="T26" fmla="*/ 65 w 140"/>
                  <a:gd name="T27" fmla="*/ 4 h 25"/>
                  <a:gd name="T28" fmla="*/ 43 w 140"/>
                  <a:gd name="T29" fmla="*/ 6 h 25"/>
                  <a:gd name="T30" fmla="*/ 39 w 140"/>
                  <a:gd name="T31" fmla="*/ 2 h 25"/>
                  <a:gd name="T32" fmla="*/ 67 w 140"/>
                  <a:gd name="T33" fmla="*/ 0 h 25"/>
                  <a:gd name="T34" fmla="*/ 94 w 140"/>
                  <a:gd name="T35" fmla="*/ 0 h 25"/>
                  <a:gd name="T36" fmla="*/ 133 w 140"/>
                  <a:gd name="T37" fmla="*/ 2 h 25"/>
                  <a:gd name="T38" fmla="*/ 137 w 140"/>
                  <a:gd name="T39" fmla="*/ 8 h 25"/>
                  <a:gd name="T40" fmla="*/ 112 w 140"/>
                  <a:gd name="T41" fmla="*/ 25 h 25"/>
                  <a:gd name="T42" fmla="*/ 90 w 140"/>
                  <a:gd name="T43" fmla="*/ 25 h 25"/>
                  <a:gd name="T44" fmla="*/ 50 w 140"/>
                  <a:gd name="T45" fmla="*/ 21 h 25"/>
                  <a:gd name="T46" fmla="*/ 79 w 140"/>
                  <a:gd name="T47" fmla="*/ 20 h 25"/>
                  <a:gd name="T48" fmla="*/ 96 w 140"/>
                  <a:gd name="T49" fmla="*/ 15 h 25"/>
                  <a:gd name="T50" fmla="*/ 99 w 140"/>
                  <a:gd name="T51" fmla="*/ 13 h 25"/>
                  <a:gd name="T52" fmla="*/ 80 w 140"/>
                  <a:gd name="T53" fmla="*/ 13 h 25"/>
                  <a:gd name="T54" fmla="*/ 47 w 140"/>
                  <a:gd name="T55" fmla="*/ 14 h 25"/>
                  <a:gd name="T56" fmla="*/ 32 w 140"/>
                  <a:gd name="T57" fmla="*/ 18 h 25"/>
                  <a:gd name="T58" fmla="*/ 34 w 140"/>
                  <a:gd name="T59" fmla="*/ 20 h 25"/>
                  <a:gd name="T60" fmla="*/ 50 w 140"/>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25">
                    <a:moveTo>
                      <a:pt x="90" y="25"/>
                    </a:moveTo>
                    <a:cubicBezTo>
                      <a:pt x="89" y="21"/>
                      <a:pt x="89" y="21"/>
                      <a:pt x="89" y="21"/>
                    </a:cubicBezTo>
                    <a:cubicBezTo>
                      <a:pt x="88" y="21"/>
                      <a:pt x="88" y="21"/>
                      <a:pt x="88" y="21"/>
                    </a:cubicBezTo>
                    <a:cubicBezTo>
                      <a:pt x="79" y="23"/>
                      <a:pt x="70" y="24"/>
                      <a:pt x="62" y="24"/>
                    </a:cubicBezTo>
                    <a:cubicBezTo>
                      <a:pt x="54" y="25"/>
                      <a:pt x="45" y="25"/>
                      <a:pt x="34" y="25"/>
                    </a:cubicBezTo>
                    <a:cubicBezTo>
                      <a:pt x="19" y="25"/>
                      <a:pt x="3" y="23"/>
                      <a:pt x="3" y="23"/>
                    </a:cubicBezTo>
                    <a:cubicBezTo>
                      <a:pt x="0" y="18"/>
                      <a:pt x="0" y="18"/>
                      <a:pt x="0" y="18"/>
                    </a:cubicBezTo>
                    <a:cubicBezTo>
                      <a:pt x="0" y="18"/>
                      <a:pt x="12" y="13"/>
                      <a:pt x="25" y="12"/>
                    </a:cubicBezTo>
                    <a:cubicBezTo>
                      <a:pt x="39" y="11"/>
                      <a:pt x="56" y="10"/>
                      <a:pt x="79" y="10"/>
                    </a:cubicBezTo>
                    <a:cubicBezTo>
                      <a:pt x="88" y="10"/>
                      <a:pt x="96" y="10"/>
                      <a:pt x="104" y="10"/>
                    </a:cubicBezTo>
                    <a:cubicBezTo>
                      <a:pt x="106" y="9"/>
                      <a:pt x="106" y="9"/>
                      <a:pt x="106" y="9"/>
                    </a:cubicBezTo>
                    <a:cubicBezTo>
                      <a:pt x="105" y="5"/>
                      <a:pt x="105" y="5"/>
                      <a:pt x="105" y="5"/>
                    </a:cubicBezTo>
                    <a:cubicBezTo>
                      <a:pt x="105" y="5"/>
                      <a:pt x="96" y="4"/>
                      <a:pt x="87" y="4"/>
                    </a:cubicBezTo>
                    <a:cubicBezTo>
                      <a:pt x="80" y="4"/>
                      <a:pt x="72" y="4"/>
                      <a:pt x="65" y="4"/>
                    </a:cubicBezTo>
                    <a:cubicBezTo>
                      <a:pt x="58" y="5"/>
                      <a:pt x="50" y="5"/>
                      <a:pt x="43" y="6"/>
                    </a:cubicBezTo>
                    <a:cubicBezTo>
                      <a:pt x="39" y="2"/>
                      <a:pt x="39" y="2"/>
                      <a:pt x="39" y="2"/>
                    </a:cubicBezTo>
                    <a:cubicBezTo>
                      <a:pt x="48" y="1"/>
                      <a:pt x="57" y="1"/>
                      <a:pt x="67" y="0"/>
                    </a:cubicBezTo>
                    <a:cubicBezTo>
                      <a:pt x="77" y="0"/>
                      <a:pt x="86" y="0"/>
                      <a:pt x="94" y="0"/>
                    </a:cubicBezTo>
                    <a:cubicBezTo>
                      <a:pt x="113" y="0"/>
                      <a:pt x="126" y="0"/>
                      <a:pt x="133" y="2"/>
                    </a:cubicBezTo>
                    <a:cubicBezTo>
                      <a:pt x="140" y="3"/>
                      <a:pt x="137" y="8"/>
                      <a:pt x="137" y="8"/>
                    </a:cubicBezTo>
                    <a:cubicBezTo>
                      <a:pt x="129" y="14"/>
                      <a:pt x="120" y="19"/>
                      <a:pt x="112" y="25"/>
                    </a:cubicBezTo>
                    <a:cubicBezTo>
                      <a:pt x="105" y="25"/>
                      <a:pt x="97" y="25"/>
                      <a:pt x="90" y="25"/>
                    </a:cubicBezTo>
                    <a:close/>
                    <a:moveTo>
                      <a:pt x="50" y="21"/>
                    </a:moveTo>
                    <a:cubicBezTo>
                      <a:pt x="61" y="21"/>
                      <a:pt x="71" y="21"/>
                      <a:pt x="79" y="20"/>
                    </a:cubicBezTo>
                    <a:cubicBezTo>
                      <a:pt x="87" y="19"/>
                      <a:pt x="96" y="15"/>
                      <a:pt x="96" y="15"/>
                    </a:cubicBezTo>
                    <a:cubicBezTo>
                      <a:pt x="99" y="13"/>
                      <a:pt x="99" y="13"/>
                      <a:pt x="99" y="13"/>
                    </a:cubicBezTo>
                    <a:cubicBezTo>
                      <a:pt x="93" y="13"/>
                      <a:pt x="87" y="13"/>
                      <a:pt x="80" y="13"/>
                    </a:cubicBezTo>
                    <a:cubicBezTo>
                      <a:pt x="66" y="13"/>
                      <a:pt x="54" y="14"/>
                      <a:pt x="47" y="14"/>
                    </a:cubicBezTo>
                    <a:cubicBezTo>
                      <a:pt x="39" y="15"/>
                      <a:pt x="32" y="18"/>
                      <a:pt x="32" y="18"/>
                    </a:cubicBezTo>
                    <a:cubicBezTo>
                      <a:pt x="34" y="20"/>
                      <a:pt x="34" y="20"/>
                      <a:pt x="34" y="20"/>
                    </a:cubicBezTo>
                    <a:cubicBezTo>
                      <a:pt x="34" y="20"/>
                      <a:pt x="42" y="21"/>
                      <a:pt x="5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6" name="Freeform 444"/>
              <p:cNvSpPr>
                <a:spLocks noEditPoints="1"/>
              </p:cNvSpPr>
              <p:nvPr/>
            </p:nvSpPr>
            <p:spPr bwMode="auto">
              <a:xfrm>
                <a:off x="-31115000" y="2447926"/>
                <a:ext cx="585788" cy="131763"/>
              </a:xfrm>
              <a:custGeom>
                <a:avLst/>
                <a:gdLst>
                  <a:gd name="T0" fmla="*/ 112 w 156"/>
                  <a:gd name="T1" fmla="*/ 10 h 35"/>
                  <a:gd name="T2" fmla="*/ 149 w 156"/>
                  <a:gd name="T3" fmla="*/ 13 h 35"/>
                  <a:gd name="T4" fmla="*/ 150 w 156"/>
                  <a:gd name="T5" fmla="*/ 22 h 35"/>
                  <a:gd name="T6" fmla="*/ 121 w 156"/>
                  <a:gd name="T7" fmla="*/ 32 h 35"/>
                  <a:gd name="T8" fmla="*/ 73 w 156"/>
                  <a:gd name="T9" fmla="*/ 35 h 35"/>
                  <a:gd name="T10" fmla="*/ 35 w 156"/>
                  <a:gd name="T11" fmla="*/ 32 h 35"/>
                  <a:gd name="T12" fmla="*/ 33 w 156"/>
                  <a:gd name="T13" fmla="*/ 32 h 35"/>
                  <a:gd name="T14" fmla="*/ 23 w 156"/>
                  <a:gd name="T15" fmla="*/ 35 h 35"/>
                  <a:gd name="T16" fmla="*/ 0 w 156"/>
                  <a:gd name="T17" fmla="*/ 35 h 35"/>
                  <a:gd name="T18" fmla="*/ 53 w 156"/>
                  <a:gd name="T19" fmla="*/ 0 h 35"/>
                  <a:gd name="T20" fmla="*/ 83 w 156"/>
                  <a:gd name="T21" fmla="*/ 0 h 35"/>
                  <a:gd name="T22" fmla="*/ 71 w 156"/>
                  <a:gd name="T23" fmla="*/ 8 h 35"/>
                  <a:gd name="T24" fmla="*/ 66 w 156"/>
                  <a:gd name="T25" fmla="*/ 11 h 35"/>
                  <a:gd name="T26" fmla="*/ 62 w 156"/>
                  <a:gd name="T27" fmla="*/ 13 h 35"/>
                  <a:gd name="T28" fmla="*/ 63 w 156"/>
                  <a:gd name="T29" fmla="*/ 13 h 35"/>
                  <a:gd name="T30" fmla="*/ 112 w 156"/>
                  <a:gd name="T31" fmla="*/ 10 h 35"/>
                  <a:gd name="T32" fmla="*/ 98 w 156"/>
                  <a:gd name="T33" fmla="*/ 14 h 35"/>
                  <a:gd name="T34" fmla="*/ 68 w 156"/>
                  <a:gd name="T35" fmla="*/ 16 h 35"/>
                  <a:gd name="T36" fmla="*/ 50 w 156"/>
                  <a:gd name="T37" fmla="*/ 22 h 35"/>
                  <a:gd name="T38" fmla="*/ 50 w 156"/>
                  <a:gd name="T39" fmla="*/ 22 h 35"/>
                  <a:gd name="T40" fmla="*/ 48 w 156"/>
                  <a:gd name="T41" fmla="*/ 29 h 35"/>
                  <a:gd name="T42" fmla="*/ 73 w 156"/>
                  <a:gd name="T43" fmla="*/ 31 h 35"/>
                  <a:gd name="T44" fmla="*/ 101 w 156"/>
                  <a:gd name="T45" fmla="*/ 29 h 35"/>
                  <a:gd name="T46" fmla="*/ 119 w 156"/>
                  <a:gd name="T47" fmla="*/ 22 h 35"/>
                  <a:gd name="T48" fmla="*/ 98 w 156"/>
                  <a:gd name="T49"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5">
                    <a:moveTo>
                      <a:pt x="112" y="10"/>
                    </a:moveTo>
                    <a:cubicBezTo>
                      <a:pt x="130" y="10"/>
                      <a:pt x="143" y="11"/>
                      <a:pt x="149" y="13"/>
                    </a:cubicBezTo>
                    <a:cubicBezTo>
                      <a:pt x="156" y="15"/>
                      <a:pt x="150" y="22"/>
                      <a:pt x="150" y="22"/>
                    </a:cubicBezTo>
                    <a:cubicBezTo>
                      <a:pt x="144" y="27"/>
                      <a:pt x="135" y="30"/>
                      <a:pt x="121" y="32"/>
                    </a:cubicBezTo>
                    <a:cubicBezTo>
                      <a:pt x="107" y="34"/>
                      <a:pt x="91" y="35"/>
                      <a:pt x="73" y="35"/>
                    </a:cubicBezTo>
                    <a:cubicBezTo>
                      <a:pt x="55" y="35"/>
                      <a:pt x="42" y="34"/>
                      <a:pt x="35" y="32"/>
                    </a:cubicBezTo>
                    <a:cubicBezTo>
                      <a:pt x="33" y="32"/>
                      <a:pt x="33" y="32"/>
                      <a:pt x="33" y="32"/>
                    </a:cubicBezTo>
                    <a:cubicBezTo>
                      <a:pt x="23" y="35"/>
                      <a:pt x="23" y="35"/>
                      <a:pt x="23" y="35"/>
                    </a:cubicBezTo>
                    <a:cubicBezTo>
                      <a:pt x="15" y="35"/>
                      <a:pt x="8" y="35"/>
                      <a:pt x="0" y="35"/>
                    </a:cubicBezTo>
                    <a:cubicBezTo>
                      <a:pt x="18" y="23"/>
                      <a:pt x="35" y="12"/>
                      <a:pt x="53" y="0"/>
                    </a:cubicBezTo>
                    <a:cubicBezTo>
                      <a:pt x="63" y="0"/>
                      <a:pt x="73" y="0"/>
                      <a:pt x="83" y="0"/>
                    </a:cubicBezTo>
                    <a:cubicBezTo>
                      <a:pt x="71" y="8"/>
                      <a:pt x="71" y="8"/>
                      <a:pt x="71" y="8"/>
                    </a:cubicBezTo>
                    <a:cubicBezTo>
                      <a:pt x="66" y="11"/>
                      <a:pt x="66" y="11"/>
                      <a:pt x="66" y="11"/>
                    </a:cubicBezTo>
                    <a:cubicBezTo>
                      <a:pt x="62" y="13"/>
                      <a:pt x="62" y="13"/>
                      <a:pt x="62" y="13"/>
                    </a:cubicBezTo>
                    <a:cubicBezTo>
                      <a:pt x="63" y="13"/>
                      <a:pt x="63" y="13"/>
                      <a:pt x="63" y="13"/>
                    </a:cubicBezTo>
                    <a:cubicBezTo>
                      <a:pt x="77" y="11"/>
                      <a:pt x="93" y="10"/>
                      <a:pt x="112" y="10"/>
                    </a:cubicBezTo>
                    <a:close/>
                    <a:moveTo>
                      <a:pt x="98" y="14"/>
                    </a:moveTo>
                    <a:cubicBezTo>
                      <a:pt x="85" y="14"/>
                      <a:pt x="75" y="15"/>
                      <a:pt x="68" y="16"/>
                    </a:cubicBezTo>
                    <a:cubicBezTo>
                      <a:pt x="61" y="17"/>
                      <a:pt x="50" y="22"/>
                      <a:pt x="50" y="22"/>
                    </a:cubicBezTo>
                    <a:cubicBezTo>
                      <a:pt x="50" y="22"/>
                      <a:pt x="50" y="22"/>
                      <a:pt x="50" y="22"/>
                    </a:cubicBezTo>
                    <a:cubicBezTo>
                      <a:pt x="48" y="29"/>
                      <a:pt x="48" y="29"/>
                      <a:pt x="48" y="29"/>
                    </a:cubicBezTo>
                    <a:cubicBezTo>
                      <a:pt x="48" y="29"/>
                      <a:pt x="60" y="31"/>
                      <a:pt x="73" y="31"/>
                    </a:cubicBezTo>
                    <a:cubicBezTo>
                      <a:pt x="84" y="31"/>
                      <a:pt x="93" y="30"/>
                      <a:pt x="101" y="29"/>
                    </a:cubicBezTo>
                    <a:cubicBezTo>
                      <a:pt x="109" y="27"/>
                      <a:pt x="119" y="22"/>
                      <a:pt x="119" y="22"/>
                    </a:cubicBezTo>
                    <a:cubicBezTo>
                      <a:pt x="127" y="17"/>
                      <a:pt x="120" y="14"/>
                      <a:pt x="98"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7" name="Freeform 445"/>
              <p:cNvSpPr>
                <a:spLocks/>
              </p:cNvSpPr>
              <p:nvPr/>
            </p:nvSpPr>
            <p:spPr bwMode="auto">
              <a:xfrm>
                <a:off x="-15073313" y="4135438"/>
                <a:ext cx="1316038" cy="244475"/>
              </a:xfrm>
              <a:custGeom>
                <a:avLst/>
                <a:gdLst>
                  <a:gd name="T0" fmla="*/ 311 w 351"/>
                  <a:gd name="T1" fmla="*/ 65 h 65"/>
                  <a:gd name="T2" fmla="*/ 243 w 351"/>
                  <a:gd name="T3" fmla="*/ 65 h 65"/>
                  <a:gd name="T4" fmla="*/ 174 w 351"/>
                  <a:gd name="T5" fmla="*/ 38 h 65"/>
                  <a:gd name="T6" fmla="*/ 63 w 351"/>
                  <a:gd name="T7" fmla="*/ 65 h 65"/>
                  <a:gd name="T8" fmla="*/ 0 w 351"/>
                  <a:gd name="T9" fmla="*/ 65 h 65"/>
                  <a:gd name="T10" fmla="*/ 145 w 351"/>
                  <a:gd name="T11" fmla="*/ 31 h 65"/>
                  <a:gd name="T12" fmla="*/ 60 w 351"/>
                  <a:gd name="T13" fmla="*/ 0 h 65"/>
                  <a:gd name="T14" fmla="*/ 124 w 351"/>
                  <a:gd name="T15" fmla="*/ 0 h 65"/>
                  <a:gd name="T16" fmla="*/ 187 w 351"/>
                  <a:gd name="T17" fmla="*/ 24 h 65"/>
                  <a:gd name="T18" fmla="*/ 289 w 351"/>
                  <a:gd name="T19" fmla="*/ 0 h 65"/>
                  <a:gd name="T20" fmla="*/ 351 w 351"/>
                  <a:gd name="T21" fmla="*/ 0 h 65"/>
                  <a:gd name="T22" fmla="*/ 216 w 351"/>
                  <a:gd name="T23" fmla="*/ 31 h 65"/>
                  <a:gd name="T24" fmla="*/ 311 w 351"/>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1" h="65">
                    <a:moveTo>
                      <a:pt x="311" y="65"/>
                    </a:moveTo>
                    <a:cubicBezTo>
                      <a:pt x="288" y="65"/>
                      <a:pt x="266" y="65"/>
                      <a:pt x="243" y="65"/>
                    </a:cubicBezTo>
                    <a:cubicBezTo>
                      <a:pt x="220" y="56"/>
                      <a:pt x="197" y="47"/>
                      <a:pt x="174" y="38"/>
                    </a:cubicBezTo>
                    <a:cubicBezTo>
                      <a:pt x="137" y="47"/>
                      <a:pt x="100" y="56"/>
                      <a:pt x="63" y="65"/>
                    </a:cubicBezTo>
                    <a:cubicBezTo>
                      <a:pt x="42" y="65"/>
                      <a:pt x="21" y="65"/>
                      <a:pt x="0" y="65"/>
                    </a:cubicBezTo>
                    <a:cubicBezTo>
                      <a:pt x="48" y="53"/>
                      <a:pt x="97" y="42"/>
                      <a:pt x="145" y="31"/>
                    </a:cubicBezTo>
                    <a:cubicBezTo>
                      <a:pt x="117" y="20"/>
                      <a:pt x="88" y="10"/>
                      <a:pt x="60" y="0"/>
                    </a:cubicBezTo>
                    <a:cubicBezTo>
                      <a:pt x="81" y="0"/>
                      <a:pt x="103" y="0"/>
                      <a:pt x="124" y="0"/>
                    </a:cubicBezTo>
                    <a:cubicBezTo>
                      <a:pt x="145" y="8"/>
                      <a:pt x="166" y="16"/>
                      <a:pt x="187" y="24"/>
                    </a:cubicBezTo>
                    <a:cubicBezTo>
                      <a:pt x="221" y="16"/>
                      <a:pt x="255" y="8"/>
                      <a:pt x="289" y="0"/>
                    </a:cubicBezTo>
                    <a:cubicBezTo>
                      <a:pt x="309" y="0"/>
                      <a:pt x="330" y="0"/>
                      <a:pt x="351" y="0"/>
                    </a:cubicBezTo>
                    <a:cubicBezTo>
                      <a:pt x="306" y="10"/>
                      <a:pt x="261" y="21"/>
                      <a:pt x="216" y="31"/>
                    </a:cubicBezTo>
                    <a:cubicBezTo>
                      <a:pt x="247" y="42"/>
                      <a:pt x="279" y="54"/>
                      <a:pt x="311"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8" name="Freeform 446"/>
              <p:cNvSpPr>
                <a:spLocks/>
              </p:cNvSpPr>
              <p:nvPr/>
            </p:nvSpPr>
            <p:spPr bwMode="auto">
              <a:xfrm>
                <a:off x="-9117013" y="4132263"/>
                <a:ext cx="1098550" cy="250825"/>
              </a:xfrm>
              <a:custGeom>
                <a:avLst/>
                <a:gdLst>
                  <a:gd name="T0" fmla="*/ 189 w 293"/>
                  <a:gd name="T1" fmla="*/ 9 h 67"/>
                  <a:gd name="T2" fmla="*/ 106 w 293"/>
                  <a:gd name="T3" fmla="*/ 15 h 67"/>
                  <a:gd name="T4" fmla="*/ 67 w 293"/>
                  <a:gd name="T5" fmla="*/ 33 h 67"/>
                  <a:gd name="T6" fmla="*/ 85 w 293"/>
                  <a:gd name="T7" fmla="*/ 51 h 67"/>
                  <a:gd name="T8" fmla="*/ 162 w 293"/>
                  <a:gd name="T9" fmla="*/ 57 h 67"/>
                  <a:gd name="T10" fmla="*/ 207 w 293"/>
                  <a:gd name="T11" fmla="*/ 57 h 67"/>
                  <a:gd name="T12" fmla="*/ 252 w 293"/>
                  <a:gd name="T13" fmla="*/ 55 h 67"/>
                  <a:gd name="T14" fmla="*/ 247 w 293"/>
                  <a:gd name="T15" fmla="*/ 64 h 67"/>
                  <a:gd name="T16" fmla="*/ 150 w 293"/>
                  <a:gd name="T17" fmla="*/ 67 h 67"/>
                  <a:gd name="T18" fmla="*/ 34 w 293"/>
                  <a:gd name="T19" fmla="*/ 58 h 67"/>
                  <a:gd name="T20" fmla="*/ 6 w 293"/>
                  <a:gd name="T21" fmla="*/ 33 h 67"/>
                  <a:gd name="T22" fmla="*/ 37 w 293"/>
                  <a:gd name="T23" fmla="*/ 15 h 67"/>
                  <a:gd name="T24" fmla="*/ 102 w 293"/>
                  <a:gd name="T25" fmla="*/ 4 h 67"/>
                  <a:gd name="T26" fmla="*/ 195 w 293"/>
                  <a:gd name="T27" fmla="*/ 0 h 67"/>
                  <a:gd name="T28" fmla="*/ 293 w 293"/>
                  <a:gd name="T29" fmla="*/ 4 h 67"/>
                  <a:gd name="T30" fmla="*/ 267 w 293"/>
                  <a:gd name="T31" fmla="*/ 13 h 67"/>
                  <a:gd name="T32" fmla="*/ 231 w 293"/>
                  <a:gd name="T33" fmla="*/ 10 h 67"/>
                  <a:gd name="T34" fmla="*/ 189 w 293"/>
                  <a:gd name="T3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3" h="67">
                    <a:moveTo>
                      <a:pt x="189" y="9"/>
                    </a:moveTo>
                    <a:cubicBezTo>
                      <a:pt x="155" y="9"/>
                      <a:pt x="128" y="11"/>
                      <a:pt x="106" y="15"/>
                    </a:cubicBezTo>
                    <a:cubicBezTo>
                      <a:pt x="85" y="20"/>
                      <a:pt x="72" y="26"/>
                      <a:pt x="67" y="33"/>
                    </a:cubicBezTo>
                    <a:cubicBezTo>
                      <a:pt x="63" y="41"/>
                      <a:pt x="69" y="47"/>
                      <a:pt x="85" y="51"/>
                    </a:cubicBezTo>
                    <a:cubicBezTo>
                      <a:pt x="101" y="56"/>
                      <a:pt x="127" y="57"/>
                      <a:pt x="162" y="57"/>
                    </a:cubicBezTo>
                    <a:cubicBezTo>
                      <a:pt x="177" y="57"/>
                      <a:pt x="192" y="57"/>
                      <a:pt x="207" y="57"/>
                    </a:cubicBezTo>
                    <a:cubicBezTo>
                      <a:pt x="221" y="56"/>
                      <a:pt x="236" y="56"/>
                      <a:pt x="252" y="55"/>
                    </a:cubicBezTo>
                    <a:cubicBezTo>
                      <a:pt x="247" y="64"/>
                      <a:pt x="247" y="64"/>
                      <a:pt x="247" y="64"/>
                    </a:cubicBezTo>
                    <a:cubicBezTo>
                      <a:pt x="218" y="66"/>
                      <a:pt x="185" y="67"/>
                      <a:pt x="150" y="67"/>
                    </a:cubicBezTo>
                    <a:cubicBezTo>
                      <a:pt x="97" y="67"/>
                      <a:pt x="59" y="64"/>
                      <a:pt x="34" y="58"/>
                    </a:cubicBezTo>
                    <a:cubicBezTo>
                      <a:pt x="9" y="52"/>
                      <a:pt x="0" y="44"/>
                      <a:pt x="6" y="33"/>
                    </a:cubicBezTo>
                    <a:cubicBezTo>
                      <a:pt x="10" y="26"/>
                      <a:pt x="20" y="20"/>
                      <a:pt x="37" y="15"/>
                    </a:cubicBezTo>
                    <a:cubicBezTo>
                      <a:pt x="53" y="10"/>
                      <a:pt x="75" y="6"/>
                      <a:pt x="102" y="4"/>
                    </a:cubicBezTo>
                    <a:cubicBezTo>
                      <a:pt x="129" y="1"/>
                      <a:pt x="160" y="0"/>
                      <a:pt x="195" y="0"/>
                    </a:cubicBezTo>
                    <a:cubicBezTo>
                      <a:pt x="231" y="0"/>
                      <a:pt x="264" y="1"/>
                      <a:pt x="293" y="4"/>
                    </a:cubicBezTo>
                    <a:cubicBezTo>
                      <a:pt x="284" y="7"/>
                      <a:pt x="276" y="10"/>
                      <a:pt x="267" y="13"/>
                    </a:cubicBezTo>
                    <a:cubicBezTo>
                      <a:pt x="256" y="12"/>
                      <a:pt x="243" y="11"/>
                      <a:pt x="231" y="10"/>
                    </a:cubicBezTo>
                    <a:cubicBezTo>
                      <a:pt x="218" y="9"/>
                      <a:pt x="204" y="9"/>
                      <a:pt x="189" y="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999" name="Freeform 447"/>
              <p:cNvSpPr>
                <a:spLocks/>
              </p:cNvSpPr>
              <p:nvPr/>
            </p:nvSpPr>
            <p:spPr bwMode="auto">
              <a:xfrm>
                <a:off x="-3300413" y="4135438"/>
                <a:ext cx="1162050" cy="244475"/>
              </a:xfrm>
              <a:custGeom>
                <a:avLst/>
                <a:gdLst>
                  <a:gd name="T0" fmla="*/ 249 w 310"/>
                  <a:gd name="T1" fmla="*/ 0 h 65"/>
                  <a:gd name="T2" fmla="*/ 310 w 310"/>
                  <a:gd name="T3" fmla="*/ 0 h 65"/>
                  <a:gd name="T4" fmla="*/ 164 w 310"/>
                  <a:gd name="T5" fmla="*/ 65 h 65"/>
                  <a:gd name="T6" fmla="*/ 102 w 310"/>
                  <a:gd name="T7" fmla="*/ 65 h 65"/>
                  <a:gd name="T8" fmla="*/ 0 w 310"/>
                  <a:gd name="T9" fmla="*/ 0 h 65"/>
                  <a:gd name="T10" fmla="*/ 60 w 310"/>
                  <a:gd name="T11" fmla="*/ 0 h 65"/>
                  <a:gd name="T12" fmla="*/ 120 w 310"/>
                  <a:gd name="T13" fmla="*/ 40 h 65"/>
                  <a:gd name="T14" fmla="*/ 130 w 310"/>
                  <a:gd name="T15" fmla="*/ 48 h 65"/>
                  <a:gd name="T16" fmla="*/ 136 w 310"/>
                  <a:gd name="T17" fmla="*/ 54 h 65"/>
                  <a:gd name="T18" fmla="*/ 149 w 310"/>
                  <a:gd name="T19" fmla="*/ 46 h 65"/>
                  <a:gd name="T20" fmla="*/ 162 w 310"/>
                  <a:gd name="T21" fmla="*/ 40 h 65"/>
                  <a:gd name="T22" fmla="*/ 249 w 310"/>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65">
                    <a:moveTo>
                      <a:pt x="249" y="0"/>
                    </a:moveTo>
                    <a:cubicBezTo>
                      <a:pt x="269" y="0"/>
                      <a:pt x="290" y="0"/>
                      <a:pt x="310" y="0"/>
                    </a:cubicBezTo>
                    <a:cubicBezTo>
                      <a:pt x="261" y="21"/>
                      <a:pt x="212" y="43"/>
                      <a:pt x="164" y="65"/>
                    </a:cubicBezTo>
                    <a:cubicBezTo>
                      <a:pt x="143" y="65"/>
                      <a:pt x="122" y="65"/>
                      <a:pt x="102" y="65"/>
                    </a:cubicBezTo>
                    <a:cubicBezTo>
                      <a:pt x="67" y="43"/>
                      <a:pt x="34" y="21"/>
                      <a:pt x="0" y="0"/>
                    </a:cubicBezTo>
                    <a:cubicBezTo>
                      <a:pt x="20" y="0"/>
                      <a:pt x="40" y="0"/>
                      <a:pt x="60" y="0"/>
                    </a:cubicBezTo>
                    <a:cubicBezTo>
                      <a:pt x="80" y="13"/>
                      <a:pt x="100" y="26"/>
                      <a:pt x="120" y="40"/>
                    </a:cubicBezTo>
                    <a:cubicBezTo>
                      <a:pt x="130" y="48"/>
                      <a:pt x="130" y="48"/>
                      <a:pt x="130" y="48"/>
                    </a:cubicBezTo>
                    <a:cubicBezTo>
                      <a:pt x="136" y="54"/>
                      <a:pt x="136" y="54"/>
                      <a:pt x="136" y="54"/>
                    </a:cubicBezTo>
                    <a:cubicBezTo>
                      <a:pt x="149" y="46"/>
                      <a:pt x="149" y="46"/>
                      <a:pt x="149" y="46"/>
                    </a:cubicBezTo>
                    <a:cubicBezTo>
                      <a:pt x="162" y="40"/>
                      <a:pt x="162" y="40"/>
                      <a:pt x="162" y="40"/>
                    </a:cubicBezTo>
                    <a:cubicBezTo>
                      <a:pt x="191" y="26"/>
                      <a:pt x="220" y="13"/>
                      <a:pt x="249"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0" name="Freeform 448"/>
              <p:cNvSpPr>
                <a:spLocks noEditPoints="1"/>
              </p:cNvSpPr>
              <p:nvPr/>
            </p:nvSpPr>
            <p:spPr bwMode="auto">
              <a:xfrm>
                <a:off x="2565400" y="4135438"/>
                <a:ext cx="971550" cy="244475"/>
              </a:xfrm>
              <a:custGeom>
                <a:avLst/>
                <a:gdLst>
                  <a:gd name="T0" fmla="*/ 8 w 259"/>
                  <a:gd name="T1" fmla="*/ 0 h 65"/>
                  <a:gd name="T2" fmla="*/ 114 w 259"/>
                  <a:gd name="T3" fmla="*/ 0 h 65"/>
                  <a:gd name="T4" fmla="*/ 220 w 259"/>
                  <a:gd name="T5" fmla="*/ 4 h 65"/>
                  <a:gd name="T6" fmla="*/ 251 w 259"/>
                  <a:gd name="T7" fmla="*/ 16 h 65"/>
                  <a:gd name="T8" fmla="*/ 234 w 259"/>
                  <a:gd name="T9" fmla="*/ 25 h 65"/>
                  <a:gd name="T10" fmla="*/ 187 w 259"/>
                  <a:gd name="T11" fmla="*/ 30 h 65"/>
                  <a:gd name="T12" fmla="*/ 187 w 259"/>
                  <a:gd name="T13" fmla="*/ 30 h 65"/>
                  <a:gd name="T14" fmla="*/ 242 w 259"/>
                  <a:gd name="T15" fmla="*/ 36 h 65"/>
                  <a:gd name="T16" fmla="*/ 259 w 259"/>
                  <a:gd name="T17" fmla="*/ 46 h 65"/>
                  <a:gd name="T18" fmla="*/ 224 w 259"/>
                  <a:gd name="T19" fmla="*/ 60 h 65"/>
                  <a:gd name="T20" fmla="*/ 129 w 259"/>
                  <a:gd name="T21" fmla="*/ 65 h 65"/>
                  <a:gd name="T22" fmla="*/ 0 w 259"/>
                  <a:gd name="T23" fmla="*/ 65 h 65"/>
                  <a:gd name="T24" fmla="*/ 8 w 259"/>
                  <a:gd name="T25" fmla="*/ 0 h 65"/>
                  <a:gd name="T26" fmla="*/ 63 w 259"/>
                  <a:gd name="T27" fmla="*/ 26 h 65"/>
                  <a:gd name="T28" fmla="*/ 119 w 259"/>
                  <a:gd name="T29" fmla="*/ 26 h 65"/>
                  <a:gd name="T30" fmla="*/ 173 w 259"/>
                  <a:gd name="T31" fmla="*/ 24 h 65"/>
                  <a:gd name="T32" fmla="*/ 191 w 259"/>
                  <a:gd name="T33" fmla="*/ 17 h 65"/>
                  <a:gd name="T34" fmla="*/ 173 w 259"/>
                  <a:gd name="T35" fmla="*/ 11 h 65"/>
                  <a:gd name="T36" fmla="*/ 116 w 259"/>
                  <a:gd name="T37" fmla="*/ 9 h 65"/>
                  <a:gd name="T38" fmla="*/ 65 w 259"/>
                  <a:gd name="T39" fmla="*/ 9 h 65"/>
                  <a:gd name="T40" fmla="*/ 63 w 259"/>
                  <a:gd name="T41" fmla="*/ 26 h 65"/>
                  <a:gd name="T42" fmla="*/ 62 w 259"/>
                  <a:gd name="T43" fmla="*/ 35 h 65"/>
                  <a:gd name="T44" fmla="*/ 59 w 259"/>
                  <a:gd name="T45" fmla="*/ 56 h 65"/>
                  <a:gd name="T46" fmla="*/ 122 w 259"/>
                  <a:gd name="T47" fmla="*/ 56 h 65"/>
                  <a:gd name="T48" fmla="*/ 178 w 259"/>
                  <a:gd name="T49" fmla="*/ 53 h 65"/>
                  <a:gd name="T50" fmla="*/ 197 w 259"/>
                  <a:gd name="T51" fmla="*/ 45 h 65"/>
                  <a:gd name="T52" fmla="*/ 179 w 259"/>
                  <a:gd name="T53" fmla="*/ 38 h 65"/>
                  <a:gd name="T54" fmla="*/ 121 w 259"/>
                  <a:gd name="T55" fmla="*/ 35 h 65"/>
                  <a:gd name="T56" fmla="*/ 62 w 259"/>
                  <a:gd name="T57"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65">
                    <a:moveTo>
                      <a:pt x="8" y="0"/>
                    </a:moveTo>
                    <a:cubicBezTo>
                      <a:pt x="44" y="0"/>
                      <a:pt x="79" y="0"/>
                      <a:pt x="114" y="0"/>
                    </a:cubicBezTo>
                    <a:cubicBezTo>
                      <a:pt x="163" y="0"/>
                      <a:pt x="198" y="1"/>
                      <a:pt x="220" y="4"/>
                    </a:cubicBezTo>
                    <a:cubicBezTo>
                      <a:pt x="241" y="6"/>
                      <a:pt x="251" y="16"/>
                      <a:pt x="251" y="16"/>
                    </a:cubicBezTo>
                    <a:cubicBezTo>
                      <a:pt x="251" y="16"/>
                      <a:pt x="245" y="23"/>
                      <a:pt x="234" y="25"/>
                    </a:cubicBezTo>
                    <a:cubicBezTo>
                      <a:pt x="223" y="28"/>
                      <a:pt x="208" y="29"/>
                      <a:pt x="187" y="30"/>
                    </a:cubicBezTo>
                    <a:cubicBezTo>
                      <a:pt x="187" y="30"/>
                      <a:pt x="187" y="30"/>
                      <a:pt x="187" y="30"/>
                    </a:cubicBezTo>
                    <a:cubicBezTo>
                      <a:pt x="212" y="31"/>
                      <a:pt x="231" y="33"/>
                      <a:pt x="242" y="36"/>
                    </a:cubicBezTo>
                    <a:cubicBezTo>
                      <a:pt x="254" y="38"/>
                      <a:pt x="259" y="46"/>
                      <a:pt x="259" y="46"/>
                    </a:cubicBezTo>
                    <a:cubicBezTo>
                      <a:pt x="259" y="46"/>
                      <a:pt x="246" y="56"/>
                      <a:pt x="224" y="60"/>
                    </a:cubicBezTo>
                    <a:cubicBezTo>
                      <a:pt x="201" y="63"/>
                      <a:pt x="169" y="65"/>
                      <a:pt x="129" y="65"/>
                    </a:cubicBezTo>
                    <a:cubicBezTo>
                      <a:pt x="86" y="65"/>
                      <a:pt x="43" y="65"/>
                      <a:pt x="0" y="65"/>
                    </a:cubicBezTo>
                    <a:cubicBezTo>
                      <a:pt x="3" y="43"/>
                      <a:pt x="6" y="21"/>
                      <a:pt x="8" y="0"/>
                    </a:cubicBezTo>
                    <a:close/>
                    <a:moveTo>
                      <a:pt x="63" y="26"/>
                    </a:moveTo>
                    <a:cubicBezTo>
                      <a:pt x="82" y="26"/>
                      <a:pt x="101" y="26"/>
                      <a:pt x="119" y="26"/>
                    </a:cubicBezTo>
                    <a:cubicBezTo>
                      <a:pt x="144" y="26"/>
                      <a:pt x="162" y="26"/>
                      <a:pt x="173" y="24"/>
                    </a:cubicBezTo>
                    <a:cubicBezTo>
                      <a:pt x="184" y="23"/>
                      <a:pt x="191" y="17"/>
                      <a:pt x="191" y="17"/>
                    </a:cubicBezTo>
                    <a:cubicBezTo>
                      <a:pt x="191" y="17"/>
                      <a:pt x="185" y="12"/>
                      <a:pt x="173" y="11"/>
                    </a:cubicBezTo>
                    <a:cubicBezTo>
                      <a:pt x="161" y="9"/>
                      <a:pt x="142" y="9"/>
                      <a:pt x="116" y="9"/>
                    </a:cubicBezTo>
                    <a:cubicBezTo>
                      <a:pt x="99" y="9"/>
                      <a:pt x="82" y="9"/>
                      <a:pt x="65" y="9"/>
                    </a:cubicBezTo>
                    <a:cubicBezTo>
                      <a:pt x="65" y="14"/>
                      <a:pt x="64" y="20"/>
                      <a:pt x="63" y="26"/>
                    </a:cubicBezTo>
                    <a:close/>
                    <a:moveTo>
                      <a:pt x="62" y="35"/>
                    </a:moveTo>
                    <a:cubicBezTo>
                      <a:pt x="61" y="42"/>
                      <a:pt x="60" y="49"/>
                      <a:pt x="59" y="56"/>
                    </a:cubicBezTo>
                    <a:cubicBezTo>
                      <a:pt x="80" y="56"/>
                      <a:pt x="101" y="56"/>
                      <a:pt x="122" y="56"/>
                    </a:cubicBezTo>
                    <a:cubicBezTo>
                      <a:pt x="146" y="56"/>
                      <a:pt x="165" y="55"/>
                      <a:pt x="178" y="53"/>
                    </a:cubicBezTo>
                    <a:cubicBezTo>
                      <a:pt x="190" y="51"/>
                      <a:pt x="197" y="45"/>
                      <a:pt x="197" y="45"/>
                    </a:cubicBezTo>
                    <a:cubicBezTo>
                      <a:pt x="197" y="45"/>
                      <a:pt x="191" y="39"/>
                      <a:pt x="179" y="38"/>
                    </a:cubicBezTo>
                    <a:cubicBezTo>
                      <a:pt x="166" y="36"/>
                      <a:pt x="147" y="35"/>
                      <a:pt x="121" y="35"/>
                    </a:cubicBezTo>
                    <a:cubicBezTo>
                      <a:pt x="102" y="35"/>
                      <a:pt x="82" y="35"/>
                      <a:pt x="62"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1" name="Freeform 449"/>
              <p:cNvSpPr>
                <a:spLocks/>
              </p:cNvSpPr>
              <p:nvPr/>
            </p:nvSpPr>
            <p:spPr bwMode="auto">
              <a:xfrm>
                <a:off x="8175625" y="4135438"/>
                <a:ext cx="1139825" cy="244475"/>
              </a:xfrm>
              <a:custGeom>
                <a:avLst/>
                <a:gdLst>
                  <a:gd name="T0" fmla="*/ 304 w 304"/>
                  <a:gd name="T1" fmla="*/ 65 h 65"/>
                  <a:gd name="T2" fmla="*/ 232 w 304"/>
                  <a:gd name="T3" fmla="*/ 65 h 65"/>
                  <a:gd name="T4" fmla="*/ 51 w 304"/>
                  <a:gd name="T5" fmla="*/ 13 h 65"/>
                  <a:gd name="T6" fmla="*/ 49 w 304"/>
                  <a:gd name="T7" fmla="*/ 13 h 65"/>
                  <a:gd name="T8" fmla="*/ 50 w 304"/>
                  <a:gd name="T9" fmla="*/ 16 h 65"/>
                  <a:gd name="T10" fmla="*/ 55 w 304"/>
                  <a:gd name="T11" fmla="*/ 31 h 65"/>
                  <a:gd name="T12" fmla="*/ 58 w 304"/>
                  <a:gd name="T13" fmla="*/ 65 h 65"/>
                  <a:gd name="T14" fmla="*/ 5 w 304"/>
                  <a:gd name="T15" fmla="*/ 65 h 65"/>
                  <a:gd name="T16" fmla="*/ 0 w 304"/>
                  <a:gd name="T17" fmla="*/ 0 h 65"/>
                  <a:gd name="T18" fmla="*/ 70 w 304"/>
                  <a:gd name="T19" fmla="*/ 0 h 65"/>
                  <a:gd name="T20" fmla="*/ 250 w 304"/>
                  <a:gd name="T21" fmla="*/ 51 h 65"/>
                  <a:gd name="T22" fmla="*/ 252 w 304"/>
                  <a:gd name="T23" fmla="*/ 51 h 65"/>
                  <a:gd name="T24" fmla="*/ 249 w 304"/>
                  <a:gd name="T25" fmla="*/ 44 h 65"/>
                  <a:gd name="T26" fmla="*/ 246 w 304"/>
                  <a:gd name="T27" fmla="*/ 34 h 65"/>
                  <a:gd name="T28" fmla="*/ 242 w 304"/>
                  <a:gd name="T29" fmla="*/ 0 h 65"/>
                  <a:gd name="T30" fmla="*/ 296 w 304"/>
                  <a:gd name="T31" fmla="*/ 0 h 65"/>
                  <a:gd name="T32" fmla="*/ 304 w 304"/>
                  <a:gd name="T3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65">
                    <a:moveTo>
                      <a:pt x="304" y="65"/>
                    </a:moveTo>
                    <a:cubicBezTo>
                      <a:pt x="280" y="65"/>
                      <a:pt x="256" y="65"/>
                      <a:pt x="232" y="65"/>
                    </a:cubicBezTo>
                    <a:cubicBezTo>
                      <a:pt x="171" y="48"/>
                      <a:pt x="111" y="30"/>
                      <a:pt x="51" y="13"/>
                    </a:cubicBezTo>
                    <a:cubicBezTo>
                      <a:pt x="49" y="13"/>
                      <a:pt x="49" y="13"/>
                      <a:pt x="49" y="13"/>
                    </a:cubicBezTo>
                    <a:cubicBezTo>
                      <a:pt x="50" y="16"/>
                      <a:pt x="50" y="16"/>
                      <a:pt x="50" y="16"/>
                    </a:cubicBezTo>
                    <a:cubicBezTo>
                      <a:pt x="55" y="31"/>
                      <a:pt x="55" y="31"/>
                      <a:pt x="55" y="31"/>
                    </a:cubicBezTo>
                    <a:cubicBezTo>
                      <a:pt x="56" y="42"/>
                      <a:pt x="57" y="53"/>
                      <a:pt x="58" y="65"/>
                    </a:cubicBezTo>
                    <a:cubicBezTo>
                      <a:pt x="40" y="65"/>
                      <a:pt x="22" y="65"/>
                      <a:pt x="5" y="65"/>
                    </a:cubicBezTo>
                    <a:cubicBezTo>
                      <a:pt x="3" y="43"/>
                      <a:pt x="1" y="21"/>
                      <a:pt x="0" y="0"/>
                    </a:cubicBezTo>
                    <a:cubicBezTo>
                      <a:pt x="23" y="0"/>
                      <a:pt x="46" y="0"/>
                      <a:pt x="70" y="0"/>
                    </a:cubicBezTo>
                    <a:cubicBezTo>
                      <a:pt x="130" y="17"/>
                      <a:pt x="190" y="34"/>
                      <a:pt x="250" y="51"/>
                    </a:cubicBezTo>
                    <a:cubicBezTo>
                      <a:pt x="252" y="51"/>
                      <a:pt x="252" y="51"/>
                      <a:pt x="252" y="51"/>
                    </a:cubicBezTo>
                    <a:cubicBezTo>
                      <a:pt x="249" y="44"/>
                      <a:pt x="249" y="44"/>
                      <a:pt x="249" y="44"/>
                    </a:cubicBezTo>
                    <a:cubicBezTo>
                      <a:pt x="246" y="34"/>
                      <a:pt x="246" y="34"/>
                      <a:pt x="246" y="34"/>
                    </a:cubicBezTo>
                    <a:cubicBezTo>
                      <a:pt x="245" y="22"/>
                      <a:pt x="244" y="11"/>
                      <a:pt x="242" y="0"/>
                    </a:cubicBezTo>
                    <a:cubicBezTo>
                      <a:pt x="260" y="0"/>
                      <a:pt x="278" y="0"/>
                      <a:pt x="296" y="0"/>
                    </a:cubicBezTo>
                    <a:cubicBezTo>
                      <a:pt x="298" y="21"/>
                      <a:pt x="301" y="43"/>
                      <a:pt x="304"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2" name="Freeform 450"/>
              <p:cNvSpPr>
                <a:spLocks/>
              </p:cNvSpPr>
              <p:nvPr/>
            </p:nvSpPr>
            <p:spPr bwMode="auto">
              <a:xfrm>
                <a:off x="13911263" y="4135438"/>
                <a:ext cx="1458913" cy="244475"/>
              </a:xfrm>
              <a:custGeom>
                <a:avLst/>
                <a:gdLst>
                  <a:gd name="T0" fmla="*/ 175 w 389"/>
                  <a:gd name="T1" fmla="*/ 65 h 65"/>
                  <a:gd name="T2" fmla="*/ 54 w 389"/>
                  <a:gd name="T3" fmla="*/ 10 h 65"/>
                  <a:gd name="T4" fmla="*/ 52 w 389"/>
                  <a:gd name="T5" fmla="*/ 10 h 65"/>
                  <a:gd name="T6" fmla="*/ 63 w 389"/>
                  <a:gd name="T7" fmla="*/ 33 h 65"/>
                  <a:gd name="T8" fmla="*/ 73 w 389"/>
                  <a:gd name="T9" fmla="*/ 65 h 65"/>
                  <a:gd name="T10" fmla="*/ 19 w 389"/>
                  <a:gd name="T11" fmla="*/ 65 h 65"/>
                  <a:gd name="T12" fmla="*/ 0 w 389"/>
                  <a:gd name="T13" fmla="*/ 0 h 65"/>
                  <a:gd name="T14" fmla="*/ 82 w 389"/>
                  <a:gd name="T15" fmla="*/ 0 h 65"/>
                  <a:gd name="T16" fmla="*/ 198 w 389"/>
                  <a:gd name="T17" fmla="*/ 51 h 65"/>
                  <a:gd name="T18" fmla="*/ 199 w 389"/>
                  <a:gd name="T19" fmla="*/ 51 h 65"/>
                  <a:gd name="T20" fmla="*/ 284 w 389"/>
                  <a:gd name="T21" fmla="*/ 0 h 65"/>
                  <a:gd name="T22" fmla="*/ 366 w 389"/>
                  <a:gd name="T23" fmla="*/ 0 h 65"/>
                  <a:gd name="T24" fmla="*/ 389 w 389"/>
                  <a:gd name="T25" fmla="*/ 65 h 65"/>
                  <a:gd name="T26" fmla="*/ 332 w 389"/>
                  <a:gd name="T27" fmla="*/ 65 h 65"/>
                  <a:gd name="T28" fmla="*/ 321 w 389"/>
                  <a:gd name="T29" fmla="*/ 33 h 65"/>
                  <a:gd name="T30" fmla="*/ 318 w 389"/>
                  <a:gd name="T31" fmla="*/ 20 h 65"/>
                  <a:gd name="T32" fmla="*/ 317 w 389"/>
                  <a:gd name="T33" fmla="*/ 10 h 65"/>
                  <a:gd name="T34" fmla="*/ 315 w 389"/>
                  <a:gd name="T35" fmla="*/ 10 h 65"/>
                  <a:gd name="T36" fmla="*/ 226 w 389"/>
                  <a:gd name="T37" fmla="*/ 65 h 65"/>
                  <a:gd name="T38" fmla="*/ 175 w 389"/>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9" h="65">
                    <a:moveTo>
                      <a:pt x="175" y="65"/>
                    </a:moveTo>
                    <a:cubicBezTo>
                      <a:pt x="134" y="46"/>
                      <a:pt x="94" y="29"/>
                      <a:pt x="54" y="10"/>
                    </a:cubicBezTo>
                    <a:cubicBezTo>
                      <a:pt x="52" y="10"/>
                      <a:pt x="52" y="10"/>
                      <a:pt x="52" y="10"/>
                    </a:cubicBezTo>
                    <a:cubicBezTo>
                      <a:pt x="57" y="18"/>
                      <a:pt x="61" y="26"/>
                      <a:pt x="63" y="33"/>
                    </a:cubicBezTo>
                    <a:cubicBezTo>
                      <a:pt x="66" y="44"/>
                      <a:pt x="70" y="54"/>
                      <a:pt x="73" y="65"/>
                    </a:cubicBezTo>
                    <a:cubicBezTo>
                      <a:pt x="55" y="65"/>
                      <a:pt x="37" y="65"/>
                      <a:pt x="19" y="65"/>
                    </a:cubicBezTo>
                    <a:cubicBezTo>
                      <a:pt x="13" y="43"/>
                      <a:pt x="6" y="21"/>
                      <a:pt x="0" y="0"/>
                    </a:cubicBezTo>
                    <a:cubicBezTo>
                      <a:pt x="27" y="0"/>
                      <a:pt x="55" y="0"/>
                      <a:pt x="82" y="0"/>
                    </a:cubicBezTo>
                    <a:cubicBezTo>
                      <a:pt x="120" y="17"/>
                      <a:pt x="159" y="34"/>
                      <a:pt x="198" y="51"/>
                    </a:cubicBezTo>
                    <a:cubicBezTo>
                      <a:pt x="199" y="51"/>
                      <a:pt x="199" y="51"/>
                      <a:pt x="199" y="51"/>
                    </a:cubicBezTo>
                    <a:cubicBezTo>
                      <a:pt x="227" y="34"/>
                      <a:pt x="256" y="17"/>
                      <a:pt x="284" y="0"/>
                    </a:cubicBezTo>
                    <a:cubicBezTo>
                      <a:pt x="311" y="0"/>
                      <a:pt x="339" y="0"/>
                      <a:pt x="366" y="0"/>
                    </a:cubicBezTo>
                    <a:cubicBezTo>
                      <a:pt x="374" y="21"/>
                      <a:pt x="381" y="43"/>
                      <a:pt x="389" y="65"/>
                    </a:cubicBezTo>
                    <a:cubicBezTo>
                      <a:pt x="370" y="65"/>
                      <a:pt x="351" y="65"/>
                      <a:pt x="332" y="65"/>
                    </a:cubicBezTo>
                    <a:cubicBezTo>
                      <a:pt x="329" y="54"/>
                      <a:pt x="325" y="43"/>
                      <a:pt x="321" y="33"/>
                    </a:cubicBezTo>
                    <a:cubicBezTo>
                      <a:pt x="318" y="20"/>
                      <a:pt x="318" y="20"/>
                      <a:pt x="318" y="20"/>
                    </a:cubicBezTo>
                    <a:cubicBezTo>
                      <a:pt x="317" y="10"/>
                      <a:pt x="317" y="10"/>
                      <a:pt x="317" y="10"/>
                    </a:cubicBezTo>
                    <a:cubicBezTo>
                      <a:pt x="315" y="10"/>
                      <a:pt x="315" y="10"/>
                      <a:pt x="315" y="10"/>
                    </a:cubicBezTo>
                    <a:cubicBezTo>
                      <a:pt x="286" y="29"/>
                      <a:pt x="256" y="46"/>
                      <a:pt x="226" y="65"/>
                    </a:cubicBezTo>
                    <a:cubicBezTo>
                      <a:pt x="209" y="65"/>
                      <a:pt x="192" y="65"/>
                      <a:pt x="175"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3" name="Freeform 451"/>
              <p:cNvSpPr>
                <a:spLocks/>
              </p:cNvSpPr>
              <p:nvPr/>
            </p:nvSpPr>
            <p:spPr bwMode="auto">
              <a:xfrm>
                <a:off x="22315488" y="3165476"/>
                <a:ext cx="908050" cy="230188"/>
              </a:xfrm>
              <a:custGeom>
                <a:avLst/>
                <a:gdLst>
                  <a:gd name="T0" fmla="*/ 39 w 242"/>
                  <a:gd name="T1" fmla="*/ 61 h 61"/>
                  <a:gd name="T2" fmla="*/ 0 w 242"/>
                  <a:gd name="T3" fmla="*/ 0 h 61"/>
                  <a:gd name="T4" fmla="*/ 56 w 242"/>
                  <a:gd name="T5" fmla="*/ 0 h 61"/>
                  <a:gd name="T6" fmla="*/ 90 w 242"/>
                  <a:gd name="T7" fmla="*/ 52 h 61"/>
                  <a:gd name="T8" fmla="*/ 236 w 242"/>
                  <a:gd name="T9" fmla="*/ 52 h 61"/>
                  <a:gd name="T10" fmla="*/ 242 w 242"/>
                  <a:gd name="T11" fmla="*/ 61 h 61"/>
                  <a:gd name="T12" fmla="*/ 39 w 242"/>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2" h="61">
                    <a:moveTo>
                      <a:pt x="39" y="61"/>
                    </a:moveTo>
                    <a:cubicBezTo>
                      <a:pt x="26" y="41"/>
                      <a:pt x="13" y="21"/>
                      <a:pt x="0" y="0"/>
                    </a:cubicBezTo>
                    <a:cubicBezTo>
                      <a:pt x="19" y="0"/>
                      <a:pt x="38" y="0"/>
                      <a:pt x="56" y="0"/>
                    </a:cubicBezTo>
                    <a:cubicBezTo>
                      <a:pt x="68" y="18"/>
                      <a:pt x="79" y="35"/>
                      <a:pt x="90" y="52"/>
                    </a:cubicBezTo>
                    <a:cubicBezTo>
                      <a:pt x="139" y="52"/>
                      <a:pt x="188" y="52"/>
                      <a:pt x="236" y="52"/>
                    </a:cubicBezTo>
                    <a:cubicBezTo>
                      <a:pt x="242" y="61"/>
                      <a:pt x="242" y="61"/>
                      <a:pt x="242" y="61"/>
                    </a:cubicBezTo>
                    <a:cubicBezTo>
                      <a:pt x="174" y="61"/>
                      <a:pt x="107" y="61"/>
                      <a:pt x="3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4" name="Freeform 452"/>
              <p:cNvSpPr>
                <a:spLocks noEditPoints="1"/>
              </p:cNvSpPr>
              <p:nvPr/>
            </p:nvSpPr>
            <p:spPr bwMode="auto">
              <a:xfrm>
                <a:off x="25750838" y="2206626"/>
                <a:ext cx="869950" cy="211138"/>
              </a:xfrm>
              <a:custGeom>
                <a:avLst/>
                <a:gdLst>
                  <a:gd name="T0" fmla="*/ 232 w 232"/>
                  <a:gd name="T1" fmla="*/ 17 h 56"/>
                  <a:gd name="T2" fmla="*/ 209 w 232"/>
                  <a:gd name="T3" fmla="*/ 30 h 56"/>
                  <a:gd name="T4" fmla="*/ 116 w 232"/>
                  <a:gd name="T5" fmla="*/ 34 h 56"/>
                  <a:gd name="T6" fmla="*/ 82 w 232"/>
                  <a:gd name="T7" fmla="*/ 34 h 56"/>
                  <a:gd name="T8" fmla="*/ 99 w 232"/>
                  <a:gd name="T9" fmla="*/ 56 h 56"/>
                  <a:gd name="T10" fmla="*/ 45 w 232"/>
                  <a:gd name="T11" fmla="*/ 56 h 56"/>
                  <a:gd name="T12" fmla="*/ 0 w 232"/>
                  <a:gd name="T13" fmla="*/ 0 h 56"/>
                  <a:gd name="T14" fmla="*/ 94 w 232"/>
                  <a:gd name="T15" fmla="*/ 0 h 56"/>
                  <a:gd name="T16" fmla="*/ 190 w 232"/>
                  <a:gd name="T17" fmla="*/ 4 h 56"/>
                  <a:gd name="T18" fmla="*/ 232 w 232"/>
                  <a:gd name="T19" fmla="*/ 17 h 56"/>
                  <a:gd name="T20" fmla="*/ 76 w 232"/>
                  <a:gd name="T21" fmla="*/ 27 h 56"/>
                  <a:gd name="T22" fmla="*/ 104 w 232"/>
                  <a:gd name="T23" fmla="*/ 27 h 56"/>
                  <a:gd name="T24" fmla="*/ 163 w 232"/>
                  <a:gd name="T25" fmla="*/ 24 h 56"/>
                  <a:gd name="T26" fmla="*/ 176 w 232"/>
                  <a:gd name="T27" fmla="*/ 17 h 56"/>
                  <a:gd name="T28" fmla="*/ 153 w 232"/>
                  <a:gd name="T29" fmla="*/ 10 h 56"/>
                  <a:gd name="T30" fmla="*/ 97 w 232"/>
                  <a:gd name="T31" fmla="*/ 7 h 56"/>
                  <a:gd name="T32" fmla="*/ 60 w 232"/>
                  <a:gd name="T33" fmla="*/ 7 h 56"/>
                  <a:gd name="T34" fmla="*/ 76 w 232"/>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56">
                    <a:moveTo>
                      <a:pt x="232" y="17"/>
                    </a:moveTo>
                    <a:cubicBezTo>
                      <a:pt x="232" y="17"/>
                      <a:pt x="229" y="27"/>
                      <a:pt x="209" y="30"/>
                    </a:cubicBezTo>
                    <a:cubicBezTo>
                      <a:pt x="189" y="33"/>
                      <a:pt x="158" y="34"/>
                      <a:pt x="116" y="34"/>
                    </a:cubicBezTo>
                    <a:cubicBezTo>
                      <a:pt x="105" y="34"/>
                      <a:pt x="93" y="34"/>
                      <a:pt x="82" y="34"/>
                    </a:cubicBezTo>
                    <a:cubicBezTo>
                      <a:pt x="88" y="42"/>
                      <a:pt x="93" y="48"/>
                      <a:pt x="99" y="56"/>
                    </a:cubicBezTo>
                    <a:cubicBezTo>
                      <a:pt x="81" y="56"/>
                      <a:pt x="63" y="56"/>
                      <a:pt x="45" y="56"/>
                    </a:cubicBezTo>
                    <a:cubicBezTo>
                      <a:pt x="30" y="37"/>
                      <a:pt x="15" y="18"/>
                      <a:pt x="0" y="0"/>
                    </a:cubicBezTo>
                    <a:cubicBezTo>
                      <a:pt x="31" y="0"/>
                      <a:pt x="63" y="0"/>
                      <a:pt x="94" y="0"/>
                    </a:cubicBezTo>
                    <a:cubicBezTo>
                      <a:pt x="136" y="0"/>
                      <a:pt x="168" y="1"/>
                      <a:pt x="190" y="4"/>
                    </a:cubicBezTo>
                    <a:cubicBezTo>
                      <a:pt x="213" y="7"/>
                      <a:pt x="232" y="17"/>
                      <a:pt x="232" y="17"/>
                    </a:cubicBezTo>
                    <a:close/>
                    <a:moveTo>
                      <a:pt x="76" y="27"/>
                    </a:moveTo>
                    <a:cubicBezTo>
                      <a:pt x="85" y="27"/>
                      <a:pt x="95" y="27"/>
                      <a:pt x="104" y="27"/>
                    </a:cubicBezTo>
                    <a:cubicBezTo>
                      <a:pt x="132" y="27"/>
                      <a:pt x="152" y="26"/>
                      <a:pt x="163" y="24"/>
                    </a:cubicBezTo>
                    <a:cubicBezTo>
                      <a:pt x="175" y="23"/>
                      <a:pt x="176" y="17"/>
                      <a:pt x="176" y="17"/>
                    </a:cubicBezTo>
                    <a:cubicBezTo>
                      <a:pt x="176" y="17"/>
                      <a:pt x="166" y="11"/>
                      <a:pt x="153" y="10"/>
                    </a:cubicBezTo>
                    <a:cubicBezTo>
                      <a:pt x="140" y="8"/>
                      <a:pt x="122" y="7"/>
                      <a:pt x="97" y="7"/>
                    </a:cubicBezTo>
                    <a:cubicBezTo>
                      <a:pt x="85" y="7"/>
                      <a:pt x="72" y="7"/>
                      <a:pt x="60" y="7"/>
                    </a:cubicBezTo>
                    <a:cubicBezTo>
                      <a:pt x="65" y="14"/>
                      <a:pt x="70" y="20"/>
                      <a:pt x="76"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5" name="Freeform 453"/>
              <p:cNvSpPr>
                <a:spLocks/>
              </p:cNvSpPr>
              <p:nvPr/>
            </p:nvSpPr>
            <p:spPr bwMode="auto">
              <a:xfrm>
                <a:off x="31107063" y="2105026"/>
                <a:ext cx="606425" cy="211138"/>
              </a:xfrm>
              <a:custGeom>
                <a:avLst/>
                <a:gdLst>
                  <a:gd name="T0" fmla="*/ 62 w 162"/>
                  <a:gd name="T1" fmla="*/ 37 h 56"/>
                  <a:gd name="T2" fmla="*/ 6 w 162"/>
                  <a:gd name="T3" fmla="*/ 31 h 56"/>
                  <a:gd name="T4" fmla="*/ 0 w 162"/>
                  <a:gd name="T5" fmla="*/ 25 h 56"/>
                  <a:gd name="T6" fmla="*/ 36 w 162"/>
                  <a:gd name="T7" fmla="*/ 24 h 56"/>
                  <a:gd name="T8" fmla="*/ 43 w 162"/>
                  <a:gd name="T9" fmla="*/ 19 h 56"/>
                  <a:gd name="T10" fmla="*/ 33 w 162"/>
                  <a:gd name="T11" fmla="*/ 10 h 56"/>
                  <a:gd name="T12" fmla="*/ 46 w 162"/>
                  <a:gd name="T13" fmla="*/ 3 h 56"/>
                  <a:gd name="T14" fmla="*/ 104 w 162"/>
                  <a:gd name="T15" fmla="*/ 0 h 56"/>
                  <a:gd name="T16" fmla="*/ 109 w 162"/>
                  <a:gd name="T17" fmla="*/ 6 h 56"/>
                  <a:gd name="T18" fmla="*/ 80 w 162"/>
                  <a:gd name="T19" fmla="*/ 7 h 56"/>
                  <a:gd name="T20" fmla="*/ 75 w 162"/>
                  <a:gd name="T21" fmla="*/ 11 h 56"/>
                  <a:gd name="T22" fmla="*/ 85 w 162"/>
                  <a:gd name="T23" fmla="*/ 20 h 56"/>
                  <a:gd name="T24" fmla="*/ 50 w 162"/>
                  <a:gd name="T25" fmla="*/ 27 h 56"/>
                  <a:gd name="T26" fmla="*/ 50 w 162"/>
                  <a:gd name="T27" fmla="*/ 28 h 56"/>
                  <a:gd name="T28" fmla="*/ 101 w 162"/>
                  <a:gd name="T29" fmla="*/ 35 h 56"/>
                  <a:gd name="T30" fmla="*/ 110 w 162"/>
                  <a:gd name="T31" fmla="*/ 45 h 56"/>
                  <a:gd name="T32" fmla="*/ 124 w 162"/>
                  <a:gd name="T33" fmla="*/ 49 h 56"/>
                  <a:gd name="T34" fmla="*/ 156 w 162"/>
                  <a:gd name="T35" fmla="*/ 50 h 56"/>
                  <a:gd name="T36" fmla="*/ 162 w 162"/>
                  <a:gd name="T37" fmla="*/ 56 h 56"/>
                  <a:gd name="T38" fmla="*/ 98 w 162"/>
                  <a:gd name="T39" fmla="*/ 53 h 56"/>
                  <a:gd name="T40" fmla="*/ 71 w 162"/>
                  <a:gd name="T41" fmla="*/ 45 h 56"/>
                  <a:gd name="T42" fmla="*/ 62 w 162"/>
                  <a:gd name="T4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2" h="56">
                    <a:moveTo>
                      <a:pt x="62" y="37"/>
                    </a:moveTo>
                    <a:cubicBezTo>
                      <a:pt x="62" y="37"/>
                      <a:pt x="39" y="31"/>
                      <a:pt x="6" y="31"/>
                    </a:cubicBezTo>
                    <a:cubicBezTo>
                      <a:pt x="0" y="25"/>
                      <a:pt x="0" y="25"/>
                      <a:pt x="0" y="25"/>
                    </a:cubicBezTo>
                    <a:cubicBezTo>
                      <a:pt x="17" y="25"/>
                      <a:pt x="29" y="24"/>
                      <a:pt x="36" y="24"/>
                    </a:cubicBezTo>
                    <a:cubicBezTo>
                      <a:pt x="43" y="22"/>
                      <a:pt x="43" y="19"/>
                      <a:pt x="43" y="19"/>
                    </a:cubicBezTo>
                    <a:cubicBezTo>
                      <a:pt x="33" y="10"/>
                      <a:pt x="33" y="10"/>
                      <a:pt x="33" y="10"/>
                    </a:cubicBezTo>
                    <a:cubicBezTo>
                      <a:pt x="33" y="10"/>
                      <a:pt x="34" y="4"/>
                      <a:pt x="46" y="3"/>
                    </a:cubicBezTo>
                    <a:cubicBezTo>
                      <a:pt x="58" y="1"/>
                      <a:pt x="77" y="0"/>
                      <a:pt x="104" y="0"/>
                    </a:cubicBezTo>
                    <a:cubicBezTo>
                      <a:pt x="109" y="6"/>
                      <a:pt x="109" y="6"/>
                      <a:pt x="109" y="6"/>
                    </a:cubicBezTo>
                    <a:cubicBezTo>
                      <a:pt x="96" y="6"/>
                      <a:pt x="80" y="7"/>
                      <a:pt x="80" y="7"/>
                    </a:cubicBezTo>
                    <a:cubicBezTo>
                      <a:pt x="75" y="11"/>
                      <a:pt x="75" y="11"/>
                      <a:pt x="75" y="11"/>
                    </a:cubicBezTo>
                    <a:cubicBezTo>
                      <a:pt x="85" y="20"/>
                      <a:pt x="85" y="20"/>
                      <a:pt x="85" y="20"/>
                    </a:cubicBezTo>
                    <a:cubicBezTo>
                      <a:pt x="85" y="20"/>
                      <a:pt x="77" y="27"/>
                      <a:pt x="50" y="27"/>
                    </a:cubicBezTo>
                    <a:cubicBezTo>
                      <a:pt x="50" y="28"/>
                      <a:pt x="50" y="28"/>
                      <a:pt x="50" y="28"/>
                    </a:cubicBezTo>
                    <a:cubicBezTo>
                      <a:pt x="79" y="29"/>
                      <a:pt x="101" y="35"/>
                      <a:pt x="101" y="35"/>
                    </a:cubicBezTo>
                    <a:cubicBezTo>
                      <a:pt x="110" y="45"/>
                      <a:pt x="110" y="45"/>
                      <a:pt x="110" y="45"/>
                    </a:cubicBezTo>
                    <a:cubicBezTo>
                      <a:pt x="110" y="45"/>
                      <a:pt x="117" y="48"/>
                      <a:pt x="124" y="49"/>
                    </a:cubicBezTo>
                    <a:cubicBezTo>
                      <a:pt x="131" y="49"/>
                      <a:pt x="142" y="50"/>
                      <a:pt x="156" y="50"/>
                    </a:cubicBezTo>
                    <a:cubicBezTo>
                      <a:pt x="162" y="56"/>
                      <a:pt x="162" y="56"/>
                      <a:pt x="162" y="56"/>
                    </a:cubicBezTo>
                    <a:cubicBezTo>
                      <a:pt x="134" y="56"/>
                      <a:pt x="112" y="55"/>
                      <a:pt x="98" y="53"/>
                    </a:cubicBezTo>
                    <a:cubicBezTo>
                      <a:pt x="84" y="52"/>
                      <a:pt x="71" y="45"/>
                      <a:pt x="71" y="45"/>
                    </a:cubicBezTo>
                    <a:lnTo>
                      <a:pt x="62"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6" name="Freeform 454"/>
              <p:cNvSpPr>
                <a:spLocks/>
              </p:cNvSpPr>
              <p:nvPr/>
            </p:nvSpPr>
            <p:spPr bwMode="auto">
              <a:xfrm>
                <a:off x="31459488" y="2414588"/>
                <a:ext cx="554038" cy="214313"/>
              </a:xfrm>
              <a:custGeom>
                <a:avLst/>
                <a:gdLst>
                  <a:gd name="T0" fmla="*/ 148 w 148"/>
                  <a:gd name="T1" fmla="*/ 57 h 57"/>
                  <a:gd name="T2" fmla="*/ 59 w 148"/>
                  <a:gd name="T3" fmla="*/ 57 h 57"/>
                  <a:gd name="T4" fmla="*/ 0 w 148"/>
                  <a:gd name="T5" fmla="*/ 0 h 57"/>
                  <a:gd name="T6" fmla="*/ 88 w 148"/>
                  <a:gd name="T7" fmla="*/ 0 h 57"/>
                  <a:gd name="T8" fmla="*/ 94 w 148"/>
                  <a:gd name="T9" fmla="*/ 6 h 57"/>
                  <a:gd name="T10" fmla="*/ 46 w 148"/>
                  <a:gd name="T11" fmla="*/ 6 h 57"/>
                  <a:gd name="T12" fmla="*/ 94 w 148"/>
                  <a:gd name="T13" fmla="*/ 51 h 57"/>
                  <a:gd name="T14" fmla="*/ 142 w 148"/>
                  <a:gd name="T15" fmla="*/ 51 h 57"/>
                  <a:gd name="T16" fmla="*/ 148 w 148"/>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57">
                    <a:moveTo>
                      <a:pt x="148" y="57"/>
                    </a:moveTo>
                    <a:cubicBezTo>
                      <a:pt x="118" y="57"/>
                      <a:pt x="89" y="57"/>
                      <a:pt x="59" y="57"/>
                    </a:cubicBezTo>
                    <a:cubicBezTo>
                      <a:pt x="39" y="38"/>
                      <a:pt x="19" y="19"/>
                      <a:pt x="0" y="0"/>
                    </a:cubicBezTo>
                    <a:cubicBezTo>
                      <a:pt x="29" y="0"/>
                      <a:pt x="58" y="0"/>
                      <a:pt x="88" y="0"/>
                    </a:cubicBezTo>
                    <a:cubicBezTo>
                      <a:pt x="94" y="6"/>
                      <a:pt x="94" y="6"/>
                      <a:pt x="94" y="6"/>
                    </a:cubicBezTo>
                    <a:cubicBezTo>
                      <a:pt x="78" y="6"/>
                      <a:pt x="62" y="6"/>
                      <a:pt x="46" y="6"/>
                    </a:cubicBezTo>
                    <a:cubicBezTo>
                      <a:pt x="62" y="21"/>
                      <a:pt x="78" y="36"/>
                      <a:pt x="94" y="51"/>
                    </a:cubicBezTo>
                    <a:cubicBezTo>
                      <a:pt x="110" y="51"/>
                      <a:pt x="126" y="51"/>
                      <a:pt x="142" y="51"/>
                    </a:cubicBezTo>
                    <a:lnTo>
                      <a:pt x="148" y="5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7" name="Freeform 455"/>
              <p:cNvSpPr>
                <a:spLocks noEditPoints="1"/>
              </p:cNvSpPr>
              <p:nvPr/>
            </p:nvSpPr>
            <p:spPr bwMode="auto">
              <a:xfrm>
                <a:off x="27960638" y="3041651"/>
                <a:ext cx="306388" cy="146050"/>
              </a:xfrm>
              <a:custGeom>
                <a:avLst/>
                <a:gdLst>
                  <a:gd name="T0" fmla="*/ 0 w 82"/>
                  <a:gd name="T1" fmla="*/ 5 h 39"/>
                  <a:gd name="T2" fmla="*/ 24 w 82"/>
                  <a:gd name="T3" fmla="*/ 0 h 39"/>
                  <a:gd name="T4" fmla="*/ 46 w 82"/>
                  <a:gd name="T5" fmla="*/ 2 h 39"/>
                  <a:gd name="T6" fmla="*/ 57 w 82"/>
                  <a:gd name="T7" fmla="*/ 5 h 39"/>
                  <a:gd name="T8" fmla="*/ 53 w 82"/>
                  <a:gd name="T9" fmla="*/ 9 h 39"/>
                  <a:gd name="T10" fmla="*/ 33 w 82"/>
                  <a:gd name="T11" fmla="*/ 10 h 39"/>
                  <a:gd name="T12" fmla="*/ 10 w 82"/>
                  <a:gd name="T13" fmla="*/ 9 h 39"/>
                  <a:gd name="T14" fmla="*/ 0 w 82"/>
                  <a:gd name="T15" fmla="*/ 5 h 39"/>
                  <a:gd name="T16" fmla="*/ 25 w 82"/>
                  <a:gd name="T17" fmla="*/ 34 h 39"/>
                  <a:gd name="T18" fmla="*/ 29 w 82"/>
                  <a:gd name="T19" fmla="*/ 30 h 39"/>
                  <a:gd name="T20" fmla="*/ 49 w 82"/>
                  <a:gd name="T21" fmla="*/ 29 h 39"/>
                  <a:gd name="T22" fmla="*/ 71 w 82"/>
                  <a:gd name="T23" fmla="*/ 30 h 39"/>
                  <a:gd name="T24" fmla="*/ 82 w 82"/>
                  <a:gd name="T25" fmla="*/ 34 h 39"/>
                  <a:gd name="T26" fmla="*/ 78 w 82"/>
                  <a:gd name="T27" fmla="*/ 38 h 39"/>
                  <a:gd name="T28" fmla="*/ 58 w 82"/>
                  <a:gd name="T29" fmla="*/ 39 h 39"/>
                  <a:gd name="T30" fmla="*/ 35 w 82"/>
                  <a:gd name="T31" fmla="*/ 38 h 39"/>
                  <a:gd name="T32" fmla="*/ 25 w 82"/>
                  <a:gd name="T33"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9">
                    <a:moveTo>
                      <a:pt x="0" y="5"/>
                    </a:moveTo>
                    <a:cubicBezTo>
                      <a:pt x="0" y="5"/>
                      <a:pt x="5" y="0"/>
                      <a:pt x="24" y="0"/>
                    </a:cubicBezTo>
                    <a:cubicBezTo>
                      <a:pt x="33" y="0"/>
                      <a:pt x="46" y="2"/>
                      <a:pt x="46" y="2"/>
                    </a:cubicBezTo>
                    <a:cubicBezTo>
                      <a:pt x="57" y="5"/>
                      <a:pt x="57" y="5"/>
                      <a:pt x="57" y="5"/>
                    </a:cubicBezTo>
                    <a:cubicBezTo>
                      <a:pt x="53" y="9"/>
                      <a:pt x="53" y="9"/>
                      <a:pt x="53" y="9"/>
                    </a:cubicBezTo>
                    <a:cubicBezTo>
                      <a:pt x="53" y="9"/>
                      <a:pt x="42" y="10"/>
                      <a:pt x="33" y="10"/>
                    </a:cubicBezTo>
                    <a:cubicBezTo>
                      <a:pt x="23" y="10"/>
                      <a:pt x="10" y="9"/>
                      <a:pt x="10" y="9"/>
                    </a:cubicBezTo>
                    <a:lnTo>
                      <a:pt x="0" y="5"/>
                    </a:lnTo>
                    <a:close/>
                    <a:moveTo>
                      <a:pt x="25" y="34"/>
                    </a:moveTo>
                    <a:cubicBezTo>
                      <a:pt x="29" y="30"/>
                      <a:pt x="29" y="30"/>
                      <a:pt x="29" y="30"/>
                    </a:cubicBezTo>
                    <a:cubicBezTo>
                      <a:pt x="29" y="30"/>
                      <a:pt x="40" y="29"/>
                      <a:pt x="49" y="29"/>
                    </a:cubicBezTo>
                    <a:cubicBezTo>
                      <a:pt x="58" y="29"/>
                      <a:pt x="71" y="30"/>
                      <a:pt x="71" y="30"/>
                    </a:cubicBezTo>
                    <a:cubicBezTo>
                      <a:pt x="82" y="34"/>
                      <a:pt x="82" y="34"/>
                      <a:pt x="82" y="34"/>
                    </a:cubicBezTo>
                    <a:cubicBezTo>
                      <a:pt x="78" y="38"/>
                      <a:pt x="78" y="38"/>
                      <a:pt x="78" y="38"/>
                    </a:cubicBezTo>
                    <a:cubicBezTo>
                      <a:pt x="78" y="38"/>
                      <a:pt x="67" y="39"/>
                      <a:pt x="58" y="39"/>
                    </a:cubicBezTo>
                    <a:cubicBezTo>
                      <a:pt x="49" y="39"/>
                      <a:pt x="35" y="38"/>
                      <a:pt x="35" y="38"/>
                    </a:cubicBezTo>
                    <a:lnTo>
                      <a:pt x="25" y="3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8" name="Freeform 456"/>
              <p:cNvSpPr>
                <a:spLocks noEditPoints="1"/>
              </p:cNvSpPr>
              <p:nvPr/>
            </p:nvSpPr>
            <p:spPr bwMode="auto">
              <a:xfrm>
                <a:off x="28260675" y="3376613"/>
                <a:ext cx="292100" cy="179388"/>
              </a:xfrm>
              <a:custGeom>
                <a:avLst/>
                <a:gdLst>
                  <a:gd name="T0" fmla="*/ 74 w 78"/>
                  <a:gd name="T1" fmla="*/ 30 h 48"/>
                  <a:gd name="T2" fmla="*/ 78 w 78"/>
                  <a:gd name="T3" fmla="*/ 31 h 48"/>
                  <a:gd name="T4" fmla="*/ 58 w 78"/>
                  <a:gd name="T5" fmla="*/ 48 h 48"/>
                  <a:gd name="T6" fmla="*/ 24 w 78"/>
                  <a:gd name="T7" fmla="*/ 48 h 48"/>
                  <a:gd name="T8" fmla="*/ 29 w 78"/>
                  <a:gd name="T9" fmla="*/ 30 h 48"/>
                  <a:gd name="T10" fmla="*/ 74 w 78"/>
                  <a:gd name="T11" fmla="*/ 30 h 48"/>
                  <a:gd name="T12" fmla="*/ 0 w 78"/>
                  <a:gd name="T13" fmla="*/ 5 h 48"/>
                  <a:gd name="T14" fmla="*/ 24 w 78"/>
                  <a:gd name="T15" fmla="*/ 0 h 48"/>
                  <a:gd name="T16" fmla="*/ 47 w 78"/>
                  <a:gd name="T17" fmla="*/ 1 h 48"/>
                  <a:gd name="T18" fmla="*/ 58 w 78"/>
                  <a:gd name="T19" fmla="*/ 5 h 48"/>
                  <a:gd name="T20" fmla="*/ 53 w 78"/>
                  <a:gd name="T21" fmla="*/ 9 h 48"/>
                  <a:gd name="T22" fmla="*/ 33 w 78"/>
                  <a:gd name="T23" fmla="*/ 10 h 48"/>
                  <a:gd name="T24" fmla="*/ 11 w 78"/>
                  <a:gd name="T25" fmla="*/ 9 h 48"/>
                  <a:gd name="T26" fmla="*/ 0 w 78"/>
                  <a:gd name="T2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8">
                    <a:moveTo>
                      <a:pt x="74" y="30"/>
                    </a:moveTo>
                    <a:cubicBezTo>
                      <a:pt x="78" y="31"/>
                      <a:pt x="78" y="31"/>
                      <a:pt x="78" y="31"/>
                    </a:cubicBezTo>
                    <a:cubicBezTo>
                      <a:pt x="78" y="31"/>
                      <a:pt x="69" y="41"/>
                      <a:pt x="58" y="48"/>
                    </a:cubicBezTo>
                    <a:cubicBezTo>
                      <a:pt x="47" y="48"/>
                      <a:pt x="35" y="48"/>
                      <a:pt x="24" y="48"/>
                    </a:cubicBezTo>
                    <a:cubicBezTo>
                      <a:pt x="27" y="41"/>
                      <a:pt x="29" y="30"/>
                      <a:pt x="29" y="30"/>
                    </a:cubicBezTo>
                    <a:cubicBezTo>
                      <a:pt x="44" y="30"/>
                      <a:pt x="59" y="30"/>
                      <a:pt x="74" y="30"/>
                    </a:cubicBezTo>
                    <a:close/>
                    <a:moveTo>
                      <a:pt x="0" y="5"/>
                    </a:moveTo>
                    <a:cubicBezTo>
                      <a:pt x="0" y="5"/>
                      <a:pt x="5" y="0"/>
                      <a:pt x="24" y="0"/>
                    </a:cubicBezTo>
                    <a:cubicBezTo>
                      <a:pt x="34" y="0"/>
                      <a:pt x="47" y="1"/>
                      <a:pt x="47" y="1"/>
                    </a:cubicBezTo>
                    <a:cubicBezTo>
                      <a:pt x="58" y="5"/>
                      <a:pt x="58" y="5"/>
                      <a:pt x="58" y="5"/>
                    </a:cubicBezTo>
                    <a:cubicBezTo>
                      <a:pt x="53" y="9"/>
                      <a:pt x="53" y="9"/>
                      <a:pt x="53" y="9"/>
                    </a:cubicBezTo>
                    <a:cubicBezTo>
                      <a:pt x="53" y="9"/>
                      <a:pt x="43" y="10"/>
                      <a:pt x="33" y="10"/>
                    </a:cubicBezTo>
                    <a:cubicBezTo>
                      <a:pt x="24" y="10"/>
                      <a:pt x="11" y="9"/>
                      <a:pt x="11" y="9"/>
                    </a:cubicBezTo>
                    <a:lnTo>
                      <a:pt x="0" y="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09" name="Freeform 457"/>
              <p:cNvSpPr>
                <a:spLocks/>
              </p:cNvSpPr>
              <p:nvPr/>
            </p:nvSpPr>
            <p:spPr bwMode="auto">
              <a:xfrm>
                <a:off x="20046950" y="4041776"/>
                <a:ext cx="771525" cy="138113"/>
              </a:xfrm>
              <a:custGeom>
                <a:avLst/>
                <a:gdLst>
                  <a:gd name="T0" fmla="*/ 206 w 206"/>
                  <a:gd name="T1" fmla="*/ 37 h 37"/>
                  <a:gd name="T2" fmla="*/ 2 w 206"/>
                  <a:gd name="T3" fmla="*/ 22 h 37"/>
                  <a:gd name="T4" fmla="*/ 0 w 206"/>
                  <a:gd name="T5" fmla="*/ 17 h 37"/>
                  <a:gd name="T6" fmla="*/ 185 w 206"/>
                  <a:gd name="T7" fmla="*/ 0 h 37"/>
                  <a:gd name="T8" fmla="*/ 189 w 206"/>
                  <a:gd name="T9" fmla="*/ 7 h 37"/>
                  <a:gd name="T10" fmla="*/ 49 w 206"/>
                  <a:gd name="T11" fmla="*/ 19 h 37"/>
                  <a:gd name="T12" fmla="*/ 202 w 206"/>
                  <a:gd name="T13" fmla="*/ 30 h 37"/>
                  <a:gd name="T14" fmla="*/ 206 w 20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7">
                    <a:moveTo>
                      <a:pt x="206" y="37"/>
                    </a:moveTo>
                    <a:cubicBezTo>
                      <a:pt x="138" y="32"/>
                      <a:pt x="70" y="27"/>
                      <a:pt x="2" y="22"/>
                    </a:cubicBezTo>
                    <a:cubicBezTo>
                      <a:pt x="0" y="17"/>
                      <a:pt x="0" y="17"/>
                      <a:pt x="0" y="17"/>
                    </a:cubicBezTo>
                    <a:cubicBezTo>
                      <a:pt x="62" y="11"/>
                      <a:pt x="123" y="5"/>
                      <a:pt x="185" y="0"/>
                    </a:cubicBezTo>
                    <a:cubicBezTo>
                      <a:pt x="189" y="7"/>
                      <a:pt x="189" y="7"/>
                      <a:pt x="189" y="7"/>
                    </a:cubicBezTo>
                    <a:cubicBezTo>
                      <a:pt x="142" y="11"/>
                      <a:pt x="96" y="15"/>
                      <a:pt x="49" y="19"/>
                    </a:cubicBezTo>
                    <a:cubicBezTo>
                      <a:pt x="100" y="23"/>
                      <a:pt x="151" y="26"/>
                      <a:pt x="202" y="30"/>
                    </a:cubicBezTo>
                    <a:lnTo>
                      <a:pt x="206"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0" name="Freeform 458"/>
              <p:cNvSpPr>
                <a:spLocks/>
              </p:cNvSpPr>
              <p:nvPr/>
            </p:nvSpPr>
            <p:spPr bwMode="auto">
              <a:xfrm>
                <a:off x="20523200" y="4503738"/>
                <a:ext cx="228600" cy="71438"/>
              </a:xfrm>
              <a:custGeom>
                <a:avLst/>
                <a:gdLst>
                  <a:gd name="T0" fmla="*/ 61 w 61"/>
                  <a:gd name="T1" fmla="*/ 1 h 19"/>
                  <a:gd name="T2" fmla="*/ 35 w 61"/>
                  <a:gd name="T3" fmla="*/ 19 h 19"/>
                  <a:gd name="T4" fmla="*/ 0 w 61"/>
                  <a:gd name="T5" fmla="*/ 19 h 19"/>
                  <a:gd name="T6" fmla="*/ 11 w 61"/>
                  <a:gd name="T7" fmla="*/ 0 h 19"/>
                  <a:gd name="T8" fmla="*/ 57 w 61"/>
                  <a:gd name="T9" fmla="*/ 0 h 19"/>
                  <a:gd name="T10" fmla="*/ 61 w 61"/>
                  <a:gd name="T11" fmla="*/ 1 h 19"/>
                </a:gdLst>
                <a:ahLst/>
                <a:cxnLst>
                  <a:cxn ang="0">
                    <a:pos x="T0" y="T1"/>
                  </a:cxn>
                  <a:cxn ang="0">
                    <a:pos x="T2" y="T3"/>
                  </a:cxn>
                  <a:cxn ang="0">
                    <a:pos x="T4" y="T5"/>
                  </a:cxn>
                  <a:cxn ang="0">
                    <a:pos x="T6" y="T7"/>
                  </a:cxn>
                  <a:cxn ang="0">
                    <a:pos x="T8" y="T9"/>
                  </a:cxn>
                  <a:cxn ang="0">
                    <a:pos x="T10" y="T11"/>
                  </a:cxn>
                </a:cxnLst>
                <a:rect l="0" t="0" r="r" b="b"/>
                <a:pathLst>
                  <a:path w="61" h="19">
                    <a:moveTo>
                      <a:pt x="61" y="1"/>
                    </a:moveTo>
                    <a:cubicBezTo>
                      <a:pt x="61" y="1"/>
                      <a:pt x="48" y="11"/>
                      <a:pt x="35" y="19"/>
                    </a:cubicBezTo>
                    <a:cubicBezTo>
                      <a:pt x="23" y="19"/>
                      <a:pt x="12" y="19"/>
                      <a:pt x="0" y="19"/>
                    </a:cubicBezTo>
                    <a:cubicBezTo>
                      <a:pt x="6" y="12"/>
                      <a:pt x="11" y="0"/>
                      <a:pt x="11" y="0"/>
                    </a:cubicBezTo>
                    <a:cubicBezTo>
                      <a:pt x="26" y="0"/>
                      <a:pt x="42" y="0"/>
                      <a:pt x="57" y="0"/>
                    </a:cubicBezTo>
                    <a:lnTo>
                      <a:pt x="61" y="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1" name="Freeform 459"/>
              <p:cNvSpPr>
                <a:spLocks/>
              </p:cNvSpPr>
              <p:nvPr/>
            </p:nvSpPr>
            <p:spPr bwMode="auto">
              <a:xfrm>
                <a:off x="25803225" y="4041776"/>
                <a:ext cx="795338" cy="138113"/>
              </a:xfrm>
              <a:custGeom>
                <a:avLst/>
                <a:gdLst>
                  <a:gd name="T0" fmla="*/ 23 w 212"/>
                  <a:gd name="T1" fmla="*/ 30 h 37"/>
                  <a:gd name="T2" fmla="*/ 162 w 212"/>
                  <a:gd name="T3" fmla="*/ 19 h 37"/>
                  <a:gd name="T4" fmla="*/ 6 w 212"/>
                  <a:gd name="T5" fmla="*/ 7 h 37"/>
                  <a:gd name="T6" fmla="*/ 0 w 212"/>
                  <a:gd name="T7" fmla="*/ 0 h 37"/>
                  <a:gd name="T8" fmla="*/ 209 w 212"/>
                  <a:gd name="T9" fmla="*/ 17 h 37"/>
                  <a:gd name="T10" fmla="*/ 212 w 212"/>
                  <a:gd name="T11" fmla="*/ 22 h 37"/>
                  <a:gd name="T12" fmla="*/ 29 w 212"/>
                  <a:gd name="T13" fmla="*/ 37 h 37"/>
                  <a:gd name="T14" fmla="*/ 23 w 212"/>
                  <a:gd name="T15" fmla="*/ 3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37">
                    <a:moveTo>
                      <a:pt x="23" y="30"/>
                    </a:moveTo>
                    <a:cubicBezTo>
                      <a:pt x="69" y="26"/>
                      <a:pt x="115" y="23"/>
                      <a:pt x="162" y="19"/>
                    </a:cubicBezTo>
                    <a:cubicBezTo>
                      <a:pt x="109" y="15"/>
                      <a:pt x="57" y="11"/>
                      <a:pt x="6" y="7"/>
                    </a:cubicBezTo>
                    <a:cubicBezTo>
                      <a:pt x="0" y="0"/>
                      <a:pt x="0" y="0"/>
                      <a:pt x="0" y="0"/>
                    </a:cubicBezTo>
                    <a:cubicBezTo>
                      <a:pt x="70" y="5"/>
                      <a:pt x="139" y="11"/>
                      <a:pt x="209" y="17"/>
                    </a:cubicBezTo>
                    <a:cubicBezTo>
                      <a:pt x="212" y="22"/>
                      <a:pt x="212" y="22"/>
                      <a:pt x="212" y="22"/>
                    </a:cubicBezTo>
                    <a:cubicBezTo>
                      <a:pt x="151" y="27"/>
                      <a:pt x="90" y="32"/>
                      <a:pt x="29" y="37"/>
                    </a:cubicBezTo>
                    <a:lnTo>
                      <a:pt x="23" y="3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2" name="Freeform 460"/>
              <p:cNvSpPr>
                <a:spLocks/>
              </p:cNvSpPr>
              <p:nvPr/>
            </p:nvSpPr>
            <p:spPr bwMode="auto">
              <a:xfrm>
                <a:off x="26441400" y="4495801"/>
                <a:ext cx="223838" cy="46038"/>
              </a:xfrm>
              <a:custGeom>
                <a:avLst/>
                <a:gdLst>
                  <a:gd name="T0" fmla="*/ 0 w 60"/>
                  <a:gd name="T1" fmla="*/ 6 h 12"/>
                  <a:gd name="T2" fmla="*/ 4 w 60"/>
                  <a:gd name="T3" fmla="*/ 2 h 12"/>
                  <a:gd name="T4" fmla="*/ 26 w 60"/>
                  <a:gd name="T5" fmla="*/ 0 h 12"/>
                  <a:gd name="T6" fmla="*/ 49 w 60"/>
                  <a:gd name="T7" fmla="*/ 2 h 12"/>
                  <a:gd name="T8" fmla="*/ 60 w 60"/>
                  <a:gd name="T9" fmla="*/ 6 h 12"/>
                  <a:gd name="T10" fmla="*/ 56 w 60"/>
                  <a:gd name="T11" fmla="*/ 11 h 12"/>
                  <a:gd name="T12" fmla="*/ 34 w 60"/>
                  <a:gd name="T13" fmla="*/ 12 h 12"/>
                  <a:gd name="T14" fmla="*/ 11 w 60"/>
                  <a:gd name="T15" fmla="*/ 11 h 12"/>
                  <a:gd name="T16" fmla="*/ 0 w 60"/>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0" y="6"/>
                    </a:moveTo>
                    <a:cubicBezTo>
                      <a:pt x="4" y="2"/>
                      <a:pt x="4" y="2"/>
                      <a:pt x="4" y="2"/>
                    </a:cubicBezTo>
                    <a:cubicBezTo>
                      <a:pt x="4" y="2"/>
                      <a:pt x="16" y="0"/>
                      <a:pt x="26" y="0"/>
                    </a:cubicBezTo>
                    <a:cubicBezTo>
                      <a:pt x="35" y="0"/>
                      <a:pt x="49" y="2"/>
                      <a:pt x="49" y="2"/>
                    </a:cubicBezTo>
                    <a:cubicBezTo>
                      <a:pt x="55" y="3"/>
                      <a:pt x="60" y="6"/>
                      <a:pt x="60" y="6"/>
                    </a:cubicBezTo>
                    <a:cubicBezTo>
                      <a:pt x="56" y="11"/>
                      <a:pt x="56" y="11"/>
                      <a:pt x="56" y="11"/>
                    </a:cubicBezTo>
                    <a:cubicBezTo>
                      <a:pt x="56" y="11"/>
                      <a:pt x="44" y="12"/>
                      <a:pt x="34" y="12"/>
                    </a:cubicBezTo>
                    <a:cubicBezTo>
                      <a:pt x="25" y="12"/>
                      <a:pt x="17" y="12"/>
                      <a:pt x="11" y="11"/>
                    </a:cubicBezTo>
                    <a:lnTo>
                      <a:pt x="0" y="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3" name="Freeform 461"/>
              <p:cNvSpPr>
                <a:spLocks noEditPoints="1"/>
              </p:cNvSpPr>
              <p:nvPr/>
            </p:nvSpPr>
            <p:spPr bwMode="auto">
              <a:xfrm>
                <a:off x="31413450" y="4011613"/>
                <a:ext cx="676275" cy="203200"/>
              </a:xfrm>
              <a:custGeom>
                <a:avLst/>
                <a:gdLst>
                  <a:gd name="T0" fmla="*/ 86 w 180"/>
                  <a:gd name="T1" fmla="*/ 37 h 54"/>
                  <a:gd name="T2" fmla="*/ 83 w 180"/>
                  <a:gd name="T3" fmla="*/ 35 h 54"/>
                  <a:gd name="T4" fmla="*/ 85 w 180"/>
                  <a:gd name="T5" fmla="*/ 28 h 54"/>
                  <a:gd name="T6" fmla="*/ 107 w 180"/>
                  <a:gd name="T7" fmla="*/ 23 h 54"/>
                  <a:gd name="T8" fmla="*/ 133 w 180"/>
                  <a:gd name="T9" fmla="*/ 17 h 54"/>
                  <a:gd name="T10" fmla="*/ 135 w 180"/>
                  <a:gd name="T11" fmla="*/ 13 h 54"/>
                  <a:gd name="T12" fmla="*/ 120 w 180"/>
                  <a:gd name="T13" fmla="*/ 8 h 54"/>
                  <a:gd name="T14" fmla="*/ 86 w 180"/>
                  <a:gd name="T15" fmla="*/ 7 h 54"/>
                  <a:gd name="T16" fmla="*/ 52 w 180"/>
                  <a:gd name="T17" fmla="*/ 8 h 54"/>
                  <a:gd name="T18" fmla="*/ 23 w 180"/>
                  <a:gd name="T19" fmla="*/ 10 h 54"/>
                  <a:gd name="T20" fmla="*/ 0 w 180"/>
                  <a:gd name="T21" fmla="*/ 4 h 54"/>
                  <a:gd name="T22" fmla="*/ 82 w 180"/>
                  <a:gd name="T23" fmla="*/ 0 h 54"/>
                  <a:gd name="T24" fmla="*/ 148 w 180"/>
                  <a:gd name="T25" fmla="*/ 3 h 54"/>
                  <a:gd name="T26" fmla="*/ 180 w 180"/>
                  <a:gd name="T27" fmla="*/ 13 h 54"/>
                  <a:gd name="T28" fmla="*/ 180 w 180"/>
                  <a:gd name="T29" fmla="*/ 17 h 54"/>
                  <a:gd name="T30" fmla="*/ 171 w 180"/>
                  <a:gd name="T31" fmla="*/ 21 h 54"/>
                  <a:gd name="T32" fmla="*/ 145 w 180"/>
                  <a:gd name="T33" fmla="*/ 26 h 54"/>
                  <a:gd name="T34" fmla="*/ 125 w 180"/>
                  <a:gd name="T35" fmla="*/ 31 h 54"/>
                  <a:gd name="T36" fmla="*/ 123 w 180"/>
                  <a:gd name="T37" fmla="*/ 35 h 54"/>
                  <a:gd name="T38" fmla="*/ 125 w 180"/>
                  <a:gd name="T39" fmla="*/ 37 h 54"/>
                  <a:gd name="T40" fmla="*/ 86 w 180"/>
                  <a:gd name="T41" fmla="*/ 37 h 54"/>
                  <a:gd name="T42" fmla="*/ 89 w 180"/>
                  <a:gd name="T43" fmla="*/ 49 h 54"/>
                  <a:gd name="T44" fmla="*/ 113 w 180"/>
                  <a:gd name="T45" fmla="*/ 43 h 54"/>
                  <a:gd name="T46" fmla="*/ 136 w 180"/>
                  <a:gd name="T47" fmla="*/ 45 h 54"/>
                  <a:gd name="T48" fmla="*/ 148 w 180"/>
                  <a:gd name="T49" fmla="*/ 49 h 54"/>
                  <a:gd name="T50" fmla="*/ 144 w 180"/>
                  <a:gd name="T51" fmla="*/ 53 h 54"/>
                  <a:gd name="T52" fmla="*/ 124 w 180"/>
                  <a:gd name="T53" fmla="*/ 54 h 54"/>
                  <a:gd name="T54" fmla="*/ 100 w 180"/>
                  <a:gd name="T55" fmla="*/ 53 h 54"/>
                  <a:gd name="T56" fmla="*/ 89 w 180"/>
                  <a:gd name="T57"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0" h="54">
                    <a:moveTo>
                      <a:pt x="86" y="37"/>
                    </a:moveTo>
                    <a:cubicBezTo>
                      <a:pt x="83" y="35"/>
                      <a:pt x="83" y="35"/>
                      <a:pt x="83" y="35"/>
                    </a:cubicBezTo>
                    <a:cubicBezTo>
                      <a:pt x="85" y="28"/>
                      <a:pt x="85" y="28"/>
                      <a:pt x="85" y="28"/>
                    </a:cubicBezTo>
                    <a:cubicBezTo>
                      <a:pt x="85" y="28"/>
                      <a:pt x="96" y="25"/>
                      <a:pt x="107" y="23"/>
                    </a:cubicBezTo>
                    <a:cubicBezTo>
                      <a:pt x="121" y="20"/>
                      <a:pt x="133" y="17"/>
                      <a:pt x="133" y="17"/>
                    </a:cubicBezTo>
                    <a:cubicBezTo>
                      <a:pt x="135" y="13"/>
                      <a:pt x="135" y="13"/>
                      <a:pt x="135" y="13"/>
                    </a:cubicBezTo>
                    <a:cubicBezTo>
                      <a:pt x="135" y="13"/>
                      <a:pt x="128" y="9"/>
                      <a:pt x="120" y="8"/>
                    </a:cubicBezTo>
                    <a:cubicBezTo>
                      <a:pt x="111" y="7"/>
                      <a:pt x="100" y="7"/>
                      <a:pt x="86" y="7"/>
                    </a:cubicBezTo>
                    <a:cubicBezTo>
                      <a:pt x="73" y="7"/>
                      <a:pt x="62" y="7"/>
                      <a:pt x="52" y="8"/>
                    </a:cubicBezTo>
                    <a:cubicBezTo>
                      <a:pt x="42" y="8"/>
                      <a:pt x="32" y="9"/>
                      <a:pt x="23" y="10"/>
                    </a:cubicBezTo>
                    <a:cubicBezTo>
                      <a:pt x="15" y="8"/>
                      <a:pt x="7" y="6"/>
                      <a:pt x="0" y="4"/>
                    </a:cubicBezTo>
                    <a:cubicBezTo>
                      <a:pt x="24" y="1"/>
                      <a:pt x="52" y="0"/>
                      <a:pt x="82" y="0"/>
                    </a:cubicBezTo>
                    <a:cubicBezTo>
                      <a:pt x="108" y="0"/>
                      <a:pt x="130" y="1"/>
                      <a:pt x="148" y="3"/>
                    </a:cubicBezTo>
                    <a:cubicBezTo>
                      <a:pt x="165" y="5"/>
                      <a:pt x="180" y="13"/>
                      <a:pt x="180" y="13"/>
                    </a:cubicBezTo>
                    <a:cubicBezTo>
                      <a:pt x="180" y="17"/>
                      <a:pt x="180" y="17"/>
                      <a:pt x="180" y="17"/>
                    </a:cubicBezTo>
                    <a:cubicBezTo>
                      <a:pt x="171" y="21"/>
                      <a:pt x="171" y="21"/>
                      <a:pt x="171" y="21"/>
                    </a:cubicBezTo>
                    <a:cubicBezTo>
                      <a:pt x="171" y="21"/>
                      <a:pt x="158" y="24"/>
                      <a:pt x="145" y="26"/>
                    </a:cubicBezTo>
                    <a:cubicBezTo>
                      <a:pt x="135" y="28"/>
                      <a:pt x="125" y="31"/>
                      <a:pt x="125" y="31"/>
                    </a:cubicBezTo>
                    <a:cubicBezTo>
                      <a:pt x="123" y="35"/>
                      <a:pt x="123" y="35"/>
                      <a:pt x="123" y="35"/>
                    </a:cubicBezTo>
                    <a:cubicBezTo>
                      <a:pt x="125" y="37"/>
                      <a:pt x="125" y="37"/>
                      <a:pt x="125" y="37"/>
                    </a:cubicBezTo>
                    <a:cubicBezTo>
                      <a:pt x="112" y="37"/>
                      <a:pt x="99" y="37"/>
                      <a:pt x="86" y="37"/>
                    </a:cubicBezTo>
                    <a:close/>
                    <a:moveTo>
                      <a:pt x="89" y="49"/>
                    </a:moveTo>
                    <a:cubicBezTo>
                      <a:pt x="89" y="49"/>
                      <a:pt x="93" y="43"/>
                      <a:pt x="113" y="43"/>
                    </a:cubicBezTo>
                    <a:cubicBezTo>
                      <a:pt x="122" y="43"/>
                      <a:pt x="130" y="44"/>
                      <a:pt x="136" y="45"/>
                    </a:cubicBezTo>
                    <a:cubicBezTo>
                      <a:pt x="148" y="49"/>
                      <a:pt x="148" y="49"/>
                      <a:pt x="148" y="49"/>
                    </a:cubicBezTo>
                    <a:cubicBezTo>
                      <a:pt x="144" y="53"/>
                      <a:pt x="144" y="53"/>
                      <a:pt x="144" y="53"/>
                    </a:cubicBezTo>
                    <a:cubicBezTo>
                      <a:pt x="144" y="53"/>
                      <a:pt x="133" y="54"/>
                      <a:pt x="124" y="54"/>
                    </a:cubicBezTo>
                    <a:cubicBezTo>
                      <a:pt x="114" y="54"/>
                      <a:pt x="100" y="53"/>
                      <a:pt x="100" y="53"/>
                    </a:cubicBezTo>
                    <a:cubicBezTo>
                      <a:pt x="95" y="52"/>
                      <a:pt x="89" y="49"/>
                      <a:pt x="89" y="4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4" name="Freeform 462"/>
              <p:cNvSpPr>
                <a:spLocks/>
              </p:cNvSpPr>
              <p:nvPr/>
            </p:nvSpPr>
            <p:spPr bwMode="auto">
              <a:xfrm>
                <a:off x="31996063" y="4352926"/>
                <a:ext cx="377825" cy="207963"/>
              </a:xfrm>
              <a:custGeom>
                <a:avLst/>
                <a:gdLst>
                  <a:gd name="T0" fmla="*/ 101 w 101"/>
                  <a:gd name="T1" fmla="*/ 0 h 55"/>
                  <a:gd name="T2" fmla="*/ 45 w 101"/>
                  <a:gd name="T3" fmla="*/ 55 h 55"/>
                  <a:gd name="T4" fmla="*/ 0 w 101"/>
                  <a:gd name="T5" fmla="*/ 55 h 55"/>
                  <a:gd name="T6" fmla="*/ 57 w 101"/>
                  <a:gd name="T7" fmla="*/ 0 h 55"/>
                  <a:gd name="T8" fmla="*/ 101 w 101"/>
                  <a:gd name="T9" fmla="*/ 0 h 55"/>
                </a:gdLst>
                <a:ahLst/>
                <a:cxnLst>
                  <a:cxn ang="0">
                    <a:pos x="T0" y="T1"/>
                  </a:cxn>
                  <a:cxn ang="0">
                    <a:pos x="T2" y="T3"/>
                  </a:cxn>
                  <a:cxn ang="0">
                    <a:pos x="T4" y="T5"/>
                  </a:cxn>
                  <a:cxn ang="0">
                    <a:pos x="T6" y="T7"/>
                  </a:cxn>
                  <a:cxn ang="0">
                    <a:pos x="T8" y="T9"/>
                  </a:cxn>
                </a:cxnLst>
                <a:rect l="0" t="0" r="r" b="b"/>
                <a:pathLst>
                  <a:path w="101" h="55">
                    <a:moveTo>
                      <a:pt x="101" y="0"/>
                    </a:moveTo>
                    <a:cubicBezTo>
                      <a:pt x="83" y="19"/>
                      <a:pt x="64" y="36"/>
                      <a:pt x="45" y="55"/>
                    </a:cubicBezTo>
                    <a:cubicBezTo>
                      <a:pt x="30" y="55"/>
                      <a:pt x="15" y="55"/>
                      <a:pt x="0" y="55"/>
                    </a:cubicBezTo>
                    <a:cubicBezTo>
                      <a:pt x="19" y="36"/>
                      <a:pt x="38" y="19"/>
                      <a:pt x="57" y="0"/>
                    </a:cubicBezTo>
                    <a:cubicBezTo>
                      <a:pt x="72" y="0"/>
                      <a:pt x="87" y="0"/>
                      <a:pt x="10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5" name="Freeform 463"/>
              <p:cNvSpPr>
                <a:spLocks/>
              </p:cNvSpPr>
              <p:nvPr/>
            </p:nvSpPr>
            <p:spPr bwMode="auto">
              <a:xfrm>
                <a:off x="-29290963" y="1304926"/>
                <a:ext cx="700088" cy="30163"/>
              </a:xfrm>
              <a:custGeom>
                <a:avLst/>
                <a:gdLst>
                  <a:gd name="T0" fmla="*/ 47 w 187"/>
                  <a:gd name="T1" fmla="*/ 5 h 8"/>
                  <a:gd name="T2" fmla="*/ 26 w 187"/>
                  <a:gd name="T3" fmla="*/ 5 h 8"/>
                  <a:gd name="T4" fmla="*/ 0 w 187"/>
                  <a:gd name="T5" fmla="*/ 8 h 8"/>
                  <a:gd name="T6" fmla="*/ 8 w 187"/>
                  <a:gd name="T7" fmla="*/ 2 h 8"/>
                  <a:gd name="T8" fmla="*/ 58 w 187"/>
                  <a:gd name="T9" fmla="*/ 0 h 8"/>
                  <a:gd name="T10" fmla="*/ 79 w 187"/>
                  <a:gd name="T11" fmla="*/ 0 h 8"/>
                  <a:gd name="T12" fmla="*/ 103 w 187"/>
                  <a:gd name="T13" fmla="*/ 1 h 8"/>
                  <a:gd name="T14" fmla="*/ 140 w 187"/>
                  <a:gd name="T15" fmla="*/ 3 h 8"/>
                  <a:gd name="T16" fmla="*/ 162 w 187"/>
                  <a:gd name="T17" fmla="*/ 2 h 8"/>
                  <a:gd name="T18" fmla="*/ 187 w 187"/>
                  <a:gd name="T19" fmla="*/ 0 h 8"/>
                  <a:gd name="T20" fmla="*/ 179 w 187"/>
                  <a:gd name="T21" fmla="*/ 5 h 8"/>
                  <a:gd name="T22" fmla="*/ 130 w 187"/>
                  <a:gd name="T23" fmla="*/ 8 h 8"/>
                  <a:gd name="T24" fmla="*/ 108 w 187"/>
                  <a:gd name="T25" fmla="*/ 7 h 8"/>
                  <a:gd name="T26" fmla="*/ 84 w 187"/>
                  <a:gd name="T27" fmla="*/ 6 h 8"/>
                  <a:gd name="T28" fmla="*/ 47 w 187"/>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8">
                    <a:moveTo>
                      <a:pt x="47" y="5"/>
                    </a:moveTo>
                    <a:cubicBezTo>
                      <a:pt x="47" y="5"/>
                      <a:pt x="34" y="5"/>
                      <a:pt x="26" y="5"/>
                    </a:cubicBezTo>
                    <a:cubicBezTo>
                      <a:pt x="18" y="6"/>
                      <a:pt x="9" y="7"/>
                      <a:pt x="0" y="8"/>
                    </a:cubicBezTo>
                    <a:cubicBezTo>
                      <a:pt x="8" y="2"/>
                      <a:pt x="8" y="2"/>
                      <a:pt x="8" y="2"/>
                    </a:cubicBezTo>
                    <a:cubicBezTo>
                      <a:pt x="23" y="1"/>
                      <a:pt x="40" y="0"/>
                      <a:pt x="58" y="0"/>
                    </a:cubicBezTo>
                    <a:cubicBezTo>
                      <a:pt x="65" y="0"/>
                      <a:pt x="73" y="0"/>
                      <a:pt x="79" y="0"/>
                    </a:cubicBezTo>
                    <a:cubicBezTo>
                      <a:pt x="86" y="0"/>
                      <a:pt x="94" y="1"/>
                      <a:pt x="103" y="1"/>
                    </a:cubicBezTo>
                    <a:cubicBezTo>
                      <a:pt x="117" y="2"/>
                      <a:pt x="130" y="3"/>
                      <a:pt x="140" y="3"/>
                    </a:cubicBezTo>
                    <a:cubicBezTo>
                      <a:pt x="146" y="3"/>
                      <a:pt x="154" y="2"/>
                      <a:pt x="162" y="2"/>
                    </a:cubicBezTo>
                    <a:cubicBezTo>
                      <a:pt x="170" y="1"/>
                      <a:pt x="179" y="1"/>
                      <a:pt x="187" y="0"/>
                    </a:cubicBezTo>
                    <a:cubicBezTo>
                      <a:pt x="179" y="5"/>
                      <a:pt x="179" y="5"/>
                      <a:pt x="179" y="5"/>
                    </a:cubicBezTo>
                    <a:cubicBezTo>
                      <a:pt x="163" y="7"/>
                      <a:pt x="147" y="8"/>
                      <a:pt x="130" y="8"/>
                    </a:cubicBezTo>
                    <a:cubicBezTo>
                      <a:pt x="122" y="8"/>
                      <a:pt x="115" y="8"/>
                      <a:pt x="108" y="7"/>
                    </a:cubicBezTo>
                    <a:cubicBezTo>
                      <a:pt x="101" y="7"/>
                      <a:pt x="93" y="7"/>
                      <a:pt x="84" y="6"/>
                    </a:cubicBezTo>
                    <a:cubicBezTo>
                      <a:pt x="70" y="5"/>
                      <a:pt x="58" y="5"/>
                      <a:pt x="47"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6" name="Freeform 464"/>
              <p:cNvSpPr>
                <a:spLocks/>
              </p:cNvSpPr>
              <p:nvPr/>
            </p:nvSpPr>
            <p:spPr bwMode="auto">
              <a:xfrm>
                <a:off x="-29430663" y="1541463"/>
                <a:ext cx="280988" cy="38100"/>
              </a:xfrm>
              <a:custGeom>
                <a:avLst/>
                <a:gdLst>
                  <a:gd name="T0" fmla="*/ 46 w 75"/>
                  <a:gd name="T1" fmla="*/ 10 h 10"/>
                  <a:gd name="T2" fmla="*/ 21 w 75"/>
                  <a:gd name="T3" fmla="*/ 5 h 10"/>
                  <a:gd name="T4" fmla="*/ 0 w 75"/>
                  <a:gd name="T5" fmla="*/ 1 h 10"/>
                  <a:gd name="T6" fmla="*/ 1 w 75"/>
                  <a:gd name="T7" fmla="*/ 0 h 10"/>
                  <a:gd name="T8" fmla="*/ 50 w 75"/>
                  <a:gd name="T9" fmla="*/ 0 h 10"/>
                  <a:gd name="T10" fmla="*/ 62 w 75"/>
                  <a:gd name="T11" fmla="*/ 5 h 10"/>
                  <a:gd name="T12" fmla="*/ 75 w 75"/>
                  <a:gd name="T13" fmla="*/ 9 h 10"/>
                  <a:gd name="T14" fmla="*/ 74 w 75"/>
                  <a:gd name="T15" fmla="*/ 10 h 10"/>
                  <a:gd name="T16" fmla="*/ 46 w 75"/>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
                    <a:moveTo>
                      <a:pt x="46" y="10"/>
                    </a:moveTo>
                    <a:cubicBezTo>
                      <a:pt x="39" y="8"/>
                      <a:pt x="31" y="7"/>
                      <a:pt x="21" y="5"/>
                    </a:cubicBezTo>
                    <a:cubicBezTo>
                      <a:pt x="11" y="3"/>
                      <a:pt x="0" y="1"/>
                      <a:pt x="0" y="1"/>
                    </a:cubicBezTo>
                    <a:cubicBezTo>
                      <a:pt x="1" y="0"/>
                      <a:pt x="1" y="0"/>
                      <a:pt x="1" y="0"/>
                    </a:cubicBezTo>
                    <a:cubicBezTo>
                      <a:pt x="18" y="0"/>
                      <a:pt x="34" y="0"/>
                      <a:pt x="50" y="0"/>
                    </a:cubicBezTo>
                    <a:cubicBezTo>
                      <a:pt x="62" y="5"/>
                      <a:pt x="62" y="5"/>
                      <a:pt x="62" y="5"/>
                    </a:cubicBezTo>
                    <a:cubicBezTo>
                      <a:pt x="75" y="9"/>
                      <a:pt x="75" y="9"/>
                      <a:pt x="75" y="9"/>
                    </a:cubicBezTo>
                    <a:cubicBezTo>
                      <a:pt x="74" y="10"/>
                      <a:pt x="74" y="10"/>
                      <a:pt x="74" y="10"/>
                    </a:cubicBezTo>
                    <a:cubicBezTo>
                      <a:pt x="65" y="10"/>
                      <a:pt x="55" y="10"/>
                      <a:pt x="46" y="1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7" name="Freeform 465"/>
              <p:cNvSpPr>
                <a:spLocks/>
              </p:cNvSpPr>
              <p:nvPr/>
            </p:nvSpPr>
            <p:spPr bwMode="auto">
              <a:xfrm>
                <a:off x="-24366538" y="1538288"/>
                <a:ext cx="468313" cy="161925"/>
              </a:xfrm>
              <a:custGeom>
                <a:avLst/>
                <a:gdLst>
                  <a:gd name="T0" fmla="*/ 70 w 125"/>
                  <a:gd name="T1" fmla="*/ 43 h 43"/>
                  <a:gd name="T2" fmla="*/ 27 w 125"/>
                  <a:gd name="T3" fmla="*/ 43 h 43"/>
                  <a:gd name="T4" fmla="*/ 63 w 125"/>
                  <a:gd name="T5" fmla="*/ 15 h 43"/>
                  <a:gd name="T6" fmla="*/ 75 w 125"/>
                  <a:gd name="T7" fmla="*/ 7 h 43"/>
                  <a:gd name="T8" fmla="*/ 63 w 125"/>
                  <a:gd name="T9" fmla="*/ 9 h 43"/>
                  <a:gd name="T10" fmla="*/ 15 w 125"/>
                  <a:gd name="T11" fmla="*/ 14 h 43"/>
                  <a:gd name="T12" fmla="*/ 0 w 125"/>
                  <a:gd name="T13" fmla="*/ 10 h 43"/>
                  <a:gd name="T14" fmla="*/ 90 w 125"/>
                  <a:gd name="T15" fmla="*/ 0 h 43"/>
                  <a:gd name="T16" fmla="*/ 125 w 125"/>
                  <a:gd name="T17" fmla="*/ 0 h 43"/>
                  <a:gd name="T18" fmla="*/ 70 w 125"/>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43">
                    <a:moveTo>
                      <a:pt x="70" y="43"/>
                    </a:moveTo>
                    <a:cubicBezTo>
                      <a:pt x="56" y="43"/>
                      <a:pt x="42" y="43"/>
                      <a:pt x="27" y="43"/>
                    </a:cubicBezTo>
                    <a:cubicBezTo>
                      <a:pt x="39" y="34"/>
                      <a:pt x="51" y="24"/>
                      <a:pt x="63" y="15"/>
                    </a:cubicBezTo>
                    <a:cubicBezTo>
                      <a:pt x="75" y="7"/>
                      <a:pt x="75" y="7"/>
                      <a:pt x="75" y="7"/>
                    </a:cubicBezTo>
                    <a:cubicBezTo>
                      <a:pt x="63" y="9"/>
                      <a:pt x="63" y="9"/>
                      <a:pt x="63" y="9"/>
                    </a:cubicBezTo>
                    <a:cubicBezTo>
                      <a:pt x="63" y="9"/>
                      <a:pt x="42" y="11"/>
                      <a:pt x="15" y="14"/>
                    </a:cubicBezTo>
                    <a:cubicBezTo>
                      <a:pt x="0" y="10"/>
                      <a:pt x="0" y="10"/>
                      <a:pt x="0" y="10"/>
                    </a:cubicBezTo>
                    <a:cubicBezTo>
                      <a:pt x="30" y="7"/>
                      <a:pt x="60" y="3"/>
                      <a:pt x="90" y="0"/>
                    </a:cubicBezTo>
                    <a:cubicBezTo>
                      <a:pt x="102" y="0"/>
                      <a:pt x="114" y="0"/>
                      <a:pt x="125" y="0"/>
                    </a:cubicBezTo>
                    <a:cubicBezTo>
                      <a:pt x="107" y="14"/>
                      <a:pt x="88" y="29"/>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8" name="Freeform 466"/>
              <p:cNvSpPr>
                <a:spLocks noEditPoints="1"/>
              </p:cNvSpPr>
              <p:nvPr/>
            </p:nvSpPr>
            <p:spPr bwMode="auto">
              <a:xfrm>
                <a:off x="-29400500" y="827088"/>
                <a:ext cx="427038" cy="71438"/>
              </a:xfrm>
              <a:custGeom>
                <a:avLst/>
                <a:gdLst>
                  <a:gd name="T0" fmla="*/ 48 w 114"/>
                  <a:gd name="T1" fmla="*/ 19 h 19"/>
                  <a:gd name="T2" fmla="*/ 8 w 114"/>
                  <a:gd name="T3" fmla="*/ 17 h 19"/>
                  <a:gd name="T4" fmla="*/ 4 w 114"/>
                  <a:gd name="T5" fmla="*/ 10 h 19"/>
                  <a:gd name="T6" fmla="*/ 29 w 114"/>
                  <a:gd name="T7" fmla="*/ 2 h 19"/>
                  <a:gd name="T8" fmla="*/ 73 w 114"/>
                  <a:gd name="T9" fmla="*/ 0 h 19"/>
                  <a:gd name="T10" fmla="*/ 107 w 114"/>
                  <a:gd name="T11" fmla="*/ 2 h 19"/>
                  <a:gd name="T12" fmla="*/ 111 w 114"/>
                  <a:gd name="T13" fmla="*/ 8 h 19"/>
                  <a:gd name="T14" fmla="*/ 108 w 114"/>
                  <a:gd name="T15" fmla="*/ 10 h 19"/>
                  <a:gd name="T16" fmla="*/ 29 w 114"/>
                  <a:gd name="T17" fmla="*/ 10 h 19"/>
                  <a:gd name="T18" fmla="*/ 31 w 114"/>
                  <a:gd name="T19" fmla="*/ 15 h 19"/>
                  <a:gd name="T20" fmla="*/ 54 w 114"/>
                  <a:gd name="T21" fmla="*/ 16 h 19"/>
                  <a:gd name="T22" fmla="*/ 74 w 114"/>
                  <a:gd name="T23" fmla="*/ 16 h 19"/>
                  <a:gd name="T24" fmla="*/ 95 w 114"/>
                  <a:gd name="T25" fmla="*/ 15 h 19"/>
                  <a:gd name="T26" fmla="*/ 90 w 114"/>
                  <a:gd name="T27" fmla="*/ 18 h 19"/>
                  <a:gd name="T28" fmla="*/ 70 w 114"/>
                  <a:gd name="T29" fmla="*/ 19 h 19"/>
                  <a:gd name="T30" fmla="*/ 48 w 114"/>
                  <a:gd name="T31" fmla="*/ 19 h 19"/>
                  <a:gd name="T32" fmla="*/ 69 w 114"/>
                  <a:gd name="T33" fmla="*/ 3 h 19"/>
                  <a:gd name="T34" fmla="*/ 48 w 114"/>
                  <a:gd name="T35" fmla="*/ 4 h 19"/>
                  <a:gd name="T36" fmla="*/ 33 w 114"/>
                  <a:gd name="T37" fmla="*/ 8 h 19"/>
                  <a:gd name="T38" fmla="*/ 87 w 114"/>
                  <a:gd name="T39" fmla="*/ 8 h 19"/>
                  <a:gd name="T40" fmla="*/ 86 w 114"/>
                  <a:gd name="T41" fmla="*/ 4 h 19"/>
                  <a:gd name="T42" fmla="*/ 69 w 114"/>
                  <a:gd name="T4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9">
                    <a:moveTo>
                      <a:pt x="48" y="19"/>
                    </a:moveTo>
                    <a:cubicBezTo>
                      <a:pt x="29" y="19"/>
                      <a:pt x="16" y="19"/>
                      <a:pt x="8" y="17"/>
                    </a:cubicBezTo>
                    <a:cubicBezTo>
                      <a:pt x="0" y="15"/>
                      <a:pt x="4" y="10"/>
                      <a:pt x="4" y="10"/>
                    </a:cubicBezTo>
                    <a:cubicBezTo>
                      <a:pt x="4" y="10"/>
                      <a:pt x="17" y="4"/>
                      <a:pt x="29" y="2"/>
                    </a:cubicBezTo>
                    <a:cubicBezTo>
                      <a:pt x="42" y="1"/>
                      <a:pt x="56" y="0"/>
                      <a:pt x="73" y="0"/>
                    </a:cubicBezTo>
                    <a:cubicBezTo>
                      <a:pt x="89" y="0"/>
                      <a:pt x="100" y="0"/>
                      <a:pt x="107" y="2"/>
                    </a:cubicBezTo>
                    <a:cubicBezTo>
                      <a:pt x="114" y="4"/>
                      <a:pt x="111" y="8"/>
                      <a:pt x="111" y="8"/>
                    </a:cubicBezTo>
                    <a:cubicBezTo>
                      <a:pt x="108" y="10"/>
                      <a:pt x="108" y="10"/>
                      <a:pt x="108" y="10"/>
                    </a:cubicBezTo>
                    <a:cubicBezTo>
                      <a:pt x="81" y="10"/>
                      <a:pt x="55" y="10"/>
                      <a:pt x="29" y="10"/>
                    </a:cubicBezTo>
                    <a:cubicBezTo>
                      <a:pt x="31" y="15"/>
                      <a:pt x="31" y="15"/>
                      <a:pt x="31" y="15"/>
                    </a:cubicBezTo>
                    <a:cubicBezTo>
                      <a:pt x="31" y="15"/>
                      <a:pt x="43" y="16"/>
                      <a:pt x="54" y="16"/>
                    </a:cubicBezTo>
                    <a:cubicBezTo>
                      <a:pt x="61" y="16"/>
                      <a:pt x="68" y="16"/>
                      <a:pt x="74" y="16"/>
                    </a:cubicBezTo>
                    <a:cubicBezTo>
                      <a:pt x="80" y="15"/>
                      <a:pt x="87" y="15"/>
                      <a:pt x="95" y="15"/>
                    </a:cubicBezTo>
                    <a:cubicBezTo>
                      <a:pt x="90" y="18"/>
                      <a:pt x="90" y="18"/>
                      <a:pt x="90" y="18"/>
                    </a:cubicBezTo>
                    <a:cubicBezTo>
                      <a:pt x="83" y="19"/>
                      <a:pt x="76" y="19"/>
                      <a:pt x="70" y="19"/>
                    </a:cubicBezTo>
                    <a:cubicBezTo>
                      <a:pt x="63" y="19"/>
                      <a:pt x="56" y="19"/>
                      <a:pt x="48" y="19"/>
                    </a:cubicBezTo>
                    <a:close/>
                    <a:moveTo>
                      <a:pt x="69" y="3"/>
                    </a:moveTo>
                    <a:cubicBezTo>
                      <a:pt x="61" y="3"/>
                      <a:pt x="54" y="3"/>
                      <a:pt x="48" y="4"/>
                    </a:cubicBezTo>
                    <a:cubicBezTo>
                      <a:pt x="33" y="8"/>
                      <a:pt x="33" y="8"/>
                      <a:pt x="33" y="8"/>
                    </a:cubicBezTo>
                    <a:cubicBezTo>
                      <a:pt x="51" y="8"/>
                      <a:pt x="69" y="8"/>
                      <a:pt x="87" y="8"/>
                    </a:cubicBezTo>
                    <a:cubicBezTo>
                      <a:pt x="86" y="4"/>
                      <a:pt x="86" y="4"/>
                      <a:pt x="86" y="4"/>
                    </a:cubicBezTo>
                    <a:cubicBezTo>
                      <a:pt x="86" y="4"/>
                      <a:pt x="77" y="3"/>
                      <a:pt x="69" y="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19" name="Freeform 467"/>
              <p:cNvSpPr>
                <a:spLocks/>
              </p:cNvSpPr>
              <p:nvPr/>
            </p:nvSpPr>
            <p:spPr bwMode="auto">
              <a:xfrm>
                <a:off x="-28960763" y="827088"/>
                <a:ext cx="419100" cy="71438"/>
              </a:xfrm>
              <a:custGeom>
                <a:avLst/>
                <a:gdLst>
                  <a:gd name="T0" fmla="*/ 95 w 112"/>
                  <a:gd name="T1" fmla="*/ 14 h 19"/>
                  <a:gd name="T2" fmla="*/ 75 w 112"/>
                  <a:gd name="T3" fmla="*/ 18 h 19"/>
                  <a:gd name="T4" fmla="*/ 37 w 112"/>
                  <a:gd name="T5" fmla="*/ 19 h 19"/>
                  <a:gd name="T6" fmla="*/ 0 w 112"/>
                  <a:gd name="T7" fmla="*/ 18 h 19"/>
                  <a:gd name="T8" fmla="*/ 6 w 112"/>
                  <a:gd name="T9" fmla="*/ 15 h 19"/>
                  <a:gd name="T10" fmla="*/ 42 w 112"/>
                  <a:gd name="T11" fmla="*/ 16 h 19"/>
                  <a:gd name="T12" fmla="*/ 69 w 112"/>
                  <a:gd name="T13" fmla="*/ 14 h 19"/>
                  <a:gd name="T14" fmla="*/ 68 w 112"/>
                  <a:gd name="T15" fmla="*/ 13 h 19"/>
                  <a:gd name="T16" fmla="*/ 61 w 112"/>
                  <a:gd name="T17" fmla="*/ 12 h 19"/>
                  <a:gd name="T18" fmla="*/ 47 w 112"/>
                  <a:gd name="T19" fmla="*/ 11 h 19"/>
                  <a:gd name="T20" fmla="*/ 23 w 112"/>
                  <a:gd name="T21" fmla="*/ 8 h 19"/>
                  <a:gd name="T22" fmla="*/ 20 w 112"/>
                  <a:gd name="T23" fmla="*/ 5 h 19"/>
                  <a:gd name="T24" fmla="*/ 38 w 112"/>
                  <a:gd name="T25" fmla="*/ 1 h 19"/>
                  <a:gd name="T26" fmla="*/ 74 w 112"/>
                  <a:gd name="T27" fmla="*/ 0 h 19"/>
                  <a:gd name="T28" fmla="*/ 112 w 112"/>
                  <a:gd name="T29" fmla="*/ 1 h 19"/>
                  <a:gd name="T30" fmla="*/ 99 w 112"/>
                  <a:gd name="T31" fmla="*/ 4 h 19"/>
                  <a:gd name="T32" fmla="*/ 68 w 112"/>
                  <a:gd name="T33" fmla="*/ 3 h 19"/>
                  <a:gd name="T34" fmla="*/ 46 w 112"/>
                  <a:gd name="T35" fmla="*/ 5 h 19"/>
                  <a:gd name="T36" fmla="*/ 49 w 112"/>
                  <a:gd name="T37" fmla="*/ 6 h 19"/>
                  <a:gd name="T38" fmla="*/ 69 w 112"/>
                  <a:gd name="T39" fmla="*/ 8 h 19"/>
                  <a:gd name="T40" fmla="*/ 87 w 112"/>
                  <a:gd name="T41" fmla="*/ 9 h 19"/>
                  <a:gd name="T42" fmla="*/ 95 w 112"/>
                  <a:gd name="T43" fmla="*/ 11 h 19"/>
                  <a:gd name="T44" fmla="*/ 95 w 112"/>
                  <a:gd name="T4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
                    <a:moveTo>
                      <a:pt x="95" y="14"/>
                    </a:moveTo>
                    <a:cubicBezTo>
                      <a:pt x="95" y="14"/>
                      <a:pt x="85" y="17"/>
                      <a:pt x="75" y="18"/>
                    </a:cubicBezTo>
                    <a:cubicBezTo>
                      <a:pt x="65" y="19"/>
                      <a:pt x="52" y="19"/>
                      <a:pt x="37" y="19"/>
                    </a:cubicBezTo>
                    <a:cubicBezTo>
                      <a:pt x="21" y="19"/>
                      <a:pt x="9" y="19"/>
                      <a:pt x="0" y="18"/>
                    </a:cubicBezTo>
                    <a:cubicBezTo>
                      <a:pt x="6" y="15"/>
                      <a:pt x="6" y="15"/>
                      <a:pt x="6" y="15"/>
                    </a:cubicBezTo>
                    <a:cubicBezTo>
                      <a:pt x="18" y="16"/>
                      <a:pt x="30" y="16"/>
                      <a:pt x="42" y="16"/>
                    </a:cubicBezTo>
                    <a:cubicBezTo>
                      <a:pt x="58" y="16"/>
                      <a:pt x="69" y="14"/>
                      <a:pt x="69" y="14"/>
                    </a:cubicBezTo>
                    <a:cubicBezTo>
                      <a:pt x="68" y="13"/>
                      <a:pt x="68" y="13"/>
                      <a:pt x="68" y="13"/>
                    </a:cubicBezTo>
                    <a:cubicBezTo>
                      <a:pt x="61" y="12"/>
                      <a:pt x="61" y="12"/>
                      <a:pt x="61" y="12"/>
                    </a:cubicBezTo>
                    <a:cubicBezTo>
                      <a:pt x="61" y="12"/>
                      <a:pt x="53" y="11"/>
                      <a:pt x="47" y="11"/>
                    </a:cubicBezTo>
                    <a:cubicBezTo>
                      <a:pt x="34" y="10"/>
                      <a:pt x="23" y="8"/>
                      <a:pt x="23" y="8"/>
                    </a:cubicBezTo>
                    <a:cubicBezTo>
                      <a:pt x="20" y="5"/>
                      <a:pt x="20" y="5"/>
                      <a:pt x="20" y="5"/>
                    </a:cubicBezTo>
                    <a:cubicBezTo>
                      <a:pt x="20" y="5"/>
                      <a:pt x="29" y="2"/>
                      <a:pt x="38" y="1"/>
                    </a:cubicBezTo>
                    <a:cubicBezTo>
                      <a:pt x="48" y="0"/>
                      <a:pt x="60" y="0"/>
                      <a:pt x="74" y="0"/>
                    </a:cubicBezTo>
                    <a:cubicBezTo>
                      <a:pt x="88" y="0"/>
                      <a:pt x="100" y="0"/>
                      <a:pt x="112" y="1"/>
                    </a:cubicBezTo>
                    <a:cubicBezTo>
                      <a:pt x="99" y="4"/>
                      <a:pt x="99" y="4"/>
                      <a:pt x="99" y="4"/>
                    </a:cubicBezTo>
                    <a:cubicBezTo>
                      <a:pt x="87" y="3"/>
                      <a:pt x="77" y="3"/>
                      <a:pt x="68" y="3"/>
                    </a:cubicBezTo>
                    <a:cubicBezTo>
                      <a:pt x="55" y="3"/>
                      <a:pt x="46" y="5"/>
                      <a:pt x="46" y="5"/>
                    </a:cubicBezTo>
                    <a:cubicBezTo>
                      <a:pt x="49" y="6"/>
                      <a:pt x="49" y="6"/>
                      <a:pt x="49" y="6"/>
                    </a:cubicBezTo>
                    <a:cubicBezTo>
                      <a:pt x="49" y="6"/>
                      <a:pt x="58" y="7"/>
                      <a:pt x="69" y="8"/>
                    </a:cubicBezTo>
                    <a:cubicBezTo>
                      <a:pt x="77" y="8"/>
                      <a:pt x="87" y="9"/>
                      <a:pt x="87" y="9"/>
                    </a:cubicBezTo>
                    <a:cubicBezTo>
                      <a:pt x="95" y="11"/>
                      <a:pt x="95" y="11"/>
                      <a:pt x="95" y="11"/>
                    </a:cubicBezTo>
                    <a:lnTo>
                      <a:pt x="95" y="1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20" name="Freeform 468"/>
              <p:cNvSpPr>
                <a:spLocks/>
              </p:cNvSpPr>
              <p:nvPr/>
            </p:nvSpPr>
            <p:spPr bwMode="auto">
              <a:xfrm>
                <a:off x="-28522613" y="827088"/>
                <a:ext cx="404813" cy="71438"/>
              </a:xfrm>
              <a:custGeom>
                <a:avLst/>
                <a:gdLst>
                  <a:gd name="T0" fmla="*/ 44 w 108"/>
                  <a:gd name="T1" fmla="*/ 19 h 19"/>
                  <a:gd name="T2" fmla="*/ 7 w 108"/>
                  <a:gd name="T3" fmla="*/ 17 h 19"/>
                  <a:gd name="T4" fmla="*/ 4 w 108"/>
                  <a:gd name="T5" fmla="*/ 10 h 19"/>
                  <a:gd name="T6" fmla="*/ 29 w 108"/>
                  <a:gd name="T7" fmla="*/ 2 h 19"/>
                  <a:gd name="T8" fmla="*/ 76 w 108"/>
                  <a:gd name="T9" fmla="*/ 0 h 19"/>
                  <a:gd name="T10" fmla="*/ 108 w 108"/>
                  <a:gd name="T11" fmla="*/ 1 h 19"/>
                  <a:gd name="T12" fmla="*/ 95 w 108"/>
                  <a:gd name="T13" fmla="*/ 4 h 19"/>
                  <a:gd name="T14" fmla="*/ 70 w 108"/>
                  <a:gd name="T15" fmla="*/ 3 h 19"/>
                  <a:gd name="T16" fmla="*/ 30 w 108"/>
                  <a:gd name="T17" fmla="*/ 10 h 19"/>
                  <a:gd name="T18" fmla="*/ 30 w 108"/>
                  <a:gd name="T19" fmla="*/ 14 h 19"/>
                  <a:gd name="T20" fmla="*/ 50 w 108"/>
                  <a:gd name="T21" fmla="*/ 16 h 19"/>
                  <a:gd name="T22" fmla="*/ 84 w 108"/>
                  <a:gd name="T23" fmla="*/ 15 h 19"/>
                  <a:gd name="T24" fmla="*/ 79 w 108"/>
                  <a:gd name="T25" fmla="*/ 18 h 19"/>
                  <a:gd name="T26" fmla="*/ 63 w 108"/>
                  <a:gd name="T27" fmla="*/ 19 h 19"/>
                  <a:gd name="T28" fmla="*/ 44 w 10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9">
                    <a:moveTo>
                      <a:pt x="44" y="19"/>
                    </a:moveTo>
                    <a:cubicBezTo>
                      <a:pt x="26" y="19"/>
                      <a:pt x="14" y="19"/>
                      <a:pt x="7" y="17"/>
                    </a:cubicBezTo>
                    <a:cubicBezTo>
                      <a:pt x="0" y="15"/>
                      <a:pt x="4" y="10"/>
                      <a:pt x="4" y="10"/>
                    </a:cubicBezTo>
                    <a:cubicBezTo>
                      <a:pt x="4" y="10"/>
                      <a:pt x="17" y="4"/>
                      <a:pt x="29" y="2"/>
                    </a:cubicBezTo>
                    <a:cubicBezTo>
                      <a:pt x="42" y="1"/>
                      <a:pt x="57" y="0"/>
                      <a:pt x="76" y="0"/>
                    </a:cubicBezTo>
                    <a:cubicBezTo>
                      <a:pt x="88" y="0"/>
                      <a:pt x="99" y="0"/>
                      <a:pt x="108" y="1"/>
                    </a:cubicBezTo>
                    <a:cubicBezTo>
                      <a:pt x="95" y="4"/>
                      <a:pt x="95" y="4"/>
                      <a:pt x="95" y="4"/>
                    </a:cubicBezTo>
                    <a:cubicBezTo>
                      <a:pt x="86" y="3"/>
                      <a:pt x="77" y="3"/>
                      <a:pt x="70" y="3"/>
                    </a:cubicBezTo>
                    <a:cubicBezTo>
                      <a:pt x="50" y="3"/>
                      <a:pt x="36" y="5"/>
                      <a:pt x="30" y="10"/>
                    </a:cubicBezTo>
                    <a:cubicBezTo>
                      <a:pt x="30" y="14"/>
                      <a:pt x="30" y="14"/>
                      <a:pt x="30" y="14"/>
                    </a:cubicBezTo>
                    <a:cubicBezTo>
                      <a:pt x="30" y="14"/>
                      <a:pt x="41" y="16"/>
                      <a:pt x="50" y="16"/>
                    </a:cubicBezTo>
                    <a:cubicBezTo>
                      <a:pt x="62" y="16"/>
                      <a:pt x="73" y="15"/>
                      <a:pt x="84" y="15"/>
                    </a:cubicBezTo>
                    <a:cubicBezTo>
                      <a:pt x="79" y="18"/>
                      <a:pt x="79" y="18"/>
                      <a:pt x="79" y="18"/>
                    </a:cubicBezTo>
                    <a:cubicBezTo>
                      <a:pt x="63" y="19"/>
                      <a:pt x="63" y="19"/>
                      <a:pt x="63" y="19"/>
                    </a:cubicBezTo>
                    <a:cubicBezTo>
                      <a:pt x="63" y="19"/>
                      <a:pt x="52" y="19"/>
                      <a:pt x="44" y="1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21" name="Freeform 470"/>
              <p:cNvSpPr>
                <a:spLocks/>
              </p:cNvSpPr>
              <p:nvPr/>
            </p:nvSpPr>
            <p:spPr bwMode="auto">
              <a:xfrm>
                <a:off x="-20867688" y="881063"/>
                <a:ext cx="311150" cy="66675"/>
              </a:xfrm>
              <a:custGeom>
                <a:avLst/>
                <a:gdLst>
                  <a:gd name="T0" fmla="*/ 18 w 83"/>
                  <a:gd name="T1" fmla="*/ 18 h 18"/>
                  <a:gd name="T2" fmla="*/ 0 w 83"/>
                  <a:gd name="T3" fmla="*/ 18 h 18"/>
                  <a:gd name="T4" fmla="*/ 21 w 83"/>
                  <a:gd name="T5" fmla="*/ 0 h 18"/>
                  <a:gd name="T6" fmla="*/ 83 w 83"/>
                  <a:gd name="T7" fmla="*/ 0 h 18"/>
                  <a:gd name="T8" fmla="*/ 80 w 83"/>
                  <a:gd name="T9" fmla="*/ 3 h 18"/>
                  <a:gd name="T10" fmla="*/ 36 w 83"/>
                  <a:gd name="T11" fmla="*/ 3 h 18"/>
                  <a:gd name="T12" fmla="*/ 29 w 83"/>
                  <a:gd name="T13" fmla="*/ 8 h 18"/>
                  <a:gd name="T14" fmla="*/ 71 w 83"/>
                  <a:gd name="T15" fmla="*/ 8 h 18"/>
                  <a:gd name="T16" fmla="*/ 68 w 83"/>
                  <a:gd name="T17" fmla="*/ 11 h 18"/>
                  <a:gd name="T18" fmla="*/ 27 w 83"/>
                  <a:gd name="T19" fmla="*/ 11 h 18"/>
                  <a:gd name="T20" fmla="*/ 18 w 8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8">
                    <a:moveTo>
                      <a:pt x="18" y="18"/>
                    </a:moveTo>
                    <a:cubicBezTo>
                      <a:pt x="0" y="18"/>
                      <a:pt x="0" y="18"/>
                      <a:pt x="0" y="18"/>
                    </a:cubicBezTo>
                    <a:cubicBezTo>
                      <a:pt x="7" y="12"/>
                      <a:pt x="14" y="7"/>
                      <a:pt x="21" y="0"/>
                    </a:cubicBezTo>
                    <a:cubicBezTo>
                      <a:pt x="42" y="0"/>
                      <a:pt x="62" y="0"/>
                      <a:pt x="83" y="0"/>
                    </a:cubicBezTo>
                    <a:cubicBezTo>
                      <a:pt x="80" y="3"/>
                      <a:pt x="80" y="3"/>
                      <a:pt x="80" y="3"/>
                    </a:cubicBezTo>
                    <a:cubicBezTo>
                      <a:pt x="66" y="3"/>
                      <a:pt x="51" y="3"/>
                      <a:pt x="36" y="3"/>
                    </a:cubicBezTo>
                    <a:cubicBezTo>
                      <a:pt x="29" y="8"/>
                      <a:pt x="29" y="8"/>
                      <a:pt x="29" y="8"/>
                    </a:cubicBezTo>
                    <a:cubicBezTo>
                      <a:pt x="43" y="8"/>
                      <a:pt x="57" y="8"/>
                      <a:pt x="71" y="8"/>
                    </a:cubicBezTo>
                    <a:cubicBezTo>
                      <a:pt x="68" y="11"/>
                      <a:pt x="68" y="11"/>
                      <a:pt x="68" y="11"/>
                    </a:cubicBezTo>
                    <a:cubicBezTo>
                      <a:pt x="54" y="11"/>
                      <a:pt x="40" y="11"/>
                      <a:pt x="27"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22" name="Freeform 471"/>
              <p:cNvSpPr>
                <a:spLocks/>
              </p:cNvSpPr>
              <p:nvPr/>
            </p:nvSpPr>
            <p:spPr bwMode="auto">
              <a:xfrm>
                <a:off x="-20512088" y="881063"/>
                <a:ext cx="200025" cy="66675"/>
              </a:xfrm>
              <a:custGeom>
                <a:avLst/>
                <a:gdLst>
                  <a:gd name="T0" fmla="*/ 32 w 53"/>
                  <a:gd name="T1" fmla="*/ 18 h 18"/>
                  <a:gd name="T2" fmla="*/ 14 w 53"/>
                  <a:gd name="T3" fmla="*/ 18 h 18"/>
                  <a:gd name="T4" fmla="*/ 28 w 53"/>
                  <a:gd name="T5" fmla="*/ 7 h 18"/>
                  <a:gd name="T6" fmla="*/ 32 w 53"/>
                  <a:gd name="T7" fmla="*/ 4 h 18"/>
                  <a:gd name="T8" fmla="*/ 27 w 53"/>
                  <a:gd name="T9" fmla="*/ 4 h 18"/>
                  <a:gd name="T10" fmla="*/ 7 w 53"/>
                  <a:gd name="T11" fmla="*/ 7 h 18"/>
                  <a:gd name="T12" fmla="*/ 0 w 53"/>
                  <a:gd name="T13" fmla="*/ 5 h 18"/>
                  <a:gd name="T14" fmla="*/ 38 w 53"/>
                  <a:gd name="T15" fmla="*/ 0 h 18"/>
                  <a:gd name="T16" fmla="*/ 53 w 53"/>
                  <a:gd name="T17" fmla="*/ 0 h 18"/>
                  <a:gd name="T18" fmla="*/ 32 w 5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8">
                    <a:moveTo>
                      <a:pt x="32" y="18"/>
                    </a:moveTo>
                    <a:cubicBezTo>
                      <a:pt x="14" y="18"/>
                      <a:pt x="14" y="18"/>
                      <a:pt x="14" y="18"/>
                    </a:cubicBezTo>
                    <a:cubicBezTo>
                      <a:pt x="28" y="7"/>
                      <a:pt x="28" y="7"/>
                      <a:pt x="28" y="7"/>
                    </a:cubicBezTo>
                    <a:cubicBezTo>
                      <a:pt x="32" y="4"/>
                      <a:pt x="32" y="4"/>
                      <a:pt x="32" y="4"/>
                    </a:cubicBezTo>
                    <a:cubicBezTo>
                      <a:pt x="27" y="4"/>
                      <a:pt x="27" y="4"/>
                      <a:pt x="27" y="4"/>
                    </a:cubicBezTo>
                    <a:cubicBezTo>
                      <a:pt x="27" y="4"/>
                      <a:pt x="18" y="5"/>
                      <a:pt x="7" y="7"/>
                    </a:cubicBezTo>
                    <a:cubicBezTo>
                      <a:pt x="0" y="5"/>
                      <a:pt x="0" y="5"/>
                      <a:pt x="0" y="5"/>
                    </a:cubicBezTo>
                    <a:cubicBezTo>
                      <a:pt x="13" y="3"/>
                      <a:pt x="25" y="2"/>
                      <a:pt x="38" y="0"/>
                    </a:cubicBezTo>
                    <a:cubicBezTo>
                      <a:pt x="53" y="0"/>
                      <a:pt x="53" y="0"/>
                      <a:pt x="53" y="0"/>
                    </a:cubicBezTo>
                    <a:cubicBezTo>
                      <a:pt x="46" y="7"/>
                      <a:pt x="39" y="12"/>
                      <a:pt x="3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023" name="Freeform 472"/>
              <p:cNvSpPr>
                <a:spLocks/>
              </p:cNvSpPr>
              <p:nvPr/>
            </p:nvSpPr>
            <p:spPr bwMode="auto">
              <a:xfrm>
                <a:off x="-15794038" y="881063"/>
                <a:ext cx="300038" cy="66675"/>
              </a:xfrm>
              <a:custGeom>
                <a:avLst/>
                <a:gdLst>
                  <a:gd name="T0" fmla="*/ 18 w 80"/>
                  <a:gd name="T1" fmla="*/ 18 h 18"/>
                  <a:gd name="T2" fmla="*/ 0 w 80"/>
                  <a:gd name="T3" fmla="*/ 18 h 18"/>
                  <a:gd name="T4" fmla="*/ 17 w 80"/>
                  <a:gd name="T5" fmla="*/ 0 h 18"/>
                  <a:gd name="T6" fmla="*/ 80 w 80"/>
                  <a:gd name="T7" fmla="*/ 0 h 18"/>
                  <a:gd name="T8" fmla="*/ 77 w 80"/>
                  <a:gd name="T9" fmla="*/ 3 h 18"/>
                  <a:gd name="T10" fmla="*/ 33 w 80"/>
                  <a:gd name="T11" fmla="*/ 3 h 18"/>
                  <a:gd name="T12" fmla="*/ 28 w 80"/>
                  <a:gd name="T13" fmla="*/ 8 h 18"/>
                  <a:gd name="T14" fmla="*/ 69 w 80"/>
                  <a:gd name="T15" fmla="*/ 8 h 18"/>
                  <a:gd name="T16" fmla="*/ 67 w 80"/>
                  <a:gd name="T17" fmla="*/ 11 h 18"/>
                  <a:gd name="T18" fmla="*/ 25 w 80"/>
                  <a:gd name="T19" fmla="*/ 11 h 18"/>
                  <a:gd name="T20" fmla="*/ 18 w 8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8">
                    <a:moveTo>
                      <a:pt x="18" y="18"/>
                    </a:moveTo>
                    <a:cubicBezTo>
                      <a:pt x="12" y="18"/>
                      <a:pt x="6" y="18"/>
                      <a:pt x="0" y="18"/>
                    </a:cubicBezTo>
                    <a:cubicBezTo>
                      <a:pt x="17" y="0"/>
                      <a:pt x="17" y="0"/>
                      <a:pt x="17" y="0"/>
                    </a:cubicBezTo>
                    <a:cubicBezTo>
                      <a:pt x="38" y="0"/>
                      <a:pt x="59" y="0"/>
                      <a:pt x="80" y="0"/>
                    </a:cubicBezTo>
                    <a:cubicBezTo>
                      <a:pt x="77" y="3"/>
                      <a:pt x="77" y="3"/>
                      <a:pt x="77" y="3"/>
                    </a:cubicBezTo>
                    <a:cubicBezTo>
                      <a:pt x="63" y="3"/>
                      <a:pt x="48" y="3"/>
                      <a:pt x="33" y="3"/>
                    </a:cubicBezTo>
                    <a:cubicBezTo>
                      <a:pt x="28" y="8"/>
                      <a:pt x="28" y="8"/>
                      <a:pt x="28" y="8"/>
                    </a:cubicBezTo>
                    <a:cubicBezTo>
                      <a:pt x="42" y="8"/>
                      <a:pt x="56" y="8"/>
                      <a:pt x="69" y="8"/>
                    </a:cubicBezTo>
                    <a:cubicBezTo>
                      <a:pt x="67" y="11"/>
                      <a:pt x="67" y="11"/>
                      <a:pt x="67" y="11"/>
                    </a:cubicBezTo>
                    <a:cubicBezTo>
                      <a:pt x="53" y="11"/>
                      <a:pt x="39" y="11"/>
                      <a:pt x="25"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48" name="Freeform 473"/>
              <p:cNvSpPr>
                <a:spLocks/>
              </p:cNvSpPr>
              <p:nvPr/>
            </p:nvSpPr>
            <p:spPr bwMode="auto">
              <a:xfrm>
                <a:off x="-15511463" y="881063"/>
                <a:ext cx="314325" cy="66675"/>
              </a:xfrm>
              <a:custGeom>
                <a:avLst/>
                <a:gdLst>
                  <a:gd name="T0" fmla="*/ 76 w 84"/>
                  <a:gd name="T1" fmla="*/ 18 h 18"/>
                  <a:gd name="T2" fmla="*/ 0 w 84"/>
                  <a:gd name="T3" fmla="*/ 18 h 18"/>
                  <a:gd name="T4" fmla="*/ 2 w 84"/>
                  <a:gd name="T5" fmla="*/ 16 h 18"/>
                  <a:gd name="T6" fmla="*/ 35 w 84"/>
                  <a:gd name="T7" fmla="*/ 11 h 18"/>
                  <a:gd name="T8" fmla="*/ 55 w 84"/>
                  <a:gd name="T9" fmla="*/ 9 h 18"/>
                  <a:gd name="T10" fmla="*/ 62 w 84"/>
                  <a:gd name="T11" fmla="*/ 7 h 18"/>
                  <a:gd name="T12" fmla="*/ 66 w 84"/>
                  <a:gd name="T13" fmla="*/ 5 h 18"/>
                  <a:gd name="T14" fmla="*/ 63 w 84"/>
                  <a:gd name="T15" fmla="*/ 3 h 18"/>
                  <a:gd name="T16" fmla="*/ 51 w 84"/>
                  <a:gd name="T17" fmla="*/ 3 h 18"/>
                  <a:gd name="T18" fmla="*/ 38 w 84"/>
                  <a:gd name="T19" fmla="*/ 3 h 18"/>
                  <a:gd name="T20" fmla="*/ 23 w 84"/>
                  <a:gd name="T21" fmla="*/ 5 h 18"/>
                  <a:gd name="T22" fmla="*/ 16 w 84"/>
                  <a:gd name="T23" fmla="*/ 3 h 18"/>
                  <a:gd name="T24" fmla="*/ 35 w 84"/>
                  <a:gd name="T25" fmla="*/ 1 h 18"/>
                  <a:gd name="T26" fmla="*/ 54 w 84"/>
                  <a:gd name="T27" fmla="*/ 0 h 18"/>
                  <a:gd name="T28" fmla="*/ 78 w 84"/>
                  <a:gd name="T29" fmla="*/ 1 h 18"/>
                  <a:gd name="T30" fmla="*/ 84 w 84"/>
                  <a:gd name="T31" fmla="*/ 5 h 18"/>
                  <a:gd name="T32" fmla="*/ 79 w 84"/>
                  <a:gd name="T33" fmla="*/ 7 h 18"/>
                  <a:gd name="T34" fmla="*/ 69 w 84"/>
                  <a:gd name="T35" fmla="*/ 9 h 18"/>
                  <a:gd name="T36" fmla="*/ 47 w 84"/>
                  <a:gd name="T37" fmla="*/ 13 h 18"/>
                  <a:gd name="T38" fmla="*/ 25 w 84"/>
                  <a:gd name="T39" fmla="*/ 15 h 18"/>
                  <a:gd name="T40" fmla="*/ 25 w 84"/>
                  <a:gd name="T41" fmla="*/ 16 h 18"/>
                  <a:gd name="T42" fmla="*/ 78 w 84"/>
                  <a:gd name="T43" fmla="*/ 16 h 18"/>
                  <a:gd name="T44" fmla="*/ 76 w 8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
                    <a:moveTo>
                      <a:pt x="76" y="18"/>
                    </a:moveTo>
                    <a:cubicBezTo>
                      <a:pt x="50" y="18"/>
                      <a:pt x="25" y="18"/>
                      <a:pt x="0" y="18"/>
                    </a:cubicBezTo>
                    <a:cubicBezTo>
                      <a:pt x="2" y="16"/>
                      <a:pt x="2" y="16"/>
                      <a:pt x="2" y="16"/>
                    </a:cubicBezTo>
                    <a:cubicBezTo>
                      <a:pt x="13" y="15"/>
                      <a:pt x="24" y="13"/>
                      <a:pt x="35" y="11"/>
                    </a:cubicBezTo>
                    <a:cubicBezTo>
                      <a:pt x="45" y="10"/>
                      <a:pt x="55" y="9"/>
                      <a:pt x="55" y="9"/>
                    </a:cubicBezTo>
                    <a:cubicBezTo>
                      <a:pt x="62" y="7"/>
                      <a:pt x="62" y="7"/>
                      <a:pt x="62" y="7"/>
                    </a:cubicBezTo>
                    <a:cubicBezTo>
                      <a:pt x="66" y="5"/>
                      <a:pt x="66" y="5"/>
                      <a:pt x="66" y="5"/>
                    </a:cubicBezTo>
                    <a:cubicBezTo>
                      <a:pt x="63" y="3"/>
                      <a:pt x="63" y="3"/>
                      <a:pt x="63" y="3"/>
                    </a:cubicBezTo>
                    <a:cubicBezTo>
                      <a:pt x="51" y="3"/>
                      <a:pt x="51" y="3"/>
                      <a:pt x="51" y="3"/>
                    </a:cubicBezTo>
                    <a:cubicBezTo>
                      <a:pt x="38" y="3"/>
                      <a:pt x="38" y="3"/>
                      <a:pt x="38" y="3"/>
                    </a:cubicBezTo>
                    <a:cubicBezTo>
                      <a:pt x="23" y="5"/>
                      <a:pt x="23" y="5"/>
                      <a:pt x="23" y="5"/>
                    </a:cubicBezTo>
                    <a:cubicBezTo>
                      <a:pt x="16" y="3"/>
                      <a:pt x="16" y="3"/>
                      <a:pt x="16" y="3"/>
                    </a:cubicBezTo>
                    <a:cubicBezTo>
                      <a:pt x="22" y="2"/>
                      <a:pt x="29" y="1"/>
                      <a:pt x="35" y="1"/>
                    </a:cubicBezTo>
                    <a:cubicBezTo>
                      <a:pt x="41" y="0"/>
                      <a:pt x="48" y="0"/>
                      <a:pt x="54" y="0"/>
                    </a:cubicBezTo>
                    <a:cubicBezTo>
                      <a:pt x="64" y="0"/>
                      <a:pt x="78" y="1"/>
                      <a:pt x="78" y="1"/>
                    </a:cubicBezTo>
                    <a:cubicBezTo>
                      <a:pt x="84" y="5"/>
                      <a:pt x="84" y="5"/>
                      <a:pt x="84" y="5"/>
                    </a:cubicBezTo>
                    <a:cubicBezTo>
                      <a:pt x="79" y="7"/>
                      <a:pt x="79" y="7"/>
                      <a:pt x="79" y="7"/>
                    </a:cubicBezTo>
                    <a:cubicBezTo>
                      <a:pt x="69" y="9"/>
                      <a:pt x="69" y="9"/>
                      <a:pt x="69" y="9"/>
                    </a:cubicBezTo>
                    <a:cubicBezTo>
                      <a:pt x="69" y="9"/>
                      <a:pt x="57" y="11"/>
                      <a:pt x="47" y="13"/>
                    </a:cubicBezTo>
                    <a:cubicBezTo>
                      <a:pt x="40" y="14"/>
                      <a:pt x="33" y="15"/>
                      <a:pt x="25" y="15"/>
                    </a:cubicBezTo>
                    <a:cubicBezTo>
                      <a:pt x="25" y="16"/>
                      <a:pt x="25" y="16"/>
                      <a:pt x="25" y="16"/>
                    </a:cubicBezTo>
                    <a:cubicBezTo>
                      <a:pt x="43" y="16"/>
                      <a:pt x="60" y="16"/>
                      <a:pt x="78" y="16"/>
                    </a:cubicBezTo>
                    <a:lnTo>
                      <a:pt x="7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49" name="Freeform 474"/>
              <p:cNvSpPr>
                <a:spLocks/>
              </p:cNvSpPr>
              <p:nvPr/>
            </p:nvSpPr>
            <p:spPr bwMode="auto">
              <a:xfrm>
                <a:off x="-10715625" y="881063"/>
                <a:ext cx="280988" cy="66675"/>
              </a:xfrm>
              <a:custGeom>
                <a:avLst/>
                <a:gdLst>
                  <a:gd name="T0" fmla="*/ 18 w 75"/>
                  <a:gd name="T1" fmla="*/ 18 h 18"/>
                  <a:gd name="T2" fmla="*/ 0 w 75"/>
                  <a:gd name="T3" fmla="*/ 18 h 18"/>
                  <a:gd name="T4" fmla="*/ 13 w 75"/>
                  <a:gd name="T5" fmla="*/ 0 h 18"/>
                  <a:gd name="T6" fmla="*/ 75 w 75"/>
                  <a:gd name="T7" fmla="*/ 0 h 18"/>
                  <a:gd name="T8" fmla="*/ 73 w 75"/>
                  <a:gd name="T9" fmla="*/ 3 h 18"/>
                  <a:gd name="T10" fmla="*/ 29 w 75"/>
                  <a:gd name="T11" fmla="*/ 3 h 18"/>
                  <a:gd name="T12" fmla="*/ 25 w 75"/>
                  <a:gd name="T13" fmla="*/ 8 h 18"/>
                  <a:gd name="T14" fmla="*/ 66 w 75"/>
                  <a:gd name="T15" fmla="*/ 8 h 18"/>
                  <a:gd name="T16" fmla="*/ 65 w 75"/>
                  <a:gd name="T17" fmla="*/ 11 h 18"/>
                  <a:gd name="T18" fmla="*/ 23 w 75"/>
                  <a:gd name="T19" fmla="*/ 11 h 18"/>
                  <a:gd name="T20" fmla="*/ 18 w 75"/>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8">
                    <a:moveTo>
                      <a:pt x="18" y="18"/>
                    </a:moveTo>
                    <a:cubicBezTo>
                      <a:pt x="12" y="18"/>
                      <a:pt x="6" y="18"/>
                      <a:pt x="0" y="18"/>
                    </a:cubicBezTo>
                    <a:cubicBezTo>
                      <a:pt x="13" y="0"/>
                      <a:pt x="13" y="0"/>
                      <a:pt x="13" y="0"/>
                    </a:cubicBezTo>
                    <a:cubicBezTo>
                      <a:pt x="33" y="0"/>
                      <a:pt x="54" y="0"/>
                      <a:pt x="75" y="0"/>
                    </a:cubicBezTo>
                    <a:cubicBezTo>
                      <a:pt x="73" y="3"/>
                      <a:pt x="73" y="3"/>
                      <a:pt x="73" y="3"/>
                    </a:cubicBezTo>
                    <a:cubicBezTo>
                      <a:pt x="58" y="3"/>
                      <a:pt x="44" y="3"/>
                      <a:pt x="29" y="3"/>
                    </a:cubicBezTo>
                    <a:cubicBezTo>
                      <a:pt x="25" y="8"/>
                      <a:pt x="25" y="8"/>
                      <a:pt x="25" y="8"/>
                    </a:cubicBezTo>
                    <a:cubicBezTo>
                      <a:pt x="39" y="8"/>
                      <a:pt x="53" y="8"/>
                      <a:pt x="66" y="8"/>
                    </a:cubicBezTo>
                    <a:cubicBezTo>
                      <a:pt x="65" y="11"/>
                      <a:pt x="65" y="11"/>
                      <a:pt x="65" y="11"/>
                    </a:cubicBezTo>
                    <a:cubicBezTo>
                      <a:pt x="51" y="11"/>
                      <a:pt x="37" y="11"/>
                      <a:pt x="23"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0" name="Freeform 475"/>
              <p:cNvSpPr>
                <a:spLocks/>
              </p:cNvSpPr>
              <p:nvPr/>
            </p:nvSpPr>
            <p:spPr bwMode="auto">
              <a:xfrm>
                <a:off x="-10434638" y="881063"/>
                <a:ext cx="300038" cy="66675"/>
              </a:xfrm>
              <a:custGeom>
                <a:avLst/>
                <a:gdLst>
                  <a:gd name="T0" fmla="*/ 80 w 80"/>
                  <a:gd name="T1" fmla="*/ 5 h 18"/>
                  <a:gd name="T2" fmla="*/ 72 w 80"/>
                  <a:gd name="T3" fmla="*/ 7 h 18"/>
                  <a:gd name="T4" fmla="*/ 54 w 80"/>
                  <a:gd name="T5" fmla="*/ 9 h 18"/>
                  <a:gd name="T6" fmla="*/ 54 w 80"/>
                  <a:gd name="T7" fmla="*/ 9 h 18"/>
                  <a:gd name="T8" fmla="*/ 73 w 80"/>
                  <a:gd name="T9" fmla="*/ 10 h 18"/>
                  <a:gd name="T10" fmla="*/ 77 w 80"/>
                  <a:gd name="T11" fmla="*/ 13 h 18"/>
                  <a:gd name="T12" fmla="*/ 63 w 80"/>
                  <a:gd name="T13" fmla="*/ 17 h 18"/>
                  <a:gd name="T14" fmla="*/ 30 w 80"/>
                  <a:gd name="T15" fmla="*/ 18 h 18"/>
                  <a:gd name="T16" fmla="*/ 0 w 80"/>
                  <a:gd name="T17" fmla="*/ 18 h 18"/>
                  <a:gd name="T18" fmla="*/ 2 w 80"/>
                  <a:gd name="T19" fmla="*/ 15 h 18"/>
                  <a:gd name="T20" fmla="*/ 16 w 80"/>
                  <a:gd name="T21" fmla="*/ 16 h 18"/>
                  <a:gd name="T22" fmla="*/ 31 w 80"/>
                  <a:gd name="T23" fmla="*/ 16 h 18"/>
                  <a:gd name="T24" fmla="*/ 51 w 80"/>
                  <a:gd name="T25" fmla="*/ 15 h 18"/>
                  <a:gd name="T26" fmla="*/ 59 w 80"/>
                  <a:gd name="T27" fmla="*/ 13 h 18"/>
                  <a:gd name="T28" fmla="*/ 53 w 80"/>
                  <a:gd name="T29" fmla="*/ 11 h 18"/>
                  <a:gd name="T30" fmla="*/ 31 w 80"/>
                  <a:gd name="T31" fmla="*/ 10 h 18"/>
                  <a:gd name="T32" fmla="*/ 22 w 80"/>
                  <a:gd name="T33" fmla="*/ 10 h 18"/>
                  <a:gd name="T34" fmla="*/ 23 w 80"/>
                  <a:gd name="T35" fmla="*/ 8 h 18"/>
                  <a:gd name="T36" fmla="*/ 33 w 80"/>
                  <a:gd name="T37" fmla="*/ 8 h 18"/>
                  <a:gd name="T38" fmla="*/ 62 w 80"/>
                  <a:gd name="T39" fmla="*/ 5 h 18"/>
                  <a:gd name="T40" fmla="*/ 58 w 80"/>
                  <a:gd name="T41" fmla="*/ 3 h 18"/>
                  <a:gd name="T42" fmla="*/ 45 w 80"/>
                  <a:gd name="T43" fmla="*/ 3 h 18"/>
                  <a:gd name="T44" fmla="*/ 33 w 80"/>
                  <a:gd name="T45" fmla="*/ 3 h 18"/>
                  <a:gd name="T46" fmla="*/ 19 w 80"/>
                  <a:gd name="T47" fmla="*/ 4 h 18"/>
                  <a:gd name="T48" fmla="*/ 11 w 80"/>
                  <a:gd name="T49" fmla="*/ 2 h 18"/>
                  <a:gd name="T50" fmla="*/ 48 w 80"/>
                  <a:gd name="T51" fmla="*/ 0 h 18"/>
                  <a:gd name="T52" fmla="*/ 73 w 80"/>
                  <a:gd name="T53" fmla="*/ 1 h 18"/>
                  <a:gd name="T54" fmla="*/ 80 w 80"/>
                  <a:gd name="T55"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8">
                    <a:moveTo>
                      <a:pt x="80" y="5"/>
                    </a:moveTo>
                    <a:cubicBezTo>
                      <a:pt x="72" y="7"/>
                      <a:pt x="72" y="7"/>
                      <a:pt x="72" y="7"/>
                    </a:cubicBezTo>
                    <a:cubicBezTo>
                      <a:pt x="72" y="7"/>
                      <a:pt x="61" y="9"/>
                      <a:pt x="54" y="9"/>
                    </a:cubicBezTo>
                    <a:cubicBezTo>
                      <a:pt x="54" y="9"/>
                      <a:pt x="54" y="9"/>
                      <a:pt x="54" y="9"/>
                    </a:cubicBezTo>
                    <a:cubicBezTo>
                      <a:pt x="62" y="9"/>
                      <a:pt x="73" y="10"/>
                      <a:pt x="73" y="10"/>
                    </a:cubicBezTo>
                    <a:cubicBezTo>
                      <a:pt x="77" y="13"/>
                      <a:pt x="77" y="13"/>
                      <a:pt x="77" y="13"/>
                    </a:cubicBezTo>
                    <a:cubicBezTo>
                      <a:pt x="77" y="13"/>
                      <a:pt x="72" y="16"/>
                      <a:pt x="63" y="17"/>
                    </a:cubicBezTo>
                    <a:cubicBezTo>
                      <a:pt x="55" y="18"/>
                      <a:pt x="44" y="18"/>
                      <a:pt x="30" y="18"/>
                    </a:cubicBezTo>
                    <a:cubicBezTo>
                      <a:pt x="18" y="18"/>
                      <a:pt x="8" y="18"/>
                      <a:pt x="0" y="18"/>
                    </a:cubicBezTo>
                    <a:cubicBezTo>
                      <a:pt x="2" y="15"/>
                      <a:pt x="2" y="15"/>
                      <a:pt x="2" y="15"/>
                    </a:cubicBezTo>
                    <a:cubicBezTo>
                      <a:pt x="16" y="16"/>
                      <a:pt x="16" y="16"/>
                      <a:pt x="16" y="16"/>
                    </a:cubicBezTo>
                    <a:cubicBezTo>
                      <a:pt x="31" y="16"/>
                      <a:pt x="31" y="16"/>
                      <a:pt x="31" y="16"/>
                    </a:cubicBezTo>
                    <a:cubicBezTo>
                      <a:pt x="39" y="16"/>
                      <a:pt x="51" y="15"/>
                      <a:pt x="51" y="15"/>
                    </a:cubicBezTo>
                    <a:cubicBezTo>
                      <a:pt x="59" y="13"/>
                      <a:pt x="59" y="13"/>
                      <a:pt x="59" y="13"/>
                    </a:cubicBezTo>
                    <a:cubicBezTo>
                      <a:pt x="53" y="11"/>
                      <a:pt x="53" y="11"/>
                      <a:pt x="53" y="11"/>
                    </a:cubicBezTo>
                    <a:cubicBezTo>
                      <a:pt x="53" y="11"/>
                      <a:pt x="42" y="10"/>
                      <a:pt x="31" y="10"/>
                    </a:cubicBezTo>
                    <a:cubicBezTo>
                      <a:pt x="22" y="10"/>
                      <a:pt x="22" y="10"/>
                      <a:pt x="22" y="10"/>
                    </a:cubicBezTo>
                    <a:cubicBezTo>
                      <a:pt x="23" y="8"/>
                      <a:pt x="23" y="8"/>
                      <a:pt x="23" y="8"/>
                    </a:cubicBezTo>
                    <a:cubicBezTo>
                      <a:pt x="33" y="8"/>
                      <a:pt x="33" y="8"/>
                      <a:pt x="33" y="8"/>
                    </a:cubicBezTo>
                    <a:cubicBezTo>
                      <a:pt x="51" y="8"/>
                      <a:pt x="62" y="5"/>
                      <a:pt x="62" y="5"/>
                    </a:cubicBezTo>
                    <a:cubicBezTo>
                      <a:pt x="58" y="3"/>
                      <a:pt x="58" y="3"/>
                      <a:pt x="58" y="3"/>
                    </a:cubicBezTo>
                    <a:cubicBezTo>
                      <a:pt x="58" y="3"/>
                      <a:pt x="51" y="3"/>
                      <a:pt x="45" y="3"/>
                    </a:cubicBezTo>
                    <a:cubicBezTo>
                      <a:pt x="33" y="3"/>
                      <a:pt x="33" y="3"/>
                      <a:pt x="33" y="3"/>
                    </a:cubicBezTo>
                    <a:cubicBezTo>
                      <a:pt x="19" y="4"/>
                      <a:pt x="19" y="4"/>
                      <a:pt x="19" y="4"/>
                    </a:cubicBezTo>
                    <a:cubicBezTo>
                      <a:pt x="11" y="2"/>
                      <a:pt x="11" y="2"/>
                      <a:pt x="11" y="2"/>
                    </a:cubicBezTo>
                    <a:cubicBezTo>
                      <a:pt x="22" y="1"/>
                      <a:pt x="34" y="0"/>
                      <a:pt x="48" y="0"/>
                    </a:cubicBezTo>
                    <a:cubicBezTo>
                      <a:pt x="59" y="0"/>
                      <a:pt x="73" y="1"/>
                      <a:pt x="73" y="1"/>
                    </a:cubicBezTo>
                    <a:lnTo>
                      <a:pt x="8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1" name="Freeform 476"/>
              <p:cNvSpPr>
                <a:spLocks/>
              </p:cNvSpPr>
              <p:nvPr/>
            </p:nvSpPr>
            <p:spPr bwMode="auto">
              <a:xfrm>
                <a:off x="-5640388" y="881063"/>
                <a:ext cx="269875" cy="66675"/>
              </a:xfrm>
              <a:custGeom>
                <a:avLst/>
                <a:gdLst>
                  <a:gd name="T0" fmla="*/ 18 w 72"/>
                  <a:gd name="T1" fmla="*/ 18 h 18"/>
                  <a:gd name="T2" fmla="*/ 0 w 72"/>
                  <a:gd name="T3" fmla="*/ 18 h 18"/>
                  <a:gd name="T4" fmla="*/ 9 w 72"/>
                  <a:gd name="T5" fmla="*/ 0 h 18"/>
                  <a:gd name="T6" fmla="*/ 72 w 72"/>
                  <a:gd name="T7" fmla="*/ 0 h 18"/>
                  <a:gd name="T8" fmla="*/ 70 w 72"/>
                  <a:gd name="T9" fmla="*/ 3 h 18"/>
                  <a:gd name="T10" fmla="*/ 26 w 72"/>
                  <a:gd name="T11" fmla="*/ 3 h 18"/>
                  <a:gd name="T12" fmla="*/ 23 w 72"/>
                  <a:gd name="T13" fmla="*/ 8 h 18"/>
                  <a:gd name="T14" fmla="*/ 65 w 72"/>
                  <a:gd name="T15" fmla="*/ 8 h 18"/>
                  <a:gd name="T16" fmla="*/ 63 w 72"/>
                  <a:gd name="T17" fmla="*/ 11 h 18"/>
                  <a:gd name="T18" fmla="*/ 22 w 72"/>
                  <a:gd name="T19" fmla="*/ 11 h 18"/>
                  <a:gd name="T20" fmla="*/ 18 w 7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8">
                    <a:moveTo>
                      <a:pt x="18" y="18"/>
                    </a:moveTo>
                    <a:cubicBezTo>
                      <a:pt x="12" y="18"/>
                      <a:pt x="6" y="18"/>
                      <a:pt x="0" y="18"/>
                    </a:cubicBezTo>
                    <a:cubicBezTo>
                      <a:pt x="9" y="0"/>
                      <a:pt x="9" y="0"/>
                      <a:pt x="9" y="0"/>
                    </a:cubicBezTo>
                    <a:cubicBezTo>
                      <a:pt x="30" y="0"/>
                      <a:pt x="51" y="0"/>
                      <a:pt x="72" y="0"/>
                    </a:cubicBezTo>
                    <a:cubicBezTo>
                      <a:pt x="70" y="3"/>
                      <a:pt x="70" y="3"/>
                      <a:pt x="70" y="3"/>
                    </a:cubicBezTo>
                    <a:cubicBezTo>
                      <a:pt x="56" y="3"/>
                      <a:pt x="41" y="3"/>
                      <a:pt x="26" y="3"/>
                    </a:cubicBezTo>
                    <a:cubicBezTo>
                      <a:pt x="23" y="8"/>
                      <a:pt x="23" y="8"/>
                      <a:pt x="23" y="8"/>
                    </a:cubicBezTo>
                    <a:cubicBezTo>
                      <a:pt x="37" y="8"/>
                      <a:pt x="51" y="8"/>
                      <a:pt x="65" y="8"/>
                    </a:cubicBezTo>
                    <a:cubicBezTo>
                      <a:pt x="63" y="11"/>
                      <a:pt x="63" y="11"/>
                      <a:pt x="63" y="11"/>
                    </a:cubicBezTo>
                    <a:cubicBezTo>
                      <a:pt x="50" y="11"/>
                      <a:pt x="36" y="11"/>
                      <a:pt x="22"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2" name="Freeform 477"/>
              <p:cNvSpPr>
                <a:spLocks noEditPoints="1"/>
              </p:cNvSpPr>
              <p:nvPr/>
            </p:nvSpPr>
            <p:spPr bwMode="auto">
              <a:xfrm>
                <a:off x="-5367338" y="881063"/>
                <a:ext cx="315913" cy="66675"/>
              </a:xfrm>
              <a:custGeom>
                <a:avLst/>
                <a:gdLst>
                  <a:gd name="T0" fmla="*/ 83 w 84"/>
                  <a:gd name="T1" fmla="*/ 14 h 18"/>
                  <a:gd name="T2" fmla="*/ 68 w 84"/>
                  <a:gd name="T3" fmla="*/ 14 h 18"/>
                  <a:gd name="T4" fmla="*/ 66 w 84"/>
                  <a:gd name="T5" fmla="*/ 18 h 18"/>
                  <a:gd name="T6" fmla="*/ 49 w 84"/>
                  <a:gd name="T7" fmla="*/ 18 h 18"/>
                  <a:gd name="T8" fmla="*/ 51 w 84"/>
                  <a:gd name="T9" fmla="*/ 14 h 18"/>
                  <a:gd name="T10" fmla="*/ 0 w 84"/>
                  <a:gd name="T11" fmla="*/ 14 h 18"/>
                  <a:gd name="T12" fmla="*/ 1 w 84"/>
                  <a:gd name="T13" fmla="*/ 12 h 18"/>
                  <a:gd name="T14" fmla="*/ 57 w 84"/>
                  <a:gd name="T15" fmla="*/ 0 h 18"/>
                  <a:gd name="T16" fmla="*/ 75 w 84"/>
                  <a:gd name="T17" fmla="*/ 0 h 18"/>
                  <a:gd name="T18" fmla="*/ 69 w 84"/>
                  <a:gd name="T19" fmla="*/ 12 h 18"/>
                  <a:gd name="T20" fmla="*/ 84 w 84"/>
                  <a:gd name="T21" fmla="*/ 12 h 18"/>
                  <a:gd name="T22" fmla="*/ 83 w 84"/>
                  <a:gd name="T23" fmla="*/ 14 h 18"/>
                  <a:gd name="T24" fmla="*/ 52 w 84"/>
                  <a:gd name="T25" fmla="*/ 12 h 18"/>
                  <a:gd name="T26" fmla="*/ 54 w 84"/>
                  <a:gd name="T27" fmla="*/ 8 h 18"/>
                  <a:gd name="T28" fmla="*/ 57 w 84"/>
                  <a:gd name="T29" fmla="*/ 4 h 18"/>
                  <a:gd name="T30" fmla="*/ 56 w 84"/>
                  <a:gd name="T31" fmla="*/ 4 h 18"/>
                  <a:gd name="T32" fmla="*/ 48 w 84"/>
                  <a:gd name="T33" fmla="*/ 6 h 18"/>
                  <a:gd name="T34" fmla="*/ 18 w 84"/>
                  <a:gd name="T35" fmla="*/ 12 h 18"/>
                  <a:gd name="T36" fmla="*/ 52 w 84"/>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8">
                    <a:moveTo>
                      <a:pt x="83" y="14"/>
                    </a:moveTo>
                    <a:cubicBezTo>
                      <a:pt x="68" y="14"/>
                      <a:pt x="68" y="14"/>
                      <a:pt x="68" y="14"/>
                    </a:cubicBezTo>
                    <a:cubicBezTo>
                      <a:pt x="66" y="18"/>
                      <a:pt x="66" y="18"/>
                      <a:pt x="66" y="18"/>
                    </a:cubicBezTo>
                    <a:cubicBezTo>
                      <a:pt x="49" y="18"/>
                      <a:pt x="49" y="18"/>
                      <a:pt x="49" y="18"/>
                    </a:cubicBezTo>
                    <a:cubicBezTo>
                      <a:pt x="51" y="14"/>
                      <a:pt x="51" y="14"/>
                      <a:pt x="51" y="14"/>
                    </a:cubicBezTo>
                    <a:cubicBezTo>
                      <a:pt x="34" y="14"/>
                      <a:pt x="17" y="14"/>
                      <a:pt x="0" y="14"/>
                    </a:cubicBezTo>
                    <a:cubicBezTo>
                      <a:pt x="1" y="12"/>
                      <a:pt x="1" y="12"/>
                      <a:pt x="1" y="12"/>
                    </a:cubicBezTo>
                    <a:cubicBezTo>
                      <a:pt x="20" y="8"/>
                      <a:pt x="39" y="4"/>
                      <a:pt x="57" y="0"/>
                    </a:cubicBezTo>
                    <a:cubicBezTo>
                      <a:pt x="75" y="0"/>
                      <a:pt x="75" y="0"/>
                      <a:pt x="75" y="0"/>
                    </a:cubicBezTo>
                    <a:cubicBezTo>
                      <a:pt x="69" y="12"/>
                      <a:pt x="69" y="12"/>
                      <a:pt x="69" y="12"/>
                    </a:cubicBezTo>
                    <a:cubicBezTo>
                      <a:pt x="84" y="12"/>
                      <a:pt x="84" y="12"/>
                      <a:pt x="84" y="12"/>
                    </a:cubicBezTo>
                    <a:lnTo>
                      <a:pt x="83" y="14"/>
                    </a:lnTo>
                    <a:close/>
                    <a:moveTo>
                      <a:pt x="52" y="12"/>
                    </a:moveTo>
                    <a:cubicBezTo>
                      <a:pt x="54" y="8"/>
                      <a:pt x="54" y="8"/>
                      <a:pt x="54" y="8"/>
                    </a:cubicBezTo>
                    <a:cubicBezTo>
                      <a:pt x="57" y="4"/>
                      <a:pt x="57" y="4"/>
                      <a:pt x="57" y="4"/>
                    </a:cubicBezTo>
                    <a:cubicBezTo>
                      <a:pt x="56" y="4"/>
                      <a:pt x="56" y="4"/>
                      <a:pt x="56" y="4"/>
                    </a:cubicBezTo>
                    <a:cubicBezTo>
                      <a:pt x="48" y="6"/>
                      <a:pt x="48" y="6"/>
                      <a:pt x="48" y="6"/>
                    </a:cubicBezTo>
                    <a:cubicBezTo>
                      <a:pt x="38" y="8"/>
                      <a:pt x="28" y="10"/>
                      <a:pt x="18" y="12"/>
                    </a:cubicBezTo>
                    <a:cubicBezTo>
                      <a:pt x="29" y="12"/>
                      <a:pt x="40" y="12"/>
                      <a:pt x="5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3" name="Freeform 478"/>
              <p:cNvSpPr>
                <a:spLocks/>
              </p:cNvSpPr>
              <p:nvPr/>
            </p:nvSpPr>
            <p:spPr bwMode="auto">
              <a:xfrm>
                <a:off x="-566738" y="881063"/>
                <a:ext cx="255588" cy="66675"/>
              </a:xfrm>
              <a:custGeom>
                <a:avLst/>
                <a:gdLst>
                  <a:gd name="T0" fmla="*/ 18 w 68"/>
                  <a:gd name="T1" fmla="*/ 18 h 18"/>
                  <a:gd name="T2" fmla="*/ 0 w 68"/>
                  <a:gd name="T3" fmla="*/ 18 h 18"/>
                  <a:gd name="T4" fmla="*/ 5 w 68"/>
                  <a:gd name="T5" fmla="*/ 0 h 18"/>
                  <a:gd name="T6" fmla="*/ 68 w 68"/>
                  <a:gd name="T7" fmla="*/ 0 h 18"/>
                  <a:gd name="T8" fmla="*/ 67 w 68"/>
                  <a:gd name="T9" fmla="*/ 3 h 18"/>
                  <a:gd name="T10" fmla="*/ 23 w 68"/>
                  <a:gd name="T11" fmla="*/ 3 h 18"/>
                  <a:gd name="T12" fmla="*/ 21 w 68"/>
                  <a:gd name="T13" fmla="*/ 8 h 18"/>
                  <a:gd name="T14" fmla="*/ 63 w 68"/>
                  <a:gd name="T15" fmla="*/ 8 h 18"/>
                  <a:gd name="T16" fmla="*/ 62 w 68"/>
                  <a:gd name="T17" fmla="*/ 11 h 18"/>
                  <a:gd name="T18" fmla="*/ 20 w 68"/>
                  <a:gd name="T19" fmla="*/ 11 h 18"/>
                  <a:gd name="T20" fmla="*/ 18 w 6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18">
                    <a:moveTo>
                      <a:pt x="18" y="18"/>
                    </a:moveTo>
                    <a:cubicBezTo>
                      <a:pt x="12" y="18"/>
                      <a:pt x="6" y="18"/>
                      <a:pt x="0" y="18"/>
                    </a:cubicBezTo>
                    <a:cubicBezTo>
                      <a:pt x="5" y="0"/>
                      <a:pt x="5" y="0"/>
                      <a:pt x="5" y="0"/>
                    </a:cubicBezTo>
                    <a:cubicBezTo>
                      <a:pt x="26" y="0"/>
                      <a:pt x="47" y="0"/>
                      <a:pt x="68" y="0"/>
                    </a:cubicBezTo>
                    <a:cubicBezTo>
                      <a:pt x="67" y="3"/>
                      <a:pt x="67" y="3"/>
                      <a:pt x="67" y="3"/>
                    </a:cubicBezTo>
                    <a:cubicBezTo>
                      <a:pt x="52" y="3"/>
                      <a:pt x="38" y="3"/>
                      <a:pt x="23" y="3"/>
                    </a:cubicBezTo>
                    <a:cubicBezTo>
                      <a:pt x="21" y="8"/>
                      <a:pt x="21" y="8"/>
                      <a:pt x="21" y="8"/>
                    </a:cubicBezTo>
                    <a:cubicBezTo>
                      <a:pt x="35" y="8"/>
                      <a:pt x="49" y="8"/>
                      <a:pt x="63" y="8"/>
                    </a:cubicBezTo>
                    <a:cubicBezTo>
                      <a:pt x="62" y="11"/>
                      <a:pt x="62" y="11"/>
                      <a:pt x="62" y="11"/>
                    </a:cubicBezTo>
                    <a:cubicBezTo>
                      <a:pt x="48" y="11"/>
                      <a:pt x="34" y="11"/>
                      <a:pt x="20"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4" name="Freeform 479"/>
              <p:cNvSpPr>
                <a:spLocks/>
              </p:cNvSpPr>
              <p:nvPr/>
            </p:nvSpPr>
            <p:spPr bwMode="auto">
              <a:xfrm>
                <a:off x="-274638" y="881063"/>
                <a:ext cx="274638" cy="66675"/>
              </a:xfrm>
              <a:custGeom>
                <a:avLst/>
                <a:gdLst>
                  <a:gd name="T0" fmla="*/ 38 w 73"/>
                  <a:gd name="T1" fmla="*/ 7 h 18"/>
                  <a:gd name="T2" fmla="*/ 64 w 73"/>
                  <a:gd name="T3" fmla="*/ 9 h 18"/>
                  <a:gd name="T4" fmla="*/ 73 w 73"/>
                  <a:gd name="T5" fmla="*/ 12 h 18"/>
                  <a:gd name="T6" fmla="*/ 60 w 73"/>
                  <a:gd name="T7" fmla="*/ 17 h 18"/>
                  <a:gd name="T8" fmla="*/ 28 w 73"/>
                  <a:gd name="T9" fmla="*/ 18 h 18"/>
                  <a:gd name="T10" fmla="*/ 0 w 73"/>
                  <a:gd name="T11" fmla="*/ 18 h 18"/>
                  <a:gd name="T12" fmla="*/ 0 w 73"/>
                  <a:gd name="T13" fmla="*/ 15 h 18"/>
                  <a:gd name="T14" fmla="*/ 14 w 73"/>
                  <a:gd name="T15" fmla="*/ 16 h 18"/>
                  <a:gd name="T16" fmla="*/ 29 w 73"/>
                  <a:gd name="T17" fmla="*/ 16 h 18"/>
                  <a:gd name="T18" fmla="*/ 47 w 73"/>
                  <a:gd name="T19" fmla="*/ 15 h 18"/>
                  <a:gd name="T20" fmla="*/ 54 w 73"/>
                  <a:gd name="T21" fmla="*/ 13 h 18"/>
                  <a:gd name="T22" fmla="*/ 30 w 73"/>
                  <a:gd name="T23" fmla="*/ 9 h 18"/>
                  <a:gd name="T24" fmla="*/ 21 w 73"/>
                  <a:gd name="T25" fmla="*/ 10 h 18"/>
                  <a:gd name="T26" fmla="*/ 12 w 73"/>
                  <a:gd name="T27" fmla="*/ 10 h 18"/>
                  <a:gd name="T28" fmla="*/ 4 w 73"/>
                  <a:gd name="T29" fmla="*/ 9 h 18"/>
                  <a:gd name="T30" fmla="*/ 11 w 73"/>
                  <a:gd name="T31" fmla="*/ 0 h 18"/>
                  <a:gd name="T32" fmla="*/ 68 w 73"/>
                  <a:gd name="T33" fmla="*/ 0 h 18"/>
                  <a:gd name="T34" fmla="*/ 67 w 73"/>
                  <a:gd name="T35" fmla="*/ 3 h 18"/>
                  <a:gd name="T36" fmla="*/ 26 w 73"/>
                  <a:gd name="T37" fmla="*/ 3 h 18"/>
                  <a:gd name="T38" fmla="*/ 22 w 73"/>
                  <a:gd name="T39" fmla="*/ 8 h 18"/>
                  <a:gd name="T40" fmla="*/ 29 w 73"/>
                  <a:gd name="T41" fmla="*/ 7 h 18"/>
                  <a:gd name="T42" fmla="*/ 38 w 73"/>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8">
                    <a:moveTo>
                      <a:pt x="38" y="7"/>
                    </a:moveTo>
                    <a:cubicBezTo>
                      <a:pt x="49" y="7"/>
                      <a:pt x="58" y="8"/>
                      <a:pt x="64" y="9"/>
                    </a:cubicBezTo>
                    <a:cubicBezTo>
                      <a:pt x="70" y="9"/>
                      <a:pt x="73" y="12"/>
                      <a:pt x="73" y="12"/>
                    </a:cubicBezTo>
                    <a:cubicBezTo>
                      <a:pt x="73" y="12"/>
                      <a:pt x="68" y="16"/>
                      <a:pt x="60" y="17"/>
                    </a:cubicBezTo>
                    <a:cubicBezTo>
                      <a:pt x="53" y="18"/>
                      <a:pt x="42" y="18"/>
                      <a:pt x="28" y="18"/>
                    </a:cubicBezTo>
                    <a:cubicBezTo>
                      <a:pt x="16" y="18"/>
                      <a:pt x="6" y="18"/>
                      <a:pt x="0" y="18"/>
                    </a:cubicBezTo>
                    <a:cubicBezTo>
                      <a:pt x="0" y="15"/>
                      <a:pt x="0" y="15"/>
                      <a:pt x="0" y="15"/>
                    </a:cubicBezTo>
                    <a:cubicBezTo>
                      <a:pt x="14" y="16"/>
                      <a:pt x="14" y="16"/>
                      <a:pt x="14" y="16"/>
                    </a:cubicBezTo>
                    <a:cubicBezTo>
                      <a:pt x="29" y="16"/>
                      <a:pt x="29" y="16"/>
                      <a:pt x="29" y="16"/>
                    </a:cubicBezTo>
                    <a:cubicBezTo>
                      <a:pt x="37" y="16"/>
                      <a:pt x="47" y="15"/>
                      <a:pt x="47" y="15"/>
                    </a:cubicBezTo>
                    <a:cubicBezTo>
                      <a:pt x="54" y="13"/>
                      <a:pt x="54" y="13"/>
                      <a:pt x="54" y="13"/>
                    </a:cubicBezTo>
                    <a:cubicBezTo>
                      <a:pt x="54" y="13"/>
                      <a:pt x="47" y="9"/>
                      <a:pt x="30" y="9"/>
                    </a:cubicBezTo>
                    <a:cubicBezTo>
                      <a:pt x="21" y="10"/>
                      <a:pt x="21" y="10"/>
                      <a:pt x="21" y="10"/>
                    </a:cubicBezTo>
                    <a:cubicBezTo>
                      <a:pt x="12" y="10"/>
                      <a:pt x="12" y="10"/>
                      <a:pt x="12" y="10"/>
                    </a:cubicBezTo>
                    <a:cubicBezTo>
                      <a:pt x="4" y="9"/>
                      <a:pt x="4" y="9"/>
                      <a:pt x="4" y="9"/>
                    </a:cubicBezTo>
                    <a:cubicBezTo>
                      <a:pt x="11" y="0"/>
                      <a:pt x="11" y="0"/>
                      <a:pt x="11" y="0"/>
                    </a:cubicBezTo>
                    <a:cubicBezTo>
                      <a:pt x="30" y="0"/>
                      <a:pt x="49" y="0"/>
                      <a:pt x="68" y="0"/>
                    </a:cubicBezTo>
                    <a:cubicBezTo>
                      <a:pt x="67" y="3"/>
                      <a:pt x="67" y="3"/>
                      <a:pt x="67" y="3"/>
                    </a:cubicBezTo>
                    <a:cubicBezTo>
                      <a:pt x="54" y="3"/>
                      <a:pt x="40" y="3"/>
                      <a:pt x="26" y="3"/>
                    </a:cubicBezTo>
                    <a:cubicBezTo>
                      <a:pt x="22" y="8"/>
                      <a:pt x="22" y="8"/>
                      <a:pt x="22" y="8"/>
                    </a:cubicBezTo>
                    <a:cubicBezTo>
                      <a:pt x="29" y="7"/>
                      <a:pt x="29" y="7"/>
                      <a:pt x="29" y="7"/>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5" name="Freeform 480"/>
              <p:cNvSpPr>
                <a:spLocks/>
              </p:cNvSpPr>
              <p:nvPr/>
            </p:nvSpPr>
            <p:spPr bwMode="auto">
              <a:xfrm>
                <a:off x="4511675" y="881063"/>
                <a:ext cx="236538" cy="66675"/>
              </a:xfrm>
              <a:custGeom>
                <a:avLst/>
                <a:gdLst>
                  <a:gd name="T0" fmla="*/ 18 w 63"/>
                  <a:gd name="T1" fmla="*/ 18 h 18"/>
                  <a:gd name="T2" fmla="*/ 0 w 63"/>
                  <a:gd name="T3" fmla="*/ 18 h 18"/>
                  <a:gd name="T4" fmla="*/ 1 w 63"/>
                  <a:gd name="T5" fmla="*/ 0 h 18"/>
                  <a:gd name="T6" fmla="*/ 63 w 63"/>
                  <a:gd name="T7" fmla="*/ 0 h 18"/>
                  <a:gd name="T8" fmla="*/ 63 w 63"/>
                  <a:gd name="T9" fmla="*/ 3 h 18"/>
                  <a:gd name="T10" fmla="*/ 19 w 63"/>
                  <a:gd name="T11" fmla="*/ 3 h 18"/>
                  <a:gd name="T12" fmla="*/ 18 w 63"/>
                  <a:gd name="T13" fmla="*/ 8 h 18"/>
                  <a:gd name="T14" fmla="*/ 60 w 63"/>
                  <a:gd name="T15" fmla="*/ 8 h 18"/>
                  <a:gd name="T16" fmla="*/ 60 w 63"/>
                  <a:gd name="T17" fmla="*/ 11 h 18"/>
                  <a:gd name="T18" fmla="*/ 18 w 63"/>
                  <a:gd name="T19" fmla="*/ 11 h 18"/>
                  <a:gd name="T20" fmla="*/ 18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18" y="18"/>
                    </a:moveTo>
                    <a:cubicBezTo>
                      <a:pt x="12" y="18"/>
                      <a:pt x="6" y="18"/>
                      <a:pt x="0" y="18"/>
                    </a:cubicBezTo>
                    <a:cubicBezTo>
                      <a:pt x="1" y="0"/>
                      <a:pt x="1" y="0"/>
                      <a:pt x="1" y="0"/>
                    </a:cubicBezTo>
                    <a:cubicBezTo>
                      <a:pt x="22" y="0"/>
                      <a:pt x="43" y="0"/>
                      <a:pt x="63" y="0"/>
                    </a:cubicBezTo>
                    <a:cubicBezTo>
                      <a:pt x="63" y="3"/>
                      <a:pt x="63" y="3"/>
                      <a:pt x="63" y="3"/>
                    </a:cubicBezTo>
                    <a:cubicBezTo>
                      <a:pt x="48" y="3"/>
                      <a:pt x="34" y="3"/>
                      <a:pt x="19" y="3"/>
                    </a:cubicBezTo>
                    <a:cubicBezTo>
                      <a:pt x="18" y="8"/>
                      <a:pt x="18" y="8"/>
                      <a:pt x="18" y="8"/>
                    </a:cubicBezTo>
                    <a:cubicBezTo>
                      <a:pt x="32" y="8"/>
                      <a:pt x="46" y="8"/>
                      <a:pt x="60" y="8"/>
                    </a:cubicBezTo>
                    <a:cubicBezTo>
                      <a:pt x="60" y="11"/>
                      <a:pt x="60" y="11"/>
                      <a:pt x="60" y="11"/>
                    </a:cubicBezTo>
                    <a:cubicBezTo>
                      <a:pt x="46" y="11"/>
                      <a:pt x="32" y="11"/>
                      <a:pt x="18"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6" name="Freeform 481"/>
              <p:cNvSpPr>
                <a:spLocks noEditPoints="1"/>
              </p:cNvSpPr>
              <p:nvPr/>
            </p:nvSpPr>
            <p:spPr bwMode="auto">
              <a:xfrm>
                <a:off x="4792663" y="881063"/>
                <a:ext cx="280988" cy="66675"/>
              </a:xfrm>
              <a:custGeom>
                <a:avLst/>
                <a:gdLst>
                  <a:gd name="T0" fmla="*/ 0 w 75"/>
                  <a:gd name="T1" fmla="*/ 11 h 18"/>
                  <a:gd name="T2" fmla="*/ 54 w 75"/>
                  <a:gd name="T3" fmla="*/ 0 h 18"/>
                  <a:gd name="T4" fmla="*/ 68 w 75"/>
                  <a:gd name="T5" fmla="*/ 0 h 18"/>
                  <a:gd name="T6" fmla="*/ 68 w 75"/>
                  <a:gd name="T7" fmla="*/ 3 h 18"/>
                  <a:gd name="T8" fmla="*/ 54 w 75"/>
                  <a:gd name="T9" fmla="*/ 3 h 18"/>
                  <a:gd name="T10" fmla="*/ 28 w 75"/>
                  <a:gd name="T11" fmla="*/ 4 h 18"/>
                  <a:gd name="T12" fmla="*/ 18 w 75"/>
                  <a:gd name="T13" fmla="*/ 9 h 18"/>
                  <a:gd name="T14" fmla="*/ 19 w 75"/>
                  <a:gd name="T15" fmla="*/ 9 h 18"/>
                  <a:gd name="T16" fmla="*/ 29 w 75"/>
                  <a:gd name="T17" fmla="*/ 8 h 18"/>
                  <a:gd name="T18" fmla="*/ 44 w 75"/>
                  <a:gd name="T19" fmla="*/ 7 h 18"/>
                  <a:gd name="T20" fmla="*/ 67 w 75"/>
                  <a:gd name="T21" fmla="*/ 8 h 18"/>
                  <a:gd name="T22" fmla="*/ 75 w 75"/>
                  <a:gd name="T23" fmla="*/ 12 h 18"/>
                  <a:gd name="T24" fmla="*/ 66 w 75"/>
                  <a:gd name="T25" fmla="*/ 17 h 18"/>
                  <a:gd name="T26" fmla="*/ 39 w 75"/>
                  <a:gd name="T27" fmla="*/ 18 h 18"/>
                  <a:gd name="T28" fmla="*/ 18 w 75"/>
                  <a:gd name="T29" fmla="*/ 18 h 18"/>
                  <a:gd name="T30" fmla="*/ 5 w 75"/>
                  <a:gd name="T31" fmla="*/ 15 h 18"/>
                  <a:gd name="T32" fmla="*/ 0 w 75"/>
                  <a:gd name="T33" fmla="*/ 11 h 18"/>
                  <a:gd name="T34" fmla="*/ 39 w 75"/>
                  <a:gd name="T35" fmla="*/ 16 h 18"/>
                  <a:gd name="T36" fmla="*/ 53 w 75"/>
                  <a:gd name="T37" fmla="*/ 15 h 18"/>
                  <a:gd name="T38" fmla="*/ 58 w 75"/>
                  <a:gd name="T39" fmla="*/ 12 h 18"/>
                  <a:gd name="T40" fmla="*/ 53 w 75"/>
                  <a:gd name="T41" fmla="*/ 10 h 18"/>
                  <a:gd name="T42" fmla="*/ 39 w 75"/>
                  <a:gd name="T43" fmla="*/ 9 h 18"/>
                  <a:gd name="T44" fmla="*/ 29 w 75"/>
                  <a:gd name="T45" fmla="*/ 10 h 18"/>
                  <a:gd name="T46" fmla="*/ 21 w 75"/>
                  <a:gd name="T47" fmla="*/ 11 h 18"/>
                  <a:gd name="T48" fmla="*/ 18 w 75"/>
                  <a:gd name="T49" fmla="*/ 12 h 18"/>
                  <a:gd name="T50" fmla="*/ 24 w 75"/>
                  <a:gd name="T51" fmla="*/ 15 h 18"/>
                  <a:gd name="T52" fmla="*/ 39 w 75"/>
                  <a:gd name="T5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8">
                    <a:moveTo>
                      <a:pt x="0" y="11"/>
                    </a:moveTo>
                    <a:cubicBezTo>
                      <a:pt x="1" y="4"/>
                      <a:pt x="19" y="0"/>
                      <a:pt x="54" y="0"/>
                    </a:cubicBezTo>
                    <a:cubicBezTo>
                      <a:pt x="68" y="0"/>
                      <a:pt x="68" y="0"/>
                      <a:pt x="68" y="0"/>
                    </a:cubicBezTo>
                    <a:cubicBezTo>
                      <a:pt x="68" y="3"/>
                      <a:pt x="68" y="3"/>
                      <a:pt x="68" y="3"/>
                    </a:cubicBezTo>
                    <a:cubicBezTo>
                      <a:pt x="54" y="3"/>
                      <a:pt x="54" y="3"/>
                      <a:pt x="54" y="3"/>
                    </a:cubicBezTo>
                    <a:cubicBezTo>
                      <a:pt x="43" y="3"/>
                      <a:pt x="34" y="3"/>
                      <a:pt x="28" y="4"/>
                    </a:cubicBezTo>
                    <a:cubicBezTo>
                      <a:pt x="22" y="5"/>
                      <a:pt x="18" y="9"/>
                      <a:pt x="18" y="9"/>
                    </a:cubicBezTo>
                    <a:cubicBezTo>
                      <a:pt x="19" y="9"/>
                      <a:pt x="19" y="9"/>
                      <a:pt x="19" y="9"/>
                    </a:cubicBezTo>
                    <a:cubicBezTo>
                      <a:pt x="29" y="8"/>
                      <a:pt x="29" y="8"/>
                      <a:pt x="29" y="8"/>
                    </a:cubicBezTo>
                    <a:cubicBezTo>
                      <a:pt x="44" y="7"/>
                      <a:pt x="44" y="7"/>
                      <a:pt x="44" y="7"/>
                    </a:cubicBezTo>
                    <a:cubicBezTo>
                      <a:pt x="54" y="7"/>
                      <a:pt x="67" y="8"/>
                      <a:pt x="67" y="8"/>
                    </a:cubicBezTo>
                    <a:cubicBezTo>
                      <a:pt x="75" y="12"/>
                      <a:pt x="75" y="12"/>
                      <a:pt x="75" y="12"/>
                    </a:cubicBezTo>
                    <a:cubicBezTo>
                      <a:pt x="75" y="12"/>
                      <a:pt x="72" y="16"/>
                      <a:pt x="66" y="17"/>
                    </a:cubicBezTo>
                    <a:cubicBezTo>
                      <a:pt x="59" y="18"/>
                      <a:pt x="50" y="18"/>
                      <a:pt x="39" y="18"/>
                    </a:cubicBezTo>
                    <a:cubicBezTo>
                      <a:pt x="31" y="18"/>
                      <a:pt x="18" y="18"/>
                      <a:pt x="18" y="18"/>
                    </a:cubicBezTo>
                    <a:cubicBezTo>
                      <a:pt x="5" y="15"/>
                      <a:pt x="5" y="15"/>
                      <a:pt x="5" y="15"/>
                    </a:cubicBezTo>
                    <a:lnTo>
                      <a:pt x="0" y="11"/>
                    </a:lnTo>
                    <a:close/>
                    <a:moveTo>
                      <a:pt x="39" y="16"/>
                    </a:moveTo>
                    <a:cubicBezTo>
                      <a:pt x="45" y="16"/>
                      <a:pt x="53" y="15"/>
                      <a:pt x="53" y="15"/>
                    </a:cubicBezTo>
                    <a:cubicBezTo>
                      <a:pt x="58" y="12"/>
                      <a:pt x="58" y="12"/>
                      <a:pt x="58" y="12"/>
                    </a:cubicBezTo>
                    <a:cubicBezTo>
                      <a:pt x="53" y="10"/>
                      <a:pt x="53" y="10"/>
                      <a:pt x="53" y="10"/>
                    </a:cubicBezTo>
                    <a:cubicBezTo>
                      <a:pt x="53" y="10"/>
                      <a:pt x="46" y="9"/>
                      <a:pt x="39" y="9"/>
                    </a:cubicBezTo>
                    <a:cubicBezTo>
                      <a:pt x="29" y="10"/>
                      <a:pt x="29" y="10"/>
                      <a:pt x="29" y="10"/>
                    </a:cubicBezTo>
                    <a:cubicBezTo>
                      <a:pt x="21" y="11"/>
                      <a:pt x="21" y="11"/>
                      <a:pt x="21" y="11"/>
                    </a:cubicBezTo>
                    <a:cubicBezTo>
                      <a:pt x="18" y="12"/>
                      <a:pt x="18" y="12"/>
                      <a:pt x="18" y="12"/>
                    </a:cubicBezTo>
                    <a:cubicBezTo>
                      <a:pt x="24" y="15"/>
                      <a:pt x="24" y="15"/>
                      <a:pt x="24" y="15"/>
                    </a:cubicBezTo>
                    <a:cubicBezTo>
                      <a:pt x="24" y="15"/>
                      <a:pt x="33" y="16"/>
                      <a:pt x="39"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7" name="Freeform 482"/>
              <p:cNvSpPr>
                <a:spLocks/>
              </p:cNvSpPr>
              <p:nvPr/>
            </p:nvSpPr>
            <p:spPr bwMode="auto">
              <a:xfrm>
                <a:off x="9574213" y="881063"/>
                <a:ext cx="236538" cy="66675"/>
              </a:xfrm>
              <a:custGeom>
                <a:avLst/>
                <a:gdLst>
                  <a:gd name="T0" fmla="*/ 21 w 63"/>
                  <a:gd name="T1" fmla="*/ 18 h 18"/>
                  <a:gd name="T2" fmla="*/ 3 w 63"/>
                  <a:gd name="T3" fmla="*/ 18 h 18"/>
                  <a:gd name="T4" fmla="*/ 0 w 63"/>
                  <a:gd name="T5" fmla="*/ 0 h 18"/>
                  <a:gd name="T6" fmla="*/ 63 w 63"/>
                  <a:gd name="T7" fmla="*/ 0 h 18"/>
                  <a:gd name="T8" fmla="*/ 63 w 63"/>
                  <a:gd name="T9" fmla="*/ 3 h 18"/>
                  <a:gd name="T10" fmla="*/ 19 w 63"/>
                  <a:gd name="T11" fmla="*/ 3 h 18"/>
                  <a:gd name="T12" fmla="*/ 19 w 63"/>
                  <a:gd name="T13" fmla="*/ 8 h 18"/>
                  <a:gd name="T14" fmla="*/ 61 w 63"/>
                  <a:gd name="T15" fmla="*/ 8 h 18"/>
                  <a:gd name="T16" fmla="*/ 62 w 63"/>
                  <a:gd name="T17" fmla="*/ 11 h 18"/>
                  <a:gd name="T18" fmla="*/ 20 w 63"/>
                  <a:gd name="T19" fmla="*/ 11 h 18"/>
                  <a:gd name="T20" fmla="*/ 21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1" y="18"/>
                    </a:moveTo>
                    <a:cubicBezTo>
                      <a:pt x="15" y="18"/>
                      <a:pt x="9" y="18"/>
                      <a:pt x="3" y="18"/>
                    </a:cubicBezTo>
                    <a:cubicBezTo>
                      <a:pt x="0" y="0"/>
                      <a:pt x="0" y="0"/>
                      <a:pt x="0" y="0"/>
                    </a:cubicBezTo>
                    <a:cubicBezTo>
                      <a:pt x="21" y="0"/>
                      <a:pt x="42" y="0"/>
                      <a:pt x="63" y="0"/>
                    </a:cubicBezTo>
                    <a:cubicBezTo>
                      <a:pt x="63" y="3"/>
                      <a:pt x="63" y="3"/>
                      <a:pt x="63" y="3"/>
                    </a:cubicBezTo>
                    <a:cubicBezTo>
                      <a:pt x="48" y="3"/>
                      <a:pt x="34" y="3"/>
                      <a:pt x="19" y="3"/>
                    </a:cubicBezTo>
                    <a:cubicBezTo>
                      <a:pt x="19" y="8"/>
                      <a:pt x="19" y="8"/>
                      <a:pt x="19" y="8"/>
                    </a:cubicBezTo>
                    <a:cubicBezTo>
                      <a:pt x="33" y="8"/>
                      <a:pt x="47" y="8"/>
                      <a:pt x="61" y="8"/>
                    </a:cubicBezTo>
                    <a:cubicBezTo>
                      <a:pt x="62" y="11"/>
                      <a:pt x="62" y="11"/>
                      <a:pt x="62" y="11"/>
                    </a:cubicBezTo>
                    <a:cubicBezTo>
                      <a:pt x="48" y="11"/>
                      <a:pt x="34" y="11"/>
                      <a:pt x="20" y="11"/>
                    </a:cubicBezTo>
                    <a:lnTo>
                      <a:pt x="2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8" name="Freeform 483"/>
              <p:cNvSpPr>
                <a:spLocks/>
              </p:cNvSpPr>
              <p:nvPr/>
            </p:nvSpPr>
            <p:spPr bwMode="auto">
              <a:xfrm>
                <a:off x="9852025" y="881063"/>
                <a:ext cx="288925" cy="66675"/>
              </a:xfrm>
              <a:custGeom>
                <a:avLst/>
                <a:gdLst>
                  <a:gd name="T0" fmla="*/ 16 w 77"/>
                  <a:gd name="T1" fmla="*/ 18 h 18"/>
                  <a:gd name="T2" fmla="*/ 58 w 77"/>
                  <a:gd name="T3" fmla="*/ 3 h 18"/>
                  <a:gd name="T4" fmla="*/ 0 w 77"/>
                  <a:gd name="T5" fmla="*/ 3 h 18"/>
                  <a:gd name="T6" fmla="*/ 0 w 77"/>
                  <a:gd name="T7" fmla="*/ 0 h 18"/>
                  <a:gd name="T8" fmla="*/ 76 w 77"/>
                  <a:gd name="T9" fmla="*/ 0 h 18"/>
                  <a:gd name="T10" fmla="*/ 77 w 77"/>
                  <a:gd name="T11" fmla="*/ 3 h 18"/>
                  <a:gd name="T12" fmla="*/ 36 w 77"/>
                  <a:gd name="T13" fmla="*/ 18 h 18"/>
                  <a:gd name="T14" fmla="*/ 16 w 77"/>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8">
                    <a:moveTo>
                      <a:pt x="16" y="18"/>
                    </a:moveTo>
                    <a:cubicBezTo>
                      <a:pt x="30" y="13"/>
                      <a:pt x="44" y="8"/>
                      <a:pt x="58" y="3"/>
                    </a:cubicBezTo>
                    <a:cubicBezTo>
                      <a:pt x="39" y="3"/>
                      <a:pt x="19" y="3"/>
                      <a:pt x="0" y="3"/>
                    </a:cubicBezTo>
                    <a:cubicBezTo>
                      <a:pt x="0" y="0"/>
                      <a:pt x="0" y="0"/>
                      <a:pt x="0" y="0"/>
                    </a:cubicBezTo>
                    <a:cubicBezTo>
                      <a:pt x="25" y="0"/>
                      <a:pt x="51" y="0"/>
                      <a:pt x="76" y="0"/>
                    </a:cubicBezTo>
                    <a:cubicBezTo>
                      <a:pt x="77" y="3"/>
                      <a:pt x="77" y="3"/>
                      <a:pt x="77" y="3"/>
                    </a:cubicBezTo>
                    <a:cubicBezTo>
                      <a:pt x="63" y="8"/>
                      <a:pt x="49" y="13"/>
                      <a:pt x="36" y="18"/>
                    </a:cubicBezTo>
                    <a:cubicBezTo>
                      <a:pt x="29" y="18"/>
                      <a:pt x="23" y="18"/>
                      <a:pt x="1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59" name="Freeform 484"/>
              <p:cNvSpPr>
                <a:spLocks/>
              </p:cNvSpPr>
              <p:nvPr/>
            </p:nvSpPr>
            <p:spPr bwMode="auto">
              <a:xfrm>
                <a:off x="14638338" y="881063"/>
                <a:ext cx="236538" cy="66675"/>
              </a:xfrm>
              <a:custGeom>
                <a:avLst/>
                <a:gdLst>
                  <a:gd name="T0" fmla="*/ 24 w 63"/>
                  <a:gd name="T1" fmla="*/ 18 h 18"/>
                  <a:gd name="T2" fmla="*/ 6 w 63"/>
                  <a:gd name="T3" fmla="*/ 18 h 18"/>
                  <a:gd name="T4" fmla="*/ 0 w 63"/>
                  <a:gd name="T5" fmla="*/ 0 h 18"/>
                  <a:gd name="T6" fmla="*/ 62 w 63"/>
                  <a:gd name="T7" fmla="*/ 0 h 18"/>
                  <a:gd name="T8" fmla="*/ 63 w 63"/>
                  <a:gd name="T9" fmla="*/ 3 h 18"/>
                  <a:gd name="T10" fmla="*/ 19 w 63"/>
                  <a:gd name="T11" fmla="*/ 3 h 18"/>
                  <a:gd name="T12" fmla="*/ 21 w 63"/>
                  <a:gd name="T13" fmla="*/ 8 h 18"/>
                  <a:gd name="T14" fmla="*/ 63 w 63"/>
                  <a:gd name="T15" fmla="*/ 8 h 18"/>
                  <a:gd name="T16" fmla="*/ 63 w 63"/>
                  <a:gd name="T17" fmla="*/ 11 h 18"/>
                  <a:gd name="T18" fmla="*/ 22 w 63"/>
                  <a:gd name="T19" fmla="*/ 11 h 18"/>
                  <a:gd name="T20" fmla="*/ 24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4" y="18"/>
                    </a:moveTo>
                    <a:cubicBezTo>
                      <a:pt x="18" y="18"/>
                      <a:pt x="12" y="18"/>
                      <a:pt x="6" y="18"/>
                    </a:cubicBezTo>
                    <a:cubicBezTo>
                      <a:pt x="0" y="0"/>
                      <a:pt x="0" y="0"/>
                      <a:pt x="0" y="0"/>
                    </a:cubicBezTo>
                    <a:cubicBezTo>
                      <a:pt x="20" y="0"/>
                      <a:pt x="41" y="0"/>
                      <a:pt x="62" y="0"/>
                    </a:cubicBezTo>
                    <a:cubicBezTo>
                      <a:pt x="63" y="3"/>
                      <a:pt x="63" y="3"/>
                      <a:pt x="63" y="3"/>
                    </a:cubicBezTo>
                    <a:cubicBezTo>
                      <a:pt x="48" y="3"/>
                      <a:pt x="34" y="3"/>
                      <a:pt x="19" y="3"/>
                    </a:cubicBezTo>
                    <a:cubicBezTo>
                      <a:pt x="21" y="8"/>
                      <a:pt x="21" y="8"/>
                      <a:pt x="21" y="8"/>
                    </a:cubicBezTo>
                    <a:cubicBezTo>
                      <a:pt x="35" y="8"/>
                      <a:pt x="49" y="8"/>
                      <a:pt x="63" y="8"/>
                    </a:cubicBezTo>
                    <a:cubicBezTo>
                      <a:pt x="63" y="11"/>
                      <a:pt x="63" y="11"/>
                      <a:pt x="63" y="11"/>
                    </a:cubicBezTo>
                    <a:cubicBezTo>
                      <a:pt x="50" y="11"/>
                      <a:pt x="36" y="11"/>
                      <a:pt x="22" y="11"/>
                    </a:cubicBez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0" name="Freeform 485"/>
              <p:cNvSpPr>
                <a:spLocks noEditPoints="1"/>
              </p:cNvSpPr>
              <p:nvPr/>
            </p:nvSpPr>
            <p:spPr bwMode="auto">
              <a:xfrm>
                <a:off x="14933613" y="881063"/>
                <a:ext cx="285750" cy="66675"/>
              </a:xfrm>
              <a:custGeom>
                <a:avLst/>
                <a:gdLst>
                  <a:gd name="T0" fmla="*/ 33 w 76"/>
                  <a:gd name="T1" fmla="*/ 0 h 18"/>
                  <a:gd name="T2" fmla="*/ 58 w 76"/>
                  <a:gd name="T3" fmla="*/ 1 h 18"/>
                  <a:gd name="T4" fmla="*/ 68 w 76"/>
                  <a:gd name="T5" fmla="*/ 5 h 18"/>
                  <a:gd name="T6" fmla="*/ 50 w 76"/>
                  <a:gd name="T7" fmla="*/ 9 h 18"/>
                  <a:gd name="T8" fmla="*/ 69 w 76"/>
                  <a:gd name="T9" fmla="*/ 11 h 18"/>
                  <a:gd name="T10" fmla="*/ 76 w 76"/>
                  <a:gd name="T11" fmla="*/ 14 h 18"/>
                  <a:gd name="T12" fmla="*/ 67 w 76"/>
                  <a:gd name="T13" fmla="*/ 17 h 18"/>
                  <a:gd name="T14" fmla="*/ 40 w 76"/>
                  <a:gd name="T15" fmla="*/ 18 h 18"/>
                  <a:gd name="T16" fmla="*/ 12 w 76"/>
                  <a:gd name="T17" fmla="*/ 17 h 18"/>
                  <a:gd name="T18" fmla="*/ 0 w 76"/>
                  <a:gd name="T19" fmla="*/ 14 h 18"/>
                  <a:gd name="T20" fmla="*/ 5 w 76"/>
                  <a:gd name="T21" fmla="*/ 11 h 18"/>
                  <a:gd name="T22" fmla="*/ 21 w 76"/>
                  <a:gd name="T23" fmla="*/ 9 h 18"/>
                  <a:gd name="T24" fmla="*/ 5 w 76"/>
                  <a:gd name="T25" fmla="*/ 7 h 18"/>
                  <a:gd name="T26" fmla="*/ 0 w 76"/>
                  <a:gd name="T27" fmla="*/ 5 h 18"/>
                  <a:gd name="T28" fmla="*/ 9 w 76"/>
                  <a:gd name="T29" fmla="*/ 1 h 18"/>
                  <a:gd name="T30" fmla="*/ 33 w 76"/>
                  <a:gd name="T31" fmla="*/ 0 h 18"/>
                  <a:gd name="T32" fmla="*/ 17 w 76"/>
                  <a:gd name="T33" fmla="*/ 14 h 18"/>
                  <a:gd name="T34" fmla="*/ 24 w 76"/>
                  <a:gd name="T35" fmla="*/ 15 h 18"/>
                  <a:gd name="T36" fmla="*/ 39 w 76"/>
                  <a:gd name="T37" fmla="*/ 16 h 18"/>
                  <a:gd name="T38" fmla="*/ 54 w 76"/>
                  <a:gd name="T39" fmla="*/ 15 h 18"/>
                  <a:gd name="T40" fmla="*/ 59 w 76"/>
                  <a:gd name="T41" fmla="*/ 14 h 18"/>
                  <a:gd name="T42" fmla="*/ 53 w 76"/>
                  <a:gd name="T43" fmla="*/ 12 h 18"/>
                  <a:gd name="T44" fmla="*/ 37 w 76"/>
                  <a:gd name="T45" fmla="*/ 10 h 18"/>
                  <a:gd name="T46" fmla="*/ 35 w 76"/>
                  <a:gd name="T47" fmla="*/ 10 h 18"/>
                  <a:gd name="T48" fmla="*/ 21 w 76"/>
                  <a:gd name="T49" fmla="*/ 12 h 18"/>
                  <a:gd name="T50" fmla="*/ 17 w 76"/>
                  <a:gd name="T51" fmla="*/ 14 h 18"/>
                  <a:gd name="T52" fmla="*/ 33 w 76"/>
                  <a:gd name="T53" fmla="*/ 3 h 18"/>
                  <a:gd name="T54" fmla="*/ 21 w 76"/>
                  <a:gd name="T55" fmla="*/ 3 h 18"/>
                  <a:gd name="T56" fmla="*/ 17 w 76"/>
                  <a:gd name="T57" fmla="*/ 5 h 18"/>
                  <a:gd name="T58" fmla="*/ 20 w 76"/>
                  <a:gd name="T59" fmla="*/ 6 h 18"/>
                  <a:gd name="T60" fmla="*/ 25 w 76"/>
                  <a:gd name="T61" fmla="*/ 7 h 18"/>
                  <a:gd name="T62" fmla="*/ 36 w 76"/>
                  <a:gd name="T63" fmla="*/ 8 h 18"/>
                  <a:gd name="T64" fmla="*/ 48 w 76"/>
                  <a:gd name="T65" fmla="*/ 7 h 18"/>
                  <a:gd name="T66" fmla="*/ 51 w 76"/>
                  <a:gd name="T67" fmla="*/ 5 h 18"/>
                  <a:gd name="T68" fmla="*/ 46 w 76"/>
                  <a:gd name="T69" fmla="*/ 3 h 18"/>
                  <a:gd name="T70" fmla="*/ 33 w 76"/>
                  <a:gd name="T71"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18">
                    <a:moveTo>
                      <a:pt x="33" y="0"/>
                    </a:moveTo>
                    <a:cubicBezTo>
                      <a:pt x="43" y="0"/>
                      <a:pt x="52" y="1"/>
                      <a:pt x="58" y="1"/>
                    </a:cubicBezTo>
                    <a:cubicBezTo>
                      <a:pt x="65" y="2"/>
                      <a:pt x="68" y="5"/>
                      <a:pt x="68" y="5"/>
                    </a:cubicBezTo>
                    <a:cubicBezTo>
                      <a:pt x="68" y="5"/>
                      <a:pt x="63" y="8"/>
                      <a:pt x="50" y="9"/>
                    </a:cubicBezTo>
                    <a:cubicBezTo>
                      <a:pt x="59" y="9"/>
                      <a:pt x="69" y="11"/>
                      <a:pt x="69" y="11"/>
                    </a:cubicBezTo>
                    <a:cubicBezTo>
                      <a:pt x="76" y="14"/>
                      <a:pt x="76" y="14"/>
                      <a:pt x="76" y="14"/>
                    </a:cubicBezTo>
                    <a:cubicBezTo>
                      <a:pt x="76" y="14"/>
                      <a:pt x="73" y="16"/>
                      <a:pt x="67" y="17"/>
                    </a:cubicBezTo>
                    <a:cubicBezTo>
                      <a:pt x="61" y="18"/>
                      <a:pt x="52" y="18"/>
                      <a:pt x="40" y="18"/>
                    </a:cubicBezTo>
                    <a:cubicBezTo>
                      <a:pt x="28" y="18"/>
                      <a:pt x="19" y="18"/>
                      <a:pt x="12" y="17"/>
                    </a:cubicBezTo>
                    <a:cubicBezTo>
                      <a:pt x="5" y="16"/>
                      <a:pt x="0" y="14"/>
                      <a:pt x="0" y="14"/>
                    </a:cubicBezTo>
                    <a:cubicBezTo>
                      <a:pt x="5" y="11"/>
                      <a:pt x="5" y="11"/>
                      <a:pt x="5" y="11"/>
                    </a:cubicBezTo>
                    <a:cubicBezTo>
                      <a:pt x="5" y="11"/>
                      <a:pt x="13" y="10"/>
                      <a:pt x="21" y="9"/>
                    </a:cubicBezTo>
                    <a:cubicBezTo>
                      <a:pt x="14" y="8"/>
                      <a:pt x="5" y="7"/>
                      <a:pt x="5" y="7"/>
                    </a:cubicBezTo>
                    <a:cubicBezTo>
                      <a:pt x="0" y="5"/>
                      <a:pt x="0" y="5"/>
                      <a:pt x="0" y="5"/>
                    </a:cubicBezTo>
                    <a:cubicBezTo>
                      <a:pt x="0" y="5"/>
                      <a:pt x="2" y="2"/>
                      <a:pt x="9" y="1"/>
                    </a:cubicBezTo>
                    <a:cubicBezTo>
                      <a:pt x="14" y="1"/>
                      <a:pt x="23" y="0"/>
                      <a:pt x="33" y="0"/>
                    </a:cubicBezTo>
                    <a:close/>
                    <a:moveTo>
                      <a:pt x="17" y="14"/>
                    </a:moveTo>
                    <a:cubicBezTo>
                      <a:pt x="24" y="15"/>
                      <a:pt x="24" y="15"/>
                      <a:pt x="24" y="15"/>
                    </a:cubicBezTo>
                    <a:cubicBezTo>
                      <a:pt x="24" y="15"/>
                      <a:pt x="33" y="16"/>
                      <a:pt x="39" y="16"/>
                    </a:cubicBezTo>
                    <a:cubicBezTo>
                      <a:pt x="45" y="16"/>
                      <a:pt x="54" y="15"/>
                      <a:pt x="54" y="15"/>
                    </a:cubicBezTo>
                    <a:cubicBezTo>
                      <a:pt x="59" y="14"/>
                      <a:pt x="59" y="14"/>
                      <a:pt x="59" y="14"/>
                    </a:cubicBezTo>
                    <a:cubicBezTo>
                      <a:pt x="53" y="12"/>
                      <a:pt x="53" y="12"/>
                      <a:pt x="53" y="12"/>
                    </a:cubicBezTo>
                    <a:cubicBezTo>
                      <a:pt x="53" y="12"/>
                      <a:pt x="44" y="11"/>
                      <a:pt x="37" y="10"/>
                    </a:cubicBezTo>
                    <a:cubicBezTo>
                      <a:pt x="35" y="10"/>
                      <a:pt x="35" y="10"/>
                      <a:pt x="35" y="10"/>
                    </a:cubicBezTo>
                    <a:cubicBezTo>
                      <a:pt x="29" y="11"/>
                      <a:pt x="21" y="12"/>
                      <a:pt x="21" y="12"/>
                    </a:cubicBezTo>
                    <a:lnTo>
                      <a:pt x="17" y="14"/>
                    </a:lnTo>
                    <a:close/>
                    <a:moveTo>
                      <a:pt x="33" y="3"/>
                    </a:moveTo>
                    <a:cubicBezTo>
                      <a:pt x="21" y="3"/>
                      <a:pt x="21" y="3"/>
                      <a:pt x="21" y="3"/>
                    </a:cubicBezTo>
                    <a:cubicBezTo>
                      <a:pt x="17" y="5"/>
                      <a:pt x="17" y="5"/>
                      <a:pt x="17" y="5"/>
                    </a:cubicBezTo>
                    <a:cubicBezTo>
                      <a:pt x="20" y="6"/>
                      <a:pt x="20" y="6"/>
                      <a:pt x="20" y="6"/>
                    </a:cubicBezTo>
                    <a:cubicBezTo>
                      <a:pt x="25" y="7"/>
                      <a:pt x="25" y="7"/>
                      <a:pt x="25" y="7"/>
                    </a:cubicBezTo>
                    <a:cubicBezTo>
                      <a:pt x="36" y="8"/>
                      <a:pt x="36" y="8"/>
                      <a:pt x="36" y="8"/>
                    </a:cubicBezTo>
                    <a:cubicBezTo>
                      <a:pt x="48" y="7"/>
                      <a:pt x="48" y="7"/>
                      <a:pt x="48" y="7"/>
                    </a:cubicBezTo>
                    <a:cubicBezTo>
                      <a:pt x="51" y="5"/>
                      <a:pt x="51" y="5"/>
                      <a:pt x="51" y="5"/>
                    </a:cubicBezTo>
                    <a:cubicBezTo>
                      <a:pt x="46" y="3"/>
                      <a:pt x="46" y="3"/>
                      <a:pt x="46" y="3"/>
                    </a:cubicBezTo>
                    <a:lnTo>
                      <a:pt x="3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1" name="Freeform 486"/>
              <p:cNvSpPr>
                <a:spLocks/>
              </p:cNvSpPr>
              <p:nvPr/>
            </p:nvSpPr>
            <p:spPr bwMode="auto">
              <a:xfrm>
                <a:off x="19697700" y="881063"/>
                <a:ext cx="247650" cy="66675"/>
              </a:xfrm>
              <a:custGeom>
                <a:avLst/>
                <a:gdLst>
                  <a:gd name="T0" fmla="*/ 29 w 66"/>
                  <a:gd name="T1" fmla="*/ 18 h 18"/>
                  <a:gd name="T2" fmla="*/ 11 w 66"/>
                  <a:gd name="T3" fmla="*/ 18 h 18"/>
                  <a:gd name="T4" fmla="*/ 0 w 66"/>
                  <a:gd name="T5" fmla="*/ 0 h 18"/>
                  <a:gd name="T6" fmla="*/ 63 w 66"/>
                  <a:gd name="T7" fmla="*/ 0 h 18"/>
                  <a:gd name="T8" fmla="*/ 64 w 66"/>
                  <a:gd name="T9" fmla="*/ 3 h 18"/>
                  <a:gd name="T10" fmla="*/ 20 w 66"/>
                  <a:gd name="T11" fmla="*/ 3 h 18"/>
                  <a:gd name="T12" fmla="*/ 23 w 66"/>
                  <a:gd name="T13" fmla="*/ 8 h 18"/>
                  <a:gd name="T14" fmla="*/ 65 w 66"/>
                  <a:gd name="T15" fmla="*/ 8 h 18"/>
                  <a:gd name="T16" fmla="*/ 66 w 66"/>
                  <a:gd name="T17" fmla="*/ 11 h 18"/>
                  <a:gd name="T18" fmla="*/ 24 w 66"/>
                  <a:gd name="T19" fmla="*/ 11 h 18"/>
                  <a:gd name="T20" fmla="*/ 29 w 6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8">
                    <a:moveTo>
                      <a:pt x="29" y="18"/>
                    </a:moveTo>
                    <a:cubicBezTo>
                      <a:pt x="23" y="18"/>
                      <a:pt x="17" y="18"/>
                      <a:pt x="11" y="18"/>
                    </a:cubicBezTo>
                    <a:cubicBezTo>
                      <a:pt x="0" y="0"/>
                      <a:pt x="0" y="0"/>
                      <a:pt x="0" y="0"/>
                    </a:cubicBezTo>
                    <a:cubicBezTo>
                      <a:pt x="21" y="0"/>
                      <a:pt x="42" y="0"/>
                      <a:pt x="63" y="0"/>
                    </a:cubicBezTo>
                    <a:cubicBezTo>
                      <a:pt x="64" y="3"/>
                      <a:pt x="64" y="3"/>
                      <a:pt x="64" y="3"/>
                    </a:cubicBezTo>
                    <a:cubicBezTo>
                      <a:pt x="49" y="3"/>
                      <a:pt x="35" y="3"/>
                      <a:pt x="20" y="3"/>
                    </a:cubicBezTo>
                    <a:cubicBezTo>
                      <a:pt x="23" y="8"/>
                      <a:pt x="23" y="8"/>
                      <a:pt x="23" y="8"/>
                    </a:cubicBezTo>
                    <a:cubicBezTo>
                      <a:pt x="37" y="8"/>
                      <a:pt x="51" y="8"/>
                      <a:pt x="65" y="8"/>
                    </a:cubicBezTo>
                    <a:cubicBezTo>
                      <a:pt x="66" y="11"/>
                      <a:pt x="66" y="11"/>
                      <a:pt x="66" y="11"/>
                    </a:cubicBezTo>
                    <a:cubicBezTo>
                      <a:pt x="52" y="11"/>
                      <a:pt x="38" y="11"/>
                      <a:pt x="24" y="11"/>
                    </a:cubicBezTo>
                    <a:lnTo>
                      <a:pt x="2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2" name="Freeform 487"/>
              <p:cNvSpPr>
                <a:spLocks noEditPoints="1"/>
              </p:cNvSpPr>
              <p:nvPr/>
            </p:nvSpPr>
            <p:spPr bwMode="auto">
              <a:xfrm>
                <a:off x="19989800" y="881063"/>
                <a:ext cx="285750" cy="66675"/>
              </a:xfrm>
              <a:custGeom>
                <a:avLst/>
                <a:gdLst>
                  <a:gd name="T0" fmla="*/ 76 w 76"/>
                  <a:gd name="T1" fmla="*/ 8 h 18"/>
                  <a:gd name="T2" fmla="*/ 68 w 76"/>
                  <a:gd name="T3" fmla="*/ 16 h 18"/>
                  <a:gd name="T4" fmla="*/ 30 w 76"/>
                  <a:gd name="T5" fmla="*/ 18 h 18"/>
                  <a:gd name="T6" fmla="*/ 15 w 76"/>
                  <a:gd name="T7" fmla="*/ 18 h 18"/>
                  <a:gd name="T8" fmla="*/ 14 w 76"/>
                  <a:gd name="T9" fmla="*/ 16 h 18"/>
                  <a:gd name="T10" fmla="*/ 27 w 76"/>
                  <a:gd name="T11" fmla="*/ 16 h 18"/>
                  <a:gd name="T12" fmla="*/ 53 w 76"/>
                  <a:gd name="T13" fmla="*/ 15 h 18"/>
                  <a:gd name="T14" fmla="*/ 60 w 76"/>
                  <a:gd name="T15" fmla="*/ 10 h 18"/>
                  <a:gd name="T16" fmla="*/ 59 w 76"/>
                  <a:gd name="T17" fmla="*/ 10 h 18"/>
                  <a:gd name="T18" fmla="*/ 49 w 76"/>
                  <a:gd name="T19" fmla="*/ 11 h 18"/>
                  <a:gd name="T20" fmla="*/ 35 w 76"/>
                  <a:gd name="T21" fmla="*/ 12 h 18"/>
                  <a:gd name="T22" fmla="*/ 11 w 76"/>
                  <a:gd name="T23" fmla="*/ 10 h 18"/>
                  <a:gd name="T24" fmla="*/ 0 w 76"/>
                  <a:gd name="T25" fmla="*/ 6 h 18"/>
                  <a:gd name="T26" fmla="*/ 7 w 76"/>
                  <a:gd name="T27" fmla="*/ 2 h 18"/>
                  <a:gd name="T28" fmla="*/ 33 w 76"/>
                  <a:gd name="T29" fmla="*/ 0 h 18"/>
                  <a:gd name="T30" fmla="*/ 54 w 76"/>
                  <a:gd name="T31" fmla="*/ 1 h 18"/>
                  <a:gd name="T32" fmla="*/ 69 w 76"/>
                  <a:gd name="T33" fmla="*/ 4 h 18"/>
                  <a:gd name="T34" fmla="*/ 76 w 76"/>
                  <a:gd name="T35" fmla="*/ 8 h 18"/>
                  <a:gd name="T36" fmla="*/ 34 w 76"/>
                  <a:gd name="T37" fmla="*/ 3 h 18"/>
                  <a:gd name="T38" fmla="*/ 21 w 76"/>
                  <a:gd name="T39" fmla="*/ 4 h 18"/>
                  <a:gd name="T40" fmla="*/ 17 w 76"/>
                  <a:gd name="T41" fmla="*/ 6 h 18"/>
                  <a:gd name="T42" fmla="*/ 24 w 76"/>
                  <a:gd name="T43" fmla="*/ 9 h 18"/>
                  <a:gd name="T44" fmla="*/ 38 w 76"/>
                  <a:gd name="T45" fmla="*/ 9 h 18"/>
                  <a:gd name="T46" fmla="*/ 53 w 76"/>
                  <a:gd name="T47" fmla="*/ 9 h 18"/>
                  <a:gd name="T48" fmla="*/ 57 w 76"/>
                  <a:gd name="T49" fmla="*/ 7 h 18"/>
                  <a:gd name="T50" fmla="*/ 54 w 76"/>
                  <a:gd name="T51" fmla="*/ 5 h 18"/>
                  <a:gd name="T52" fmla="*/ 46 w 76"/>
                  <a:gd name="T53" fmla="*/ 3 h 18"/>
                  <a:gd name="T54" fmla="*/ 34 w 76"/>
                  <a:gd name="T55"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18">
                    <a:moveTo>
                      <a:pt x="76" y="8"/>
                    </a:moveTo>
                    <a:cubicBezTo>
                      <a:pt x="76" y="8"/>
                      <a:pt x="76" y="14"/>
                      <a:pt x="68" y="16"/>
                    </a:cubicBezTo>
                    <a:cubicBezTo>
                      <a:pt x="60" y="18"/>
                      <a:pt x="47" y="18"/>
                      <a:pt x="30" y="18"/>
                    </a:cubicBezTo>
                    <a:cubicBezTo>
                      <a:pt x="23" y="18"/>
                      <a:pt x="15" y="18"/>
                      <a:pt x="15" y="18"/>
                    </a:cubicBezTo>
                    <a:cubicBezTo>
                      <a:pt x="14" y="16"/>
                      <a:pt x="14" y="16"/>
                      <a:pt x="14" y="16"/>
                    </a:cubicBezTo>
                    <a:cubicBezTo>
                      <a:pt x="27" y="16"/>
                      <a:pt x="27" y="16"/>
                      <a:pt x="27" y="16"/>
                    </a:cubicBezTo>
                    <a:cubicBezTo>
                      <a:pt x="39" y="16"/>
                      <a:pt x="53" y="15"/>
                      <a:pt x="53" y="15"/>
                    </a:cubicBezTo>
                    <a:cubicBezTo>
                      <a:pt x="60" y="10"/>
                      <a:pt x="60" y="10"/>
                      <a:pt x="60" y="10"/>
                    </a:cubicBezTo>
                    <a:cubicBezTo>
                      <a:pt x="59" y="10"/>
                      <a:pt x="59" y="10"/>
                      <a:pt x="59" y="10"/>
                    </a:cubicBezTo>
                    <a:cubicBezTo>
                      <a:pt x="49" y="11"/>
                      <a:pt x="49" y="11"/>
                      <a:pt x="49" y="11"/>
                    </a:cubicBezTo>
                    <a:cubicBezTo>
                      <a:pt x="35" y="12"/>
                      <a:pt x="35" y="12"/>
                      <a:pt x="35" y="12"/>
                    </a:cubicBezTo>
                    <a:cubicBezTo>
                      <a:pt x="25" y="12"/>
                      <a:pt x="17" y="11"/>
                      <a:pt x="11" y="10"/>
                    </a:cubicBezTo>
                    <a:cubicBezTo>
                      <a:pt x="5" y="9"/>
                      <a:pt x="0" y="6"/>
                      <a:pt x="0" y="6"/>
                    </a:cubicBezTo>
                    <a:cubicBezTo>
                      <a:pt x="7" y="2"/>
                      <a:pt x="7" y="2"/>
                      <a:pt x="7" y="2"/>
                    </a:cubicBezTo>
                    <a:cubicBezTo>
                      <a:pt x="7" y="2"/>
                      <a:pt x="21" y="0"/>
                      <a:pt x="33" y="0"/>
                    </a:cubicBezTo>
                    <a:cubicBezTo>
                      <a:pt x="40" y="0"/>
                      <a:pt x="47" y="1"/>
                      <a:pt x="54" y="1"/>
                    </a:cubicBezTo>
                    <a:cubicBezTo>
                      <a:pt x="60" y="2"/>
                      <a:pt x="69" y="4"/>
                      <a:pt x="69" y="4"/>
                    </a:cubicBezTo>
                    <a:lnTo>
                      <a:pt x="76" y="8"/>
                    </a:lnTo>
                    <a:close/>
                    <a:moveTo>
                      <a:pt x="34" y="3"/>
                    </a:moveTo>
                    <a:cubicBezTo>
                      <a:pt x="28" y="3"/>
                      <a:pt x="21" y="4"/>
                      <a:pt x="21" y="4"/>
                    </a:cubicBezTo>
                    <a:cubicBezTo>
                      <a:pt x="17" y="6"/>
                      <a:pt x="17" y="6"/>
                      <a:pt x="17" y="6"/>
                    </a:cubicBezTo>
                    <a:cubicBezTo>
                      <a:pt x="24" y="9"/>
                      <a:pt x="24" y="9"/>
                      <a:pt x="24" y="9"/>
                    </a:cubicBezTo>
                    <a:cubicBezTo>
                      <a:pt x="24" y="9"/>
                      <a:pt x="32" y="9"/>
                      <a:pt x="38" y="9"/>
                    </a:cubicBezTo>
                    <a:cubicBezTo>
                      <a:pt x="44" y="9"/>
                      <a:pt x="53" y="9"/>
                      <a:pt x="53" y="9"/>
                    </a:cubicBezTo>
                    <a:cubicBezTo>
                      <a:pt x="57" y="7"/>
                      <a:pt x="57" y="7"/>
                      <a:pt x="57" y="7"/>
                    </a:cubicBezTo>
                    <a:cubicBezTo>
                      <a:pt x="54" y="5"/>
                      <a:pt x="54" y="5"/>
                      <a:pt x="54" y="5"/>
                    </a:cubicBezTo>
                    <a:cubicBezTo>
                      <a:pt x="46" y="3"/>
                      <a:pt x="46" y="3"/>
                      <a:pt x="46" y="3"/>
                    </a:cubicBezTo>
                    <a:lnTo>
                      <a:pt x="3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3" name="Freeform 488"/>
              <p:cNvSpPr>
                <a:spLocks/>
              </p:cNvSpPr>
              <p:nvPr/>
            </p:nvSpPr>
            <p:spPr bwMode="auto">
              <a:xfrm>
                <a:off x="24591963" y="881063"/>
                <a:ext cx="258763" cy="66675"/>
              </a:xfrm>
              <a:custGeom>
                <a:avLst/>
                <a:gdLst>
                  <a:gd name="T0" fmla="*/ 33 w 69"/>
                  <a:gd name="T1" fmla="*/ 18 h 18"/>
                  <a:gd name="T2" fmla="*/ 15 w 69"/>
                  <a:gd name="T3" fmla="*/ 18 h 18"/>
                  <a:gd name="T4" fmla="*/ 0 w 69"/>
                  <a:gd name="T5" fmla="*/ 0 h 18"/>
                  <a:gd name="T6" fmla="*/ 63 w 69"/>
                  <a:gd name="T7" fmla="*/ 0 h 18"/>
                  <a:gd name="T8" fmla="*/ 65 w 69"/>
                  <a:gd name="T9" fmla="*/ 3 h 18"/>
                  <a:gd name="T10" fmla="*/ 20 w 69"/>
                  <a:gd name="T11" fmla="*/ 3 h 18"/>
                  <a:gd name="T12" fmla="*/ 25 w 69"/>
                  <a:gd name="T13" fmla="*/ 8 h 18"/>
                  <a:gd name="T14" fmla="*/ 67 w 69"/>
                  <a:gd name="T15" fmla="*/ 8 h 18"/>
                  <a:gd name="T16" fmla="*/ 69 w 69"/>
                  <a:gd name="T17" fmla="*/ 11 h 18"/>
                  <a:gd name="T18" fmla="*/ 27 w 69"/>
                  <a:gd name="T19" fmla="*/ 11 h 18"/>
                  <a:gd name="T20" fmla="*/ 33 w 69"/>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8">
                    <a:moveTo>
                      <a:pt x="33" y="18"/>
                    </a:moveTo>
                    <a:cubicBezTo>
                      <a:pt x="27" y="18"/>
                      <a:pt x="21" y="18"/>
                      <a:pt x="15" y="18"/>
                    </a:cubicBezTo>
                    <a:cubicBezTo>
                      <a:pt x="0" y="0"/>
                      <a:pt x="0" y="0"/>
                      <a:pt x="0" y="0"/>
                    </a:cubicBezTo>
                    <a:cubicBezTo>
                      <a:pt x="21" y="0"/>
                      <a:pt x="42" y="0"/>
                      <a:pt x="63" y="0"/>
                    </a:cubicBezTo>
                    <a:cubicBezTo>
                      <a:pt x="65" y="3"/>
                      <a:pt x="65" y="3"/>
                      <a:pt x="65" y="3"/>
                    </a:cubicBezTo>
                    <a:cubicBezTo>
                      <a:pt x="50" y="3"/>
                      <a:pt x="35" y="3"/>
                      <a:pt x="20" y="3"/>
                    </a:cubicBezTo>
                    <a:cubicBezTo>
                      <a:pt x="25" y="8"/>
                      <a:pt x="25" y="8"/>
                      <a:pt x="25" y="8"/>
                    </a:cubicBezTo>
                    <a:cubicBezTo>
                      <a:pt x="39" y="8"/>
                      <a:pt x="53" y="8"/>
                      <a:pt x="67" y="8"/>
                    </a:cubicBezTo>
                    <a:cubicBezTo>
                      <a:pt x="69" y="11"/>
                      <a:pt x="69" y="11"/>
                      <a:pt x="69" y="11"/>
                    </a:cubicBezTo>
                    <a:cubicBezTo>
                      <a:pt x="55" y="11"/>
                      <a:pt x="41" y="11"/>
                      <a:pt x="27" y="11"/>
                    </a:cubicBezTo>
                    <a:lnTo>
                      <a:pt x="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4" name="Freeform 489"/>
              <p:cNvSpPr>
                <a:spLocks/>
              </p:cNvSpPr>
              <p:nvPr/>
            </p:nvSpPr>
            <p:spPr bwMode="auto">
              <a:xfrm>
                <a:off x="24903113" y="881063"/>
                <a:ext cx="220663" cy="66675"/>
              </a:xfrm>
              <a:custGeom>
                <a:avLst/>
                <a:gdLst>
                  <a:gd name="T0" fmla="*/ 59 w 59"/>
                  <a:gd name="T1" fmla="*/ 18 h 18"/>
                  <a:gd name="T2" fmla="*/ 41 w 59"/>
                  <a:gd name="T3" fmla="*/ 18 h 18"/>
                  <a:gd name="T4" fmla="*/ 32 w 59"/>
                  <a:gd name="T5" fmla="*/ 7 h 18"/>
                  <a:gd name="T6" fmla="*/ 30 w 59"/>
                  <a:gd name="T7" fmla="*/ 4 h 18"/>
                  <a:gd name="T8" fmla="*/ 26 w 59"/>
                  <a:gd name="T9" fmla="*/ 4 h 18"/>
                  <a:gd name="T10" fmla="*/ 11 w 59"/>
                  <a:gd name="T11" fmla="*/ 7 h 18"/>
                  <a:gd name="T12" fmla="*/ 0 w 59"/>
                  <a:gd name="T13" fmla="*/ 5 h 18"/>
                  <a:gd name="T14" fmla="*/ 30 w 59"/>
                  <a:gd name="T15" fmla="*/ 0 h 18"/>
                  <a:gd name="T16" fmla="*/ 44 w 59"/>
                  <a:gd name="T17" fmla="*/ 0 h 18"/>
                  <a:gd name="T18" fmla="*/ 59 w 59"/>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8">
                    <a:moveTo>
                      <a:pt x="59" y="18"/>
                    </a:moveTo>
                    <a:cubicBezTo>
                      <a:pt x="41" y="18"/>
                      <a:pt x="41" y="18"/>
                      <a:pt x="41" y="18"/>
                    </a:cubicBezTo>
                    <a:cubicBezTo>
                      <a:pt x="32" y="7"/>
                      <a:pt x="32" y="7"/>
                      <a:pt x="32" y="7"/>
                    </a:cubicBezTo>
                    <a:cubicBezTo>
                      <a:pt x="30" y="4"/>
                      <a:pt x="30" y="4"/>
                      <a:pt x="30" y="4"/>
                    </a:cubicBezTo>
                    <a:cubicBezTo>
                      <a:pt x="26" y="4"/>
                      <a:pt x="26" y="4"/>
                      <a:pt x="26" y="4"/>
                    </a:cubicBezTo>
                    <a:cubicBezTo>
                      <a:pt x="26" y="4"/>
                      <a:pt x="19" y="5"/>
                      <a:pt x="11" y="7"/>
                    </a:cubicBezTo>
                    <a:cubicBezTo>
                      <a:pt x="0" y="5"/>
                      <a:pt x="0" y="5"/>
                      <a:pt x="0" y="5"/>
                    </a:cubicBezTo>
                    <a:cubicBezTo>
                      <a:pt x="10" y="3"/>
                      <a:pt x="20" y="2"/>
                      <a:pt x="30" y="0"/>
                    </a:cubicBezTo>
                    <a:cubicBezTo>
                      <a:pt x="44" y="0"/>
                      <a:pt x="44" y="0"/>
                      <a:pt x="44" y="0"/>
                    </a:cubicBezTo>
                    <a:lnTo>
                      <a:pt x="5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5" name="Freeform 490"/>
              <p:cNvSpPr>
                <a:spLocks noEditPoints="1"/>
              </p:cNvSpPr>
              <p:nvPr/>
            </p:nvSpPr>
            <p:spPr bwMode="auto">
              <a:xfrm>
                <a:off x="25233313" y="881063"/>
                <a:ext cx="280988" cy="66675"/>
              </a:xfrm>
              <a:custGeom>
                <a:avLst/>
                <a:gdLst>
                  <a:gd name="T0" fmla="*/ 75 w 75"/>
                  <a:gd name="T1" fmla="*/ 9 h 18"/>
                  <a:gd name="T2" fmla="*/ 71 w 75"/>
                  <a:gd name="T3" fmla="*/ 16 h 18"/>
                  <a:gd name="T4" fmla="*/ 45 w 75"/>
                  <a:gd name="T5" fmla="*/ 18 h 18"/>
                  <a:gd name="T6" fmla="*/ 15 w 75"/>
                  <a:gd name="T7" fmla="*/ 16 h 18"/>
                  <a:gd name="T8" fmla="*/ 0 w 75"/>
                  <a:gd name="T9" fmla="*/ 9 h 18"/>
                  <a:gd name="T10" fmla="*/ 3 w 75"/>
                  <a:gd name="T11" fmla="*/ 3 h 18"/>
                  <a:gd name="T12" fmla="*/ 30 w 75"/>
                  <a:gd name="T13" fmla="*/ 0 h 18"/>
                  <a:gd name="T14" fmla="*/ 60 w 75"/>
                  <a:gd name="T15" fmla="*/ 3 h 18"/>
                  <a:gd name="T16" fmla="*/ 75 w 75"/>
                  <a:gd name="T17" fmla="*/ 9 h 18"/>
                  <a:gd name="T18" fmla="*/ 18 w 75"/>
                  <a:gd name="T19" fmla="*/ 9 h 18"/>
                  <a:gd name="T20" fmla="*/ 27 w 75"/>
                  <a:gd name="T21" fmla="*/ 15 h 18"/>
                  <a:gd name="T22" fmla="*/ 43 w 75"/>
                  <a:gd name="T23" fmla="*/ 16 h 18"/>
                  <a:gd name="T24" fmla="*/ 57 w 75"/>
                  <a:gd name="T25" fmla="*/ 15 h 18"/>
                  <a:gd name="T26" fmla="*/ 57 w 75"/>
                  <a:gd name="T27" fmla="*/ 9 h 18"/>
                  <a:gd name="T28" fmla="*/ 48 w 75"/>
                  <a:gd name="T29" fmla="*/ 4 h 18"/>
                  <a:gd name="T30" fmla="*/ 32 w 75"/>
                  <a:gd name="T31" fmla="*/ 3 h 18"/>
                  <a:gd name="T32" fmla="*/ 18 w 75"/>
                  <a:gd name="T33" fmla="*/ 4 h 18"/>
                  <a:gd name="T34" fmla="*/ 18 w 75"/>
                  <a:gd name="T3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18">
                    <a:moveTo>
                      <a:pt x="75" y="9"/>
                    </a:moveTo>
                    <a:cubicBezTo>
                      <a:pt x="71" y="16"/>
                      <a:pt x="71" y="16"/>
                      <a:pt x="71" y="16"/>
                    </a:cubicBezTo>
                    <a:cubicBezTo>
                      <a:pt x="71" y="16"/>
                      <a:pt x="58" y="18"/>
                      <a:pt x="45" y="18"/>
                    </a:cubicBezTo>
                    <a:cubicBezTo>
                      <a:pt x="33" y="18"/>
                      <a:pt x="23" y="18"/>
                      <a:pt x="15" y="16"/>
                    </a:cubicBezTo>
                    <a:cubicBezTo>
                      <a:pt x="7" y="15"/>
                      <a:pt x="0" y="9"/>
                      <a:pt x="0" y="9"/>
                    </a:cubicBezTo>
                    <a:cubicBezTo>
                      <a:pt x="3" y="3"/>
                      <a:pt x="3" y="3"/>
                      <a:pt x="3" y="3"/>
                    </a:cubicBezTo>
                    <a:cubicBezTo>
                      <a:pt x="3" y="3"/>
                      <a:pt x="17" y="0"/>
                      <a:pt x="30" y="0"/>
                    </a:cubicBezTo>
                    <a:cubicBezTo>
                      <a:pt x="42" y="0"/>
                      <a:pt x="52" y="1"/>
                      <a:pt x="60" y="3"/>
                    </a:cubicBezTo>
                    <a:cubicBezTo>
                      <a:pt x="67" y="4"/>
                      <a:pt x="75" y="9"/>
                      <a:pt x="75" y="9"/>
                    </a:cubicBezTo>
                    <a:close/>
                    <a:moveTo>
                      <a:pt x="18" y="9"/>
                    </a:moveTo>
                    <a:cubicBezTo>
                      <a:pt x="27" y="15"/>
                      <a:pt x="27" y="15"/>
                      <a:pt x="27" y="15"/>
                    </a:cubicBezTo>
                    <a:cubicBezTo>
                      <a:pt x="27" y="15"/>
                      <a:pt x="36" y="16"/>
                      <a:pt x="43" y="16"/>
                    </a:cubicBezTo>
                    <a:cubicBezTo>
                      <a:pt x="50" y="16"/>
                      <a:pt x="57" y="15"/>
                      <a:pt x="57" y="15"/>
                    </a:cubicBezTo>
                    <a:cubicBezTo>
                      <a:pt x="57" y="9"/>
                      <a:pt x="57" y="9"/>
                      <a:pt x="57" y="9"/>
                    </a:cubicBezTo>
                    <a:cubicBezTo>
                      <a:pt x="48" y="4"/>
                      <a:pt x="48" y="4"/>
                      <a:pt x="48" y="4"/>
                    </a:cubicBezTo>
                    <a:cubicBezTo>
                      <a:pt x="48" y="4"/>
                      <a:pt x="38" y="3"/>
                      <a:pt x="32" y="3"/>
                    </a:cubicBezTo>
                    <a:cubicBezTo>
                      <a:pt x="25" y="3"/>
                      <a:pt x="18" y="4"/>
                      <a:pt x="18" y="4"/>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6" name="Freeform 491"/>
              <p:cNvSpPr>
                <a:spLocks/>
              </p:cNvSpPr>
              <p:nvPr/>
            </p:nvSpPr>
            <p:spPr bwMode="auto">
              <a:xfrm>
                <a:off x="29654500" y="881063"/>
                <a:ext cx="263525" cy="66675"/>
              </a:xfrm>
              <a:custGeom>
                <a:avLst/>
                <a:gdLst>
                  <a:gd name="T0" fmla="*/ 36 w 70"/>
                  <a:gd name="T1" fmla="*/ 18 h 18"/>
                  <a:gd name="T2" fmla="*/ 18 w 70"/>
                  <a:gd name="T3" fmla="*/ 18 h 18"/>
                  <a:gd name="T4" fmla="*/ 0 w 70"/>
                  <a:gd name="T5" fmla="*/ 0 h 18"/>
                  <a:gd name="T6" fmla="*/ 62 w 70"/>
                  <a:gd name="T7" fmla="*/ 0 h 18"/>
                  <a:gd name="T8" fmla="*/ 65 w 70"/>
                  <a:gd name="T9" fmla="*/ 3 h 18"/>
                  <a:gd name="T10" fmla="*/ 20 w 70"/>
                  <a:gd name="T11" fmla="*/ 3 h 18"/>
                  <a:gd name="T12" fmla="*/ 26 w 70"/>
                  <a:gd name="T13" fmla="*/ 8 h 18"/>
                  <a:gd name="T14" fmla="*/ 68 w 70"/>
                  <a:gd name="T15" fmla="*/ 8 h 18"/>
                  <a:gd name="T16" fmla="*/ 70 w 70"/>
                  <a:gd name="T17" fmla="*/ 11 h 18"/>
                  <a:gd name="T18" fmla="*/ 29 w 70"/>
                  <a:gd name="T19" fmla="*/ 11 h 18"/>
                  <a:gd name="T20" fmla="*/ 36 w 7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8">
                    <a:moveTo>
                      <a:pt x="36" y="18"/>
                    </a:moveTo>
                    <a:cubicBezTo>
                      <a:pt x="30" y="18"/>
                      <a:pt x="24" y="18"/>
                      <a:pt x="18" y="18"/>
                    </a:cubicBezTo>
                    <a:cubicBezTo>
                      <a:pt x="0" y="0"/>
                      <a:pt x="0" y="0"/>
                      <a:pt x="0" y="0"/>
                    </a:cubicBezTo>
                    <a:cubicBezTo>
                      <a:pt x="21" y="0"/>
                      <a:pt x="41" y="0"/>
                      <a:pt x="62" y="0"/>
                    </a:cubicBezTo>
                    <a:cubicBezTo>
                      <a:pt x="65" y="3"/>
                      <a:pt x="65" y="3"/>
                      <a:pt x="65" y="3"/>
                    </a:cubicBezTo>
                    <a:cubicBezTo>
                      <a:pt x="50" y="3"/>
                      <a:pt x="35" y="3"/>
                      <a:pt x="20" y="3"/>
                    </a:cubicBezTo>
                    <a:cubicBezTo>
                      <a:pt x="26" y="8"/>
                      <a:pt x="26" y="8"/>
                      <a:pt x="26" y="8"/>
                    </a:cubicBezTo>
                    <a:cubicBezTo>
                      <a:pt x="40" y="8"/>
                      <a:pt x="54" y="8"/>
                      <a:pt x="68" y="8"/>
                    </a:cubicBezTo>
                    <a:cubicBezTo>
                      <a:pt x="70" y="11"/>
                      <a:pt x="70" y="11"/>
                      <a:pt x="70" y="11"/>
                    </a:cubicBezTo>
                    <a:cubicBezTo>
                      <a:pt x="56" y="11"/>
                      <a:pt x="43" y="11"/>
                      <a:pt x="29" y="11"/>
                    </a:cubicBezTo>
                    <a:lnTo>
                      <a:pt x="3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7" name="Freeform 492"/>
              <p:cNvSpPr>
                <a:spLocks/>
              </p:cNvSpPr>
              <p:nvPr/>
            </p:nvSpPr>
            <p:spPr bwMode="auto">
              <a:xfrm>
                <a:off x="29970413" y="881063"/>
                <a:ext cx="228600" cy="66675"/>
              </a:xfrm>
              <a:custGeom>
                <a:avLst/>
                <a:gdLst>
                  <a:gd name="T0" fmla="*/ 61 w 61"/>
                  <a:gd name="T1" fmla="*/ 18 h 18"/>
                  <a:gd name="T2" fmla="*/ 43 w 61"/>
                  <a:gd name="T3" fmla="*/ 18 h 18"/>
                  <a:gd name="T4" fmla="*/ 32 w 61"/>
                  <a:gd name="T5" fmla="*/ 7 h 18"/>
                  <a:gd name="T6" fmla="*/ 29 w 61"/>
                  <a:gd name="T7" fmla="*/ 4 h 18"/>
                  <a:gd name="T8" fmla="*/ 25 w 61"/>
                  <a:gd name="T9" fmla="*/ 4 h 18"/>
                  <a:gd name="T10" fmla="*/ 11 w 61"/>
                  <a:gd name="T11" fmla="*/ 7 h 18"/>
                  <a:gd name="T12" fmla="*/ 0 w 61"/>
                  <a:gd name="T13" fmla="*/ 5 h 18"/>
                  <a:gd name="T14" fmla="*/ 28 w 61"/>
                  <a:gd name="T15" fmla="*/ 0 h 18"/>
                  <a:gd name="T16" fmla="*/ 43 w 61"/>
                  <a:gd name="T17" fmla="*/ 0 h 18"/>
                  <a:gd name="T18" fmla="*/ 61 w 61"/>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8">
                    <a:moveTo>
                      <a:pt x="61" y="18"/>
                    </a:moveTo>
                    <a:cubicBezTo>
                      <a:pt x="55" y="18"/>
                      <a:pt x="43" y="18"/>
                      <a:pt x="43"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9" y="2"/>
                      <a:pt x="28" y="0"/>
                    </a:cubicBezTo>
                    <a:cubicBezTo>
                      <a:pt x="43" y="0"/>
                      <a:pt x="43" y="0"/>
                      <a:pt x="43" y="0"/>
                    </a:cubicBezTo>
                    <a:cubicBezTo>
                      <a:pt x="49" y="7"/>
                      <a:pt x="55" y="12"/>
                      <a:pt x="6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8" name="Freeform 493"/>
              <p:cNvSpPr>
                <a:spLocks/>
              </p:cNvSpPr>
              <p:nvPr/>
            </p:nvSpPr>
            <p:spPr bwMode="auto">
              <a:xfrm>
                <a:off x="30300613" y="881063"/>
                <a:ext cx="231775" cy="66675"/>
              </a:xfrm>
              <a:custGeom>
                <a:avLst/>
                <a:gdLst>
                  <a:gd name="T0" fmla="*/ 62 w 62"/>
                  <a:gd name="T1" fmla="*/ 18 h 18"/>
                  <a:gd name="T2" fmla="*/ 44 w 62"/>
                  <a:gd name="T3" fmla="*/ 18 h 18"/>
                  <a:gd name="T4" fmla="*/ 32 w 62"/>
                  <a:gd name="T5" fmla="*/ 7 h 18"/>
                  <a:gd name="T6" fmla="*/ 29 w 62"/>
                  <a:gd name="T7" fmla="*/ 4 h 18"/>
                  <a:gd name="T8" fmla="*/ 26 w 62"/>
                  <a:gd name="T9" fmla="*/ 4 h 18"/>
                  <a:gd name="T10" fmla="*/ 11 w 62"/>
                  <a:gd name="T11" fmla="*/ 7 h 18"/>
                  <a:gd name="T12" fmla="*/ 0 w 62"/>
                  <a:gd name="T13" fmla="*/ 5 h 18"/>
                  <a:gd name="T14" fmla="*/ 28 w 62"/>
                  <a:gd name="T15" fmla="*/ 0 h 18"/>
                  <a:gd name="T16" fmla="*/ 43 w 62"/>
                  <a:gd name="T17" fmla="*/ 0 h 18"/>
                  <a:gd name="T18" fmla="*/ 62 w 62"/>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8">
                    <a:moveTo>
                      <a:pt x="62" y="18"/>
                    </a:moveTo>
                    <a:cubicBezTo>
                      <a:pt x="56" y="18"/>
                      <a:pt x="44" y="18"/>
                      <a:pt x="44" y="18"/>
                    </a:cubicBezTo>
                    <a:cubicBezTo>
                      <a:pt x="32" y="7"/>
                      <a:pt x="32" y="7"/>
                      <a:pt x="32" y="7"/>
                    </a:cubicBezTo>
                    <a:cubicBezTo>
                      <a:pt x="29" y="4"/>
                      <a:pt x="29" y="4"/>
                      <a:pt x="29" y="4"/>
                    </a:cubicBezTo>
                    <a:cubicBezTo>
                      <a:pt x="26" y="4"/>
                      <a:pt x="26" y="4"/>
                      <a:pt x="26" y="4"/>
                    </a:cubicBezTo>
                    <a:cubicBezTo>
                      <a:pt x="26" y="4"/>
                      <a:pt x="19" y="5"/>
                      <a:pt x="11" y="7"/>
                    </a:cubicBezTo>
                    <a:cubicBezTo>
                      <a:pt x="0" y="5"/>
                      <a:pt x="0" y="5"/>
                      <a:pt x="0" y="5"/>
                    </a:cubicBezTo>
                    <a:cubicBezTo>
                      <a:pt x="10" y="3"/>
                      <a:pt x="19" y="2"/>
                      <a:pt x="28" y="0"/>
                    </a:cubicBezTo>
                    <a:cubicBezTo>
                      <a:pt x="43" y="0"/>
                      <a:pt x="43" y="0"/>
                      <a:pt x="43" y="0"/>
                    </a:cubicBezTo>
                    <a:cubicBezTo>
                      <a:pt x="49" y="7"/>
                      <a:pt x="56" y="12"/>
                      <a:pt x="6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69" name="Freeform 494"/>
              <p:cNvSpPr>
                <a:spLocks/>
              </p:cNvSpPr>
              <p:nvPr/>
            </p:nvSpPr>
            <p:spPr bwMode="auto">
              <a:xfrm>
                <a:off x="34713863" y="881063"/>
                <a:ext cx="274638" cy="66675"/>
              </a:xfrm>
              <a:custGeom>
                <a:avLst/>
                <a:gdLst>
                  <a:gd name="T0" fmla="*/ 40 w 73"/>
                  <a:gd name="T1" fmla="*/ 18 h 18"/>
                  <a:gd name="T2" fmla="*/ 22 w 73"/>
                  <a:gd name="T3" fmla="*/ 18 h 18"/>
                  <a:gd name="T4" fmla="*/ 0 w 73"/>
                  <a:gd name="T5" fmla="*/ 0 h 18"/>
                  <a:gd name="T6" fmla="*/ 63 w 73"/>
                  <a:gd name="T7" fmla="*/ 0 h 18"/>
                  <a:gd name="T8" fmla="*/ 66 w 73"/>
                  <a:gd name="T9" fmla="*/ 3 h 18"/>
                  <a:gd name="T10" fmla="*/ 21 w 73"/>
                  <a:gd name="T11" fmla="*/ 3 h 18"/>
                  <a:gd name="T12" fmla="*/ 28 w 73"/>
                  <a:gd name="T13" fmla="*/ 8 h 18"/>
                  <a:gd name="T14" fmla="*/ 70 w 73"/>
                  <a:gd name="T15" fmla="*/ 8 h 18"/>
                  <a:gd name="T16" fmla="*/ 73 w 73"/>
                  <a:gd name="T17" fmla="*/ 11 h 18"/>
                  <a:gd name="T18" fmla="*/ 31 w 73"/>
                  <a:gd name="T19" fmla="*/ 11 h 18"/>
                  <a:gd name="T20" fmla="*/ 40 w 7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8">
                    <a:moveTo>
                      <a:pt x="40" y="18"/>
                    </a:moveTo>
                    <a:cubicBezTo>
                      <a:pt x="22" y="18"/>
                      <a:pt x="22" y="18"/>
                      <a:pt x="22" y="18"/>
                    </a:cubicBezTo>
                    <a:cubicBezTo>
                      <a:pt x="15" y="12"/>
                      <a:pt x="8" y="7"/>
                      <a:pt x="0" y="0"/>
                    </a:cubicBezTo>
                    <a:cubicBezTo>
                      <a:pt x="21" y="0"/>
                      <a:pt x="42" y="0"/>
                      <a:pt x="63" y="0"/>
                    </a:cubicBezTo>
                    <a:cubicBezTo>
                      <a:pt x="66" y="3"/>
                      <a:pt x="66" y="3"/>
                      <a:pt x="66" y="3"/>
                    </a:cubicBezTo>
                    <a:cubicBezTo>
                      <a:pt x="51" y="3"/>
                      <a:pt x="36" y="3"/>
                      <a:pt x="21" y="3"/>
                    </a:cubicBezTo>
                    <a:cubicBezTo>
                      <a:pt x="28" y="8"/>
                      <a:pt x="28" y="8"/>
                      <a:pt x="28" y="8"/>
                    </a:cubicBezTo>
                    <a:cubicBezTo>
                      <a:pt x="42" y="8"/>
                      <a:pt x="56" y="8"/>
                      <a:pt x="70" y="8"/>
                    </a:cubicBezTo>
                    <a:cubicBezTo>
                      <a:pt x="73" y="11"/>
                      <a:pt x="73" y="11"/>
                      <a:pt x="73" y="11"/>
                    </a:cubicBezTo>
                    <a:cubicBezTo>
                      <a:pt x="59" y="11"/>
                      <a:pt x="45" y="11"/>
                      <a:pt x="31" y="11"/>
                    </a:cubicBezTo>
                    <a:lnTo>
                      <a:pt x="4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0" name="Freeform 495"/>
              <p:cNvSpPr>
                <a:spLocks/>
              </p:cNvSpPr>
              <p:nvPr/>
            </p:nvSpPr>
            <p:spPr bwMode="auto">
              <a:xfrm>
                <a:off x="35032950" y="881063"/>
                <a:ext cx="244475" cy="66675"/>
              </a:xfrm>
              <a:custGeom>
                <a:avLst/>
                <a:gdLst>
                  <a:gd name="T0" fmla="*/ 65 w 65"/>
                  <a:gd name="T1" fmla="*/ 18 h 18"/>
                  <a:gd name="T2" fmla="*/ 47 w 65"/>
                  <a:gd name="T3" fmla="*/ 18 h 18"/>
                  <a:gd name="T4" fmla="*/ 32 w 65"/>
                  <a:gd name="T5" fmla="*/ 7 h 18"/>
                  <a:gd name="T6" fmla="*/ 29 w 65"/>
                  <a:gd name="T7" fmla="*/ 4 h 18"/>
                  <a:gd name="T8" fmla="*/ 25 w 65"/>
                  <a:gd name="T9" fmla="*/ 4 h 18"/>
                  <a:gd name="T10" fmla="*/ 11 w 65"/>
                  <a:gd name="T11" fmla="*/ 7 h 18"/>
                  <a:gd name="T12" fmla="*/ 0 w 65"/>
                  <a:gd name="T13" fmla="*/ 5 h 18"/>
                  <a:gd name="T14" fmla="*/ 27 w 65"/>
                  <a:gd name="T15" fmla="*/ 0 h 18"/>
                  <a:gd name="T16" fmla="*/ 42 w 65"/>
                  <a:gd name="T17" fmla="*/ 0 h 18"/>
                  <a:gd name="T18" fmla="*/ 65 w 6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8">
                    <a:moveTo>
                      <a:pt x="65" y="18"/>
                    </a:moveTo>
                    <a:cubicBezTo>
                      <a:pt x="47" y="18"/>
                      <a:pt x="47" y="18"/>
                      <a:pt x="47"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8" y="2"/>
                      <a:pt x="27" y="0"/>
                    </a:cubicBezTo>
                    <a:cubicBezTo>
                      <a:pt x="42" y="0"/>
                      <a:pt x="42" y="0"/>
                      <a:pt x="42" y="0"/>
                    </a:cubicBezTo>
                    <a:cubicBezTo>
                      <a:pt x="50" y="7"/>
                      <a:pt x="57" y="12"/>
                      <a:pt x="6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1" name="Freeform 496"/>
              <p:cNvSpPr>
                <a:spLocks/>
              </p:cNvSpPr>
              <p:nvPr/>
            </p:nvSpPr>
            <p:spPr bwMode="auto">
              <a:xfrm>
                <a:off x="35340925" y="881063"/>
                <a:ext cx="352425" cy="66675"/>
              </a:xfrm>
              <a:custGeom>
                <a:avLst/>
                <a:gdLst>
                  <a:gd name="T0" fmla="*/ 94 w 94"/>
                  <a:gd name="T1" fmla="*/ 18 h 18"/>
                  <a:gd name="T2" fmla="*/ 19 w 94"/>
                  <a:gd name="T3" fmla="*/ 18 h 18"/>
                  <a:gd name="T4" fmla="*/ 16 w 94"/>
                  <a:gd name="T5" fmla="*/ 16 h 18"/>
                  <a:gd name="T6" fmla="*/ 39 w 94"/>
                  <a:gd name="T7" fmla="*/ 11 h 18"/>
                  <a:gd name="T8" fmla="*/ 52 w 94"/>
                  <a:gd name="T9" fmla="*/ 9 h 18"/>
                  <a:gd name="T10" fmla="*/ 56 w 94"/>
                  <a:gd name="T11" fmla="*/ 7 h 18"/>
                  <a:gd name="T12" fmla="*/ 56 w 94"/>
                  <a:gd name="T13" fmla="*/ 5 h 18"/>
                  <a:gd name="T14" fmla="*/ 49 w 94"/>
                  <a:gd name="T15" fmla="*/ 3 h 18"/>
                  <a:gd name="T16" fmla="*/ 35 w 94"/>
                  <a:gd name="T17" fmla="*/ 3 h 18"/>
                  <a:gd name="T18" fmla="*/ 24 w 94"/>
                  <a:gd name="T19" fmla="*/ 3 h 18"/>
                  <a:gd name="T20" fmla="*/ 12 w 94"/>
                  <a:gd name="T21" fmla="*/ 5 h 18"/>
                  <a:gd name="T22" fmla="*/ 0 w 94"/>
                  <a:gd name="T23" fmla="*/ 3 h 18"/>
                  <a:gd name="T24" fmla="*/ 15 w 94"/>
                  <a:gd name="T25" fmla="*/ 1 h 18"/>
                  <a:gd name="T26" fmla="*/ 33 w 94"/>
                  <a:gd name="T27" fmla="*/ 0 h 18"/>
                  <a:gd name="T28" fmla="*/ 60 w 94"/>
                  <a:gd name="T29" fmla="*/ 1 h 18"/>
                  <a:gd name="T30" fmla="*/ 73 w 94"/>
                  <a:gd name="T31" fmla="*/ 5 h 18"/>
                  <a:gd name="T32" fmla="*/ 73 w 94"/>
                  <a:gd name="T33" fmla="*/ 7 h 18"/>
                  <a:gd name="T34" fmla="*/ 68 w 94"/>
                  <a:gd name="T35" fmla="*/ 9 h 18"/>
                  <a:gd name="T36" fmla="*/ 54 w 94"/>
                  <a:gd name="T37" fmla="*/ 13 h 18"/>
                  <a:gd name="T38" fmla="*/ 38 w 94"/>
                  <a:gd name="T39" fmla="*/ 15 h 18"/>
                  <a:gd name="T40" fmla="*/ 38 w 94"/>
                  <a:gd name="T41" fmla="*/ 16 h 18"/>
                  <a:gd name="T42" fmla="*/ 91 w 94"/>
                  <a:gd name="T43" fmla="*/ 16 h 18"/>
                  <a:gd name="T44" fmla="*/ 94 w 9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8">
                    <a:moveTo>
                      <a:pt x="94" y="18"/>
                    </a:moveTo>
                    <a:cubicBezTo>
                      <a:pt x="69" y="18"/>
                      <a:pt x="44" y="18"/>
                      <a:pt x="19" y="18"/>
                    </a:cubicBezTo>
                    <a:cubicBezTo>
                      <a:pt x="16" y="16"/>
                      <a:pt x="16" y="16"/>
                      <a:pt x="16" y="16"/>
                    </a:cubicBezTo>
                    <a:cubicBezTo>
                      <a:pt x="24" y="15"/>
                      <a:pt x="31" y="13"/>
                      <a:pt x="39" y="11"/>
                    </a:cubicBezTo>
                    <a:cubicBezTo>
                      <a:pt x="46" y="10"/>
                      <a:pt x="52" y="9"/>
                      <a:pt x="52" y="9"/>
                    </a:cubicBezTo>
                    <a:cubicBezTo>
                      <a:pt x="56" y="7"/>
                      <a:pt x="56" y="7"/>
                      <a:pt x="56" y="7"/>
                    </a:cubicBezTo>
                    <a:cubicBezTo>
                      <a:pt x="56" y="5"/>
                      <a:pt x="56" y="5"/>
                      <a:pt x="56" y="5"/>
                    </a:cubicBezTo>
                    <a:cubicBezTo>
                      <a:pt x="49" y="3"/>
                      <a:pt x="49" y="3"/>
                      <a:pt x="49" y="3"/>
                    </a:cubicBezTo>
                    <a:cubicBezTo>
                      <a:pt x="35" y="3"/>
                      <a:pt x="35" y="3"/>
                      <a:pt x="35" y="3"/>
                    </a:cubicBezTo>
                    <a:cubicBezTo>
                      <a:pt x="24" y="3"/>
                      <a:pt x="24" y="3"/>
                      <a:pt x="24" y="3"/>
                    </a:cubicBezTo>
                    <a:cubicBezTo>
                      <a:pt x="12" y="5"/>
                      <a:pt x="12" y="5"/>
                      <a:pt x="12" y="5"/>
                    </a:cubicBezTo>
                    <a:cubicBezTo>
                      <a:pt x="0" y="3"/>
                      <a:pt x="0" y="3"/>
                      <a:pt x="0" y="3"/>
                    </a:cubicBezTo>
                    <a:cubicBezTo>
                      <a:pt x="15" y="1"/>
                      <a:pt x="15" y="1"/>
                      <a:pt x="15" y="1"/>
                    </a:cubicBezTo>
                    <a:cubicBezTo>
                      <a:pt x="15" y="1"/>
                      <a:pt x="27" y="0"/>
                      <a:pt x="33" y="0"/>
                    </a:cubicBezTo>
                    <a:cubicBezTo>
                      <a:pt x="43" y="0"/>
                      <a:pt x="52" y="1"/>
                      <a:pt x="60" y="1"/>
                    </a:cubicBezTo>
                    <a:cubicBezTo>
                      <a:pt x="67" y="3"/>
                      <a:pt x="73" y="5"/>
                      <a:pt x="73" y="5"/>
                    </a:cubicBezTo>
                    <a:cubicBezTo>
                      <a:pt x="73" y="7"/>
                      <a:pt x="73" y="7"/>
                      <a:pt x="73" y="7"/>
                    </a:cubicBezTo>
                    <a:cubicBezTo>
                      <a:pt x="68" y="9"/>
                      <a:pt x="68" y="9"/>
                      <a:pt x="68" y="9"/>
                    </a:cubicBezTo>
                    <a:cubicBezTo>
                      <a:pt x="68" y="9"/>
                      <a:pt x="60" y="11"/>
                      <a:pt x="54" y="13"/>
                    </a:cubicBezTo>
                    <a:cubicBezTo>
                      <a:pt x="38" y="15"/>
                      <a:pt x="38" y="15"/>
                      <a:pt x="38" y="15"/>
                    </a:cubicBezTo>
                    <a:cubicBezTo>
                      <a:pt x="38" y="16"/>
                      <a:pt x="38" y="16"/>
                      <a:pt x="38" y="16"/>
                    </a:cubicBezTo>
                    <a:cubicBezTo>
                      <a:pt x="56" y="16"/>
                      <a:pt x="73" y="16"/>
                      <a:pt x="91" y="16"/>
                    </a:cubicBezTo>
                    <a:lnTo>
                      <a:pt x="9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2" name="Freeform 497"/>
              <p:cNvSpPr>
                <a:spLocks noEditPoints="1"/>
              </p:cNvSpPr>
              <p:nvPr/>
            </p:nvSpPr>
            <p:spPr bwMode="auto">
              <a:xfrm>
                <a:off x="-23931563" y="1238251"/>
                <a:ext cx="377825" cy="165100"/>
              </a:xfrm>
              <a:custGeom>
                <a:avLst/>
                <a:gdLst>
                  <a:gd name="T0" fmla="*/ 0 w 101"/>
                  <a:gd name="T1" fmla="*/ 39 h 44"/>
                  <a:gd name="T2" fmla="*/ 11 w 101"/>
                  <a:gd name="T3" fmla="*/ 36 h 44"/>
                  <a:gd name="T4" fmla="*/ 32 w 101"/>
                  <a:gd name="T5" fmla="*/ 35 h 44"/>
                  <a:gd name="T6" fmla="*/ 50 w 101"/>
                  <a:gd name="T7" fmla="*/ 36 h 44"/>
                  <a:gd name="T8" fmla="*/ 53 w 101"/>
                  <a:gd name="T9" fmla="*/ 39 h 44"/>
                  <a:gd name="T10" fmla="*/ 42 w 101"/>
                  <a:gd name="T11" fmla="*/ 42 h 44"/>
                  <a:gd name="T12" fmla="*/ 21 w 101"/>
                  <a:gd name="T13" fmla="*/ 44 h 44"/>
                  <a:gd name="T14" fmla="*/ 2 w 101"/>
                  <a:gd name="T15" fmla="*/ 42 h 44"/>
                  <a:gd name="T16" fmla="*/ 0 w 101"/>
                  <a:gd name="T17" fmla="*/ 39 h 44"/>
                  <a:gd name="T18" fmla="*/ 54 w 101"/>
                  <a:gd name="T19" fmla="*/ 30 h 44"/>
                  <a:gd name="T20" fmla="*/ 23 w 101"/>
                  <a:gd name="T21" fmla="*/ 30 h 44"/>
                  <a:gd name="T22" fmla="*/ 51 w 101"/>
                  <a:gd name="T23" fmla="*/ 0 h 44"/>
                  <a:gd name="T24" fmla="*/ 101 w 101"/>
                  <a:gd name="T25" fmla="*/ 0 h 44"/>
                  <a:gd name="T26" fmla="*/ 54 w 101"/>
                  <a:gd name="T27"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44">
                    <a:moveTo>
                      <a:pt x="0" y="39"/>
                    </a:moveTo>
                    <a:cubicBezTo>
                      <a:pt x="11" y="36"/>
                      <a:pt x="11" y="36"/>
                      <a:pt x="11" y="36"/>
                    </a:cubicBezTo>
                    <a:cubicBezTo>
                      <a:pt x="11" y="36"/>
                      <a:pt x="24" y="35"/>
                      <a:pt x="32" y="35"/>
                    </a:cubicBezTo>
                    <a:cubicBezTo>
                      <a:pt x="41" y="35"/>
                      <a:pt x="50" y="36"/>
                      <a:pt x="50" y="36"/>
                    </a:cubicBezTo>
                    <a:cubicBezTo>
                      <a:pt x="53" y="39"/>
                      <a:pt x="53" y="39"/>
                      <a:pt x="53" y="39"/>
                    </a:cubicBezTo>
                    <a:cubicBezTo>
                      <a:pt x="42" y="42"/>
                      <a:pt x="42" y="42"/>
                      <a:pt x="42" y="42"/>
                    </a:cubicBezTo>
                    <a:cubicBezTo>
                      <a:pt x="42" y="42"/>
                      <a:pt x="29" y="44"/>
                      <a:pt x="21" y="44"/>
                    </a:cubicBezTo>
                    <a:cubicBezTo>
                      <a:pt x="12" y="44"/>
                      <a:pt x="2" y="42"/>
                      <a:pt x="2" y="42"/>
                    </a:cubicBezTo>
                    <a:lnTo>
                      <a:pt x="0" y="39"/>
                    </a:lnTo>
                    <a:close/>
                    <a:moveTo>
                      <a:pt x="54" y="30"/>
                    </a:moveTo>
                    <a:cubicBezTo>
                      <a:pt x="44" y="30"/>
                      <a:pt x="33" y="30"/>
                      <a:pt x="23" y="30"/>
                    </a:cubicBezTo>
                    <a:cubicBezTo>
                      <a:pt x="32" y="20"/>
                      <a:pt x="42" y="10"/>
                      <a:pt x="51" y="0"/>
                    </a:cubicBezTo>
                    <a:cubicBezTo>
                      <a:pt x="68" y="0"/>
                      <a:pt x="84" y="0"/>
                      <a:pt x="101" y="0"/>
                    </a:cubicBezTo>
                    <a:cubicBezTo>
                      <a:pt x="85" y="10"/>
                      <a:pt x="70" y="20"/>
                      <a:pt x="54"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3" name="Freeform 498"/>
              <p:cNvSpPr>
                <a:spLocks/>
              </p:cNvSpPr>
              <p:nvPr/>
            </p:nvSpPr>
            <p:spPr bwMode="auto">
              <a:xfrm>
                <a:off x="-19251613" y="1535113"/>
                <a:ext cx="765175" cy="165100"/>
              </a:xfrm>
              <a:custGeom>
                <a:avLst/>
                <a:gdLst>
                  <a:gd name="T0" fmla="*/ 179 w 204"/>
                  <a:gd name="T1" fmla="*/ 44 h 44"/>
                  <a:gd name="T2" fmla="*/ 0 w 204"/>
                  <a:gd name="T3" fmla="*/ 44 h 44"/>
                  <a:gd name="T4" fmla="*/ 5 w 204"/>
                  <a:gd name="T5" fmla="*/ 39 h 44"/>
                  <a:gd name="T6" fmla="*/ 86 w 204"/>
                  <a:gd name="T7" fmla="*/ 28 h 44"/>
                  <a:gd name="T8" fmla="*/ 133 w 204"/>
                  <a:gd name="T9" fmla="*/ 20 h 44"/>
                  <a:gd name="T10" fmla="*/ 152 w 204"/>
                  <a:gd name="T11" fmla="*/ 17 h 44"/>
                  <a:gd name="T12" fmla="*/ 161 w 204"/>
                  <a:gd name="T13" fmla="*/ 13 h 44"/>
                  <a:gd name="T14" fmla="*/ 155 w 204"/>
                  <a:gd name="T15" fmla="*/ 8 h 44"/>
                  <a:gd name="T16" fmla="*/ 127 w 204"/>
                  <a:gd name="T17" fmla="*/ 6 h 44"/>
                  <a:gd name="T18" fmla="*/ 96 w 204"/>
                  <a:gd name="T19" fmla="*/ 7 h 44"/>
                  <a:gd name="T20" fmla="*/ 60 w 204"/>
                  <a:gd name="T21" fmla="*/ 10 h 44"/>
                  <a:gd name="T22" fmla="*/ 42 w 204"/>
                  <a:gd name="T23" fmla="*/ 6 h 44"/>
                  <a:gd name="T24" fmla="*/ 90 w 204"/>
                  <a:gd name="T25" fmla="*/ 2 h 44"/>
                  <a:gd name="T26" fmla="*/ 135 w 204"/>
                  <a:gd name="T27" fmla="*/ 0 h 44"/>
                  <a:gd name="T28" fmla="*/ 190 w 204"/>
                  <a:gd name="T29" fmla="*/ 3 h 44"/>
                  <a:gd name="T30" fmla="*/ 204 w 204"/>
                  <a:gd name="T31" fmla="*/ 12 h 44"/>
                  <a:gd name="T32" fmla="*/ 192 w 204"/>
                  <a:gd name="T33" fmla="*/ 17 h 44"/>
                  <a:gd name="T34" fmla="*/ 166 w 204"/>
                  <a:gd name="T35" fmla="*/ 23 h 44"/>
                  <a:gd name="T36" fmla="*/ 114 w 204"/>
                  <a:gd name="T37" fmla="*/ 30 h 44"/>
                  <a:gd name="T38" fmla="*/ 60 w 204"/>
                  <a:gd name="T39" fmla="*/ 38 h 44"/>
                  <a:gd name="T40" fmla="*/ 60 w 204"/>
                  <a:gd name="T41" fmla="*/ 38 h 44"/>
                  <a:gd name="T42" fmla="*/ 186 w 204"/>
                  <a:gd name="T43" fmla="*/ 38 h 44"/>
                  <a:gd name="T44" fmla="*/ 179 w 204"/>
                  <a:gd name="T4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4" h="44">
                    <a:moveTo>
                      <a:pt x="179" y="44"/>
                    </a:moveTo>
                    <a:cubicBezTo>
                      <a:pt x="120" y="44"/>
                      <a:pt x="59" y="44"/>
                      <a:pt x="0" y="44"/>
                    </a:cubicBezTo>
                    <a:cubicBezTo>
                      <a:pt x="5" y="39"/>
                      <a:pt x="5" y="39"/>
                      <a:pt x="5" y="39"/>
                    </a:cubicBezTo>
                    <a:cubicBezTo>
                      <a:pt x="32" y="35"/>
                      <a:pt x="59" y="31"/>
                      <a:pt x="86" y="28"/>
                    </a:cubicBezTo>
                    <a:cubicBezTo>
                      <a:pt x="109" y="24"/>
                      <a:pt x="125" y="22"/>
                      <a:pt x="133" y="20"/>
                    </a:cubicBezTo>
                    <a:cubicBezTo>
                      <a:pt x="141" y="19"/>
                      <a:pt x="152" y="17"/>
                      <a:pt x="152" y="17"/>
                    </a:cubicBezTo>
                    <a:cubicBezTo>
                      <a:pt x="161" y="13"/>
                      <a:pt x="161" y="13"/>
                      <a:pt x="161" y="13"/>
                    </a:cubicBezTo>
                    <a:cubicBezTo>
                      <a:pt x="155" y="8"/>
                      <a:pt x="155" y="8"/>
                      <a:pt x="155" y="8"/>
                    </a:cubicBezTo>
                    <a:cubicBezTo>
                      <a:pt x="149" y="7"/>
                      <a:pt x="139" y="6"/>
                      <a:pt x="127" y="6"/>
                    </a:cubicBezTo>
                    <a:cubicBezTo>
                      <a:pt x="117" y="6"/>
                      <a:pt x="107" y="7"/>
                      <a:pt x="96" y="7"/>
                    </a:cubicBezTo>
                    <a:cubicBezTo>
                      <a:pt x="86" y="8"/>
                      <a:pt x="74" y="9"/>
                      <a:pt x="60" y="10"/>
                    </a:cubicBezTo>
                    <a:cubicBezTo>
                      <a:pt x="54" y="9"/>
                      <a:pt x="48" y="7"/>
                      <a:pt x="42" y="6"/>
                    </a:cubicBezTo>
                    <a:cubicBezTo>
                      <a:pt x="59" y="4"/>
                      <a:pt x="75" y="2"/>
                      <a:pt x="90" y="2"/>
                    </a:cubicBezTo>
                    <a:cubicBezTo>
                      <a:pt x="104" y="1"/>
                      <a:pt x="119" y="0"/>
                      <a:pt x="135" y="0"/>
                    </a:cubicBezTo>
                    <a:cubicBezTo>
                      <a:pt x="159" y="0"/>
                      <a:pt x="178" y="1"/>
                      <a:pt x="190" y="3"/>
                    </a:cubicBezTo>
                    <a:cubicBezTo>
                      <a:pt x="203" y="5"/>
                      <a:pt x="204" y="12"/>
                      <a:pt x="204" y="12"/>
                    </a:cubicBezTo>
                    <a:cubicBezTo>
                      <a:pt x="204" y="12"/>
                      <a:pt x="198" y="16"/>
                      <a:pt x="192" y="17"/>
                    </a:cubicBezTo>
                    <a:cubicBezTo>
                      <a:pt x="186" y="19"/>
                      <a:pt x="177" y="21"/>
                      <a:pt x="166" y="23"/>
                    </a:cubicBezTo>
                    <a:cubicBezTo>
                      <a:pt x="155" y="25"/>
                      <a:pt x="138" y="27"/>
                      <a:pt x="114" y="30"/>
                    </a:cubicBezTo>
                    <a:cubicBezTo>
                      <a:pt x="96" y="33"/>
                      <a:pt x="78" y="35"/>
                      <a:pt x="60" y="38"/>
                    </a:cubicBezTo>
                    <a:cubicBezTo>
                      <a:pt x="60" y="38"/>
                      <a:pt x="60" y="38"/>
                      <a:pt x="60" y="38"/>
                    </a:cubicBezTo>
                    <a:cubicBezTo>
                      <a:pt x="102" y="38"/>
                      <a:pt x="144" y="38"/>
                      <a:pt x="186" y="38"/>
                    </a:cubicBezTo>
                    <a:lnTo>
                      <a:pt x="179"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4" name="Freeform 499"/>
              <p:cNvSpPr>
                <a:spLocks noEditPoints="1"/>
              </p:cNvSpPr>
              <p:nvPr/>
            </p:nvSpPr>
            <p:spPr bwMode="auto">
              <a:xfrm>
                <a:off x="-19097625" y="1238251"/>
                <a:ext cx="1136650" cy="179388"/>
              </a:xfrm>
              <a:custGeom>
                <a:avLst/>
                <a:gdLst>
                  <a:gd name="T0" fmla="*/ 300 w 303"/>
                  <a:gd name="T1" fmla="*/ 21 h 48"/>
                  <a:gd name="T2" fmla="*/ 284 w 303"/>
                  <a:gd name="T3" fmla="*/ 29 h 48"/>
                  <a:gd name="T4" fmla="*/ 256 w 303"/>
                  <a:gd name="T5" fmla="*/ 34 h 48"/>
                  <a:gd name="T6" fmla="*/ 220 w 303"/>
                  <a:gd name="T7" fmla="*/ 36 h 48"/>
                  <a:gd name="T8" fmla="*/ 197 w 303"/>
                  <a:gd name="T9" fmla="*/ 35 h 48"/>
                  <a:gd name="T10" fmla="*/ 187 w 303"/>
                  <a:gd name="T11" fmla="*/ 32 h 48"/>
                  <a:gd name="T12" fmla="*/ 184 w 303"/>
                  <a:gd name="T13" fmla="*/ 32 h 48"/>
                  <a:gd name="T14" fmla="*/ 159 w 303"/>
                  <a:gd name="T15" fmla="*/ 35 h 48"/>
                  <a:gd name="T16" fmla="*/ 129 w 303"/>
                  <a:gd name="T17" fmla="*/ 36 h 48"/>
                  <a:gd name="T18" fmla="*/ 86 w 303"/>
                  <a:gd name="T19" fmla="*/ 33 h 48"/>
                  <a:gd name="T20" fmla="*/ 79 w 303"/>
                  <a:gd name="T21" fmla="*/ 25 h 48"/>
                  <a:gd name="T22" fmla="*/ 111 w 303"/>
                  <a:gd name="T23" fmla="*/ 15 h 48"/>
                  <a:gd name="T24" fmla="*/ 174 w 303"/>
                  <a:gd name="T25" fmla="*/ 11 h 48"/>
                  <a:gd name="T26" fmla="*/ 204 w 303"/>
                  <a:gd name="T27" fmla="*/ 12 h 48"/>
                  <a:gd name="T28" fmla="*/ 232 w 303"/>
                  <a:gd name="T29" fmla="*/ 13 h 48"/>
                  <a:gd name="T30" fmla="*/ 214 w 303"/>
                  <a:gd name="T31" fmla="*/ 26 h 48"/>
                  <a:gd name="T32" fmla="*/ 213 w 303"/>
                  <a:gd name="T33" fmla="*/ 27 h 48"/>
                  <a:gd name="T34" fmla="*/ 227 w 303"/>
                  <a:gd name="T35" fmla="*/ 32 h 48"/>
                  <a:gd name="T36" fmla="*/ 252 w 303"/>
                  <a:gd name="T37" fmla="*/ 29 h 48"/>
                  <a:gd name="T38" fmla="*/ 269 w 303"/>
                  <a:gd name="T39" fmla="*/ 21 h 48"/>
                  <a:gd name="T40" fmla="*/ 265 w 303"/>
                  <a:gd name="T41" fmla="*/ 13 h 48"/>
                  <a:gd name="T42" fmla="*/ 236 w 303"/>
                  <a:gd name="T43" fmla="*/ 7 h 48"/>
                  <a:gd name="T44" fmla="*/ 185 w 303"/>
                  <a:gd name="T45" fmla="*/ 5 h 48"/>
                  <a:gd name="T46" fmla="*/ 116 w 303"/>
                  <a:gd name="T47" fmla="*/ 7 h 48"/>
                  <a:gd name="T48" fmla="*/ 66 w 303"/>
                  <a:gd name="T49" fmla="*/ 14 h 48"/>
                  <a:gd name="T50" fmla="*/ 39 w 303"/>
                  <a:gd name="T51" fmla="*/ 25 h 48"/>
                  <a:gd name="T52" fmla="*/ 53 w 303"/>
                  <a:gd name="T53" fmla="*/ 39 h 48"/>
                  <a:gd name="T54" fmla="*/ 128 w 303"/>
                  <a:gd name="T55" fmla="*/ 43 h 48"/>
                  <a:gd name="T56" fmla="*/ 213 w 303"/>
                  <a:gd name="T57" fmla="*/ 41 h 48"/>
                  <a:gd name="T58" fmla="*/ 208 w 303"/>
                  <a:gd name="T59" fmla="*/ 45 h 48"/>
                  <a:gd name="T60" fmla="*/ 124 w 303"/>
                  <a:gd name="T61" fmla="*/ 48 h 48"/>
                  <a:gd name="T62" fmla="*/ 27 w 303"/>
                  <a:gd name="T63" fmla="*/ 42 h 48"/>
                  <a:gd name="T64" fmla="*/ 7 w 303"/>
                  <a:gd name="T65" fmla="*/ 25 h 48"/>
                  <a:gd name="T66" fmla="*/ 41 w 303"/>
                  <a:gd name="T67" fmla="*/ 12 h 48"/>
                  <a:gd name="T68" fmla="*/ 106 w 303"/>
                  <a:gd name="T69" fmla="*/ 3 h 48"/>
                  <a:gd name="T70" fmla="*/ 190 w 303"/>
                  <a:gd name="T71" fmla="*/ 0 h 48"/>
                  <a:gd name="T72" fmla="*/ 255 w 303"/>
                  <a:gd name="T73" fmla="*/ 3 h 48"/>
                  <a:gd name="T74" fmla="*/ 295 w 303"/>
                  <a:gd name="T75" fmla="*/ 10 h 48"/>
                  <a:gd name="T76" fmla="*/ 300 w 303"/>
                  <a:gd name="T77" fmla="*/ 21 h 48"/>
                  <a:gd name="T78" fmla="*/ 113 w 303"/>
                  <a:gd name="T79" fmla="*/ 25 h 48"/>
                  <a:gd name="T80" fmla="*/ 138 w 303"/>
                  <a:gd name="T81" fmla="*/ 32 h 48"/>
                  <a:gd name="T82" fmla="*/ 185 w 303"/>
                  <a:gd name="T83" fmla="*/ 23 h 48"/>
                  <a:gd name="T84" fmla="*/ 194 w 303"/>
                  <a:gd name="T85" fmla="*/ 16 h 48"/>
                  <a:gd name="T86" fmla="*/ 171 w 303"/>
                  <a:gd name="T87" fmla="*/ 16 h 48"/>
                  <a:gd name="T88" fmla="*/ 132 w 303"/>
                  <a:gd name="T89" fmla="*/ 18 h 48"/>
                  <a:gd name="T90" fmla="*/ 113 w 303"/>
                  <a:gd name="T91"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3" h="48">
                    <a:moveTo>
                      <a:pt x="300" y="21"/>
                    </a:moveTo>
                    <a:cubicBezTo>
                      <a:pt x="300" y="21"/>
                      <a:pt x="292" y="27"/>
                      <a:pt x="284" y="29"/>
                    </a:cubicBezTo>
                    <a:cubicBezTo>
                      <a:pt x="276" y="31"/>
                      <a:pt x="267" y="33"/>
                      <a:pt x="256" y="34"/>
                    </a:cubicBezTo>
                    <a:cubicBezTo>
                      <a:pt x="245" y="35"/>
                      <a:pt x="233" y="36"/>
                      <a:pt x="220" y="36"/>
                    </a:cubicBezTo>
                    <a:cubicBezTo>
                      <a:pt x="211" y="36"/>
                      <a:pt x="203" y="35"/>
                      <a:pt x="197" y="35"/>
                    </a:cubicBezTo>
                    <a:cubicBezTo>
                      <a:pt x="191" y="34"/>
                      <a:pt x="187" y="32"/>
                      <a:pt x="187" y="32"/>
                    </a:cubicBezTo>
                    <a:cubicBezTo>
                      <a:pt x="184" y="32"/>
                      <a:pt x="184" y="32"/>
                      <a:pt x="184" y="32"/>
                    </a:cubicBezTo>
                    <a:cubicBezTo>
                      <a:pt x="177" y="33"/>
                      <a:pt x="168" y="34"/>
                      <a:pt x="159" y="35"/>
                    </a:cubicBezTo>
                    <a:cubicBezTo>
                      <a:pt x="150" y="36"/>
                      <a:pt x="140" y="36"/>
                      <a:pt x="129" y="36"/>
                    </a:cubicBezTo>
                    <a:cubicBezTo>
                      <a:pt x="109" y="36"/>
                      <a:pt x="95" y="35"/>
                      <a:pt x="86" y="33"/>
                    </a:cubicBezTo>
                    <a:cubicBezTo>
                      <a:pt x="77" y="31"/>
                      <a:pt x="79" y="25"/>
                      <a:pt x="79" y="25"/>
                    </a:cubicBezTo>
                    <a:cubicBezTo>
                      <a:pt x="79" y="25"/>
                      <a:pt x="94" y="18"/>
                      <a:pt x="111" y="15"/>
                    </a:cubicBezTo>
                    <a:cubicBezTo>
                      <a:pt x="128" y="13"/>
                      <a:pt x="149" y="11"/>
                      <a:pt x="174" y="11"/>
                    </a:cubicBezTo>
                    <a:cubicBezTo>
                      <a:pt x="183" y="11"/>
                      <a:pt x="193" y="12"/>
                      <a:pt x="204" y="12"/>
                    </a:cubicBezTo>
                    <a:cubicBezTo>
                      <a:pt x="214" y="12"/>
                      <a:pt x="224" y="13"/>
                      <a:pt x="232" y="13"/>
                    </a:cubicBezTo>
                    <a:cubicBezTo>
                      <a:pt x="214" y="26"/>
                      <a:pt x="214" y="26"/>
                      <a:pt x="214" y="26"/>
                    </a:cubicBezTo>
                    <a:cubicBezTo>
                      <a:pt x="213" y="27"/>
                      <a:pt x="213" y="27"/>
                      <a:pt x="213" y="27"/>
                    </a:cubicBezTo>
                    <a:cubicBezTo>
                      <a:pt x="213" y="27"/>
                      <a:pt x="215" y="32"/>
                      <a:pt x="227" y="32"/>
                    </a:cubicBezTo>
                    <a:cubicBezTo>
                      <a:pt x="236" y="32"/>
                      <a:pt x="245" y="31"/>
                      <a:pt x="252" y="29"/>
                    </a:cubicBezTo>
                    <a:cubicBezTo>
                      <a:pt x="260" y="27"/>
                      <a:pt x="269" y="21"/>
                      <a:pt x="269" y="21"/>
                    </a:cubicBezTo>
                    <a:cubicBezTo>
                      <a:pt x="265" y="13"/>
                      <a:pt x="265" y="13"/>
                      <a:pt x="265" y="13"/>
                    </a:cubicBezTo>
                    <a:cubicBezTo>
                      <a:pt x="265" y="13"/>
                      <a:pt x="250" y="8"/>
                      <a:pt x="236" y="7"/>
                    </a:cubicBezTo>
                    <a:cubicBezTo>
                      <a:pt x="222" y="5"/>
                      <a:pt x="205" y="5"/>
                      <a:pt x="185" y="5"/>
                    </a:cubicBezTo>
                    <a:cubicBezTo>
                      <a:pt x="160" y="5"/>
                      <a:pt x="137" y="6"/>
                      <a:pt x="116" y="7"/>
                    </a:cubicBezTo>
                    <a:cubicBezTo>
                      <a:pt x="96" y="9"/>
                      <a:pt x="79" y="11"/>
                      <a:pt x="66" y="14"/>
                    </a:cubicBezTo>
                    <a:cubicBezTo>
                      <a:pt x="53" y="18"/>
                      <a:pt x="39" y="25"/>
                      <a:pt x="39" y="25"/>
                    </a:cubicBezTo>
                    <a:cubicBezTo>
                      <a:pt x="39" y="25"/>
                      <a:pt x="38" y="35"/>
                      <a:pt x="53" y="39"/>
                    </a:cubicBezTo>
                    <a:cubicBezTo>
                      <a:pt x="68" y="42"/>
                      <a:pt x="93" y="43"/>
                      <a:pt x="128" y="43"/>
                    </a:cubicBezTo>
                    <a:cubicBezTo>
                      <a:pt x="154" y="43"/>
                      <a:pt x="183" y="42"/>
                      <a:pt x="213" y="41"/>
                    </a:cubicBezTo>
                    <a:cubicBezTo>
                      <a:pt x="208" y="45"/>
                      <a:pt x="208" y="45"/>
                      <a:pt x="208" y="45"/>
                    </a:cubicBezTo>
                    <a:cubicBezTo>
                      <a:pt x="181" y="47"/>
                      <a:pt x="153" y="48"/>
                      <a:pt x="124" y="48"/>
                    </a:cubicBezTo>
                    <a:cubicBezTo>
                      <a:pt x="80" y="48"/>
                      <a:pt x="47" y="46"/>
                      <a:pt x="27" y="42"/>
                    </a:cubicBezTo>
                    <a:cubicBezTo>
                      <a:pt x="6" y="38"/>
                      <a:pt x="0" y="33"/>
                      <a:pt x="7" y="25"/>
                    </a:cubicBezTo>
                    <a:cubicBezTo>
                      <a:pt x="7" y="25"/>
                      <a:pt x="24" y="16"/>
                      <a:pt x="41" y="12"/>
                    </a:cubicBezTo>
                    <a:cubicBezTo>
                      <a:pt x="59" y="8"/>
                      <a:pt x="81" y="5"/>
                      <a:pt x="106" y="3"/>
                    </a:cubicBezTo>
                    <a:cubicBezTo>
                      <a:pt x="132" y="1"/>
                      <a:pt x="160" y="0"/>
                      <a:pt x="190" y="0"/>
                    </a:cubicBezTo>
                    <a:cubicBezTo>
                      <a:pt x="215" y="0"/>
                      <a:pt x="237" y="1"/>
                      <a:pt x="255" y="3"/>
                    </a:cubicBezTo>
                    <a:cubicBezTo>
                      <a:pt x="274" y="4"/>
                      <a:pt x="287" y="7"/>
                      <a:pt x="295" y="10"/>
                    </a:cubicBezTo>
                    <a:cubicBezTo>
                      <a:pt x="303" y="13"/>
                      <a:pt x="300" y="21"/>
                      <a:pt x="300" y="21"/>
                    </a:cubicBezTo>
                    <a:close/>
                    <a:moveTo>
                      <a:pt x="113" y="25"/>
                    </a:moveTo>
                    <a:cubicBezTo>
                      <a:pt x="113" y="25"/>
                      <a:pt x="116" y="32"/>
                      <a:pt x="138" y="32"/>
                    </a:cubicBezTo>
                    <a:cubicBezTo>
                      <a:pt x="161" y="32"/>
                      <a:pt x="177" y="29"/>
                      <a:pt x="185" y="23"/>
                    </a:cubicBezTo>
                    <a:cubicBezTo>
                      <a:pt x="194" y="16"/>
                      <a:pt x="194" y="16"/>
                      <a:pt x="194" y="16"/>
                    </a:cubicBezTo>
                    <a:cubicBezTo>
                      <a:pt x="187" y="16"/>
                      <a:pt x="179" y="16"/>
                      <a:pt x="171" y="16"/>
                    </a:cubicBezTo>
                    <a:cubicBezTo>
                      <a:pt x="155" y="16"/>
                      <a:pt x="143" y="17"/>
                      <a:pt x="132" y="18"/>
                    </a:cubicBezTo>
                    <a:cubicBezTo>
                      <a:pt x="122" y="20"/>
                      <a:pt x="113" y="25"/>
                      <a:pt x="11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5" name="Freeform 500"/>
              <p:cNvSpPr>
                <a:spLocks/>
              </p:cNvSpPr>
              <p:nvPr/>
            </p:nvSpPr>
            <p:spPr bwMode="auto">
              <a:xfrm>
                <a:off x="-13928725" y="1535113"/>
                <a:ext cx="735013" cy="168275"/>
              </a:xfrm>
              <a:custGeom>
                <a:avLst/>
                <a:gdLst>
                  <a:gd name="T0" fmla="*/ 196 w 196"/>
                  <a:gd name="T1" fmla="*/ 11 h 45"/>
                  <a:gd name="T2" fmla="*/ 176 w 196"/>
                  <a:gd name="T3" fmla="*/ 18 h 45"/>
                  <a:gd name="T4" fmla="*/ 132 w 196"/>
                  <a:gd name="T5" fmla="*/ 21 h 45"/>
                  <a:gd name="T6" fmla="*/ 132 w 196"/>
                  <a:gd name="T7" fmla="*/ 22 h 45"/>
                  <a:gd name="T8" fmla="*/ 177 w 196"/>
                  <a:gd name="T9" fmla="*/ 25 h 45"/>
                  <a:gd name="T10" fmla="*/ 187 w 196"/>
                  <a:gd name="T11" fmla="*/ 32 h 45"/>
                  <a:gd name="T12" fmla="*/ 152 w 196"/>
                  <a:gd name="T13" fmla="*/ 41 h 45"/>
                  <a:gd name="T14" fmla="*/ 72 w 196"/>
                  <a:gd name="T15" fmla="*/ 45 h 45"/>
                  <a:gd name="T16" fmla="*/ 0 w 196"/>
                  <a:gd name="T17" fmla="*/ 42 h 45"/>
                  <a:gd name="T18" fmla="*/ 5 w 196"/>
                  <a:gd name="T19" fmla="*/ 36 h 45"/>
                  <a:gd name="T20" fmla="*/ 39 w 196"/>
                  <a:gd name="T21" fmla="*/ 38 h 45"/>
                  <a:gd name="T22" fmla="*/ 75 w 196"/>
                  <a:gd name="T23" fmla="*/ 39 h 45"/>
                  <a:gd name="T24" fmla="*/ 122 w 196"/>
                  <a:gd name="T25" fmla="*/ 37 h 45"/>
                  <a:gd name="T26" fmla="*/ 142 w 196"/>
                  <a:gd name="T27" fmla="*/ 31 h 45"/>
                  <a:gd name="T28" fmla="*/ 130 w 196"/>
                  <a:gd name="T29" fmla="*/ 26 h 45"/>
                  <a:gd name="T30" fmla="*/ 78 w 196"/>
                  <a:gd name="T31" fmla="*/ 25 h 45"/>
                  <a:gd name="T32" fmla="*/ 56 w 196"/>
                  <a:gd name="T33" fmla="*/ 25 h 45"/>
                  <a:gd name="T34" fmla="*/ 60 w 196"/>
                  <a:gd name="T35" fmla="*/ 19 h 45"/>
                  <a:gd name="T36" fmla="*/ 84 w 196"/>
                  <a:gd name="T37" fmla="*/ 19 h 45"/>
                  <a:gd name="T38" fmla="*/ 153 w 196"/>
                  <a:gd name="T39" fmla="*/ 12 h 45"/>
                  <a:gd name="T40" fmla="*/ 145 w 196"/>
                  <a:gd name="T41" fmla="*/ 8 h 45"/>
                  <a:gd name="T42" fmla="*/ 114 w 196"/>
                  <a:gd name="T43" fmla="*/ 6 h 45"/>
                  <a:gd name="T44" fmla="*/ 85 w 196"/>
                  <a:gd name="T45" fmla="*/ 7 h 45"/>
                  <a:gd name="T46" fmla="*/ 50 w 196"/>
                  <a:gd name="T47" fmla="*/ 9 h 45"/>
                  <a:gd name="T48" fmla="*/ 33 w 196"/>
                  <a:gd name="T49" fmla="*/ 5 h 45"/>
                  <a:gd name="T50" fmla="*/ 121 w 196"/>
                  <a:gd name="T51" fmla="*/ 0 h 45"/>
                  <a:gd name="T52" fmla="*/ 180 w 196"/>
                  <a:gd name="T53" fmla="*/ 3 h 45"/>
                  <a:gd name="T54" fmla="*/ 196 w 196"/>
                  <a:gd name="T55"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45">
                    <a:moveTo>
                      <a:pt x="196" y="11"/>
                    </a:moveTo>
                    <a:cubicBezTo>
                      <a:pt x="196" y="11"/>
                      <a:pt x="187" y="16"/>
                      <a:pt x="176" y="18"/>
                    </a:cubicBezTo>
                    <a:cubicBezTo>
                      <a:pt x="165" y="19"/>
                      <a:pt x="150" y="20"/>
                      <a:pt x="132" y="21"/>
                    </a:cubicBezTo>
                    <a:cubicBezTo>
                      <a:pt x="132" y="22"/>
                      <a:pt x="132" y="22"/>
                      <a:pt x="132" y="22"/>
                    </a:cubicBezTo>
                    <a:cubicBezTo>
                      <a:pt x="153" y="22"/>
                      <a:pt x="168" y="23"/>
                      <a:pt x="177" y="25"/>
                    </a:cubicBezTo>
                    <a:cubicBezTo>
                      <a:pt x="186" y="27"/>
                      <a:pt x="187" y="32"/>
                      <a:pt x="187" y="32"/>
                    </a:cubicBezTo>
                    <a:cubicBezTo>
                      <a:pt x="187" y="32"/>
                      <a:pt x="172" y="39"/>
                      <a:pt x="152" y="41"/>
                    </a:cubicBezTo>
                    <a:cubicBezTo>
                      <a:pt x="132" y="44"/>
                      <a:pt x="106" y="45"/>
                      <a:pt x="72" y="45"/>
                    </a:cubicBezTo>
                    <a:cubicBezTo>
                      <a:pt x="43" y="45"/>
                      <a:pt x="19" y="44"/>
                      <a:pt x="0" y="42"/>
                    </a:cubicBezTo>
                    <a:cubicBezTo>
                      <a:pt x="5" y="36"/>
                      <a:pt x="5" y="36"/>
                      <a:pt x="5" y="36"/>
                    </a:cubicBezTo>
                    <a:cubicBezTo>
                      <a:pt x="16" y="37"/>
                      <a:pt x="27" y="38"/>
                      <a:pt x="39" y="38"/>
                    </a:cubicBezTo>
                    <a:cubicBezTo>
                      <a:pt x="52" y="39"/>
                      <a:pt x="63" y="39"/>
                      <a:pt x="75" y="39"/>
                    </a:cubicBezTo>
                    <a:cubicBezTo>
                      <a:pt x="95" y="39"/>
                      <a:pt x="111" y="38"/>
                      <a:pt x="122" y="37"/>
                    </a:cubicBezTo>
                    <a:cubicBezTo>
                      <a:pt x="134" y="36"/>
                      <a:pt x="142" y="31"/>
                      <a:pt x="142" y="31"/>
                    </a:cubicBezTo>
                    <a:cubicBezTo>
                      <a:pt x="142" y="31"/>
                      <a:pt x="140" y="27"/>
                      <a:pt x="130" y="26"/>
                    </a:cubicBezTo>
                    <a:cubicBezTo>
                      <a:pt x="120" y="25"/>
                      <a:pt x="103" y="25"/>
                      <a:pt x="78" y="25"/>
                    </a:cubicBezTo>
                    <a:cubicBezTo>
                      <a:pt x="71" y="25"/>
                      <a:pt x="63" y="25"/>
                      <a:pt x="56" y="25"/>
                    </a:cubicBezTo>
                    <a:cubicBezTo>
                      <a:pt x="60" y="19"/>
                      <a:pt x="60" y="19"/>
                      <a:pt x="60" y="19"/>
                    </a:cubicBezTo>
                    <a:cubicBezTo>
                      <a:pt x="68" y="19"/>
                      <a:pt x="76" y="19"/>
                      <a:pt x="84" y="19"/>
                    </a:cubicBezTo>
                    <a:cubicBezTo>
                      <a:pt x="126" y="19"/>
                      <a:pt x="153" y="12"/>
                      <a:pt x="153" y="12"/>
                    </a:cubicBezTo>
                    <a:cubicBezTo>
                      <a:pt x="153" y="12"/>
                      <a:pt x="152" y="9"/>
                      <a:pt x="145" y="8"/>
                    </a:cubicBezTo>
                    <a:cubicBezTo>
                      <a:pt x="139" y="7"/>
                      <a:pt x="128" y="6"/>
                      <a:pt x="114" y="6"/>
                    </a:cubicBezTo>
                    <a:cubicBezTo>
                      <a:pt x="104" y="6"/>
                      <a:pt x="94" y="6"/>
                      <a:pt x="85" y="7"/>
                    </a:cubicBezTo>
                    <a:cubicBezTo>
                      <a:pt x="75" y="7"/>
                      <a:pt x="63" y="8"/>
                      <a:pt x="50" y="9"/>
                    </a:cubicBezTo>
                    <a:cubicBezTo>
                      <a:pt x="33" y="5"/>
                      <a:pt x="33" y="5"/>
                      <a:pt x="33" y="5"/>
                    </a:cubicBezTo>
                    <a:cubicBezTo>
                      <a:pt x="59" y="2"/>
                      <a:pt x="89" y="0"/>
                      <a:pt x="121" y="0"/>
                    </a:cubicBezTo>
                    <a:cubicBezTo>
                      <a:pt x="147" y="0"/>
                      <a:pt x="167" y="1"/>
                      <a:pt x="180" y="3"/>
                    </a:cubicBezTo>
                    <a:cubicBezTo>
                      <a:pt x="194" y="5"/>
                      <a:pt x="196" y="11"/>
                      <a:pt x="19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6" name="Freeform 501"/>
              <p:cNvSpPr>
                <a:spLocks noEditPoints="1"/>
              </p:cNvSpPr>
              <p:nvPr/>
            </p:nvSpPr>
            <p:spPr bwMode="auto">
              <a:xfrm>
                <a:off x="-13719175" y="1238251"/>
                <a:ext cx="877888" cy="160338"/>
              </a:xfrm>
              <a:custGeom>
                <a:avLst/>
                <a:gdLst>
                  <a:gd name="T0" fmla="*/ 179 w 234"/>
                  <a:gd name="T1" fmla="*/ 18 h 43"/>
                  <a:gd name="T2" fmla="*/ 163 w 234"/>
                  <a:gd name="T3" fmla="*/ 25 h 43"/>
                  <a:gd name="T4" fmla="*/ 211 w 234"/>
                  <a:gd name="T5" fmla="*/ 25 h 43"/>
                  <a:gd name="T6" fmla="*/ 207 w 234"/>
                  <a:gd name="T7" fmla="*/ 30 h 43"/>
                  <a:gd name="T8" fmla="*/ 153 w 234"/>
                  <a:gd name="T9" fmla="*/ 30 h 43"/>
                  <a:gd name="T10" fmla="*/ 129 w 234"/>
                  <a:gd name="T11" fmla="*/ 43 h 43"/>
                  <a:gd name="T12" fmla="*/ 97 w 234"/>
                  <a:gd name="T13" fmla="*/ 43 h 43"/>
                  <a:gd name="T14" fmla="*/ 121 w 234"/>
                  <a:gd name="T15" fmla="*/ 30 h 43"/>
                  <a:gd name="T16" fmla="*/ 77 w 234"/>
                  <a:gd name="T17" fmla="*/ 30 h 43"/>
                  <a:gd name="T18" fmla="*/ 52 w 234"/>
                  <a:gd name="T19" fmla="*/ 43 h 43"/>
                  <a:gd name="T20" fmla="*/ 21 w 234"/>
                  <a:gd name="T21" fmla="*/ 43 h 43"/>
                  <a:gd name="T22" fmla="*/ 45 w 234"/>
                  <a:gd name="T23" fmla="*/ 30 h 43"/>
                  <a:gd name="T24" fmla="*/ 0 w 234"/>
                  <a:gd name="T25" fmla="*/ 30 h 43"/>
                  <a:gd name="T26" fmla="*/ 4 w 234"/>
                  <a:gd name="T27" fmla="*/ 25 h 43"/>
                  <a:gd name="T28" fmla="*/ 55 w 234"/>
                  <a:gd name="T29" fmla="*/ 25 h 43"/>
                  <a:gd name="T30" fmla="*/ 72 w 234"/>
                  <a:gd name="T31" fmla="*/ 18 h 43"/>
                  <a:gd name="T32" fmla="*/ 25 w 234"/>
                  <a:gd name="T33" fmla="*/ 18 h 43"/>
                  <a:gd name="T34" fmla="*/ 29 w 234"/>
                  <a:gd name="T35" fmla="*/ 13 h 43"/>
                  <a:gd name="T36" fmla="*/ 81 w 234"/>
                  <a:gd name="T37" fmla="*/ 13 h 43"/>
                  <a:gd name="T38" fmla="*/ 106 w 234"/>
                  <a:gd name="T39" fmla="*/ 0 h 43"/>
                  <a:gd name="T40" fmla="*/ 138 w 234"/>
                  <a:gd name="T41" fmla="*/ 0 h 43"/>
                  <a:gd name="T42" fmla="*/ 113 w 234"/>
                  <a:gd name="T43" fmla="*/ 13 h 43"/>
                  <a:gd name="T44" fmla="*/ 158 w 234"/>
                  <a:gd name="T45" fmla="*/ 13 h 43"/>
                  <a:gd name="T46" fmla="*/ 182 w 234"/>
                  <a:gd name="T47" fmla="*/ 0 h 43"/>
                  <a:gd name="T48" fmla="*/ 213 w 234"/>
                  <a:gd name="T49" fmla="*/ 0 h 43"/>
                  <a:gd name="T50" fmla="*/ 189 w 234"/>
                  <a:gd name="T51" fmla="*/ 13 h 43"/>
                  <a:gd name="T52" fmla="*/ 234 w 234"/>
                  <a:gd name="T53" fmla="*/ 13 h 43"/>
                  <a:gd name="T54" fmla="*/ 230 w 234"/>
                  <a:gd name="T55" fmla="*/ 18 h 43"/>
                  <a:gd name="T56" fmla="*/ 179 w 234"/>
                  <a:gd name="T57" fmla="*/ 18 h 43"/>
                  <a:gd name="T58" fmla="*/ 86 w 234"/>
                  <a:gd name="T59" fmla="*/ 25 h 43"/>
                  <a:gd name="T60" fmla="*/ 131 w 234"/>
                  <a:gd name="T61" fmla="*/ 25 h 43"/>
                  <a:gd name="T62" fmla="*/ 148 w 234"/>
                  <a:gd name="T63" fmla="*/ 18 h 43"/>
                  <a:gd name="T64" fmla="*/ 103 w 234"/>
                  <a:gd name="T65" fmla="*/ 18 h 43"/>
                  <a:gd name="T66" fmla="*/ 86 w 234"/>
                  <a:gd name="T67"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43">
                    <a:moveTo>
                      <a:pt x="179" y="18"/>
                    </a:moveTo>
                    <a:cubicBezTo>
                      <a:pt x="163" y="25"/>
                      <a:pt x="163" y="25"/>
                      <a:pt x="163" y="25"/>
                    </a:cubicBezTo>
                    <a:cubicBezTo>
                      <a:pt x="179" y="25"/>
                      <a:pt x="195" y="25"/>
                      <a:pt x="211" y="25"/>
                    </a:cubicBezTo>
                    <a:cubicBezTo>
                      <a:pt x="207" y="30"/>
                      <a:pt x="207" y="30"/>
                      <a:pt x="207" y="30"/>
                    </a:cubicBezTo>
                    <a:cubicBezTo>
                      <a:pt x="189" y="30"/>
                      <a:pt x="171" y="30"/>
                      <a:pt x="153" y="30"/>
                    </a:cubicBezTo>
                    <a:cubicBezTo>
                      <a:pt x="145" y="35"/>
                      <a:pt x="137" y="39"/>
                      <a:pt x="129" y="43"/>
                    </a:cubicBezTo>
                    <a:cubicBezTo>
                      <a:pt x="118" y="43"/>
                      <a:pt x="107" y="43"/>
                      <a:pt x="97" y="43"/>
                    </a:cubicBezTo>
                    <a:cubicBezTo>
                      <a:pt x="105" y="39"/>
                      <a:pt x="113" y="35"/>
                      <a:pt x="121" y="30"/>
                    </a:cubicBezTo>
                    <a:cubicBezTo>
                      <a:pt x="106" y="30"/>
                      <a:pt x="92" y="30"/>
                      <a:pt x="77" y="30"/>
                    </a:cubicBezTo>
                    <a:cubicBezTo>
                      <a:pt x="69" y="35"/>
                      <a:pt x="60" y="39"/>
                      <a:pt x="52" y="43"/>
                    </a:cubicBezTo>
                    <a:cubicBezTo>
                      <a:pt x="42" y="43"/>
                      <a:pt x="31" y="43"/>
                      <a:pt x="21" y="43"/>
                    </a:cubicBezTo>
                    <a:cubicBezTo>
                      <a:pt x="29" y="39"/>
                      <a:pt x="37" y="35"/>
                      <a:pt x="45" y="30"/>
                    </a:cubicBezTo>
                    <a:cubicBezTo>
                      <a:pt x="30" y="30"/>
                      <a:pt x="15" y="30"/>
                      <a:pt x="0" y="30"/>
                    </a:cubicBezTo>
                    <a:cubicBezTo>
                      <a:pt x="4" y="25"/>
                      <a:pt x="4" y="25"/>
                      <a:pt x="4" y="25"/>
                    </a:cubicBezTo>
                    <a:cubicBezTo>
                      <a:pt x="21" y="25"/>
                      <a:pt x="38" y="25"/>
                      <a:pt x="55" y="25"/>
                    </a:cubicBezTo>
                    <a:cubicBezTo>
                      <a:pt x="72" y="18"/>
                      <a:pt x="72" y="18"/>
                      <a:pt x="72" y="18"/>
                    </a:cubicBezTo>
                    <a:cubicBezTo>
                      <a:pt x="56" y="18"/>
                      <a:pt x="41" y="18"/>
                      <a:pt x="25" y="18"/>
                    </a:cubicBezTo>
                    <a:cubicBezTo>
                      <a:pt x="29" y="13"/>
                      <a:pt x="29" y="13"/>
                      <a:pt x="29" y="13"/>
                    </a:cubicBezTo>
                    <a:cubicBezTo>
                      <a:pt x="47" y="13"/>
                      <a:pt x="64" y="13"/>
                      <a:pt x="81" y="13"/>
                    </a:cubicBezTo>
                    <a:cubicBezTo>
                      <a:pt x="89" y="9"/>
                      <a:pt x="98" y="4"/>
                      <a:pt x="106" y="0"/>
                    </a:cubicBezTo>
                    <a:cubicBezTo>
                      <a:pt x="116" y="0"/>
                      <a:pt x="127" y="0"/>
                      <a:pt x="138" y="0"/>
                    </a:cubicBezTo>
                    <a:cubicBezTo>
                      <a:pt x="129" y="4"/>
                      <a:pt x="121" y="9"/>
                      <a:pt x="113" y="13"/>
                    </a:cubicBezTo>
                    <a:cubicBezTo>
                      <a:pt x="128" y="13"/>
                      <a:pt x="143" y="13"/>
                      <a:pt x="158" y="13"/>
                    </a:cubicBezTo>
                    <a:cubicBezTo>
                      <a:pt x="166" y="9"/>
                      <a:pt x="174" y="4"/>
                      <a:pt x="182" y="0"/>
                    </a:cubicBezTo>
                    <a:cubicBezTo>
                      <a:pt x="193" y="0"/>
                      <a:pt x="203" y="0"/>
                      <a:pt x="213" y="0"/>
                    </a:cubicBezTo>
                    <a:cubicBezTo>
                      <a:pt x="205" y="4"/>
                      <a:pt x="197" y="9"/>
                      <a:pt x="189" y="13"/>
                    </a:cubicBezTo>
                    <a:cubicBezTo>
                      <a:pt x="204" y="13"/>
                      <a:pt x="219" y="13"/>
                      <a:pt x="234" y="13"/>
                    </a:cubicBezTo>
                    <a:cubicBezTo>
                      <a:pt x="230" y="18"/>
                      <a:pt x="230" y="18"/>
                      <a:pt x="230" y="18"/>
                    </a:cubicBezTo>
                    <a:cubicBezTo>
                      <a:pt x="213" y="18"/>
                      <a:pt x="196" y="18"/>
                      <a:pt x="179" y="18"/>
                    </a:cubicBezTo>
                    <a:close/>
                    <a:moveTo>
                      <a:pt x="86" y="25"/>
                    </a:moveTo>
                    <a:cubicBezTo>
                      <a:pt x="101" y="25"/>
                      <a:pt x="116" y="25"/>
                      <a:pt x="131" y="25"/>
                    </a:cubicBezTo>
                    <a:cubicBezTo>
                      <a:pt x="148" y="18"/>
                      <a:pt x="148" y="18"/>
                      <a:pt x="148" y="18"/>
                    </a:cubicBezTo>
                    <a:cubicBezTo>
                      <a:pt x="133" y="18"/>
                      <a:pt x="118" y="18"/>
                      <a:pt x="103" y="18"/>
                    </a:cubicBezTo>
                    <a:lnTo>
                      <a:pt x="8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7" name="Freeform 502"/>
              <p:cNvSpPr>
                <a:spLocks noEditPoints="1"/>
              </p:cNvSpPr>
              <p:nvPr/>
            </p:nvSpPr>
            <p:spPr bwMode="auto">
              <a:xfrm>
                <a:off x="-8840788" y="1538288"/>
                <a:ext cx="754063" cy="161925"/>
              </a:xfrm>
              <a:custGeom>
                <a:avLst/>
                <a:gdLst>
                  <a:gd name="T0" fmla="*/ 198 w 201"/>
                  <a:gd name="T1" fmla="*/ 34 h 43"/>
                  <a:gd name="T2" fmla="*/ 162 w 201"/>
                  <a:gd name="T3" fmla="*/ 34 h 43"/>
                  <a:gd name="T4" fmla="*/ 156 w 201"/>
                  <a:gd name="T5" fmla="*/ 43 h 43"/>
                  <a:gd name="T6" fmla="*/ 115 w 201"/>
                  <a:gd name="T7" fmla="*/ 43 h 43"/>
                  <a:gd name="T8" fmla="*/ 121 w 201"/>
                  <a:gd name="T9" fmla="*/ 34 h 43"/>
                  <a:gd name="T10" fmla="*/ 0 w 201"/>
                  <a:gd name="T11" fmla="*/ 34 h 43"/>
                  <a:gd name="T12" fmla="*/ 3 w 201"/>
                  <a:gd name="T13" fmla="*/ 28 h 43"/>
                  <a:gd name="T14" fmla="*/ 141 w 201"/>
                  <a:gd name="T15" fmla="*/ 0 h 43"/>
                  <a:gd name="T16" fmla="*/ 183 w 201"/>
                  <a:gd name="T17" fmla="*/ 0 h 43"/>
                  <a:gd name="T18" fmla="*/ 166 w 201"/>
                  <a:gd name="T19" fmla="*/ 28 h 43"/>
                  <a:gd name="T20" fmla="*/ 201 w 201"/>
                  <a:gd name="T21" fmla="*/ 28 h 43"/>
                  <a:gd name="T22" fmla="*/ 198 w 201"/>
                  <a:gd name="T23" fmla="*/ 34 h 43"/>
                  <a:gd name="T24" fmla="*/ 124 w 201"/>
                  <a:gd name="T25" fmla="*/ 28 h 43"/>
                  <a:gd name="T26" fmla="*/ 131 w 201"/>
                  <a:gd name="T27" fmla="*/ 17 h 43"/>
                  <a:gd name="T28" fmla="*/ 139 w 201"/>
                  <a:gd name="T29" fmla="*/ 8 h 43"/>
                  <a:gd name="T30" fmla="*/ 137 w 201"/>
                  <a:gd name="T31" fmla="*/ 8 h 43"/>
                  <a:gd name="T32" fmla="*/ 118 w 201"/>
                  <a:gd name="T33" fmla="*/ 12 h 43"/>
                  <a:gd name="T34" fmla="*/ 43 w 201"/>
                  <a:gd name="T35" fmla="*/ 28 h 43"/>
                  <a:gd name="T36" fmla="*/ 124 w 201"/>
                  <a:gd name="T37"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43">
                    <a:moveTo>
                      <a:pt x="198" y="34"/>
                    </a:moveTo>
                    <a:cubicBezTo>
                      <a:pt x="186" y="34"/>
                      <a:pt x="174" y="34"/>
                      <a:pt x="162" y="34"/>
                    </a:cubicBezTo>
                    <a:cubicBezTo>
                      <a:pt x="156" y="43"/>
                      <a:pt x="156" y="43"/>
                      <a:pt x="156" y="43"/>
                    </a:cubicBezTo>
                    <a:cubicBezTo>
                      <a:pt x="143" y="43"/>
                      <a:pt x="129" y="43"/>
                      <a:pt x="115" y="43"/>
                    </a:cubicBezTo>
                    <a:cubicBezTo>
                      <a:pt x="121" y="34"/>
                      <a:pt x="121" y="34"/>
                      <a:pt x="121" y="34"/>
                    </a:cubicBezTo>
                    <a:cubicBezTo>
                      <a:pt x="80" y="34"/>
                      <a:pt x="40" y="34"/>
                      <a:pt x="0" y="34"/>
                    </a:cubicBezTo>
                    <a:cubicBezTo>
                      <a:pt x="3" y="28"/>
                      <a:pt x="3" y="28"/>
                      <a:pt x="3" y="28"/>
                    </a:cubicBezTo>
                    <a:cubicBezTo>
                      <a:pt x="49" y="19"/>
                      <a:pt x="96" y="9"/>
                      <a:pt x="141" y="0"/>
                    </a:cubicBezTo>
                    <a:cubicBezTo>
                      <a:pt x="155" y="0"/>
                      <a:pt x="169" y="0"/>
                      <a:pt x="183" y="0"/>
                    </a:cubicBezTo>
                    <a:cubicBezTo>
                      <a:pt x="177" y="9"/>
                      <a:pt x="171" y="18"/>
                      <a:pt x="166" y="28"/>
                    </a:cubicBezTo>
                    <a:cubicBezTo>
                      <a:pt x="178" y="28"/>
                      <a:pt x="189" y="28"/>
                      <a:pt x="201" y="28"/>
                    </a:cubicBezTo>
                    <a:lnTo>
                      <a:pt x="198" y="34"/>
                    </a:lnTo>
                    <a:close/>
                    <a:moveTo>
                      <a:pt x="124" y="28"/>
                    </a:moveTo>
                    <a:cubicBezTo>
                      <a:pt x="131" y="17"/>
                      <a:pt x="131" y="17"/>
                      <a:pt x="131" y="17"/>
                    </a:cubicBezTo>
                    <a:cubicBezTo>
                      <a:pt x="139" y="8"/>
                      <a:pt x="139" y="8"/>
                      <a:pt x="139" y="8"/>
                    </a:cubicBezTo>
                    <a:cubicBezTo>
                      <a:pt x="137" y="8"/>
                      <a:pt x="137" y="8"/>
                      <a:pt x="137" y="8"/>
                    </a:cubicBezTo>
                    <a:cubicBezTo>
                      <a:pt x="137" y="8"/>
                      <a:pt x="127" y="11"/>
                      <a:pt x="118" y="12"/>
                    </a:cubicBezTo>
                    <a:cubicBezTo>
                      <a:pt x="93" y="17"/>
                      <a:pt x="68" y="23"/>
                      <a:pt x="43" y="28"/>
                    </a:cubicBezTo>
                    <a:cubicBezTo>
                      <a:pt x="70" y="28"/>
                      <a:pt x="97" y="28"/>
                      <a:pt x="12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8" name="Freeform 503"/>
              <p:cNvSpPr>
                <a:spLocks noEditPoints="1"/>
              </p:cNvSpPr>
              <p:nvPr/>
            </p:nvSpPr>
            <p:spPr bwMode="auto">
              <a:xfrm>
                <a:off x="-8615363" y="1230313"/>
                <a:ext cx="698500" cy="179388"/>
              </a:xfrm>
              <a:custGeom>
                <a:avLst/>
                <a:gdLst>
                  <a:gd name="T0" fmla="*/ 176 w 186"/>
                  <a:gd name="T1" fmla="*/ 31 h 48"/>
                  <a:gd name="T2" fmla="*/ 153 w 186"/>
                  <a:gd name="T3" fmla="*/ 39 h 48"/>
                  <a:gd name="T4" fmla="*/ 96 w 186"/>
                  <a:gd name="T5" fmla="*/ 42 h 48"/>
                  <a:gd name="T6" fmla="*/ 92 w 186"/>
                  <a:gd name="T7" fmla="*/ 48 h 48"/>
                  <a:gd name="T8" fmla="*/ 68 w 186"/>
                  <a:gd name="T9" fmla="*/ 48 h 48"/>
                  <a:gd name="T10" fmla="*/ 72 w 186"/>
                  <a:gd name="T11" fmla="*/ 42 h 48"/>
                  <a:gd name="T12" fmla="*/ 0 w 186"/>
                  <a:gd name="T13" fmla="*/ 40 h 48"/>
                  <a:gd name="T14" fmla="*/ 4 w 186"/>
                  <a:gd name="T15" fmla="*/ 34 h 48"/>
                  <a:gd name="T16" fmla="*/ 39 w 186"/>
                  <a:gd name="T17" fmla="*/ 36 h 48"/>
                  <a:gd name="T18" fmla="*/ 75 w 186"/>
                  <a:gd name="T19" fmla="*/ 37 h 48"/>
                  <a:gd name="T20" fmla="*/ 82 w 186"/>
                  <a:gd name="T21" fmla="*/ 26 h 48"/>
                  <a:gd name="T22" fmla="*/ 68 w 186"/>
                  <a:gd name="T23" fmla="*/ 25 h 48"/>
                  <a:gd name="T24" fmla="*/ 28 w 186"/>
                  <a:gd name="T25" fmla="*/ 21 h 48"/>
                  <a:gd name="T26" fmla="*/ 18 w 186"/>
                  <a:gd name="T27" fmla="*/ 14 h 48"/>
                  <a:gd name="T28" fmla="*/ 41 w 186"/>
                  <a:gd name="T29" fmla="*/ 8 h 48"/>
                  <a:gd name="T30" fmla="*/ 95 w 186"/>
                  <a:gd name="T31" fmla="*/ 5 h 48"/>
                  <a:gd name="T32" fmla="*/ 98 w 186"/>
                  <a:gd name="T33" fmla="*/ 0 h 48"/>
                  <a:gd name="T34" fmla="*/ 122 w 186"/>
                  <a:gd name="T35" fmla="*/ 0 h 48"/>
                  <a:gd name="T36" fmla="*/ 119 w 186"/>
                  <a:gd name="T37" fmla="*/ 5 h 48"/>
                  <a:gd name="T38" fmla="*/ 186 w 186"/>
                  <a:gd name="T39" fmla="*/ 7 h 48"/>
                  <a:gd name="T40" fmla="*/ 170 w 186"/>
                  <a:gd name="T41" fmla="*/ 12 h 48"/>
                  <a:gd name="T42" fmla="*/ 115 w 186"/>
                  <a:gd name="T43" fmla="*/ 10 h 48"/>
                  <a:gd name="T44" fmla="*/ 109 w 186"/>
                  <a:gd name="T45" fmla="*/ 21 h 48"/>
                  <a:gd name="T46" fmla="*/ 122 w 186"/>
                  <a:gd name="T47" fmla="*/ 21 h 48"/>
                  <a:gd name="T48" fmla="*/ 166 w 186"/>
                  <a:gd name="T49" fmla="*/ 26 h 48"/>
                  <a:gd name="T50" fmla="*/ 176 w 186"/>
                  <a:gd name="T51" fmla="*/ 31 h 48"/>
                  <a:gd name="T52" fmla="*/ 60 w 186"/>
                  <a:gd name="T53" fmla="*/ 14 h 48"/>
                  <a:gd name="T54" fmla="*/ 65 w 186"/>
                  <a:gd name="T55" fmla="*/ 17 h 48"/>
                  <a:gd name="T56" fmla="*/ 86 w 186"/>
                  <a:gd name="T57" fmla="*/ 19 h 48"/>
                  <a:gd name="T58" fmla="*/ 92 w 186"/>
                  <a:gd name="T59" fmla="*/ 10 h 48"/>
                  <a:gd name="T60" fmla="*/ 69 w 186"/>
                  <a:gd name="T61" fmla="*/ 11 h 48"/>
                  <a:gd name="T62" fmla="*/ 60 w 186"/>
                  <a:gd name="T63" fmla="*/ 14 h 48"/>
                  <a:gd name="T64" fmla="*/ 133 w 186"/>
                  <a:gd name="T65" fmla="*/ 32 h 48"/>
                  <a:gd name="T66" fmla="*/ 128 w 186"/>
                  <a:gd name="T67" fmla="*/ 29 h 48"/>
                  <a:gd name="T68" fmla="*/ 105 w 186"/>
                  <a:gd name="T69" fmla="*/ 27 h 48"/>
                  <a:gd name="T70" fmla="*/ 99 w 186"/>
                  <a:gd name="T71" fmla="*/ 36 h 48"/>
                  <a:gd name="T72" fmla="*/ 133 w 186"/>
                  <a:gd name="T73"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48">
                    <a:moveTo>
                      <a:pt x="176" y="31"/>
                    </a:moveTo>
                    <a:cubicBezTo>
                      <a:pt x="176" y="31"/>
                      <a:pt x="167" y="37"/>
                      <a:pt x="153" y="39"/>
                    </a:cubicBezTo>
                    <a:cubicBezTo>
                      <a:pt x="139" y="40"/>
                      <a:pt x="120" y="41"/>
                      <a:pt x="96" y="42"/>
                    </a:cubicBezTo>
                    <a:cubicBezTo>
                      <a:pt x="92" y="48"/>
                      <a:pt x="92" y="48"/>
                      <a:pt x="92" y="48"/>
                    </a:cubicBezTo>
                    <a:cubicBezTo>
                      <a:pt x="84" y="48"/>
                      <a:pt x="76" y="48"/>
                      <a:pt x="68" y="48"/>
                    </a:cubicBezTo>
                    <a:cubicBezTo>
                      <a:pt x="72" y="42"/>
                      <a:pt x="72" y="42"/>
                      <a:pt x="72" y="42"/>
                    </a:cubicBezTo>
                    <a:cubicBezTo>
                      <a:pt x="43" y="42"/>
                      <a:pt x="19" y="41"/>
                      <a:pt x="0" y="40"/>
                    </a:cubicBezTo>
                    <a:cubicBezTo>
                      <a:pt x="4" y="34"/>
                      <a:pt x="4" y="34"/>
                      <a:pt x="4" y="34"/>
                    </a:cubicBezTo>
                    <a:cubicBezTo>
                      <a:pt x="14" y="35"/>
                      <a:pt x="26" y="35"/>
                      <a:pt x="39" y="36"/>
                    </a:cubicBezTo>
                    <a:cubicBezTo>
                      <a:pt x="53" y="36"/>
                      <a:pt x="65" y="36"/>
                      <a:pt x="75" y="37"/>
                    </a:cubicBezTo>
                    <a:cubicBezTo>
                      <a:pt x="82" y="26"/>
                      <a:pt x="82" y="26"/>
                      <a:pt x="82" y="26"/>
                    </a:cubicBezTo>
                    <a:cubicBezTo>
                      <a:pt x="68" y="25"/>
                      <a:pt x="68" y="25"/>
                      <a:pt x="68" y="25"/>
                    </a:cubicBezTo>
                    <a:cubicBezTo>
                      <a:pt x="49" y="24"/>
                      <a:pt x="36" y="22"/>
                      <a:pt x="28" y="21"/>
                    </a:cubicBezTo>
                    <a:cubicBezTo>
                      <a:pt x="20" y="19"/>
                      <a:pt x="18" y="14"/>
                      <a:pt x="18" y="14"/>
                    </a:cubicBezTo>
                    <a:cubicBezTo>
                      <a:pt x="18" y="14"/>
                      <a:pt x="28" y="9"/>
                      <a:pt x="41" y="8"/>
                    </a:cubicBezTo>
                    <a:cubicBezTo>
                      <a:pt x="55" y="6"/>
                      <a:pt x="73" y="5"/>
                      <a:pt x="95" y="5"/>
                    </a:cubicBezTo>
                    <a:cubicBezTo>
                      <a:pt x="98" y="0"/>
                      <a:pt x="98" y="0"/>
                      <a:pt x="98" y="0"/>
                    </a:cubicBezTo>
                    <a:cubicBezTo>
                      <a:pt x="106" y="0"/>
                      <a:pt x="114" y="0"/>
                      <a:pt x="122" y="0"/>
                    </a:cubicBezTo>
                    <a:cubicBezTo>
                      <a:pt x="119" y="5"/>
                      <a:pt x="119" y="5"/>
                      <a:pt x="119" y="5"/>
                    </a:cubicBezTo>
                    <a:cubicBezTo>
                      <a:pt x="143" y="5"/>
                      <a:pt x="165" y="5"/>
                      <a:pt x="186" y="7"/>
                    </a:cubicBezTo>
                    <a:cubicBezTo>
                      <a:pt x="170" y="12"/>
                      <a:pt x="170" y="12"/>
                      <a:pt x="170" y="12"/>
                    </a:cubicBezTo>
                    <a:cubicBezTo>
                      <a:pt x="152" y="11"/>
                      <a:pt x="134" y="10"/>
                      <a:pt x="115" y="10"/>
                    </a:cubicBezTo>
                    <a:cubicBezTo>
                      <a:pt x="109" y="21"/>
                      <a:pt x="109" y="21"/>
                      <a:pt x="109" y="21"/>
                    </a:cubicBezTo>
                    <a:cubicBezTo>
                      <a:pt x="122" y="21"/>
                      <a:pt x="122" y="21"/>
                      <a:pt x="122" y="21"/>
                    </a:cubicBezTo>
                    <a:cubicBezTo>
                      <a:pt x="144" y="23"/>
                      <a:pt x="159" y="24"/>
                      <a:pt x="166" y="26"/>
                    </a:cubicBezTo>
                    <a:cubicBezTo>
                      <a:pt x="174" y="27"/>
                      <a:pt x="176" y="31"/>
                      <a:pt x="176" y="31"/>
                    </a:cubicBezTo>
                    <a:close/>
                    <a:moveTo>
                      <a:pt x="60" y="14"/>
                    </a:moveTo>
                    <a:cubicBezTo>
                      <a:pt x="65" y="17"/>
                      <a:pt x="65" y="17"/>
                      <a:pt x="65" y="17"/>
                    </a:cubicBezTo>
                    <a:cubicBezTo>
                      <a:pt x="65" y="17"/>
                      <a:pt x="76" y="18"/>
                      <a:pt x="86" y="19"/>
                    </a:cubicBezTo>
                    <a:cubicBezTo>
                      <a:pt x="92" y="10"/>
                      <a:pt x="92" y="10"/>
                      <a:pt x="92" y="10"/>
                    </a:cubicBezTo>
                    <a:cubicBezTo>
                      <a:pt x="82" y="10"/>
                      <a:pt x="69" y="11"/>
                      <a:pt x="69" y="11"/>
                    </a:cubicBezTo>
                    <a:lnTo>
                      <a:pt x="60" y="14"/>
                    </a:lnTo>
                    <a:close/>
                    <a:moveTo>
                      <a:pt x="133" y="32"/>
                    </a:moveTo>
                    <a:cubicBezTo>
                      <a:pt x="128" y="29"/>
                      <a:pt x="128" y="29"/>
                      <a:pt x="128" y="29"/>
                    </a:cubicBezTo>
                    <a:cubicBezTo>
                      <a:pt x="128" y="29"/>
                      <a:pt x="116" y="28"/>
                      <a:pt x="105" y="27"/>
                    </a:cubicBezTo>
                    <a:cubicBezTo>
                      <a:pt x="99" y="36"/>
                      <a:pt x="99" y="36"/>
                      <a:pt x="99" y="36"/>
                    </a:cubicBezTo>
                    <a:cubicBezTo>
                      <a:pt x="121" y="36"/>
                      <a:pt x="133" y="32"/>
                      <a:pt x="13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79" name="Freeform 504"/>
              <p:cNvSpPr>
                <a:spLocks/>
              </p:cNvSpPr>
              <p:nvPr/>
            </p:nvSpPr>
            <p:spPr bwMode="auto">
              <a:xfrm>
                <a:off x="-3506788" y="1538288"/>
                <a:ext cx="663575" cy="165100"/>
              </a:xfrm>
              <a:custGeom>
                <a:avLst/>
                <a:gdLst>
                  <a:gd name="T0" fmla="*/ 95 w 177"/>
                  <a:gd name="T1" fmla="*/ 16 h 44"/>
                  <a:gd name="T2" fmla="*/ 157 w 177"/>
                  <a:gd name="T3" fmla="*/ 19 h 44"/>
                  <a:gd name="T4" fmla="*/ 177 w 177"/>
                  <a:gd name="T5" fmla="*/ 29 h 44"/>
                  <a:gd name="T6" fmla="*/ 146 w 177"/>
                  <a:gd name="T7" fmla="*/ 40 h 44"/>
                  <a:gd name="T8" fmla="*/ 69 w 177"/>
                  <a:gd name="T9" fmla="*/ 44 h 44"/>
                  <a:gd name="T10" fmla="*/ 0 w 177"/>
                  <a:gd name="T11" fmla="*/ 41 h 44"/>
                  <a:gd name="T12" fmla="*/ 3 w 177"/>
                  <a:gd name="T13" fmla="*/ 35 h 44"/>
                  <a:gd name="T14" fmla="*/ 35 w 177"/>
                  <a:gd name="T15" fmla="*/ 37 h 44"/>
                  <a:gd name="T16" fmla="*/ 70 w 177"/>
                  <a:gd name="T17" fmla="*/ 38 h 44"/>
                  <a:gd name="T18" fmla="*/ 115 w 177"/>
                  <a:gd name="T19" fmla="*/ 36 h 44"/>
                  <a:gd name="T20" fmla="*/ 133 w 177"/>
                  <a:gd name="T21" fmla="*/ 30 h 44"/>
                  <a:gd name="T22" fmla="*/ 75 w 177"/>
                  <a:gd name="T23" fmla="*/ 22 h 44"/>
                  <a:gd name="T24" fmla="*/ 54 w 177"/>
                  <a:gd name="T25" fmla="*/ 22 h 44"/>
                  <a:gd name="T26" fmla="*/ 32 w 177"/>
                  <a:gd name="T27" fmla="*/ 23 h 44"/>
                  <a:gd name="T28" fmla="*/ 14 w 177"/>
                  <a:gd name="T29" fmla="*/ 21 h 44"/>
                  <a:gd name="T30" fmla="*/ 32 w 177"/>
                  <a:gd name="T31" fmla="*/ 0 h 44"/>
                  <a:gd name="T32" fmla="*/ 169 w 177"/>
                  <a:gd name="T33" fmla="*/ 0 h 44"/>
                  <a:gd name="T34" fmla="*/ 167 w 177"/>
                  <a:gd name="T35" fmla="*/ 6 h 44"/>
                  <a:gd name="T36" fmla="*/ 67 w 177"/>
                  <a:gd name="T37" fmla="*/ 6 h 44"/>
                  <a:gd name="T38" fmla="*/ 57 w 177"/>
                  <a:gd name="T39" fmla="*/ 17 h 44"/>
                  <a:gd name="T40" fmla="*/ 73 w 177"/>
                  <a:gd name="T41" fmla="*/ 16 h 44"/>
                  <a:gd name="T42" fmla="*/ 95 w 177"/>
                  <a:gd name="T43"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44">
                    <a:moveTo>
                      <a:pt x="95" y="16"/>
                    </a:moveTo>
                    <a:cubicBezTo>
                      <a:pt x="122" y="16"/>
                      <a:pt x="142" y="17"/>
                      <a:pt x="157" y="19"/>
                    </a:cubicBezTo>
                    <a:cubicBezTo>
                      <a:pt x="172" y="22"/>
                      <a:pt x="177" y="29"/>
                      <a:pt x="177" y="29"/>
                    </a:cubicBezTo>
                    <a:cubicBezTo>
                      <a:pt x="177" y="29"/>
                      <a:pt x="165" y="37"/>
                      <a:pt x="146" y="40"/>
                    </a:cubicBezTo>
                    <a:cubicBezTo>
                      <a:pt x="127" y="42"/>
                      <a:pt x="102" y="44"/>
                      <a:pt x="69" y="44"/>
                    </a:cubicBezTo>
                    <a:cubicBezTo>
                      <a:pt x="39" y="44"/>
                      <a:pt x="16" y="43"/>
                      <a:pt x="0" y="41"/>
                    </a:cubicBezTo>
                    <a:cubicBezTo>
                      <a:pt x="3" y="35"/>
                      <a:pt x="3" y="35"/>
                      <a:pt x="3" y="35"/>
                    </a:cubicBezTo>
                    <a:cubicBezTo>
                      <a:pt x="12" y="36"/>
                      <a:pt x="23" y="37"/>
                      <a:pt x="35" y="37"/>
                    </a:cubicBezTo>
                    <a:cubicBezTo>
                      <a:pt x="48" y="38"/>
                      <a:pt x="60" y="38"/>
                      <a:pt x="70" y="38"/>
                    </a:cubicBezTo>
                    <a:cubicBezTo>
                      <a:pt x="90" y="38"/>
                      <a:pt x="105" y="37"/>
                      <a:pt x="115" y="36"/>
                    </a:cubicBezTo>
                    <a:cubicBezTo>
                      <a:pt x="126" y="34"/>
                      <a:pt x="133" y="30"/>
                      <a:pt x="133" y="30"/>
                    </a:cubicBezTo>
                    <a:cubicBezTo>
                      <a:pt x="133" y="30"/>
                      <a:pt x="116" y="22"/>
                      <a:pt x="75" y="22"/>
                    </a:cubicBezTo>
                    <a:cubicBezTo>
                      <a:pt x="75" y="22"/>
                      <a:pt x="63" y="22"/>
                      <a:pt x="54" y="22"/>
                    </a:cubicBezTo>
                    <a:cubicBezTo>
                      <a:pt x="46" y="22"/>
                      <a:pt x="38" y="23"/>
                      <a:pt x="32" y="23"/>
                    </a:cubicBezTo>
                    <a:cubicBezTo>
                      <a:pt x="26" y="22"/>
                      <a:pt x="20" y="22"/>
                      <a:pt x="14" y="21"/>
                    </a:cubicBezTo>
                    <a:cubicBezTo>
                      <a:pt x="20" y="14"/>
                      <a:pt x="26" y="7"/>
                      <a:pt x="32" y="0"/>
                    </a:cubicBezTo>
                    <a:cubicBezTo>
                      <a:pt x="78" y="0"/>
                      <a:pt x="124" y="0"/>
                      <a:pt x="169" y="0"/>
                    </a:cubicBezTo>
                    <a:cubicBezTo>
                      <a:pt x="167" y="6"/>
                      <a:pt x="167" y="6"/>
                      <a:pt x="167" y="6"/>
                    </a:cubicBezTo>
                    <a:cubicBezTo>
                      <a:pt x="134" y="6"/>
                      <a:pt x="100" y="6"/>
                      <a:pt x="67" y="6"/>
                    </a:cubicBezTo>
                    <a:cubicBezTo>
                      <a:pt x="57" y="17"/>
                      <a:pt x="57" y="17"/>
                      <a:pt x="57" y="17"/>
                    </a:cubicBezTo>
                    <a:cubicBezTo>
                      <a:pt x="57" y="17"/>
                      <a:pt x="67" y="17"/>
                      <a:pt x="73" y="16"/>
                    </a:cubicBezTo>
                    <a:cubicBezTo>
                      <a:pt x="79" y="16"/>
                      <a:pt x="86" y="16"/>
                      <a:pt x="9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0" name="Freeform 505"/>
              <p:cNvSpPr>
                <a:spLocks noEditPoints="1"/>
              </p:cNvSpPr>
              <p:nvPr/>
            </p:nvSpPr>
            <p:spPr bwMode="auto">
              <a:xfrm>
                <a:off x="-3562350" y="1238251"/>
                <a:ext cx="1041400" cy="160338"/>
              </a:xfrm>
              <a:custGeom>
                <a:avLst/>
                <a:gdLst>
                  <a:gd name="T0" fmla="*/ 115 w 278"/>
                  <a:gd name="T1" fmla="*/ 13 h 43"/>
                  <a:gd name="T2" fmla="*/ 96 w 278"/>
                  <a:gd name="T3" fmla="*/ 23 h 43"/>
                  <a:gd name="T4" fmla="*/ 52 w 278"/>
                  <a:gd name="T5" fmla="*/ 26 h 43"/>
                  <a:gd name="T6" fmla="*/ 11 w 278"/>
                  <a:gd name="T7" fmla="*/ 23 h 43"/>
                  <a:gd name="T8" fmla="*/ 0 w 278"/>
                  <a:gd name="T9" fmla="*/ 13 h 43"/>
                  <a:gd name="T10" fmla="*/ 62 w 278"/>
                  <a:gd name="T11" fmla="*/ 0 h 43"/>
                  <a:gd name="T12" fmla="*/ 104 w 278"/>
                  <a:gd name="T13" fmla="*/ 3 h 43"/>
                  <a:gd name="T14" fmla="*/ 115 w 278"/>
                  <a:gd name="T15" fmla="*/ 13 h 43"/>
                  <a:gd name="T16" fmla="*/ 35 w 278"/>
                  <a:gd name="T17" fmla="*/ 13 h 43"/>
                  <a:gd name="T18" fmla="*/ 37 w 278"/>
                  <a:gd name="T19" fmla="*/ 19 h 43"/>
                  <a:gd name="T20" fmla="*/ 53 w 278"/>
                  <a:gd name="T21" fmla="*/ 22 h 43"/>
                  <a:gd name="T22" fmla="*/ 80 w 278"/>
                  <a:gd name="T23" fmla="*/ 13 h 43"/>
                  <a:gd name="T24" fmla="*/ 60 w 278"/>
                  <a:gd name="T25" fmla="*/ 4 h 43"/>
                  <a:gd name="T26" fmla="*/ 43 w 278"/>
                  <a:gd name="T27" fmla="*/ 7 h 43"/>
                  <a:gd name="T28" fmla="*/ 35 w 278"/>
                  <a:gd name="T29" fmla="*/ 13 h 43"/>
                  <a:gd name="T30" fmla="*/ 236 w 278"/>
                  <a:gd name="T31" fmla="*/ 0 h 43"/>
                  <a:gd name="T32" fmla="*/ 75 w 278"/>
                  <a:gd name="T33" fmla="*/ 43 h 43"/>
                  <a:gd name="T34" fmla="*/ 40 w 278"/>
                  <a:gd name="T35" fmla="*/ 43 h 43"/>
                  <a:gd name="T36" fmla="*/ 202 w 278"/>
                  <a:gd name="T37" fmla="*/ 0 h 43"/>
                  <a:gd name="T38" fmla="*/ 236 w 278"/>
                  <a:gd name="T39" fmla="*/ 0 h 43"/>
                  <a:gd name="T40" fmla="*/ 278 w 278"/>
                  <a:gd name="T41" fmla="*/ 30 h 43"/>
                  <a:gd name="T42" fmla="*/ 260 w 278"/>
                  <a:gd name="T43" fmla="*/ 40 h 43"/>
                  <a:gd name="T44" fmla="*/ 215 w 278"/>
                  <a:gd name="T45" fmla="*/ 43 h 43"/>
                  <a:gd name="T46" fmla="*/ 174 w 278"/>
                  <a:gd name="T47" fmla="*/ 40 h 43"/>
                  <a:gd name="T48" fmla="*/ 163 w 278"/>
                  <a:gd name="T49" fmla="*/ 30 h 43"/>
                  <a:gd name="T50" fmla="*/ 225 w 278"/>
                  <a:gd name="T51" fmla="*/ 17 h 43"/>
                  <a:gd name="T52" fmla="*/ 267 w 278"/>
                  <a:gd name="T53" fmla="*/ 20 h 43"/>
                  <a:gd name="T54" fmla="*/ 278 w 278"/>
                  <a:gd name="T55" fmla="*/ 30 h 43"/>
                  <a:gd name="T56" fmla="*/ 198 w 278"/>
                  <a:gd name="T57" fmla="*/ 30 h 43"/>
                  <a:gd name="T58" fmla="*/ 201 w 278"/>
                  <a:gd name="T59" fmla="*/ 36 h 43"/>
                  <a:gd name="T60" fmla="*/ 217 w 278"/>
                  <a:gd name="T61" fmla="*/ 39 h 43"/>
                  <a:gd name="T62" fmla="*/ 244 w 278"/>
                  <a:gd name="T63" fmla="*/ 30 h 43"/>
                  <a:gd name="T64" fmla="*/ 224 w 278"/>
                  <a:gd name="T65" fmla="*/ 22 h 43"/>
                  <a:gd name="T66" fmla="*/ 206 w 278"/>
                  <a:gd name="T67" fmla="*/ 24 h 43"/>
                  <a:gd name="T68" fmla="*/ 198 w 278"/>
                  <a:gd name="T6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8" h="43">
                    <a:moveTo>
                      <a:pt x="115" y="13"/>
                    </a:moveTo>
                    <a:cubicBezTo>
                      <a:pt x="115" y="13"/>
                      <a:pt x="107" y="21"/>
                      <a:pt x="96" y="23"/>
                    </a:cubicBezTo>
                    <a:cubicBezTo>
                      <a:pt x="86" y="25"/>
                      <a:pt x="70" y="26"/>
                      <a:pt x="52" y="26"/>
                    </a:cubicBezTo>
                    <a:cubicBezTo>
                      <a:pt x="33" y="26"/>
                      <a:pt x="20" y="25"/>
                      <a:pt x="11" y="23"/>
                    </a:cubicBezTo>
                    <a:cubicBezTo>
                      <a:pt x="2" y="20"/>
                      <a:pt x="0" y="13"/>
                      <a:pt x="0" y="13"/>
                    </a:cubicBezTo>
                    <a:cubicBezTo>
                      <a:pt x="4" y="4"/>
                      <a:pt x="24" y="0"/>
                      <a:pt x="62" y="0"/>
                    </a:cubicBezTo>
                    <a:cubicBezTo>
                      <a:pt x="81" y="0"/>
                      <a:pt x="95" y="1"/>
                      <a:pt x="104" y="3"/>
                    </a:cubicBezTo>
                    <a:cubicBezTo>
                      <a:pt x="113" y="5"/>
                      <a:pt x="115" y="13"/>
                      <a:pt x="115" y="13"/>
                    </a:cubicBezTo>
                    <a:close/>
                    <a:moveTo>
                      <a:pt x="35" y="13"/>
                    </a:moveTo>
                    <a:cubicBezTo>
                      <a:pt x="37" y="19"/>
                      <a:pt x="37" y="19"/>
                      <a:pt x="37" y="19"/>
                    </a:cubicBezTo>
                    <a:cubicBezTo>
                      <a:pt x="37" y="19"/>
                      <a:pt x="45" y="22"/>
                      <a:pt x="53" y="22"/>
                    </a:cubicBezTo>
                    <a:cubicBezTo>
                      <a:pt x="69" y="22"/>
                      <a:pt x="80" y="13"/>
                      <a:pt x="80" y="13"/>
                    </a:cubicBezTo>
                    <a:cubicBezTo>
                      <a:pt x="80" y="13"/>
                      <a:pt x="76" y="4"/>
                      <a:pt x="60" y="4"/>
                    </a:cubicBezTo>
                    <a:cubicBezTo>
                      <a:pt x="53" y="4"/>
                      <a:pt x="43" y="7"/>
                      <a:pt x="43" y="7"/>
                    </a:cubicBezTo>
                    <a:lnTo>
                      <a:pt x="35" y="13"/>
                    </a:lnTo>
                    <a:close/>
                    <a:moveTo>
                      <a:pt x="236" y="0"/>
                    </a:moveTo>
                    <a:cubicBezTo>
                      <a:pt x="183" y="14"/>
                      <a:pt x="129" y="29"/>
                      <a:pt x="75" y="43"/>
                    </a:cubicBezTo>
                    <a:cubicBezTo>
                      <a:pt x="64" y="43"/>
                      <a:pt x="52" y="43"/>
                      <a:pt x="40" y="43"/>
                    </a:cubicBezTo>
                    <a:cubicBezTo>
                      <a:pt x="95" y="29"/>
                      <a:pt x="148" y="14"/>
                      <a:pt x="202" y="0"/>
                    </a:cubicBezTo>
                    <a:cubicBezTo>
                      <a:pt x="213" y="0"/>
                      <a:pt x="225" y="0"/>
                      <a:pt x="236" y="0"/>
                    </a:cubicBezTo>
                    <a:close/>
                    <a:moveTo>
                      <a:pt x="278" y="30"/>
                    </a:moveTo>
                    <a:cubicBezTo>
                      <a:pt x="278" y="30"/>
                      <a:pt x="271" y="38"/>
                      <a:pt x="260" y="40"/>
                    </a:cubicBezTo>
                    <a:cubicBezTo>
                      <a:pt x="249" y="42"/>
                      <a:pt x="234" y="43"/>
                      <a:pt x="215" y="43"/>
                    </a:cubicBezTo>
                    <a:cubicBezTo>
                      <a:pt x="197" y="43"/>
                      <a:pt x="184" y="42"/>
                      <a:pt x="174" y="40"/>
                    </a:cubicBezTo>
                    <a:cubicBezTo>
                      <a:pt x="165" y="38"/>
                      <a:pt x="163" y="30"/>
                      <a:pt x="163" y="30"/>
                    </a:cubicBezTo>
                    <a:cubicBezTo>
                      <a:pt x="166" y="21"/>
                      <a:pt x="187" y="17"/>
                      <a:pt x="225" y="17"/>
                    </a:cubicBezTo>
                    <a:cubicBezTo>
                      <a:pt x="244" y="17"/>
                      <a:pt x="257" y="18"/>
                      <a:pt x="267" y="20"/>
                    </a:cubicBezTo>
                    <a:cubicBezTo>
                      <a:pt x="276" y="22"/>
                      <a:pt x="278" y="30"/>
                      <a:pt x="278" y="30"/>
                    </a:cubicBezTo>
                    <a:close/>
                    <a:moveTo>
                      <a:pt x="198" y="30"/>
                    </a:moveTo>
                    <a:cubicBezTo>
                      <a:pt x="201" y="36"/>
                      <a:pt x="201" y="36"/>
                      <a:pt x="201" y="36"/>
                    </a:cubicBezTo>
                    <a:cubicBezTo>
                      <a:pt x="201" y="36"/>
                      <a:pt x="209" y="39"/>
                      <a:pt x="217" y="39"/>
                    </a:cubicBezTo>
                    <a:cubicBezTo>
                      <a:pt x="233" y="39"/>
                      <a:pt x="244" y="30"/>
                      <a:pt x="244" y="30"/>
                    </a:cubicBezTo>
                    <a:cubicBezTo>
                      <a:pt x="244" y="30"/>
                      <a:pt x="239" y="22"/>
                      <a:pt x="224" y="22"/>
                    </a:cubicBezTo>
                    <a:cubicBezTo>
                      <a:pt x="216" y="22"/>
                      <a:pt x="206" y="24"/>
                      <a:pt x="206" y="24"/>
                    </a:cubicBezTo>
                    <a:lnTo>
                      <a:pt x="19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1" name="Freeform 506"/>
              <p:cNvSpPr>
                <a:spLocks noEditPoints="1"/>
              </p:cNvSpPr>
              <p:nvPr/>
            </p:nvSpPr>
            <p:spPr bwMode="auto">
              <a:xfrm>
                <a:off x="1709738" y="1535113"/>
                <a:ext cx="671513" cy="168275"/>
              </a:xfrm>
              <a:custGeom>
                <a:avLst/>
                <a:gdLst>
                  <a:gd name="T0" fmla="*/ 0 w 179"/>
                  <a:gd name="T1" fmla="*/ 26 h 45"/>
                  <a:gd name="T2" fmla="*/ 131 w 179"/>
                  <a:gd name="T3" fmla="*/ 0 h 45"/>
                  <a:gd name="T4" fmla="*/ 164 w 179"/>
                  <a:gd name="T5" fmla="*/ 1 h 45"/>
                  <a:gd name="T6" fmla="*/ 163 w 179"/>
                  <a:gd name="T7" fmla="*/ 7 h 45"/>
                  <a:gd name="T8" fmla="*/ 131 w 179"/>
                  <a:gd name="T9" fmla="*/ 6 h 45"/>
                  <a:gd name="T10" fmla="*/ 67 w 179"/>
                  <a:gd name="T11" fmla="*/ 10 h 45"/>
                  <a:gd name="T12" fmla="*/ 42 w 179"/>
                  <a:gd name="T13" fmla="*/ 22 h 45"/>
                  <a:gd name="T14" fmla="*/ 44 w 179"/>
                  <a:gd name="T15" fmla="*/ 22 h 45"/>
                  <a:gd name="T16" fmla="*/ 69 w 179"/>
                  <a:gd name="T17" fmla="*/ 18 h 45"/>
                  <a:gd name="T18" fmla="*/ 105 w 179"/>
                  <a:gd name="T19" fmla="*/ 17 h 45"/>
                  <a:gd name="T20" fmla="*/ 160 w 179"/>
                  <a:gd name="T21" fmla="*/ 20 h 45"/>
                  <a:gd name="T22" fmla="*/ 179 w 179"/>
                  <a:gd name="T23" fmla="*/ 30 h 45"/>
                  <a:gd name="T24" fmla="*/ 154 w 179"/>
                  <a:gd name="T25" fmla="*/ 41 h 45"/>
                  <a:gd name="T26" fmla="*/ 90 w 179"/>
                  <a:gd name="T27" fmla="*/ 45 h 45"/>
                  <a:gd name="T28" fmla="*/ 40 w 179"/>
                  <a:gd name="T29" fmla="*/ 43 h 45"/>
                  <a:gd name="T30" fmla="*/ 9 w 179"/>
                  <a:gd name="T31" fmla="*/ 36 h 45"/>
                  <a:gd name="T32" fmla="*/ 0 w 179"/>
                  <a:gd name="T33" fmla="*/ 26 h 45"/>
                  <a:gd name="T34" fmla="*/ 90 w 179"/>
                  <a:gd name="T35" fmla="*/ 39 h 45"/>
                  <a:gd name="T36" fmla="*/ 124 w 179"/>
                  <a:gd name="T37" fmla="*/ 37 h 45"/>
                  <a:gd name="T38" fmla="*/ 137 w 179"/>
                  <a:gd name="T39" fmla="*/ 30 h 45"/>
                  <a:gd name="T40" fmla="*/ 127 w 179"/>
                  <a:gd name="T41" fmla="*/ 24 h 45"/>
                  <a:gd name="T42" fmla="*/ 94 w 179"/>
                  <a:gd name="T43" fmla="*/ 22 h 45"/>
                  <a:gd name="T44" fmla="*/ 68 w 179"/>
                  <a:gd name="T45" fmla="*/ 23 h 45"/>
                  <a:gd name="T46" fmla="*/ 50 w 179"/>
                  <a:gd name="T47" fmla="*/ 26 h 45"/>
                  <a:gd name="T48" fmla="*/ 42 w 179"/>
                  <a:gd name="T49" fmla="*/ 29 h 45"/>
                  <a:gd name="T50" fmla="*/ 55 w 179"/>
                  <a:gd name="T51" fmla="*/ 36 h 45"/>
                  <a:gd name="T52" fmla="*/ 90 w 179"/>
                  <a:gd name="T5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45">
                    <a:moveTo>
                      <a:pt x="0" y="26"/>
                    </a:moveTo>
                    <a:cubicBezTo>
                      <a:pt x="3" y="9"/>
                      <a:pt x="47" y="0"/>
                      <a:pt x="131" y="0"/>
                    </a:cubicBezTo>
                    <a:cubicBezTo>
                      <a:pt x="144" y="0"/>
                      <a:pt x="155" y="0"/>
                      <a:pt x="164" y="1"/>
                    </a:cubicBezTo>
                    <a:cubicBezTo>
                      <a:pt x="163" y="7"/>
                      <a:pt x="163" y="7"/>
                      <a:pt x="163" y="7"/>
                    </a:cubicBezTo>
                    <a:cubicBezTo>
                      <a:pt x="154" y="6"/>
                      <a:pt x="143" y="6"/>
                      <a:pt x="131" y="6"/>
                    </a:cubicBezTo>
                    <a:cubicBezTo>
                      <a:pt x="103" y="6"/>
                      <a:pt x="82" y="7"/>
                      <a:pt x="67" y="10"/>
                    </a:cubicBezTo>
                    <a:cubicBezTo>
                      <a:pt x="53" y="12"/>
                      <a:pt x="42" y="22"/>
                      <a:pt x="42" y="22"/>
                    </a:cubicBezTo>
                    <a:cubicBezTo>
                      <a:pt x="44" y="22"/>
                      <a:pt x="44" y="22"/>
                      <a:pt x="44" y="22"/>
                    </a:cubicBezTo>
                    <a:cubicBezTo>
                      <a:pt x="50" y="20"/>
                      <a:pt x="58" y="19"/>
                      <a:pt x="69" y="18"/>
                    </a:cubicBezTo>
                    <a:cubicBezTo>
                      <a:pt x="79" y="17"/>
                      <a:pt x="91" y="17"/>
                      <a:pt x="105" y="17"/>
                    </a:cubicBezTo>
                    <a:cubicBezTo>
                      <a:pt x="129" y="17"/>
                      <a:pt x="147" y="18"/>
                      <a:pt x="160" y="20"/>
                    </a:cubicBezTo>
                    <a:cubicBezTo>
                      <a:pt x="173" y="23"/>
                      <a:pt x="179" y="30"/>
                      <a:pt x="179" y="30"/>
                    </a:cubicBezTo>
                    <a:cubicBezTo>
                      <a:pt x="179" y="30"/>
                      <a:pt x="170" y="38"/>
                      <a:pt x="154" y="41"/>
                    </a:cubicBezTo>
                    <a:cubicBezTo>
                      <a:pt x="138" y="43"/>
                      <a:pt x="116" y="45"/>
                      <a:pt x="90" y="45"/>
                    </a:cubicBezTo>
                    <a:cubicBezTo>
                      <a:pt x="71" y="45"/>
                      <a:pt x="54" y="44"/>
                      <a:pt x="40" y="43"/>
                    </a:cubicBezTo>
                    <a:cubicBezTo>
                      <a:pt x="27" y="41"/>
                      <a:pt x="16" y="39"/>
                      <a:pt x="9" y="36"/>
                    </a:cubicBezTo>
                    <a:cubicBezTo>
                      <a:pt x="2" y="33"/>
                      <a:pt x="0" y="26"/>
                      <a:pt x="0" y="26"/>
                    </a:cubicBezTo>
                    <a:close/>
                    <a:moveTo>
                      <a:pt x="90" y="39"/>
                    </a:moveTo>
                    <a:cubicBezTo>
                      <a:pt x="104" y="39"/>
                      <a:pt x="116" y="38"/>
                      <a:pt x="124" y="37"/>
                    </a:cubicBezTo>
                    <a:cubicBezTo>
                      <a:pt x="132" y="35"/>
                      <a:pt x="137" y="30"/>
                      <a:pt x="137" y="30"/>
                    </a:cubicBezTo>
                    <a:cubicBezTo>
                      <a:pt x="137" y="30"/>
                      <a:pt x="134" y="25"/>
                      <a:pt x="127" y="24"/>
                    </a:cubicBezTo>
                    <a:cubicBezTo>
                      <a:pt x="120" y="23"/>
                      <a:pt x="109" y="22"/>
                      <a:pt x="94" y="22"/>
                    </a:cubicBezTo>
                    <a:cubicBezTo>
                      <a:pt x="85" y="22"/>
                      <a:pt x="76" y="22"/>
                      <a:pt x="68" y="23"/>
                    </a:cubicBezTo>
                    <a:cubicBezTo>
                      <a:pt x="61" y="24"/>
                      <a:pt x="50" y="26"/>
                      <a:pt x="50" y="26"/>
                    </a:cubicBezTo>
                    <a:cubicBezTo>
                      <a:pt x="42" y="29"/>
                      <a:pt x="42" y="29"/>
                      <a:pt x="42" y="29"/>
                    </a:cubicBezTo>
                    <a:cubicBezTo>
                      <a:pt x="42" y="29"/>
                      <a:pt x="46" y="34"/>
                      <a:pt x="55" y="36"/>
                    </a:cubicBezTo>
                    <a:cubicBezTo>
                      <a:pt x="64" y="38"/>
                      <a:pt x="76" y="39"/>
                      <a:pt x="90"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2" name="Freeform 507"/>
              <p:cNvSpPr>
                <a:spLocks/>
              </p:cNvSpPr>
              <p:nvPr/>
            </p:nvSpPr>
            <p:spPr bwMode="auto">
              <a:xfrm>
                <a:off x="1743075" y="1238251"/>
                <a:ext cx="698500" cy="100013"/>
              </a:xfrm>
              <a:custGeom>
                <a:avLst/>
                <a:gdLst>
                  <a:gd name="T0" fmla="*/ 0 w 186"/>
                  <a:gd name="T1" fmla="*/ 27 h 27"/>
                  <a:gd name="T2" fmla="*/ 83 w 186"/>
                  <a:gd name="T3" fmla="*/ 0 h 27"/>
                  <a:gd name="T4" fmla="*/ 104 w 186"/>
                  <a:gd name="T5" fmla="*/ 0 h 27"/>
                  <a:gd name="T6" fmla="*/ 186 w 186"/>
                  <a:gd name="T7" fmla="*/ 27 h 27"/>
                  <a:gd name="T8" fmla="*/ 151 w 186"/>
                  <a:gd name="T9" fmla="*/ 27 h 27"/>
                  <a:gd name="T10" fmla="*/ 93 w 186"/>
                  <a:gd name="T11" fmla="*/ 7 h 27"/>
                  <a:gd name="T12" fmla="*/ 34 w 186"/>
                  <a:gd name="T13" fmla="*/ 27 h 27"/>
                  <a:gd name="T14" fmla="*/ 0 w 18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27">
                    <a:moveTo>
                      <a:pt x="0" y="27"/>
                    </a:moveTo>
                    <a:cubicBezTo>
                      <a:pt x="28" y="18"/>
                      <a:pt x="55" y="9"/>
                      <a:pt x="83" y="0"/>
                    </a:cubicBezTo>
                    <a:cubicBezTo>
                      <a:pt x="90" y="0"/>
                      <a:pt x="97" y="0"/>
                      <a:pt x="104" y="0"/>
                    </a:cubicBezTo>
                    <a:cubicBezTo>
                      <a:pt x="131" y="9"/>
                      <a:pt x="159" y="18"/>
                      <a:pt x="186" y="27"/>
                    </a:cubicBezTo>
                    <a:cubicBezTo>
                      <a:pt x="175" y="27"/>
                      <a:pt x="163" y="27"/>
                      <a:pt x="151" y="27"/>
                    </a:cubicBezTo>
                    <a:cubicBezTo>
                      <a:pt x="132" y="20"/>
                      <a:pt x="112" y="14"/>
                      <a:pt x="93" y="7"/>
                    </a:cubicBezTo>
                    <a:cubicBezTo>
                      <a:pt x="73" y="14"/>
                      <a:pt x="54" y="20"/>
                      <a:pt x="34" y="27"/>
                    </a:cubicBezTo>
                    <a:cubicBezTo>
                      <a:pt x="23" y="27"/>
                      <a:pt x="11"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3" name="Freeform 508"/>
              <p:cNvSpPr>
                <a:spLocks/>
              </p:cNvSpPr>
              <p:nvPr/>
            </p:nvSpPr>
            <p:spPr bwMode="auto">
              <a:xfrm>
                <a:off x="6919913" y="1538288"/>
                <a:ext cx="682625" cy="161925"/>
              </a:xfrm>
              <a:custGeom>
                <a:avLst/>
                <a:gdLst>
                  <a:gd name="T0" fmla="*/ 35 w 182"/>
                  <a:gd name="T1" fmla="*/ 43 h 43"/>
                  <a:gd name="T2" fmla="*/ 137 w 182"/>
                  <a:gd name="T3" fmla="*/ 6 h 43"/>
                  <a:gd name="T4" fmla="*/ 0 w 182"/>
                  <a:gd name="T5" fmla="*/ 6 h 43"/>
                  <a:gd name="T6" fmla="*/ 0 w 182"/>
                  <a:gd name="T7" fmla="*/ 0 h 43"/>
                  <a:gd name="T8" fmla="*/ 182 w 182"/>
                  <a:gd name="T9" fmla="*/ 0 h 43"/>
                  <a:gd name="T10" fmla="*/ 182 w 182"/>
                  <a:gd name="T11" fmla="*/ 5 h 43"/>
                  <a:gd name="T12" fmla="*/ 81 w 182"/>
                  <a:gd name="T13" fmla="*/ 43 h 43"/>
                  <a:gd name="T14" fmla="*/ 35 w 18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3">
                    <a:moveTo>
                      <a:pt x="35" y="43"/>
                    </a:moveTo>
                    <a:cubicBezTo>
                      <a:pt x="69" y="31"/>
                      <a:pt x="103" y="18"/>
                      <a:pt x="137" y="6"/>
                    </a:cubicBezTo>
                    <a:cubicBezTo>
                      <a:pt x="92" y="6"/>
                      <a:pt x="46" y="6"/>
                      <a:pt x="0" y="6"/>
                    </a:cubicBezTo>
                    <a:cubicBezTo>
                      <a:pt x="0" y="0"/>
                      <a:pt x="0" y="0"/>
                      <a:pt x="0" y="0"/>
                    </a:cubicBezTo>
                    <a:cubicBezTo>
                      <a:pt x="61" y="0"/>
                      <a:pt x="121" y="0"/>
                      <a:pt x="182" y="0"/>
                    </a:cubicBezTo>
                    <a:cubicBezTo>
                      <a:pt x="182" y="5"/>
                      <a:pt x="182" y="5"/>
                      <a:pt x="182" y="5"/>
                    </a:cubicBezTo>
                    <a:cubicBezTo>
                      <a:pt x="148" y="17"/>
                      <a:pt x="115" y="30"/>
                      <a:pt x="81" y="43"/>
                    </a:cubicBezTo>
                    <a:cubicBezTo>
                      <a:pt x="65" y="43"/>
                      <a:pt x="50" y="43"/>
                      <a:pt x="35"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4" name="Freeform 509"/>
              <p:cNvSpPr>
                <a:spLocks noEditPoints="1"/>
              </p:cNvSpPr>
              <p:nvPr/>
            </p:nvSpPr>
            <p:spPr bwMode="auto">
              <a:xfrm>
                <a:off x="6810375" y="1238251"/>
                <a:ext cx="952500" cy="160338"/>
              </a:xfrm>
              <a:custGeom>
                <a:avLst/>
                <a:gdLst>
                  <a:gd name="T0" fmla="*/ 0 w 254"/>
                  <a:gd name="T1" fmla="*/ 32 h 43"/>
                  <a:gd name="T2" fmla="*/ 11 w 254"/>
                  <a:gd name="T3" fmla="*/ 25 h 43"/>
                  <a:gd name="T4" fmla="*/ 53 w 254"/>
                  <a:gd name="T5" fmla="*/ 19 h 43"/>
                  <a:gd name="T6" fmla="*/ 29 w 254"/>
                  <a:gd name="T7" fmla="*/ 14 h 43"/>
                  <a:gd name="T8" fmla="*/ 23 w 254"/>
                  <a:gd name="T9" fmla="*/ 9 h 43"/>
                  <a:gd name="T10" fmla="*/ 42 w 254"/>
                  <a:gd name="T11" fmla="*/ 2 h 43"/>
                  <a:gd name="T12" fmla="*/ 94 w 254"/>
                  <a:gd name="T13" fmla="*/ 0 h 43"/>
                  <a:gd name="T14" fmla="*/ 143 w 254"/>
                  <a:gd name="T15" fmla="*/ 2 h 43"/>
                  <a:gd name="T16" fmla="*/ 162 w 254"/>
                  <a:gd name="T17" fmla="*/ 9 h 43"/>
                  <a:gd name="T18" fmla="*/ 150 w 254"/>
                  <a:gd name="T19" fmla="*/ 15 h 43"/>
                  <a:gd name="T20" fmla="*/ 110 w 254"/>
                  <a:gd name="T21" fmla="*/ 20 h 43"/>
                  <a:gd name="T22" fmla="*/ 172 w 254"/>
                  <a:gd name="T23" fmla="*/ 30 h 43"/>
                  <a:gd name="T24" fmla="*/ 196 w 254"/>
                  <a:gd name="T25" fmla="*/ 21 h 43"/>
                  <a:gd name="T26" fmla="*/ 239 w 254"/>
                  <a:gd name="T27" fmla="*/ 21 h 43"/>
                  <a:gd name="T28" fmla="*/ 200 w 254"/>
                  <a:gd name="T29" fmla="*/ 34 h 43"/>
                  <a:gd name="T30" fmla="*/ 254 w 254"/>
                  <a:gd name="T31" fmla="*/ 43 h 43"/>
                  <a:gd name="T32" fmla="*/ 200 w 254"/>
                  <a:gd name="T33" fmla="*/ 43 h 43"/>
                  <a:gd name="T34" fmla="*/ 173 w 254"/>
                  <a:gd name="T35" fmla="*/ 39 h 43"/>
                  <a:gd name="T36" fmla="*/ 134 w 254"/>
                  <a:gd name="T37" fmla="*/ 42 h 43"/>
                  <a:gd name="T38" fmla="*/ 89 w 254"/>
                  <a:gd name="T39" fmla="*/ 43 h 43"/>
                  <a:gd name="T40" fmla="*/ 24 w 254"/>
                  <a:gd name="T41" fmla="*/ 40 h 43"/>
                  <a:gd name="T42" fmla="*/ 0 w 254"/>
                  <a:gd name="T43" fmla="*/ 32 h 43"/>
                  <a:gd name="T44" fmla="*/ 91 w 254"/>
                  <a:gd name="T45" fmla="*/ 37 h 43"/>
                  <a:gd name="T46" fmla="*/ 147 w 254"/>
                  <a:gd name="T47" fmla="*/ 34 h 43"/>
                  <a:gd name="T48" fmla="*/ 78 w 254"/>
                  <a:gd name="T49" fmla="*/ 23 h 43"/>
                  <a:gd name="T50" fmla="*/ 52 w 254"/>
                  <a:gd name="T51" fmla="*/ 27 h 43"/>
                  <a:gd name="T52" fmla="*/ 45 w 254"/>
                  <a:gd name="T53" fmla="*/ 31 h 43"/>
                  <a:gd name="T54" fmla="*/ 57 w 254"/>
                  <a:gd name="T55" fmla="*/ 35 h 43"/>
                  <a:gd name="T56" fmla="*/ 91 w 254"/>
                  <a:gd name="T57" fmla="*/ 37 h 43"/>
                  <a:gd name="T58" fmla="*/ 63 w 254"/>
                  <a:gd name="T59" fmla="*/ 9 h 43"/>
                  <a:gd name="T60" fmla="*/ 69 w 254"/>
                  <a:gd name="T61" fmla="*/ 13 h 43"/>
                  <a:gd name="T62" fmla="*/ 86 w 254"/>
                  <a:gd name="T63" fmla="*/ 16 h 43"/>
                  <a:gd name="T64" fmla="*/ 114 w 254"/>
                  <a:gd name="T65" fmla="*/ 13 h 43"/>
                  <a:gd name="T66" fmla="*/ 122 w 254"/>
                  <a:gd name="T67" fmla="*/ 9 h 43"/>
                  <a:gd name="T68" fmla="*/ 114 w 254"/>
                  <a:gd name="T69" fmla="*/ 6 h 43"/>
                  <a:gd name="T70" fmla="*/ 93 w 254"/>
                  <a:gd name="T71" fmla="*/ 5 h 43"/>
                  <a:gd name="T72" fmla="*/ 71 w 254"/>
                  <a:gd name="T73" fmla="*/ 7 h 43"/>
                  <a:gd name="T74" fmla="*/ 63 w 254"/>
                  <a:gd name="T75"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43">
                    <a:moveTo>
                      <a:pt x="0" y="32"/>
                    </a:moveTo>
                    <a:cubicBezTo>
                      <a:pt x="0" y="32"/>
                      <a:pt x="4" y="27"/>
                      <a:pt x="11" y="25"/>
                    </a:cubicBezTo>
                    <a:cubicBezTo>
                      <a:pt x="19" y="23"/>
                      <a:pt x="33" y="21"/>
                      <a:pt x="53" y="19"/>
                    </a:cubicBezTo>
                    <a:cubicBezTo>
                      <a:pt x="41" y="17"/>
                      <a:pt x="29" y="14"/>
                      <a:pt x="29" y="14"/>
                    </a:cubicBezTo>
                    <a:cubicBezTo>
                      <a:pt x="23" y="9"/>
                      <a:pt x="23" y="9"/>
                      <a:pt x="23" y="9"/>
                    </a:cubicBezTo>
                    <a:cubicBezTo>
                      <a:pt x="23" y="9"/>
                      <a:pt x="29" y="4"/>
                      <a:pt x="42" y="2"/>
                    </a:cubicBezTo>
                    <a:cubicBezTo>
                      <a:pt x="55" y="1"/>
                      <a:pt x="72" y="0"/>
                      <a:pt x="94" y="0"/>
                    </a:cubicBezTo>
                    <a:cubicBezTo>
                      <a:pt x="115" y="0"/>
                      <a:pt x="131" y="1"/>
                      <a:pt x="143" y="2"/>
                    </a:cubicBezTo>
                    <a:cubicBezTo>
                      <a:pt x="155" y="4"/>
                      <a:pt x="162" y="9"/>
                      <a:pt x="162" y="9"/>
                    </a:cubicBezTo>
                    <a:cubicBezTo>
                      <a:pt x="162" y="9"/>
                      <a:pt x="158" y="13"/>
                      <a:pt x="150" y="15"/>
                    </a:cubicBezTo>
                    <a:cubicBezTo>
                      <a:pt x="142" y="17"/>
                      <a:pt x="129" y="19"/>
                      <a:pt x="110" y="20"/>
                    </a:cubicBezTo>
                    <a:cubicBezTo>
                      <a:pt x="131" y="23"/>
                      <a:pt x="152" y="27"/>
                      <a:pt x="172" y="30"/>
                    </a:cubicBezTo>
                    <a:cubicBezTo>
                      <a:pt x="182" y="28"/>
                      <a:pt x="190" y="25"/>
                      <a:pt x="196" y="21"/>
                    </a:cubicBezTo>
                    <a:cubicBezTo>
                      <a:pt x="210" y="21"/>
                      <a:pt x="225" y="21"/>
                      <a:pt x="239" y="21"/>
                    </a:cubicBezTo>
                    <a:cubicBezTo>
                      <a:pt x="231" y="26"/>
                      <a:pt x="218" y="31"/>
                      <a:pt x="200" y="34"/>
                    </a:cubicBezTo>
                    <a:cubicBezTo>
                      <a:pt x="218" y="37"/>
                      <a:pt x="236" y="40"/>
                      <a:pt x="254" y="43"/>
                    </a:cubicBezTo>
                    <a:cubicBezTo>
                      <a:pt x="236" y="43"/>
                      <a:pt x="218" y="43"/>
                      <a:pt x="200" y="43"/>
                    </a:cubicBezTo>
                    <a:cubicBezTo>
                      <a:pt x="191" y="41"/>
                      <a:pt x="182" y="40"/>
                      <a:pt x="173" y="39"/>
                    </a:cubicBezTo>
                    <a:cubicBezTo>
                      <a:pt x="161" y="40"/>
                      <a:pt x="148" y="41"/>
                      <a:pt x="134" y="42"/>
                    </a:cubicBezTo>
                    <a:cubicBezTo>
                      <a:pt x="121" y="43"/>
                      <a:pt x="106" y="43"/>
                      <a:pt x="89" y="43"/>
                    </a:cubicBezTo>
                    <a:cubicBezTo>
                      <a:pt x="61" y="43"/>
                      <a:pt x="40" y="42"/>
                      <a:pt x="24" y="40"/>
                    </a:cubicBezTo>
                    <a:cubicBezTo>
                      <a:pt x="8" y="38"/>
                      <a:pt x="0" y="32"/>
                      <a:pt x="0" y="32"/>
                    </a:cubicBezTo>
                    <a:close/>
                    <a:moveTo>
                      <a:pt x="91" y="37"/>
                    </a:moveTo>
                    <a:cubicBezTo>
                      <a:pt x="112" y="37"/>
                      <a:pt x="131" y="36"/>
                      <a:pt x="147" y="34"/>
                    </a:cubicBezTo>
                    <a:cubicBezTo>
                      <a:pt x="123" y="31"/>
                      <a:pt x="100" y="27"/>
                      <a:pt x="78" y="23"/>
                    </a:cubicBezTo>
                    <a:cubicBezTo>
                      <a:pt x="65" y="25"/>
                      <a:pt x="52" y="27"/>
                      <a:pt x="52" y="27"/>
                    </a:cubicBezTo>
                    <a:cubicBezTo>
                      <a:pt x="45" y="31"/>
                      <a:pt x="45" y="31"/>
                      <a:pt x="45" y="31"/>
                    </a:cubicBezTo>
                    <a:cubicBezTo>
                      <a:pt x="45" y="31"/>
                      <a:pt x="49" y="34"/>
                      <a:pt x="57" y="35"/>
                    </a:cubicBezTo>
                    <a:cubicBezTo>
                      <a:pt x="65" y="37"/>
                      <a:pt x="77" y="37"/>
                      <a:pt x="91" y="37"/>
                    </a:cubicBezTo>
                    <a:close/>
                    <a:moveTo>
                      <a:pt x="63" y="9"/>
                    </a:moveTo>
                    <a:cubicBezTo>
                      <a:pt x="69" y="13"/>
                      <a:pt x="69" y="13"/>
                      <a:pt x="69" y="13"/>
                    </a:cubicBezTo>
                    <a:cubicBezTo>
                      <a:pt x="69" y="13"/>
                      <a:pt x="79" y="15"/>
                      <a:pt x="86" y="16"/>
                    </a:cubicBezTo>
                    <a:cubicBezTo>
                      <a:pt x="99" y="15"/>
                      <a:pt x="114" y="13"/>
                      <a:pt x="114" y="13"/>
                    </a:cubicBezTo>
                    <a:cubicBezTo>
                      <a:pt x="122" y="9"/>
                      <a:pt x="122" y="9"/>
                      <a:pt x="122" y="9"/>
                    </a:cubicBezTo>
                    <a:cubicBezTo>
                      <a:pt x="114" y="6"/>
                      <a:pt x="114" y="6"/>
                      <a:pt x="114" y="6"/>
                    </a:cubicBezTo>
                    <a:cubicBezTo>
                      <a:pt x="114" y="6"/>
                      <a:pt x="102" y="5"/>
                      <a:pt x="93" y="5"/>
                    </a:cubicBezTo>
                    <a:cubicBezTo>
                      <a:pt x="84" y="5"/>
                      <a:pt x="71" y="7"/>
                      <a:pt x="71" y="7"/>
                    </a:cubicBezTo>
                    <a:lnTo>
                      <a:pt x="6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5" name="Freeform 510"/>
              <p:cNvSpPr>
                <a:spLocks noEditPoints="1"/>
              </p:cNvSpPr>
              <p:nvPr/>
            </p:nvSpPr>
            <p:spPr bwMode="auto">
              <a:xfrm>
                <a:off x="12144375" y="1535113"/>
                <a:ext cx="674688" cy="168275"/>
              </a:xfrm>
              <a:custGeom>
                <a:avLst/>
                <a:gdLst>
                  <a:gd name="T0" fmla="*/ 81 w 180"/>
                  <a:gd name="T1" fmla="*/ 0 h 45"/>
                  <a:gd name="T2" fmla="*/ 142 w 180"/>
                  <a:gd name="T3" fmla="*/ 3 h 45"/>
                  <a:gd name="T4" fmla="*/ 165 w 180"/>
                  <a:gd name="T5" fmla="*/ 10 h 45"/>
                  <a:gd name="T6" fmla="*/ 120 w 180"/>
                  <a:gd name="T7" fmla="*/ 21 h 45"/>
                  <a:gd name="T8" fmla="*/ 165 w 180"/>
                  <a:gd name="T9" fmla="*/ 27 h 45"/>
                  <a:gd name="T10" fmla="*/ 180 w 180"/>
                  <a:gd name="T11" fmla="*/ 33 h 45"/>
                  <a:gd name="T12" fmla="*/ 159 w 180"/>
                  <a:gd name="T13" fmla="*/ 42 h 45"/>
                  <a:gd name="T14" fmla="*/ 94 w 180"/>
                  <a:gd name="T15" fmla="*/ 45 h 45"/>
                  <a:gd name="T16" fmla="*/ 26 w 180"/>
                  <a:gd name="T17" fmla="*/ 42 h 45"/>
                  <a:gd name="T18" fmla="*/ 0 w 180"/>
                  <a:gd name="T19" fmla="*/ 33 h 45"/>
                  <a:gd name="T20" fmla="*/ 11 w 180"/>
                  <a:gd name="T21" fmla="*/ 27 h 45"/>
                  <a:gd name="T22" fmla="*/ 51 w 180"/>
                  <a:gd name="T23" fmla="*/ 22 h 45"/>
                  <a:gd name="T24" fmla="*/ 15 w 180"/>
                  <a:gd name="T25" fmla="*/ 17 h 45"/>
                  <a:gd name="T26" fmla="*/ 3 w 180"/>
                  <a:gd name="T27" fmla="*/ 10 h 45"/>
                  <a:gd name="T28" fmla="*/ 23 w 180"/>
                  <a:gd name="T29" fmla="*/ 3 h 45"/>
                  <a:gd name="T30" fmla="*/ 81 w 180"/>
                  <a:gd name="T31" fmla="*/ 0 h 45"/>
                  <a:gd name="T32" fmla="*/ 41 w 180"/>
                  <a:gd name="T33" fmla="*/ 33 h 45"/>
                  <a:gd name="T34" fmla="*/ 56 w 180"/>
                  <a:gd name="T35" fmla="*/ 38 h 45"/>
                  <a:gd name="T36" fmla="*/ 92 w 180"/>
                  <a:gd name="T37" fmla="*/ 39 h 45"/>
                  <a:gd name="T38" fmla="*/ 128 w 180"/>
                  <a:gd name="T39" fmla="*/ 38 h 45"/>
                  <a:gd name="T40" fmla="*/ 139 w 180"/>
                  <a:gd name="T41" fmla="*/ 33 h 45"/>
                  <a:gd name="T42" fmla="*/ 126 w 180"/>
                  <a:gd name="T43" fmla="*/ 28 h 45"/>
                  <a:gd name="T44" fmla="*/ 89 w 180"/>
                  <a:gd name="T45" fmla="*/ 25 h 45"/>
                  <a:gd name="T46" fmla="*/ 84 w 180"/>
                  <a:gd name="T47" fmla="*/ 24 h 45"/>
                  <a:gd name="T48" fmla="*/ 51 w 180"/>
                  <a:gd name="T49" fmla="*/ 28 h 45"/>
                  <a:gd name="T50" fmla="*/ 41 w 180"/>
                  <a:gd name="T51" fmla="*/ 33 h 45"/>
                  <a:gd name="T52" fmla="*/ 83 w 180"/>
                  <a:gd name="T53" fmla="*/ 6 h 45"/>
                  <a:gd name="T54" fmla="*/ 54 w 180"/>
                  <a:gd name="T55" fmla="*/ 7 h 45"/>
                  <a:gd name="T56" fmla="*/ 44 w 180"/>
                  <a:gd name="T57" fmla="*/ 11 h 45"/>
                  <a:gd name="T58" fmla="*/ 49 w 180"/>
                  <a:gd name="T59" fmla="*/ 14 h 45"/>
                  <a:gd name="T60" fmla="*/ 61 w 180"/>
                  <a:gd name="T61" fmla="*/ 16 h 45"/>
                  <a:gd name="T62" fmla="*/ 87 w 180"/>
                  <a:gd name="T63" fmla="*/ 18 h 45"/>
                  <a:gd name="T64" fmla="*/ 117 w 180"/>
                  <a:gd name="T65" fmla="*/ 15 h 45"/>
                  <a:gd name="T66" fmla="*/ 125 w 180"/>
                  <a:gd name="T67" fmla="*/ 11 h 45"/>
                  <a:gd name="T68" fmla="*/ 112 w 180"/>
                  <a:gd name="T69" fmla="*/ 7 h 45"/>
                  <a:gd name="T70" fmla="*/ 83 w 180"/>
                  <a:gd name="T71"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45">
                    <a:moveTo>
                      <a:pt x="81" y="0"/>
                    </a:moveTo>
                    <a:cubicBezTo>
                      <a:pt x="106" y="0"/>
                      <a:pt x="126" y="1"/>
                      <a:pt x="142" y="3"/>
                    </a:cubicBezTo>
                    <a:cubicBezTo>
                      <a:pt x="157" y="5"/>
                      <a:pt x="165" y="10"/>
                      <a:pt x="165" y="10"/>
                    </a:cubicBezTo>
                    <a:cubicBezTo>
                      <a:pt x="165" y="10"/>
                      <a:pt x="151" y="19"/>
                      <a:pt x="120" y="21"/>
                    </a:cubicBezTo>
                    <a:cubicBezTo>
                      <a:pt x="141" y="23"/>
                      <a:pt x="156" y="25"/>
                      <a:pt x="165" y="27"/>
                    </a:cubicBezTo>
                    <a:cubicBezTo>
                      <a:pt x="175" y="28"/>
                      <a:pt x="180" y="33"/>
                      <a:pt x="180" y="33"/>
                    </a:cubicBezTo>
                    <a:cubicBezTo>
                      <a:pt x="180" y="33"/>
                      <a:pt x="174" y="39"/>
                      <a:pt x="159" y="42"/>
                    </a:cubicBezTo>
                    <a:cubicBezTo>
                      <a:pt x="143" y="44"/>
                      <a:pt x="122" y="45"/>
                      <a:pt x="94" y="45"/>
                    </a:cubicBezTo>
                    <a:cubicBezTo>
                      <a:pt x="66" y="45"/>
                      <a:pt x="43" y="44"/>
                      <a:pt x="26" y="42"/>
                    </a:cubicBezTo>
                    <a:cubicBezTo>
                      <a:pt x="10" y="40"/>
                      <a:pt x="0" y="33"/>
                      <a:pt x="0" y="33"/>
                    </a:cubicBezTo>
                    <a:cubicBezTo>
                      <a:pt x="0" y="33"/>
                      <a:pt x="3" y="28"/>
                      <a:pt x="11" y="27"/>
                    </a:cubicBezTo>
                    <a:cubicBezTo>
                      <a:pt x="19" y="25"/>
                      <a:pt x="32" y="23"/>
                      <a:pt x="51" y="22"/>
                    </a:cubicBezTo>
                    <a:cubicBezTo>
                      <a:pt x="34" y="20"/>
                      <a:pt x="22" y="18"/>
                      <a:pt x="15" y="17"/>
                    </a:cubicBezTo>
                    <a:cubicBezTo>
                      <a:pt x="7" y="15"/>
                      <a:pt x="3" y="10"/>
                      <a:pt x="3" y="10"/>
                    </a:cubicBezTo>
                    <a:cubicBezTo>
                      <a:pt x="3" y="10"/>
                      <a:pt x="9" y="5"/>
                      <a:pt x="23" y="3"/>
                    </a:cubicBezTo>
                    <a:cubicBezTo>
                      <a:pt x="38" y="1"/>
                      <a:pt x="57" y="0"/>
                      <a:pt x="81" y="0"/>
                    </a:cubicBezTo>
                    <a:close/>
                    <a:moveTo>
                      <a:pt x="41" y="33"/>
                    </a:moveTo>
                    <a:cubicBezTo>
                      <a:pt x="41" y="33"/>
                      <a:pt x="47" y="37"/>
                      <a:pt x="56" y="38"/>
                    </a:cubicBezTo>
                    <a:cubicBezTo>
                      <a:pt x="65" y="39"/>
                      <a:pt x="77" y="39"/>
                      <a:pt x="92" y="39"/>
                    </a:cubicBezTo>
                    <a:cubicBezTo>
                      <a:pt x="108" y="39"/>
                      <a:pt x="120" y="39"/>
                      <a:pt x="128" y="38"/>
                    </a:cubicBezTo>
                    <a:cubicBezTo>
                      <a:pt x="136" y="37"/>
                      <a:pt x="139" y="33"/>
                      <a:pt x="139" y="33"/>
                    </a:cubicBezTo>
                    <a:cubicBezTo>
                      <a:pt x="139" y="33"/>
                      <a:pt x="135" y="30"/>
                      <a:pt x="126" y="28"/>
                    </a:cubicBezTo>
                    <a:cubicBezTo>
                      <a:pt x="118" y="27"/>
                      <a:pt x="106" y="26"/>
                      <a:pt x="89" y="25"/>
                    </a:cubicBezTo>
                    <a:cubicBezTo>
                      <a:pt x="84" y="24"/>
                      <a:pt x="84" y="24"/>
                      <a:pt x="84" y="24"/>
                    </a:cubicBezTo>
                    <a:cubicBezTo>
                      <a:pt x="68" y="25"/>
                      <a:pt x="57" y="27"/>
                      <a:pt x="51" y="28"/>
                    </a:cubicBezTo>
                    <a:cubicBezTo>
                      <a:pt x="44" y="29"/>
                      <a:pt x="41" y="33"/>
                      <a:pt x="41" y="33"/>
                    </a:cubicBezTo>
                    <a:close/>
                    <a:moveTo>
                      <a:pt x="83" y="6"/>
                    </a:moveTo>
                    <a:cubicBezTo>
                      <a:pt x="71" y="6"/>
                      <a:pt x="61" y="6"/>
                      <a:pt x="54" y="7"/>
                    </a:cubicBezTo>
                    <a:cubicBezTo>
                      <a:pt x="47" y="8"/>
                      <a:pt x="44" y="11"/>
                      <a:pt x="44" y="11"/>
                    </a:cubicBezTo>
                    <a:cubicBezTo>
                      <a:pt x="49" y="14"/>
                      <a:pt x="49" y="14"/>
                      <a:pt x="49" y="14"/>
                    </a:cubicBezTo>
                    <a:cubicBezTo>
                      <a:pt x="61" y="16"/>
                      <a:pt x="61" y="16"/>
                      <a:pt x="61" y="16"/>
                    </a:cubicBezTo>
                    <a:cubicBezTo>
                      <a:pt x="61" y="16"/>
                      <a:pt x="75" y="18"/>
                      <a:pt x="87" y="18"/>
                    </a:cubicBezTo>
                    <a:cubicBezTo>
                      <a:pt x="101" y="17"/>
                      <a:pt x="117" y="15"/>
                      <a:pt x="117" y="15"/>
                    </a:cubicBezTo>
                    <a:cubicBezTo>
                      <a:pt x="125" y="11"/>
                      <a:pt x="125" y="11"/>
                      <a:pt x="125" y="11"/>
                    </a:cubicBezTo>
                    <a:cubicBezTo>
                      <a:pt x="125" y="11"/>
                      <a:pt x="120" y="8"/>
                      <a:pt x="112" y="7"/>
                    </a:cubicBezTo>
                    <a:cubicBezTo>
                      <a:pt x="105" y="6"/>
                      <a:pt x="95"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6" name="Freeform 511"/>
              <p:cNvSpPr>
                <a:spLocks/>
              </p:cNvSpPr>
              <p:nvPr/>
            </p:nvSpPr>
            <p:spPr bwMode="auto">
              <a:xfrm>
                <a:off x="12053888" y="1230313"/>
                <a:ext cx="649288" cy="101600"/>
              </a:xfrm>
              <a:custGeom>
                <a:avLst/>
                <a:gdLst>
                  <a:gd name="T0" fmla="*/ 103 w 173"/>
                  <a:gd name="T1" fmla="*/ 0 h 27"/>
                  <a:gd name="T2" fmla="*/ 99 w 173"/>
                  <a:gd name="T3" fmla="*/ 11 h 27"/>
                  <a:gd name="T4" fmla="*/ 167 w 173"/>
                  <a:gd name="T5" fmla="*/ 8 h 27"/>
                  <a:gd name="T6" fmla="*/ 173 w 173"/>
                  <a:gd name="T7" fmla="*/ 14 h 27"/>
                  <a:gd name="T8" fmla="*/ 110 w 173"/>
                  <a:gd name="T9" fmla="*/ 15 h 27"/>
                  <a:gd name="T10" fmla="*/ 154 w 173"/>
                  <a:gd name="T11" fmla="*/ 24 h 27"/>
                  <a:gd name="T12" fmla="*/ 119 w 173"/>
                  <a:gd name="T13" fmla="*/ 27 h 27"/>
                  <a:gd name="T14" fmla="*/ 87 w 173"/>
                  <a:gd name="T15" fmla="*/ 17 h 27"/>
                  <a:gd name="T16" fmla="*/ 63 w 173"/>
                  <a:gd name="T17" fmla="*/ 27 h 27"/>
                  <a:gd name="T18" fmla="*/ 26 w 173"/>
                  <a:gd name="T19" fmla="*/ 24 h 27"/>
                  <a:gd name="T20" fmla="*/ 65 w 173"/>
                  <a:gd name="T21" fmla="*/ 15 h 27"/>
                  <a:gd name="T22" fmla="*/ 0 w 173"/>
                  <a:gd name="T23" fmla="*/ 14 h 27"/>
                  <a:gd name="T24" fmla="*/ 5 w 173"/>
                  <a:gd name="T25" fmla="*/ 8 h 27"/>
                  <a:gd name="T26" fmla="*/ 73 w 173"/>
                  <a:gd name="T27" fmla="*/ 11 h 27"/>
                  <a:gd name="T28" fmla="*/ 63 w 173"/>
                  <a:gd name="T29" fmla="*/ 0 h 27"/>
                  <a:gd name="T30" fmla="*/ 103 w 173"/>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27">
                    <a:moveTo>
                      <a:pt x="103" y="0"/>
                    </a:moveTo>
                    <a:cubicBezTo>
                      <a:pt x="99" y="11"/>
                      <a:pt x="99" y="11"/>
                      <a:pt x="99" y="11"/>
                    </a:cubicBezTo>
                    <a:cubicBezTo>
                      <a:pt x="122" y="10"/>
                      <a:pt x="144" y="9"/>
                      <a:pt x="167" y="8"/>
                    </a:cubicBezTo>
                    <a:cubicBezTo>
                      <a:pt x="173" y="14"/>
                      <a:pt x="173" y="14"/>
                      <a:pt x="173" y="14"/>
                    </a:cubicBezTo>
                    <a:cubicBezTo>
                      <a:pt x="152" y="14"/>
                      <a:pt x="131" y="14"/>
                      <a:pt x="110" y="15"/>
                    </a:cubicBezTo>
                    <a:cubicBezTo>
                      <a:pt x="124" y="18"/>
                      <a:pt x="139" y="21"/>
                      <a:pt x="154" y="24"/>
                    </a:cubicBezTo>
                    <a:cubicBezTo>
                      <a:pt x="143" y="25"/>
                      <a:pt x="131" y="26"/>
                      <a:pt x="119" y="27"/>
                    </a:cubicBezTo>
                    <a:cubicBezTo>
                      <a:pt x="109" y="24"/>
                      <a:pt x="98" y="20"/>
                      <a:pt x="87" y="17"/>
                    </a:cubicBezTo>
                    <a:cubicBezTo>
                      <a:pt x="79" y="20"/>
                      <a:pt x="71" y="24"/>
                      <a:pt x="63" y="27"/>
                    </a:cubicBezTo>
                    <a:cubicBezTo>
                      <a:pt x="51" y="26"/>
                      <a:pt x="38" y="25"/>
                      <a:pt x="26" y="24"/>
                    </a:cubicBezTo>
                    <a:cubicBezTo>
                      <a:pt x="39" y="21"/>
                      <a:pt x="52" y="18"/>
                      <a:pt x="65" y="15"/>
                    </a:cubicBezTo>
                    <a:cubicBezTo>
                      <a:pt x="43" y="14"/>
                      <a:pt x="22" y="14"/>
                      <a:pt x="0" y="14"/>
                    </a:cubicBezTo>
                    <a:cubicBezTo>
                      <a:pt x="5" y="8"/>
                      <a:pt x="5" y="8"/>
                      <a:pt x="5" y="8"/>
                    </a:cubicBezTo>
                    <a:cubicBezTo>
                      <a:pt x="28" y="9"/>
                      <a:pt x="50" y="10"/>
                      <a:pt x="73" y="11"/>
                    </a:cubicBezTo>
                    <a:cubicBezTo>
                      <a:pt x="63" y="0"/>
                      <a:pt x="63" y="0"/>
                      <a:pt x="63" y="0"/>
                    </a:cubicBezTo>
                    <a:cubicBezTo>
                      <a:pt x="76" y="0"/>
                      <a:pt x="90"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7" name="Freeform 512"/>
              <p:cNvSpPr>
                <a:spLocks noEditPoints="1"/>
              </p:cNvSpPr>
              <p:nvPr/>
            </p:nvSpPr>
            <p:spPr bwMode="auto">
              <a:xfrm>
                <a:off x="17305338" y="1535113"/>
                <a:ext cx="696913" cy="168275"/>
              </a:xfrm>
              <a:custGeom>
                <a:avLst/>
                <a:gdLst>
                  <a:gd name="T0" fmla="*/ 182 w 186"/>
                  <a:gd name="T1" fmla="*/ 19 h 45"/>
                  <a:gd name="T2" fmla="*/ 160 w 186"/>
                  <a:gd name="T3" fmla="*/ 38 h 45"/>
                  <a:gd name="T4" fmla="*/ 68 w 186"/>
                  <a:gd name="T5" fmla="*/ 45 h 45"/>
                  <a:gd name="T6" fmla="*/ 33 w 186"/>
                  <a:gd name="T7" fmla="*/ 44 h 45"/>
                  <a:gd name="T8" fmla="*/ 30 w 186"/>
                  <a:gd name="T9" fmla="*/ 38 h 45"/>
                  <a:gd name="T10" fmla="*/ 63 w 186"/>
                  <a:gd name="T11" fmla="*/ 39 h 45"/>
                  <a:gd name="T12" fmla="*/ 125 w 186"/>
                  <a:gd name="T13" fmla="*/ 35 h 45"/>
                  <a:gd name="T14" fmla="*/ 143 w 186"/>
                  <a:gd name="T15" fmla="*/ 23 h 45"/>
                  <a:gd name="T16" fmla="*/ 141 w 186"/>
                  <a:gd name="T17" fmla="*/ 23 h 45"/>
                  <a:gd name="T18" fmla="*/ 117 w 186"/>
                  <a:gd name="T19" fmla="*/ 27 h 45"/>
                  <a:gd name="T20" fmla="*/ 82 w 186"/>
                  <a:gd name="T21" fmla="*/ 28 h 45"/>
                  <a:gd name="T22" fmla="*/ 25 w 186"/>
                  <a:gd name="T23" fmla="*/ 25 h 45"/>
                  <a:gd name="T24" fmla="*/ 0 w 186"/>
                  <a:gd name="T25" fmla="*/ 15 h 45"/>
                  <a:gd name="T26" fmla="*/ 18 w 186"/>
                  <a:gd name="T27" fmla="*/ 4 h 45"/>
                  <a:gd name="T28" fmla="*/ 79 w 186"/>
                  <a:gd name="T29" fmla="*/ 0 h 45"/>
                  <a:gd name="T30" fmla="*/ 130 w 186"/>
                  <a:gd name="T31" fmla="*/ 3 h 45"/>
                  <a:gd name="T32" fmla="*/ 165 w 186"/>
                  <a:gd name="T33" fmla="*/ 9 h 45"/>
                  <a:gd name="T34" fmla="*/ 182 w 186"/>
                  <a:gd name="T35" fmla="*/ 19 h 45"/>
                  <a:gd name="T36" fmla="*/ 83 w 186"/>
                  <a:gd name="T37" fmla="*/ 6 h 45"/>
                  <a:gd name="T38" fmla="*/ 51 w 186"/>
                  <a:gd name="T39" fmla="*/ 8 h 45"/>
                  <a:gd name="T40" fmla="*/ 42 w 186"/>
                  <a:gd name="T41" fmla="*/ 15 h 45"/>
                  <a:gd name="T42" fmla="*/ 56 w 186"/>
                  <a:gd name="T43" fmla="*/ 21 h 45"/>
                  <a:gd name="T44" fmla="*/ 90 w 186"/>
                  <a:gd name="T45" fmla="*/ 23 h 45"/>
                  <a:gd name="T46" fmla="*/ 125 w 186"/>
                  <a:gd name="T47" fmla="*/ 21 h 45"/>
                  <a:gd name="T48" fmla="*/ 137 w 186"/>
                  <a:gd name="T49" fmla="*/ 16 h 45"/>
                  <a:gd name="T50" fmla="*/ 128 w 186"/>
                  <a:gd name="T51" fmla="*/ 11 h 45"/>
                  <a:gd name="T52" fmla="*/ 109 w 186"/>
                  <a:gd name="T53" fmla="*/ 7 h 45"/>
                  <a:gd name="T54" fmla="*/ 83 w 186"/>
                  <a:gd name="T55"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45">
                    <a:moveTo>
                      <a:pt x="182" y="19"/>
                    </a:moveTo>
                    <a:cubicBezTo>
                      <a:pt x="186" y="28"/>
                      <a:pt x="179" y="34"/>
                      <a:pt x="160" y="38"/>
                    </a:cubicBezTo>
                    <a:cubicBezTo>
                      <a:pt x="141" y="43"/>
                      <a:pt x="110" y="45"/>
                      <a:pt x="68" y="45"/>
                    </a:cubicBezTo>
                    <a:cubicBezTo>
                      <a:pt x="52" y="45"/>
                      <a:pt x="40" y="45"/>
                      <a:pt x="33" y="44"/>
                    </a:cubicBezTo>
                    <a:cubicBezTo>
                      <a:pt x="30" y="38"/>
                      <a:pt x="30" y="38"/>
                      <a:pt x="30" y="38"/>
                    </a:cubicBezTo>
                    <a:cubicBezTo>
                      <a:pt x="41" y="39"/>
                      <a:pt x="52" y="39"/>
                      <a:pt x="63" y="39"/>
                    </a:cubicBezTo>
                    <a:cubicBezTo>
                      <a:pt x="92" y="39"/>
                      <a:pt x="112" y="38"/>
                      <a:pt x="125" y="35"/>
                    </a:cubicBezTo>
                    <a:cubicBezTo>
                      <a:pt x="138" y="33"/>
                      <a:pt x="143" y="23"/>
                      <a:pt x="143" y="23"/>
                    </a:cubicBezTo>
                    <a:cubicBezTo>
                      <a:pt x="141" y="23"/>
                      <a:pt x="141" y="23"/>
                      <a:pt x="141" y="23"/>
                    </a:cubicBezTo>
                    <a:cubicBezTo>
                      <a:pt x="134" y="25"/>
                      <a:pt x="126" y="27"/>
                      <a:pt x="117" y="27"/>
                    </a:cubicBezTo>
                    <a:cubicBezTo>
                      <a:pt x="107" y="28"/>
                      <a:pt x="95" y="28"/>
                      <a:pt x="82" y="28"/>
                    </a:cubicBezTo>
                    <a:cubicBezTo>
                      <a:pt x="59" y="28"/>
                      <a:pt x="40" y="27"/>
                      <a:pt x="25" y="25"/>
                    </a:cubicBezTo>
                    <a:cubicBezTo>
                      <a:pt x="11" y="22"/>
                      <a:pt x="0" y="15"/>
                      <a:pt x="0" y="15"/>
                    </a:cubicBezTo>
                    <a:cubicBezTo>
                      <a:pt x="0" y="15"/>
                      <a:pt x="4" y="7"/>
                      <a:pt x="18" y="4"/>
                    </a:cubicBezTo>
                    <a:cubicBezTo>
                      <a:pt x="32" y="2"/>
                      <a:pt x="53" y="0"/>
                      <a:pt x="79" y="0"/>
                    </a:cubicBezTo>
                    <a:cubicBezTo>
                      <a:pt x="98" y="0"/>
                      <a:pt x="115" y="1"/>
                      <a:pt x="130" y="3"/>
                    </a:cubicBezTo>
                    <a:cubicBezTo>
                      <a:pt x="144" y="4"/>
                      <a:pt x="156" y="6"/>
                      <a:pt x="165" y="9"/>
                    </a:cubicBezTo>
                    <a:cubicBezTo>
                      <a:pt x="174" y="12"/>
                      <a:pt x="182" y="19"/>
                      <a:pt x="182" y="19"/>
                    </a:cubicBezTo>
                    <a:close/>
                    <a:moveTo>
                      <a:pt x="83" y="6"/>
                    </a:moveTo>
                    <a:cubicBezTo>
                      <a:pt x="68" y="6"/>
                      <a:pt x="57" y="7"/>
                      <a:pt x="51" y="8"/>
                    </a:cubicBezTo>
                    <a:cubicBezTo>
                      <a:pt x="43" y="10"/>
                      <a:pt x="42" y="15"/>
                      <a:pt x="42" y="15"/>
                    </a:cubicBezTo>
                    <a:cubicBezTo>
                      <a:pt x="42" y="15"/>
                      <a:pt x="48" y="19"/>
                      <a:pt x="56" y="21"/>
                    </a:cubicBezTo>
                    <a:cubicBezTo>
                      <a:pt x="64" y="22"/>
                      <a:pt x="75" y="23"/>
                      <a:pt x="90" y="23"/>
                    </a:cubicBezTo>
                    <a:cubicBezTo>
                      <a:pt x="104" y="23"/>
                      <a:pt x="116" y="22"/>
                      <a:pt x="125" y="21"/>
                    </a:cubicBezTo>
                    <a:cubicBezTo>
                      <a:pt x="134" y="19"/>
                      <a:pt x="137" y="16"/>
                      <a:pt x="137" y="16"/>
                    </a:cubicBezTo>
                    <a:cubicBezTo>
                      <a:pt x="128" y="11"/>
                      <a:pt x="128" y="11"/>
                      <a:pt x="128" y="11"/>
                    </a:cubicBezTo>
                    <a:cubicBezTo>
                      <a:pt x="128" y="11"/>
                      <a:pt x="117" y="8"/>
                      <a:pt x="109" y="7"/>
                    </a:cubicBezTo>
                    <a:cubicBezTo>
                      <a:pt x="101" y="7"/>
                      <a:pt x="93"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8" name="Freeform 513"/>
              <p:cNvSpPr>
                <a:spLocks/>
              </p:cNvSpPr>
              <p:nvPr/>
            </p:nvSpPr>
            <p:spPr bwMode="auto">
              <a:xfrm>
                <a:off x="17357725" y="1238251"/>
                <a:ext cx="385763" cy="195263"/>
              </a:xfrm>
              <a:custGeom>
                <a:avLst/>
                <a:gdLst>
                  <a:gd name="T0" fmla="*/ 0 w 103"/>
                  <a:gd name="T1" fmla="*/ 27 h 52"/>
                  <a:gd name="T2" fmla="*/ 7 w 103"/>
                  <a:gd name="T3" fmla="*/ 12 h 52"/>
                  <a:gd name="T4" fmla="*/ 41 w 103"/>
                  <a:gd name="T5" fmla="*/ 0 h 52"/>
                  <a:gd name="T6" fmla="*/ 77 w 103"/>
                  <a:gd name="T7" fmla="*/ 0 h 52"/>
                  <a:gd name="T8" fmla="*/ 45 w 103"/>
                  <a:gd name="T9" fmla="*/ 13 h 52"/>
                  <a:gd name="T10" fmla="*/ 39 w 103"/>
                  <a:gd name="T11" fmla="*/ 26 h 52"/>
                  <a:gd name="T12" fmla="*/ 59 w 103"/>
                  <a:gd name="T13" fmla="*/ 40 h 52"/>
                  <a:gd name="T14" fmla="*/ 103 w 103"/>
                  <a:gd name="T15" fmla="*/ 52 h 52"/>
                  <a:gd name="T16" fmla="*/ 66 w 103"/>
                  <a:gd name="T17" fmla="*/ 52 h 52"/>
                  <a:gd name="T18" fmla="*/ 20 w 103"/>
                  <a:gd name="T19" fmla="*/ 41 h 52"/>
                  <a:gd name="T20" fmla="*/ 0 w 103"/>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52">
                    <a:moveTo>
                      <a:pt x="0" y="27"/>
                    </a:moveTo>
                    <a:cubicBezTo>
                      <a:pt x="0" y="27"/>
                      <a:pt x="0" y="17"/>
                      <a:pt x="7" y="12"/>
                    </a:cubicBezTo>
                    <a:cubicBezTo>
                      <a:pt x="14" y="8"/>
                      <a:pt x="25" y="4"/>
                      <a:pt x="41" y="0"/>
                    </a:cubicBezTo>
                    <a:cubicBezTo>
                      <a:pt x="53" y="0"/>
                      <a:pt x="65" y="0"/>
                      <a:pt x="77" y="0"/>
                    </a:cubicBezTo>
                    <a:cubicBezTo>
                      <a:pt x="63" y="4"/>
                      <a:pt x="52" y="8"/>
                      <a:pt x="45" y="13"/>
                    </a:cubicBezTo>
                    <a:cubicBezTo>
                      <a:pt x="39" y="17"/>
                      <a:pt x="39" y="26"/>
                      <a:pt x="39" y="26"/>
                    </a:cubicBezTo>
                    <a:cubicBezTo>
                      <a:pt x="39" y="26"/>
                      <a:pt x="48" y="35"/>
                      <a:pt x="59" y="40"/>
                    </a:cubicBezTo>
                    <a:cubicBezTo>
                      <a:pt x="70" y="44"/>
                      <a:pt x="85" y="49"/>
                      <a:pt x="103" y="52"/>
                    </a:cubicBezTo>
                    <a:cubicBezTo>
                      <a:pt x="91" y="52"/>
                      <a:pt x="78" y="52"/>
                      <a:pt x="66" y="52"/>
                    </a:cubicBezTo>
                    <a:cubicBezTo>
                      <a:pt x="47" y="49"/>
                      <a:pt x="32" y="45"/>
                      <a:pt x="20" y="41"/>
                    </a:cubicBezTo>
                    <a:cubicBezTo>
                      <a:pt x="9" y="36"/>
                      <a:pt x="0"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89" name="Freeform 514"/>
              <p:cNvSpPr>
                <a:spLocks noEditPoints="1"/>
              </p:cNvSpPr>
              <p:nvPr/>
            </p:nvSpPr>
            <p:spPr bwMode="auto">
              <a:xfrm>
                <a:off x="22582188" y="1535113"/>
                <a:ext cx="715963" cy="168275"/>
              </a:xfrm>
              <a:custGeom>
                <a:avLst/>
                <a:gdLst>
                  <a:gd name="T0" fmla="*/ 185 w 191"/>
                  <a:gd name="T1" fmla="*/ 22 h 45"/>
                  <a:gd name="T2" fmla="*/ 175 w 191"/>
                  <a:gd name="T3" fmla="*/ 39 h 45"/>
                  <a:gd name="T4" fmla="*/ 111 w 191"/>
                  <a:gd name="T5" fmla="*/ 45 h 45"/>
                  <a:gd name="T6" fmla="*/ 40 w 191"/>
                  <a:gd name="T7" fmla="*/ 39 h 45"/>
                  <a:gd name="T8" fmla="*/ 6 w 191"/>
                  <a:gd name="T9" fmla="*/ 22 h 45"/>
                  <a:gd name="T10" fmla="*/ 16 w 191"/>
                  <a:gd name="T11" fmla="*/ 5 h 45"/>
                  <a:gd name="T12" fmla="*/ 79 w 191"/>
                  <a:gd name="T13" fmla="*/ 0 h 45"/>
                  <a:gd name="T14" fmla="*/ 150 w 191"/>
                  <a:gd name="T15" fmla="*/ 6 h 45"/>
                  <a:gd name="T16" fmla="*/ 185 w 191"/>
                  <a:gd name="T17" fmla="*/ 22 h 45"/>
                  <a:gd name="T18" fmla="*/ 49 w 191"/>
                  <a:gd name="T19" fmla="*/ 22 h 45"/>
                  <a:gd name="T20" fmla="*/ 69 w 191"/>
                  <a:gd name="T21" fmla="*/ 35 h 45"/>
                  <a:gd name="T22" fmla="*/ 107 w 191"/>
                  <a:gd name="T23" fmla="*/ 39 h 45"/>
                  <a:gd name="T24" fmla="*/ 140 w 191"/>
                  <a:gd name="T25" fmla="*/ 35 h 45"/>
                  <a:gd name="T26" fmla="*/ 142 w 191"/>
                  <a:gd name="T27" fmla="*/ 22 h 45"/>
                  <a:gd name="T28" fmla="*/ 122 w 191"/>
                  <a:gd name="T29" fmla="*/ 10 h 45"/>
                  <a:gd name="T30" fmla="*/ 83 w 191"/>
                  <a:gd name="T31" fmla="*/ 6 h 45"/>
                  <a:gd name="T32" fmla="*/ 51 w 191"/>
                  <a:gd name="T33" fmla="*/ 10 h 45"/>
                  <a:gd name="T34" fmla="*/ 49 w 191"/>
                  <a:gd name="T35"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45">
                    <a:moveTo>
                      <a:pt x="185" y="22"/>
                    </a:moveTo>
                    <a:cubicBezTo>
                      <a:pt x="191" y="30"/>
                      <a:pt x="187" y="35"/>
                      <a:pt x="175" y="39"/>
                    </a:cubicBezTo>
                    <a:cubicBezTo>
                      <a:pt x="163" y="43"/>
                      <a:pt x="142" y="45"/>
                      <a:pt x="111" y="45"/>
                    </a:cubicBezTo>
                    <a:cubicBezTo>
                      <a:pt x="82" y="45"/>
                      <a:pt x="58" y="43"/>
                      <a:pt x="40" y="39"/>
                    </a:cubicBezTo>
                    <a:cubicBezTo>
                      <a:pt x="22" y="35"/>
                      <a:pt x="11" y="30"/>
                      <a:pt x="6" y="22"/>
                    </a:cubicBezTo>
                    <a:cubicBezTo>
                      <a:pt x="0" y="15"/>
                      <a:pt x="4" y="9"/>
                      <a:pt x="16" y="5"/>
                    </a:cubicBezTo>
                    <a:cubicBezTo>
                      <a:pt x="28" y="2"/>
                      <a:pt x="49" y="0"/>
                      <a:pt x="79" y="0"/>
                    </a:cubicBezTo>
                    <a:cubicBezTo>
                      <a:pt x="109" y="0"/>
                      <a:pt x="132" y="2"/>
                      <a:pt x="150" y="6"/>
                    </a:cubicBezTo>
                    <a:cubicBezTo>
                      <a:pt x="168" y="10"/>
                      <a:pt x="180" y="15"/>
                      <a:pt x="185" y="22"/>
                    </a:cubicBezTo>
                    <a:close/>
                    <a:moveTo>
                      <a:pt x="49" y="22"/>
                    </a:moveTo>
                    <a:cubicBezTo>
                      <a:pt x="49" y="22"/>
                      <a:pt x="60" y="33"/>
                      <a:pt x="69" y="35"/>
                    </a:cubicBezTo>
                    <a:cubicBezTo>
                      <a:pt x="78" y="38"/>
                      <a:pt x="91" y="39"/>
                      <a:pt x="107" y="39"/>
                    </a:cubicBezTo>
                    <a:cubicBezTo>
                      <a:pt x="123" y="39"/>
                      <a:pt x="140" y="35"/>
                      <a:pt x="140" y="35"/>
                    </a:cubicBezTo>
                    <a:cubicBezTo>
                      <a:pt x="142" y="22"/>
                      <a:pt x="142" y="22"/>
                      <a:pt x="142" y="22"/>
                    </a:cubicBezTo>
                    <a:cubicBezTo>
                      <a:pt x="142" y="22"/>
                      <a:pt x="131" y="13"/>
                      <a:pt x="122" y="10"/>
                    </a:cubicBezTo>
                    <a:cubicBezTo>
                      <a:pt x="113" y="7"/>
                      <a:pt x="100" y="6"/>
                      <a:pt x="83" y="6"/>
                    </a:cubicBezTo>
                    <a:cubicBezTo>
                      <a:pt x="67" y="6"/>
                      <a:pt x="51" y="10"/>
                      <a:pt x="51" y="10"/>
                    </a:cubicBezTo>
                    <a:lnTo>
                      <a:pt x="49"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0" name="Freeform 515"/>
              <p:cNvSpPr>
                <a:spLocks/>
              </p:cNvSpPr>
              <p:nvPr/>
            </p:nvSpPr>
            <p:spPr bwMode="auto">
              <a:xfrm>
                <a:off x="22491700" y="1238251"/>
                <a:ext cx="420688" cy="195263"/>
              </a:xfrm>
              <a:custGeom>
                <a:avLst/>
                <a:gdLst>
                  <a:gd name="T0" fmla="*/ 109 w 112"/>
                  <a:gd name="T1" fmla="*/ 27 h 52"/>
                  <a:gd name="T2" fmla="*/ 106 w 112"/>
                  <a:gd name="T3" fmla="*/ 41 h 52"/>
                  <a:gd name="T4" fmla="*/ 74 w 112"/>
                  <a:gd name="T5" fmla="*/ 52 h 52"/>
                  <a:gd name="T6" fmla="*/ 37 w 112"/>
                  <a:gd name="T7" fmla="*/ 52 h 52"/>
                  <a:gd name="T8" fmla="*/ 67 w 112"/>
                  <a:gd name="T9" fmla="*/ 40 h 52"/>
                  <a:gd name="T10" fmla="*/ 70 w 112"/>
                  <a:gd name="T11" fmla="*/ 26 h 52"/>
                  <a:gd name="T12" fmla="*/ 47 w 112"/>
                  <a:gd name="T13" fmla="*/ 13 h 52"/>
                  <a:gd name="T14" fmla="*/ 0 w 112"/>
                  <a:gd name="T15" fmla="*/ 0 h 52"/>
                  <a:gd name="T16" fmla="*/ 37 w 112"/>
                  <a:gd name="T17" fmla="*/ 0 h 52"/>
                  <a:gd name="T18" fmla="*/ 85 w 112"/>
                  <a:gd name="T19" fmla="*/ 12 h 52"/>
                  <a:gd name="T20" fmla="*/ 109 w 112"/>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2">
                    <a:moveTo>
                      <a:pt x="109" y="27"/>
                    </a:moveTo>
                    <a:cubicBezTo>
                      <a:pt x="109" y="27"/>
                      <a:pt x="112" y="36"/>
                      <a:pt x="106" y="41"/>
                    </a:cubicBezTo>
                    <a:cubicBezTo>
                      <a:pt x="100" y="45"/>
                      <a:pt x="89" y="49"/>
                      <a:pt x="74" y="52"/>
                    </a:cubicBezTo>
                    <a:cubicBezTo>
                      <a:pt x="62" y="52"/>
                      <a:pt x="50" y="52"/>
                      <a:pt x="37" y="52"/>
                    </a:cubicBezTo>
                    <a:cubicBezTo>
                      <a:pt x="51" y="49"/>
                      <a:pt x="67" y="40"/>
                      <a:pt x="67" y="40"/>
                    </a:cubicBezTo>
                    <a:cubicBezTo>
                      <a:pt x="70" y="26"/>
                      <a:pt x="70" y="26"/>
                      <a:pt x="70" y="26"/>
                    </a:cubicBezTo>
                    <a:cubicBezTo>
                      <a:pt x="70" y="26"/>
                      <a:pt x="59" y="17"/>
                      <a:pt x="47" y="13"/>
                    </a:cubicBezTo>
                    <a:cubicBezTo>
                      <a:pt x="35" y="8"/>
                      <a:pt x="19" y="4"/>
                      <a:pt x="0" y="0"/>
                    </a:cubicBezTo>
                    <a:cubicBezTo>
                      <a:pt x="13" y="0"/>
                      <a:pt x="25" y="0"/>
                      <a:pt x="37" y="0"/>
                    </a:cubicBezTo>
                    <a:cubicBezTo>
                      <a:pt x="57" y="4"/>
                      <a:pt x="73" y="8"/>
                      <a:pt x="85" y="12"/>
                    </a:cubicBezTo>
                    <a:cubicBezTo>
                      <a:pt x="98" y="17"/>
                      <a:pt x="109" y="27"/>
                      <a:pt x="109"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1" name="Freeform 516"/>
              <p:cNvSpPr>
                <a:spLocks/>
              </p:cNvSpPr>
              <p:nvPr/>
            </p:nvSpPr>
            <p:spPr bwMode="auto">
              <a:xfrm>
                <a:off x="27955875" y="1628776"/>
                <a:ext cx="371475" cy="22225"/>
              </a:xfrm>
              <a:custGeom>
                <a:avLst/>
                <a:gdLst>
                  <a:gd name="T0" fmla="*/ 6 w 99"/>
                  <a:gd name="T1" fmla="*/ 6 h 6"/>
                  <a:gd name="T2" fmla="*/ 0 w 99"/>
                  <a:gd name="T3" fmla="*/ 0 h 6"/>
                  <a:gd name="T4" fmla="*/ 93 w 99"/>
                  <a:gd name="T5" fmla="*/ 0 h 6"/>
                  <a:gd name="T6" fmla="*/ 99 w 99"/>
                  <a:gd name="T7" fmla="*/ 6 h 6"/>
                  <a:gd name="T8" fmla="*/ 6 w 99"/>
                  <a:gd name="T9" fmla="*/ 6 h 6"/>
                </a:gdLst>
                <a:ahLst/>
                <a:cxnLst>
                  <a:cxn ang="0">
                    <a:pos x="T0" y="T1"/>
                  </a:cxn>
                  <a:cxn ang="0">
                    <a:pos x="T2" y="T3"/>
                  </a:cxn>
                  <a:cxn ang="0">
                    <a:pos x="T4" y="T5"/>
                  </a:cxn>
                  <a:cxn ang="0">
                    <a:pos x="T6" y="T7"/>
                  </a:cxn>
                  <a:cxn ang="0">
                    <a:pos x="T8" y="T9"/>
                  </a:cxn>
                </a:cxnLst>
                <a:rect l="0" t="0" r="r" b="b"/>
                <a:pathLst>
                  <a:path w="99" h="6">
                    <a:moveTo>
                      <a:pt x="6" y="6"/>
                    </a:moveTo>
                    <a:cubicBezTo>
                      <a:pt x="0" y="0"/>
                      <a:pt x="0" y="0"/>
                      <a:pt x="0" y="0"/>
                    </a:cubicBezTo>
                    <a:cubicBezTo>
                      <a:pt x="31" y="0"/>
                      <a:pt x="62" y="0"/>
                      <a:pt x="93" y="0"/>
                    </a:cubicBezTo>
                    <a:cubicBezTo>
                      <a:pt x="99" y="6"/>
                      <a:pt x="99" y="6"/>
                      <a:pt x="99" y="6"/>
                    </a:cubicBezTo>
                    <a:cubicBezTo>
                      <a:pt x="68" y="6"/>
                      <a:pt x="37" y="6"/>
                      <a:pt x="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2" name="Freeform 517"/>
              <p:cNvSpPr>
                <a:spLocks/>
              </p:cNvSpPr>
              <p:nvPr/>
            </p:nvSpPr>
            <p:spPr bwMode="auto">
              <a:xfrm>
                <a:off x="27614563" y="1392238"/>
                <a:ext cx="611188" cy="14288"/>
              </a:xfrm>
              <a:custGeom>
                <a:avLst/>
                <a:gdLst>
                  <a:gd name="T0" fmla="*/ 163 w 163"/>
                  <a:gd name="T1" fmla="*/ 4 h 4"/>
                  <a:gd name="T2" fmla="*/ 4 w 163"/>
                  <a:gd name="T3" fmla="*/ 4 h 4"/>
                  <a:gd name="T4" fmla="*/ 0 w 163"/>
                  <a:gd name="T5" fmla="*/ 0 h 4"/>
                  <a:gd name="T6" fmla="*/ 159 w 163"/>
                  <a:gd name="T7" fmla="*/ 0 h 4"/>
                  <a:gd name="T8" fmla="*/ 163 w 163"/>
                  <a:gd name="T9" fmla="*/ 4 h 4"/>
                </a:gdLst>
                <a:ahLst/>
                <a:cxnLst>
                  <a:cxn ang="0">
                    <a:pos x="T0" y="T1"/>
                  </a:cxn>
                  <a:cxn ang="0">
                    <a:pos x="T2" y="T3"/>
                  </a:cxn>
                  <a:cxn ang="0">
                    <a:pos x="T4" y="T5"/>
                  </a:cxn>
                  <a:cxn ang="0">
                    <a:pos x="T6" y="T7"/>
                  </a:cxn>
                  <a:cxn ang="0">
                    <a:pos x="T8" y="T9"/>
                  </a:cxn>
                </a:cxnLst>
                <a:rect l="0" t="0" r="r" b="b"/>
                <a:pathLst>
                  <a:path w="163" h="4">
                    <a:moveTo>
                      <a:pt x="163" y="4"/>
                    </a:moveTo>
                    <a:cubicBezTo>
                      <a:pt x="110" y="4"/>
                      <a:pt x="57" y="4"/>
                      <a:pt x="4" y="4"/>
                    </a:cubicBezTo>
                    <a:cubicBezTo>
                      <a:pt x="0" y="0"/>
                      <a:pt x="0" y="0"/>
                      <a:pt x="0" y="0"/>
                    </a:cubicBezTo>
                    <a:cubicBezTo>
                      <a:pt x="53" y="0"/>
                      <a:pt x="106" y="0"/>
                      <a:pt x="159" y="0"/>
                    </a:cubicBezTo>
                    <a:lnTo>
                      <a:pt x="16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3" name="Freeform 518"/>
              <p:cNvSpPr>
                <a:spLocks noEditPoints="1"/>
              </p:cNvSpPr>
              <p:nvPr/>
            </p:nvSpPr>
            <p:spPr bwMode="auto">
              <a:xfrm>
                <a:off x="33023175" y="1587501"/>
                <a:ext cx="727075" cy="63500"/>
              </a:xfrm>
              <a:custGeom>
                <a:avLst/>
                <a:gdLst>
                  <a:gd name="T0" fmla="*/ 6 w 194"/>
                  <a:gd name="T1" fmla="*/ 5 h 17"/>
                  <a:gd name="T2" fmla="*/ 0 w 194"/>
                  <a:gd name="T3" fmla="*/ 0 h 17"/>
                  <a:gd name="T4" fmla="*/ 174 w 194"/>
                  <a:gd name="T5" fmla="*/ 0 h 17"/>
                  <a:gd name="T6" fmla="*/ 180 w 194"/>
                  <a:gd name="T7" fmla="*/ 5 h 17"/>
                  <a:gd name="T8" fmla="*/ 6 w 194"/>
                  <a:gd name="T9" fmla="*/ 5 h 17"/>
                  <a:gd name="T10" fmla="*/ 20 w 194"/>
                  <a:gd name="T11" fmla="*/ 17 h 17"/>
                  <a:gd name="T12" fmla="*/ 14 w 194"/>
                  <a:gd name="T13" fmla="*/ 12 h 17"/>
                  <a:gd name="T14" fmla="*/ 188 w 194"/>
                  <a:gd name="T15" fmla="*/ 12 h 17"/>
                  <a:gd name="T16" fmla="*/ 194 w 194"/>
                  <a:gd name="T17" fmla="*/ 17 h 17"/>
                  <a:gd name="T18" fmla="*/ 20 w 194"/>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7">
                    <a:moveTo>
                      <a:pt x="6" y="5"/>
                    </a:moveTo>
                    <a:cubicBezTo>
                      <a:pt x="0" y="0"/>
                      <a:pt x="0" y="0"/>
                      <a:pt x="0" y="0"/>
                    </a:cubicBezTo>
                    <a:cubicBezTo>
                      <a:pt x="58" y="0"/>
                      <a:pt x="116" y="0"/>
                      <a:pt x="174" y="0"/>
                    </a:cubicBezTo>
                    <a:cubicBezTo>
                      <a:pt x="180" y="5"/>
                      <a:pt x="180" y="5"/>
                      <a:pt x="180" y="5"/>
                    </a:cubicBezTo>
                    <a:cubicBezTo>
                      <a:pt x="122" y="5"/>
                      <a:pt x="64" y="5"/>
                      <a:pt x="6" y="5"/>
                    </a:cubicBezTo>
                    <a:close/>
                    <a:moveTo>
                      <a:pt x="20" y="17"/>
                    </a:moveTo>
                    <a:cubicBezTo>
                      <a:pt x="14" y="12"/>
                      <a:pt x="14" y="12"/>
                      <a:pt x="14" y="12"/>
                    </a:cubicBezTo>
                    <a:cubicBezTo>
                      <a:pt x="72" y="12"/>
                      <a:pt x="130" y="12"/>
                      <a:pt x="188" y="12"/>
                    </a:cubicBezTo>
                    <a:cubicBezTo>
                      <a:pt x="194" y="17"/>
                      <a:pt x="194" y="17"/>
                      <a:pt x="194" y="17"/>
                    </a:cubicBezTo>
                    <a:cubicBezTo>
                      <a:pt x="136" y="17"/>
                      <a:pt x="78"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4" name="Freeform 519"/>
              <p:cNvSpPr>
                <a:spLocks/>
              </p:cNvSpPr>
              <p:nvPr/>
            </p:nvSpPr>
            <p:spPr bwMode="auto">
              <a:xfrm>
                <a:off x="32704088" y="1263651"/>
                <a:ext cx="674688" cy="109538"/>
              </a:xfrm>
              <a:custGeom>
                <a:avLst/>
                <a:gdLst>
                  <a:gd name="T0" fmla="*/ 77 w 180"/>
                  <a:gd name="T1" fmla="*/ 17 h 29"/>
                  <a:gd name="T2" fmla="*/ 6 w 180"/>
                  <a:gd name="T3" fmla="*/ 17 h 29"/>
                  <a:gd name="T4" fmla="*/ 0 w 180"/>
                  <a:gd name="T5" fmla="*/ 12 h 29"/>
                  <a:gd name="T6" fmla="*/ 71 w 180"/>
                  <a:gd name="T7" fmla="*/ 12 h 29"/>
                  <a:gd name="T8" fmla="*/ 57 w 180"/>
                  <a:gd name="T9" fmla="*/ 0 h 29"/>
                  <a:gd name="T10" fmla="*/ 89 w 180"/>
                  <a:gd name="T11" fmla="*/ 0 h 29"/>
                  <a:gd name="T12" fmla="*/ 103 w 180"/>
                  <a:gd name="T13" fmla="*/ 12 h 29"/>
                  <a:gd name="T14" fmla="*/ 174 w 180"/>
                  <a:gd name="T15" fmla="*/ 12 h 29"/>
                  <a:gd name="T16" fmla="*/ 180 w 180"/>
                  <a:gd name="T17" fmla="*/ 17 h 29"/>
                  <a:gd name="T18" fmla="*/ 109 w 180"/>
                  <a:gd name="T19" fmla="*/ 17 h 29"/>
                  <a:gd name="T20" fmla="*/ 122 w 180"/>
                  <a:gd name="T21" fmla="*/ 29 h 29"/>
                  <a:gd name="T22" fmla="*/ 90 w 180"/>
                  <a:gd name="T23" fmla="*/ 29 h 29"/>
                  <a:gd name="T24" fmla="*/ 77 w 18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29">
                    <a:moveTo>
                      <a:pt x="77" y="17"/>
                    </a:moveTo>
                    <a:cubicBezTo>
                      <a:pt x="53" y="17"/>
                      <a:pt x="29" y="17"/>
                      <a:pt x="6" y="17"/>
                    </a:cubicBezTo>
                    <a:cubicBezTo>
                      <a:pt x="0" y="12"/>
                      <a:pt x="0" y="12"/>
                      <a:pt x="0" y="12"/>
                    </a:cubicBezTo>
                    <a:cubicBezTo>
                      <a:pt x="23" y="12"/>
                      <a:pt x="47" y="12"/>
                      <a:pt x="71" y="12"/>
                    </a:cubicBezTo>
                    <a:cubicBezTo>
                      <a:pt x="57" y="0"/>
                      <a:pt x="57" y="0"/>
                      <a:pt x="57" y="0"/>
                    </a:cubicBezTo>
                    <a:cubicBezTo>
                      <a:pt x="68" y="0"/>
                      <a:pt x="79" y="0"/>
                      <a:pt x="89" y="0"/>
                    </a:cubicBezTo>
                    <a:cubicBezTo>
                      <a:pt x="103" y="12"/>
                      <a:pt x="103" y="12"/>
                      <a:pt x="103" y="12"/>
                    </a:cubicBezTo>
                    <a:cubicBezTo>
                      <a:pt x="127" y="12"/>
                      <a:pt x="150" y="12"/>
                      <a:pt x="174" y="12"/>
                    </a:cubicBezTo>
                    <a:cubicBezTo>
                      <a:pt x="180" y="17"/>
                      <a:pt x="180" y="17"/>
                      <a:pt x="180" y="17"/>
                    </a:cubicBezTo>
                    <a:cubicBezTo>
                      <a:pt x="156" y="17"/>
                      <a:pt x="133" y="17"/>
                      <a:pt x="109" y="17"/>
                    </a:cubicBezTo>
                    <a:cubicBezTo>
                      <a:pt x="122" y="29"/>
                      <a:pt x="122" y="29"/>
                      <a:pt x="122" y="29"/>
                    </a:cubicBezTo>
                    <a:cubicBezTo>
                      <a:pt x="112" y="29"/>
                      <a:pt x="101" y="29"/>
                      <a:pt x="90" y="29"/>
                    </a:cubicBezTo>
                    <a:lnTo>
                      <a:pt x="7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5" name="Freeform 520"/>
              <p:cNvSpPr>
                <a:spLocks noEditPoints="1"/>
              </p:cNvSpPr>
              <p:nvPr/>
            </p:nvSpPr>
            <p:spPr bwMode="auto">
              <a:xfrm>
                <a:off x="33323213" y="3011488"/>
                <a:ext cx="484188" cy="63500"/>
              </a:xfrm>
              <a:custGeom>
                <a:avLst/>
                <a:gdLst>
                  <a:gd name="T0" fmla="*/ 0 w 129"/>
                  <a:gd name="T1" fmla="*/ 16 h 17"/>
                  <a:gd name="T2" fmla="*/ 6 w 129"/>
                  <a:gd name="T3" fmla="*/ 8 h 17"/>
                  <a:gd name="T4" fmla="*/ 16 w 129"/>
                  <a:gd name="T5" fmla="*/ 0 h 17"/>
                  <a:gd name="T6" fmla="*/ 49 w 129"/>
                  <a:gd name="T7" fmla="*/ 0 h 17"/>
                  <a:gd name="T8" fmla="*/ 48 w 129"/>
                  <a:gd name="T9" fmla="*/ 17 h 17"/>
                  <a:gd name="T10" fmla="*/ 3 w 129"/>
                  <a:gd name="T11" fmla="*/ 17 h 17"/>
                  <a:gd name="T12" fmla="*/ 0 w 129"/>
                  <a:gd name="T13" fmla="*/ 16 h 17"/>
                  <a:gd name="T14" fmla="*/ 80 w 129"/>
                  <a:gd name="T15" fmla="*/ 16 h 17"/>
                  <a:gd name="T16" fmla="*/ 96 w 129"/>
                  <a:gd name="T17" fmla="*/ 0 h 17"/>
                  <a:gd name="T18" fmla="*/ 129 w 129"/>
                  <a:gd name="T19" fmla="*/ 0 h 17"/>
                  <a:gd name="T20" fmla="*/ 128 w 129"/>
                  <a:gd name="T21" fmla="*/ 17 h 17"/>
                  <a:gd name="T22" fmla="*/ 83 w 129"/>
                  <a:gd name="T23" fmla="*/ 17 h 17"/>
                  <a:gd name="T24" fmla="*/ 80 w 129"/>
                  <a:gd name="T25"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
                    <a:moveTo>
                      <a:pt x="0" y="16"/>
                    </a:moveTo>
                    <a:cubicBezTo>
                      <a:pt x="6" y="8"/>
                      <a:pt x="6" y="8"/>
                      <a:pt x="6" y="8"/>
                    </a:cubicBezTo>
                    <a:cubicBezTo>
                      <a:pt x="16" y="0"/>
                      <a:pt x="16" y="0"/>
                      <a:pt x="16" y="0"/>
                    </a:cubicBezTo>
                    <a:cubicBezTo>
                      <a:pt x="27" y="0"/>
                      <a:pt x="38" y="0"/>
                      <a:pt x="49" y="0"/>
                    </a:cubicBezTo>
                    <a:cubicBezTo>
                      <a:pt x="48" y="17"/>
                      <a:pt x="48" y="17"/>
                      <a:pt x="48" y="17"/>
                    </a:cubicBezTo>
                    <a:cubicBezTo>
                      <a:pt x="33" y="17"/>
                      <a:pt x="18" y="17"/>
                      <a:pt x="3" y="17"/>
                    </a:cubicBezTo>
                    <a:lnTo>
                      <a:pt x="0" y="16"/>
                    </a:lnTo>
                    <a:close/>
                    <a:moveTo>
                      <a:pt x="80" y="16"/>
                    </a:moveTo>
                    <a:cubicBezTo>
                      <a:pt x="80" y="16"/>
                      <a:pt x="87" y="6"/>
                      <a:pt x="96" y="0"/>
                    </a:cubicBezTo>
                    <a:cubicBezTo>
                      <a:pt x="107" y="0"/>
                      <a:pt x="118" y="0"/>
                      <a:pt x="129" y="0"/>
                    </a:cubicBezTo>
                    <a:cubicBezTo>
                      <a:pt x="127" y="7"/>
                      <a:pt x="128" y="17"/>
                      <a:pt x="128" y="17"/>
                    </a:cubicBezTo>
                    <a:cubicBezTo>
                      <a:pt x="113" y="17"/>
                      <a:pt x="98" y="17"/>
                      <a:pt x="83" y="17"/>
                    </a:cubicBezTo>
                    <a:lnTo>
                      <a:pt x="8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6" name="Freeform 521"/>
              <p:cNvSpPr>
                <a:spLocks/>
              </p:cNvSpPr>
              <p:nvPr/>
            </p:nvSpPr>
            <p:spPr bwMode="auto">
              <a:xfrm>
                <a:off x="33851850" y="3341688"/>
                <a:ext cx="184150" cy="65088"/>
              </a:xfrm>
              <a:custGeom>
                <a:avLst/>
                <a:gdLst>
                  <a:gd name="T0" fmla="*/ 3 w 49"/>
                  <a:gd name="T1" fmla="*/ 17 h 17"/>
                  <a:gd name="T2" fmla="*/ 0 w 49"/>
                  <a:gd name="T3" fmla="*/ 16 h 17"/>
                  <a:gd name="T4" fmla="*/ 5 w 49"/>
                  <a:gd name="T5" fmla="*/ 9 h 17"/>
                  <a:gd name="T6" fmla="*/ 16 w 49"/>
                  <a:gd name="T7" fmla="*/ 0 h 17"/>
                  <a:gd name="T8" fmla="*/ 49 w 49"/>
                  <a:gd name="T9" fmla="*/ 0 h 17"/>
                  <a:gd name="T10" fmla="*/ 48 w 49"/>
                  <a:gd name="T11" fmla="*/ 17 h 17"/>
                  <a:gd name="T12" fmla="*/ 3 w 4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9" h="17">
                    <a:moveTo>
                      <a:pt x="3" y="17"/>
                    </a:moveTo>
                    <a:cubicBezTo>
                      <a:pt x="0" y="16"/>
                      <a:pt x="0" y="16"/>
                      <a:pt x="0" y="16"/>
                    </a:cubicBezTo>
                    <a:cubicBezTo>
                      <a:pt x="5" y="9"/>
                      <a:pt x="5" y="9"/>
                      <a:pt x="5" y="9"/>
                    </a:cubicBezTo>
                    <a:cubicBezTo>
                      <a:pt x="16" y="0"/>
                      <a:pt x="16" y="0"/>
                      <a:pt x="16" y="0"/>
                    </a:cubicBezTo>
                    <a:cubicBezTo>
                      <a:pt x="27" y="0"/>
                      <a:pt x="38" y="0"/>
                      <a:pt x="49" y="0"/>
                    </a:cubicBezTo>
                    <a:cubicBezTo>
                      <a:pt x="48" y="17"/>
                      <a:pt x="48" y="17"/>
                      <a:pt x="48" y="17"/>
                    </a:cubicBezTo>
                    <a:cubicBezTo>
                      <a:pt x="33" y="17"/>
                      <a:pt x="18" y="17"/>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7" name="Freeform 522"/>
              <p:cNvSpPr>
                <a:spLocks/>
              </p:cNvSpPr>
              <p:nvPr/>
            </p:nvSpPr>
            <p:spPr bwMode="auto">
              <a:xfrm>
                <a:off x="36480750" y="2105026"/>
                <a:ext cx="611188" cy="211138"/>
              </a:xfrm>
              <a:custGeom>
                <a:avLst/>
                <a:gdLst>
                  <a:gd name="T0" fmla="*/ 136 w 163"/>
                  <a:gd name="T1" fmla="*/ 46 h 56"/>
                  <a:gd name="T2" fmla="*/ 126 w 163"/>
                  <a:gd name="T3" fmla="*/ 53 h 56"/>
                  <a:gd name="T4" fmla="*/ 70 w 163"/>
                  <a:gd name="T5" fmla="*/ 56 h 56"/>
                  <a:gd name="T6" fmla="*/ 63 w 163"/>
                  <a:gd name="T7" fmla="*/ 50 h 56"/>
                  <a:gd name="T8" fmla="*/ 89 w 163"/>
                  <a:gd name="T9" fmla="*/ 49 h 56"/>
                  <a:gd name="T10" fmla="*/ 93 w 163"/>
                  <a:gd name="T11" fmla="*/ 45 h 56"/>
                  <a:gd name="T12" fmla="*/ 83 w 163"/>
                  <a:gd name="T13" fmla="*/ 37 h 56"/>
                  <a:gd name="T14" fmla="*/ 85 w 163"/>
                  <a:gd name="T15" fmla="*/ 31 h 56"/>
                  <a:gd name="T16" fmla="*/ 115 w 163"/>
                  <a:gd name="T17" fmla="*/ 28 h 56"/>
                  <a:gd name="T18" fmla="*/ 114 w 163"/>
                  <a:gd name="T19" fmla="*/ 27 h 56"/>
                  <a:gd name="T20" fmla="*/ 62 w 163"/>
                  <a:gd name="T21" fmla="*/ 20 h 56"/>
                  <a:gd name="T22" fmla="*/ 51 w 163"/>
                  <a:gd name="T23" fmla="*/ 11 h 56"/>
                  <a:gd name="T24" fmla="*/ 37 w 163"/>
                  <a:gd name="T25" fmla="*/ 7 h 56"/>
                  <a:gd name="T26" fmla="*/ 7 w 163"/>
                  <a:gd name="T27" fmla="*/ 6 h 56"/>
                  <a:gd name="T28" fmla="*/ 0 w 163"/>
                  <a:gd name="T29" fmla="*/ 0 h 56"/>
                  <a:gd name="T30" fmla="*/ 62 w 163"/>
                  <a:gd name="T31" fmla="*/ 3 h 56"/>
                  <a:gd name="T32" fmla="*/ 90 w 163"/>
                  <a:gd name="T33" fmla="*/ 10 h 56"/>
                  <a:gd name="T34" fmla="*/ 101 w 163"/>
                  <a:gd name="T35" fmla="*/ 19 h 56"/>
                  <a:gd name="T36" fmla="*/ 119 w 163"/>
                  <a:gd name="T37" fmla="*/ 24 h 56"/>
                  <a:gd name="T38" fmla="*/ 155 w 163"/>
                  <a:gd name="T39" fmla="*/ 25 h 56"/>
                  <a:gd name="T40" fmla="*/ 163 w 163"/>
                  <a:gd name="T41" fmla="*/ 31 h 56"/>
                  <a:gd name="T42" fmla="*/ 130 w 163"/>
                  <a:gd name="T43" fmla="*/ 32 h 56"/>
                  <a:gd name="T44" fmla="*/ 123 w 163"/>
                  <a:gd name="T45" fmla="*/ 37 h 56"/>
                  <a:gd name="T46" fmla="*/ 136 w 163"/>
                  <a:gd name="T47"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56">
                    <a:moveTo>
                      <a:pt x="136" y="46"/>
                    </a:moveTo>
                    <a:cubicBezTo>
                      <a:pt x="136" y="46"/>
                      <a:pt x="137" y="52"/>
                      <a:pt x="126" y="53"/>
                    </a:cubicBezTo>
                    <a:cubicBezTo>
                      <a:pt x="116" y="55"/>
                      <a:pt x="97" y="56"/>
                      <a:pt x="70" y="56"/>
                    </a:cubicBezTo>
                    <a:cubicBezTo>
                      <a:pt x="63" y="50"/>
                      <a:pt x="63" y="50"/>
                      <a:pt x="63" y="50"/>
                    </a:cubicBezTo>
                    <a:cubicBezTo>
                      <a:pt x="74" y="50"/>
                      <a:pt x="89" y="49"/>
                      <a:pt x="89" y="49"/>
                    </a:cubicBezTo>
                    <a:cubicBezTo>
                      <a:pt x="93" y="45"/>
                      <a:pt x="93" y="45"/>
                      <a:pt x="93" y="45"/>
                    </a:cubicBezTo>
                    <a:cubicBezTo>
                      <a:pt x="83" y="37"/>
                      <a:pt x="83" y="37"/>
                      <a:pt x="83" y="37"/>
                    </a:cubicBezTo>
                    <a:cubicBezTo>
                      <a:pt x="85" y="31"/>
                      <a:pt x="85" y="31"/>
                      <a:pt x="85" y="31"/>
                    </a:cubicBezTo>
                    <a:cubicBezTo>
                      <a:pt x="85" y="31"/>
                      <a:pt x="100" y="28"/>
                      <a:pt x="115" y="28"/>
                    </a:cubicBezTo>
                    <a:cubicBezTo>
                      <a:pt x="114" y="27"/>
                      <a:pt x="114" y="27"/>
                      <a:pt x="114" y="27"/>
                    </a:cubicBezTo>
                    <a:cubicBezTo>
                      <a:pt x="85" y="27"/>
                      <a:pt x="62" y="20"/>
                      <a:pt x="62" y="20"/>
                    </a:cubicBezTo>
                    <a:cubicBezTo>
                      <a:pt x="51" y="11"/>
                      <a:pt x="51" y="11"/>
                      <a:pt x="51" y="11"/>
                    </a:cubicBezTo>
                    <a:cubicBezTo>
                      <a:pt x="51" y="11"/>
                      <a:pt x="44" y="8"/>
                      <a:pt x="37" y="7"/>
                    </a:cubicBezTo>
                    <a:cubicBezTo>
                      <a:pt x="31" y="6"/>
                      <a:pt x="20" y="6"/>
                      <a:pt x="7" y="6"/>
                    </a:cubicBezTo>
                    <a:cubicBezTo>
                      <a:pt x="0" y="0"/>
                      <a:pt x="0" y="0"/>
                      <a:pt x="0" y="0"/>
                    </a:cubicBezTo>
                    <a:cubicBezTo>
                      <a:pt x="27" y="0"/>
                      <a:pt x="48" y="1"/>
                      <a:pt x="62" y="3"/>
                    </a:cubicBezTo>
                    <a:cubicBezTo>
                      <a:pt x="76" y="4"/>
                      <a:pt x="90" y="10"/>
                      <a:pt x="90" y="10"/>
                    </a:cubicBezTo>
                    <a:cubicBezTo>
                      <a:pt x="101" y="19"/>
                      <a:pt x="101" y="19"/>
                      <a:pt x="101" y="19"/>
                    </a:cubicBezTo>
                    <a:cubicBezTo>
                      <a:pt x="101" y="19"/>
                      <a:pt x="110" y="22"/>
                      <a:pt x="119" y="24"/>
                    </a:cubicBezTo>
                    <a:cubicBezTo>
                      <a:pt x="128" y="24"/>
                      <a:pt x="140" y="25"/>
                      <a:pt x="155" y="25"/>
                    </a:cubicBezTo>
                    <a:cubicBezTo>
                      <a:pt x="163" y="31"/>
                      <a:pt x="163" y="31"/>
                      <a:pt x="163" y="31"/>
                    </a:cubicBezTo>
                    <a:cubicBezTo>
                      <a:pt x="147" y="31"/>
                      <a:pt x="136" y="31"/>
                      <a:pt x="130" y="32"/>
                    </a:cubicBezTo>
                    <a:cubicBezTo>
                      <a:pt x="123" y="33"/>
                      <a:pt x="123" y="37"/>
                      <a:pt x="123" y="37"/>
                    </a:cubicBezTo>
                    <a:lnTo>
                      <a:pt x="136"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8" name="Freeform 523"/>
              <p:cNvSpPr>
                <a:spLocks/>
              </p:cNvSpPr>
              <p:nvPr/>
            </p:nvSpPr>
            <p:spPr bwMode="auto">
              <a:xfrm>
                <a:off x="36915725" y="2414588"/>
                <a:ext cx="600075" cy="214313"/>
              </a:xfrm>
              <a:custGeom>
                <a:avLst/>
                <a:gdLst>
                  <a:gd name="T0" fmla="*/ 64 w 160"/>
                  <a:gd name="T1" fmla="*/ 51 h 57"/>
                  <a:gd name="T2" fmla="*/ 113 w 160"/>
                  <a:gd name="T3" fmla="*/ 51 h 57"/>
                  <a:gd name="T4" fmla="*/ 55 w 160"/>
                  <a:gd name="T5" fmla="*/ 6 h 57"/>
                  <a:gd name="T6" fmla="*/ 7 w 160"/>
                  <a:gd name="T7" fmla="*/ 6 h 57"/>
                  <a:gd name="T8" fmla="*/ 0 w 160"/>
                  <a:gd name="T9" fmla="*/ 0 h 57"/>
                  <a:gd name="T10" fmla="*/ 87 w 160"/>
                  <a:gd name="T11" fmla="*/ 0 h 57"/>
                  <a:gd name="T12" fmla="*/ 160 w 160"/>
                  <a:gd name="T13" fmla="*/ 57 h 57"/>
                  <a:gd name="T14" fmla="*/ 71 w 160"/>
                  <a:gd name="T15" fmla="*/ 57 h 57"/>
                  <a:gd name="T16" fmla="*/ 64 w 160"/>
                  <a:gd name="T17"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57">
                    <a:moveTo>
                      <a:pt x="64" y="51"/>
                    </a:moveTo>
                    <a:cubicBezTo>
                      <a:pt x="80" y="51"/>
                      <a:pt x="97" y="51"/>
                      <a:pt x="113" y="51"/>
                    </a:cubicBezTo>
                    <a:cubicBezTo>
                      <a:pt x="93" y="36"/>
                      <a:pt x="74" y="21"/>
                      <a:pt x="55" y="6"/>
                    </a:cubicBezTo>
                    <a:cubicBezTo>
                      <a:pt x="38" y="6"/>
                      <a:pt x="23" y="6"/>
                      <a:pt x="7" y="6"/>
                    </a:cubicBezTo>
                    <a:cubicBezTo>
                      <a:pt x="0" y="0"/>
                      <a:pt x="0" y="0"/>
                      <a:pt x="0" y="0"/>
                    </a:cubicBezTo>
                    <a:cubicBezTo>
                      <a:pt x="29" y="0"/>
                      <a:pt x="58" y="0"/>
                      <a:pt x="87" y="0"/>
                    </a:cubicBezTo>
                    <a:cubicBezTo>
                      <a:pt x="111" y="19"/>
                      <a:pt x="136" y="38"/>
                      <a:pt x="160" y="57"/>
                    </a:cubicBezTo>
                    <a:cubicBezTo>
                      <a:pt x="131" y="57"/>
                      <a:pt x="101" y="57"/>
                      <a:pt x="71" y="57"/>
                    </a:cubicBezTo>
                    <a:lnTo>
                      <a:pt x="6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799" name="Freeform 524"/>
              <p:cNvSpPr>
                <a:spLocks/>
              </p:cNvSpPr>
              <p:nvPr/>
            </p:nvSpPr>
            <p:spPr bwMode="auto">
              <a:xfrm>
                <a:off x="41903650" y="2093913"/>
                <a:ext cx="481013" cy="241300"/>
              </a:xfrm>
              <a:custGeom>
                <a:avLst/>
                <a:gdLst>
                  <a:gd name="T0" fmla="*/ 0 w 128"/>
                  <a:gd name="T1" fmla="*/ 0 h 64"/>
                  <a:gd name="T2" fmla="*/ 33 w 128"/>
                  <a:gd name="T3" fmla="*/ 0 h 64"/>
                  <a:gd name="T4" fmla="*/ 128 w 128"/>
                  <a:gd name="T5" fmla="*/ 64 h 64"/>
                  <a:gd name="T6" fmla="*/ 94 w 128"/>
                  <a:gd name="T7" fmla="*/ 64 h 64"/>
                  <a:gd name="T8" fmla="*/ 0 w 128"/>
                  <a:gd name="T9" fmla="*/ 0 h 64"/>
                </a:gdLst>
                <a:ahLst/>
                <a:cxnLst>
                  <a:cxn ang="0">
                    <a:pos x="T0" y="T1"/>
                  </a:cxn>
                  <a:cxn ang="0">
                    <a:pos x="T2" y="T3"/>
                  </a:cxn>
                  <a:cxn ang="0">
                    <a:pos x="T4" y="T5"/>
                  </a:cxn>
                  <a:cxn ang="0">
                    <a:pos x="T6" y="T7"/>
                  </a:cxn>
                  <a:cxn ang="0">
                    <a:pos x="T8" y="T9"/>
                  </a:cxn>
                </a:cxnLst>
                <a:rect l="0" t="0" r="r" b="b"/>
                <a:pathLst>
                  <a:path w="128" h="64">
                    <a:moveTo>
                      <a:pt x="0" y="0"/>
                    </a:moveTo>
                    <a:cubicBezTo>
                      <a:pt x="11" y="0"/>
                      <a:pt x="22" y="0"/>
                      <a:pt x="33" y="0"/>
                    </a:cubicBezTo>
                    <a:cubicBezTo>
                      <a:pt x="65" y="21"/>
                      <a:pt x="96" y="42"/>
                      <a:pt x="128" y="64"/>
                    </a:cubicBezTo>
                    <a:cubicBezTo>
                      <a:pt x="117" y="64"/>
                      <a:pt x="105" y="64"/>
                      <a:pt x="94" y="64"/>
                    </a:cubicBezTo>
                    <a:cubicBezTo>
                      <a:pt x="63" y="42"/>
                      <a:pt x="31" y="2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00" name="Freeform 525"/>
              <p:cNvSpPr>
                <a:spLocks/>
              </p:cNvSpPr>
              <p:nvPr/>
            </p:nvSpPr>
            <p:spPr bwMode="auto">
              <a:xfrm>
                <a:off x="42186225" y="2414588"/>
                <a:ext cx="798513" cy="173038"/>
              </a:xfrm>
              <a:custGeom>
                <a:avLst/>
                <a:gdLst>
                  <a:gd name="T0" fmla="*/ 41 w 213"/>
                  <a:gd name="T1" fmla="*/ 0 h 46"/>
                  <a:gd name="T2" fmla="*/ 213 w 213"/>
                  <a:gd name="T3" fmla="*/ 46 h 46"/>
                  <a:gd name="T4" fmla="*/ 171 w 213"/>
                  <a:gd name="T5" fmla="*/ 46 h 46"/>
                  <a:gd name="T6" fmla="*/ 0 w 213"/>
                  <a:gd name="T7" fmla="*/ 0 h 46"/>
                  <a:gd name="T8" fmla="*/ 41 w 213"/>
                  <a:gd name="T9" fmla="*/ 0 h 46"/>
                </a:gdLst>
                <a:ahLst/>
                <a:cxnLst>
                  <a:cxn ang="0">
                    <a:pos x="T0" y="T1"/>
                  </a:cxn>
                  <a:cxn ang="0">
                    <a:pos x="T2" y="T3"/>
                  </a:cxn>
                  <a:cxn ang="0">
                    <a:pos x="T4" y="T5"/>
                  </a:cxn>
                  <a:cxn ang="0">
                    <a:pos x="T6" y="T7"/>
                  </a:cxn>
                  <a:cxn ang="0">
                    <a:pos x="T8" y="T9"/>
                  </a:cxn>
                </a:cxnLst>
                <a:rect l="0" t="0" r="r" b="b"/>
                <a:pathLst>
                  <a:path w="213" h="46">
                    <a:moveTo>
                      <a:pt x="41" y="0"/>
                    </a:moveTo>
                    <a:cubicBezTo>
                      <a:pt x="98" y="15"/>
                      <a:pt x="155" y="31"/>
                      <a:pt x="213" y="46"/>
                    </a:cubicBezTo>
                    <a:cubicBezTo>
                      <a:pt x="199" y="46"/>
                      <a:pt x="185" y="46"/>
                      <a:pt x="171" y="46"/>
                    </a:cubicBezTo>
                    <a:cubicBezTo>
                      <a:pt x="114" y="31"/>
                      <a:pt x="57" y="15"/>
                      <a:pt x="0" y="0"/>
                    </a:cubicBezTo>
                    <a:cubicBezTo>
                      <a:pt x="14" y="0"/>
                      <a:pt x="28" y="0"/>
                      <a:pt x="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01" name="Freeform 526"/>
              <p:cNvSpPr>
                <a:spLocks/>
              </p:cNvSpPr>
              <p:nvPr/>
            </p:nvSpPr>
            <p:spPr bwMode="auto">
              <a:xfrm>
                <a:off x="40100250" y="5018088"/>
                <a:ext cx="746125" cy="120650"/>
              </a:xfrm>
              <a:custGeom>
                <a:avLst/>
                <a:gdLst>
                  <a:gd name="T0" fmla="*/ 0 w 199"/>
                  <a:gd name="T1" fmla="*/ 32 h 32"/>
                  <a:gd name="T2" fmla="*/ 59 w 199"/>
                  <a:gd name="T3" fmla="*/ 0 h 32"/>
                  <a:gd name="T4" fmla="*/ 199 w 199"/>
                  <a:gd name="T5" fmla="*/ 32 h 32"/>
                  <a:gd name="T6" fmla="*/ 0 w 199"/>
                  <a:gd name="T7" fmla="*/ 32 h 32"/>
                </a:gdLst>
                <a:ahLst/>
                <a:cxnLst>
                  <a:cxn ang="0">
                    <a:pos x="T0" y="T1"/>
                  </a:cxn>
                  <a:cxn ang="0">
                    <a:pos x="T2" y="T3"/>
                  </a:cxn>
                  <a:cxn ang="0">
                    <a:pos x="T4" y="T5"/>
                  </a:cxn>
                  <a:cxn ang="0">
                    <a:pos x="T6" y="T7"/>
                  </a:cxn>
                </a:cxnLst>
                <a:rect l="0" t="0" r="r" b="b"/>
                <a:pathLst>
                  <a:path w="199" h="32">
                    <a:moveTo>
                      <a:pt x="0" y="32"/>
                    </a:moveTo>
                    <a:cubicBezTo>
                      <a:pt x="19" y="21"/>
                      <a:pt x="39" y="11"/>
                      <a:pt x="59" y="0"/>
                    </a:cubicBezTo>
                    <a:cubicBezTo>
                      <a:pt x="105" y="11"/>
                      <a:pt x="152" y="21"/>
                      <a:pt x="199" y="32"/>
                    </a:cubicBezTo>
                    <a:cubicBezTo>
                      <a:pt x="133" y="32"/>
                      <a:pt x="66"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02" name="Freeform 527"/>
              <p:cNvSpPr>
                <a:spLocks/>
              </p:cNvSpPr>
              <p:nvPr/>
            </p:nvSpPr>
            <p:spPr bwMode="auto">
              <a:xfrm>
                <a:off x="40659050" y="5586413"/>
                <a:ext cx="757238" cy="128588"/>
              </a:xfrm>
              <a:custGeom>
                <a:avLst/>
                <a:gdLst>
                  <a:gd name="T0" fmla="*/ 202 w 202"/>
                  <a:gd name="T1" fmla="*/ 0 h 34"/>
                  <a:gd name="T2" fmla="*/ 144 w 202"/>
                  <a:gd name="T3" fmla="*/ 34 h 34"/>
                  <a:gd name="T4" fmla="*/ 0 w 202"/>
                  <a:gd name="T5" fmla="*/ 0 h 34"/>
                  <a:gd name="T6" fmla="*/ 202 w 202"/>
                  <a:gd name="T7" fmla="*/ 0 h 34"/>
                </a:gdLst>
                <a:ahLst/>
                <a:cxnLst>
                  <a:cxn ang="0">
                    <a:pos x="T0" y="T1"/>
                  </a:cxn>
                  <a:cxn ang="0">
                    <a:pos x="T2" y="T3"/>
                  </a:cxn>
                  <a:cxn ang="0">
                    <a:pos x="T4" y="T5"/>
                  </a:cxn>
                  <a:cxn ang="0">
                    <a:pos x="T6" y="T7"/>
                  </a:cxn>
                </a:cxnLst>
                <a:rect l="0" t="0" r="r" b="b"/>
                <a:pathLst>
                  <a:path w="202" h="34">
                    <a:moveTo>
                      <a:pt x="202" y="0"/>
                    </a:moveTo>
                    <a:cubicBezTo>
                      <a:pt x="183" y="11"/>
                      <a:pt x="164" y="22"/>
                      <a:pt x="144" y="34"/>
                    </a:cubicBezTo>
                    <a:cubicBezTo>
                      <a:pt x="96" y="22"/>
                      <a:pt x="48" y="11"/>
                      <a:pt x="0" y="0"/>
                    </a:cubicBezTo>
                    <a:cubicBezTo>
                      <a:pt x="67" y="0"/>
                      <a:pt x="135" y="0"/>
                      <a:pt x="2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03" name="Freeform 528"/>
              <p:cNvSpPr>
                <a:spLocks/>
              </p:cNvSpPr>
              <p:nvPr/>
            </p:nvSpPr>
            <p:spPr bwMode="auto">
              <a:xfrm>
                <a:off x="46505813" y="5311776"/>
                <a:ext cx="762000" cy="147638"/>
              </a:xfrm>
              <a:custGeom>
                <a:avLst/>
                <a:gdLst>
                  <a:gd name="T0" fmla="*/ 0 w 203"/>
                  <a:gd name="T1" fmla="*/ 0 h 39"/>
                  <a:gd name="T2" fmla="*/ 203 w 203"/>
                  <a:gd name="T3" fmla="*/ 20 h 39"/>
                  <a:gd name="T4" fmla="*/ 57 w 203"/>
                  <a:gd name="T5" fmla="*/ 39 h 39"/>
                  <a:gd name="T6" fmla="*/ 0 w 203"/>
                  <a:gd name="T7" fmla="*/ 0 h 39"/>
                </a:gdLst>
                <a:ahLst/>
                <a:cxnLst>
                  <a:cxn ang="0">
                    <a:pos x="T0" y="T1"/>
                  </a:cxn>
                  <a:cxn ang="0">
                    <a:pos x="T2" y="T3"/>
                  </a:cxn>
                  <a:cxn ang="0">
                    <a:pos x="T4" y="T5"/>
                  </a:cxn>
                  <a:cxn ang="0">
                    <a:pos x="T6" y="T7"/>
                  </a:cxn>
                </a:cxnLst>
                <a:rect l="0" t="0" r="r" b="b"/>
                <a:pathLst>
                  <a:path w="203" h="39">
                    <a:moveTo>
                      <a:pt x="0" y="0"/>
                    </a:moveTo>
                    <a:cubicBezTo>
                      <a:pt x="68" y="7"/>
                      <a:pt x="135" y="13"/>
                      <a:pt x="203" y="20"/>
                    </a:cubicBezTo>
                    <a:cubicBezTo>
                      <a:pt x="154" y="26"/>
                      <a:pt x="105" y="32"/>
                      <a:pt x="57" y="39"/>
                    </a:cubicBezTo>
                    <a:cubicBezTo>
                      <a:pt x="38" y="26"/>
                      <a:pt x="19"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04" name="Freeform 529"/>
              <p:cNvSpPr>
                <a:spLocks/>
              </p:cNvSpPr>
              <p:nvPr/>
            </p:nvSpPr>
            <p:spPr bwMode="auto">
              <a:xfrm>
                <a:off x="34286825" y="5311776"/>
                <a:ext cx="731838" cy="147638"/>
              </a:xfrm>
              <a:custGeom>
                <a:avLst/>
                <a:gdLst>
                  <a:gd name="T0" fmla="*/ 195 w 195"/>
                  <a:gd name="T1" fmla="*/ 39 h 39"/>
                  <a:gd name="T2" fmla="*/ 0 w 195"/>
                  <a:gd name="T3" fmla="*/ 19 h 39"/>
                  <a:gd name="T4" fmla="*/ 155 w 195"/>
                  <a:gd name="T5" fmla="*/ 0 h 39"/>
                  <a:gd name="T6" fmla="*/ 195 w 195"/>
                  <a:gd name="T7" fmla="*/ 39 h 39"/>
                </a:gdLst>
                <a:ahLst/>
                <a:cxnLst>
                  <a:cxn ang="0">
                    <a:pos x="T0" y="T1"/>
                  </a:cxn>
                  <a:cxn ang="0">
                    <a:pos x="T2" y="T3"/>
                  </a:cxn>
                  <a:cxn ang="0">
                    <a:pos x="T4" y="T5"/>
                  </a:cxn>
                  <a:cxn ang="0">
                    <a:pos x="T6" y="T7"/>
                  </a:cxn>
                </a:cxnLst>
                <a:rect l="0" t="0" r="r" b="b"/>
                <a:pathLst>
                  <a:path w="195" h="39">
                    <a:moveTo>
                      <a:pt x="195" y="39"/>
                    </a:moveTo>
                    <a:cubicBezTo>
                      <a:pt x="130" y="32"/>
                      <a:pt x="65" y="26"/>
                      <a:pt x="0" y="19"/>
                    </a:cubicBezTo>
                    <a:cubicBezTo>
                      <a:pt x="52" y="13"/>
                      <a:pt x="103" y="7"/>
                      <a:pt x="155" y="0"/>
                    </a:cubicBezTo>
                    <a:cubicBezTo>
                      <a:pt x="168" y="13"/>
                      <a:pt x="182" y="26"/>
                      <a:pt x="19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sp>
          <p:nvSpPr>
            <p:cNvPr id="1812" name="Rectangle 1811"/>
            <p:cNvSpPr/>
            <p:nvPr/>
          </p:nvSpPr>
          <p:spPr>
            <a:xfrm>
              <a:off x="4092265" y="2741065"/>
              <a:ext cx="935824" cy="9358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Calibri" panose="020F0502020204030204" pitchFamily="34" charset="0"/>
                <a:cs typeface="Calibri" panose="020F0502020204030204" pitchFamily="34" charset="0"/>
              </a:endParaRPr>
            </a:p>
          </p:txBody>
        </p:sp>
        <p:sp>
          <p:nvSpPr>
            <p:cNvPr id="1813" name="Rectangle 1812"/>
            <p:cNvSpPr/>
            <p:nvPr/>
          </p:nvSpPr>
          <p:spPr>
            <a:xfrm>
              <a:off x="7163912" y="2734967"/>
              <a:ext cx="935824" cy="935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Calibri" panose="020F0502020204030204" pitchFamily="34" charset="0"/>
                <a:cs typeface="Calibri" panose="020F0502020204030204" pitchFamily="34" charset="0"/>
              </a:endParaRPr>
            </a:p>
          </p:txBody>
        </p:sp>
        <p:sp>
          <p:nvSpPr>
            <p:cNvPr id="1814" name="Rectangle 1813"/>
            <p:cNvSpPr/>
            <p:nvPr/>
          </p:nvSpPr>
          <p:spPr>
            <a:xfrm>
              <a:off x="5116147" y="2741065"/>
              <a:ext cx="935824" cy="935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Calibri" panose="020F0502020204030204" pitchFamily="34" charset="0"/>
                <a:cs typeface="Calibri" panose="020F0502020204030204" pitchFamily="34" charset="0"/>
              </a:endParaRPr>
            </a:p>
          </p:txBody>
        </p:sp>
        <p:sp>
          <p:nvSpPr>
            <p:cNvPr id="1815" name="Rectangle 1814"/>
            <p:cNvSpPr/>
            <p:nvPr/>
          </p:nvSpPr>
          <p:spPr>
            <a:xfrm>
              <a:off x="6140029" y="2741065"/>
              <a:ext cx="935824" cy="9358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Calibri" panose="020F0502020204030204" pitchFamily="34" charset="0"/>
                <a:cs typeface="Calibri" panose="020F0502020204030204" pitchFamily="34" charset="0"/>
              </a:endParaRPr>
            </a:p>
          </p:txBody>
        </p:sp>
        <p:sp>
          <p:nvSpPr>
            <p:cNvPr id="5" name="TextBox 4"/>
            <p:cNvSpPr txBox="1"/>
            <p:nvPr/>
          </p:nvSpPr>
          <p:spPr>
            <a:xfrm>
              <a:off x="5252603" y="4074156"/>
              <a:ext cx="1686798" cy="386554"/>
            </a:xfrm>
            <a:prstGeom prst="rect">
              <a:avLst/>
            </a:prstGeom>
            <a:noFill/>
          </p:spPr>
          <p:txBody>
            <a:bodyPr wrap="none" rtlCol="0">
              <a:spAutoFit/>
            </a:bodyPr>
            <a:lstStyle/>
            <a:p>
              <a:pPr algn="ctr" defTabSz="914240"/>
              <a:r>
                <a:rPr lang="en-US" sz="900" kern="0" dirty="0">
                  <a:solidFill>
                    <a:srgbClr val="000000">
                      <a:lumMod val="75000"/>
                      <a:lumOff val="25000"/>
                    </a:srgbClr>
                  </a:solidFill>
                  <a:latin typeface="Calibri" panose="020F0502020204030204" pitchFamily="34" charset="0"/>
                  <a:cs typeface="Calibri" panose="020F0502020204030204" pitchFamily="34" charset="0"/>
                </a:rPr>
                <a:t>This is a sample text.</a:t>
              </a:r>
            </a:p>
            <a:p>
              <a:pPr algn="ctr" defTabSz="914240"/>
              <a:r>
                <a:rPr lang="en-US" sz="900" kern="0">
                  <a:solidFill>
                    <a:srgbClr val="000000">
                      <a:lumMod val="75000"/>
                      <a:lumOff val="25000"/>
                    </a:srgbClr>
                  </a:solidFill>
                  <a:latin typeface="Calibri" panose="020F0502020204030204" pitchFamily="34" charset="0"/>
                  <a:cs typeface="Calibri" panose="020F0502020204030204" pitchFamily="34" charset="0"/>
                </a:rPr>
                <a:t>Insert your </a:t>
              </a:r>
              <a:r>
                <a:rPr lang="en-US" sz="900" kern="0" dirty="0">
                  <a:solidFill>
                    <a:srgbClr val="000000">
                      <a:lumMod val="75000"/>
                      <a:lumOff val="25000"/>
                    </a:srgbClr>
                  </a:solidFill>
                  <a:latin typeface="Calibri" panose="020F0502020204030204" pitchFamily="34" charset="0"/>
                  <a:cs typeface="Calibri" panose="020F0502020204030204" pitchFamily="34" charset="0"/>
                </a:rPr>
                <a:t>desired text here.</a:t>
              </a:r>
              <a:endParaRPr lang="en-US" sz="900" dirty="0">
                <a:solidFill>
                  <a:srgbClr val="000000">
                    <a:lumMod val="75000"/>
                    <a:lumOff val="25000"/>
                  </a:srgbClr>
                </a:solidFill>
                <a:latin typeface="Calibri" panose="020F0502020204030204" pitchFamily="34" charset="0"/>
                <a:cs typeface="Calibri" panose="020F0502020204030204" pitchFamily="34" charset="0"/>
              </a:endParaRPr>
            </a:p>
          </p:txBody>
        </p:sp>
        <p:sp>
          <p:nvSpPr>
            <p:cNvPr id="6" name="TextBox 5"/>
            <p:cNvSpPr txBox="1"/>
            <p:nvPr/>
          </p:nvSpPr>
          <p:spPr>
            <a:xfrm>
              <a:off x="4666765" y="3740453"/>
              <a:ext cx="2849892" cy="277836"/>
            </a:xfrm>
            <a:prstGeom prst="rect">
              <a:avLst/>
            </a:prstGeom>
            <a:noFill/>
          </p:spPr>
          <p:txBody>
            <a:bodyPr wrap="square" rtlCol="0">
              <a:spAutoFit/>
            </a:bodyPr>
            <a:lstStyle/>
            <a:p>
              <a:pPr algn="ctr" defTabSz="914240"/>
              <a:r>
                <a:rPr lang="en-US" sz="1125" dirty="0">
                  <a:solidFill>
                    <a:srgbClr val="000000">
                      <a:lumMod val="75000"/>
                      <a:lumOff val="25000"/>
                    </a:srgbClr>
                  </a:solidFill>
                  <a:latin typeface="Calibri" panose="020F0502020204030204" pitchFamily="34" charset="0"/>
                  <a:cs typeface="Calibri" panose="020F0502020204030204" pitchFamily="34" charset="0"/>
                </a:rPr>
                <a:t>Sample text</a:t>
              </a:r>
            </a:p>
          </p:txBody>
        </p:sp>
        <p:grpSp>
          <p:nvGrpSpPr>
            <p:cNvPr id="1818" name="Group 1817"/>
            <p:cNvGrpSpPr/>
            <p:nvPr/>
          </p:nvGrpSpPr>
          <p:grpSpPr>
            <a:xfrm>
              <a:off x="4342689" y="2970058"/>
              <a:ext cx="434976" cy="477838"/>
              <a:chOff x="592138" y="2925763"/>
              <a:chExt cx="434976" cy="477838"/>
            </a:xfrm>
            <a:solidFill>
              <a:schemeClr val="bg1"/>
            </a:solidFill>
          </p:grpSpPr>
          <p:sp>
            <p:nvSpPr>
              <p:cNvPr id="1819" name="Freeform 37"/>
              <p:cNvSpPr>
                <a:spLocks noEditPoints="1"/>
              </p:cNvSpPr>
              <p:nvPr/>
            </p:nvSpPr>
            <p:spPr bwMode="auto">
              <a:xfrm>
                <a:off x="663576" y="2998788"/>
                <a:ext cx="292100" cy="404813"/>
              </a:xfrm>
              <a:custGeom>
                <a:avLst/>
                <a:gdLst>
                  <a:gd name="T0" fmla="*/ 750 w 2029"/>
                  <a:gd name="T1" fmla="*/ 299 h 2800"/>
                  <a:gd name="T2" fmla="*/ 479 w 2029"/>
                  <a:gd name="T3" fmla="*/ 466 h 2800"/>
                  <a:gd name="T4" fmla="*/ 304 w 2029"/>
                  <a:gd name="T5" fmla="*/ 723 h 2800"/>
                  <a:gd name="T6" fmla="*/ 259 w 2029"/>
                  <a:gd name="T7" fmla="*/ 1034 h 2800"/>
                  <a:gd name="T8" fmla="*/ 314 w 2029"/>
                  <a:gd name="T9" fmla="*/ 1283 h 2800"/>
                  <a:gd name="T10" fmla="*/ 414 w 2029"/>
                  <a:gd name="T11" fmla="*/ 1472 h 2800"/>
                  <a:gd name="T12" fmla="*/ 530 w 2029"/>
                  <a:gd name="T13" fmla="*/ 1646 h 2800"/>
                  <a:gd name="T14" fmla="*/ 603 w 2029"/>
                  <a:gd name="T15" fmla="*/ 1843 h 2800"/>
                  <a:gd name="T16" fmla="*/ 647 w 2029"/>
                  <a:gd name="T17" fmla="*/ 1978 h 2800"/>
                  <a:gd name="T18" fmla="*/ 1346 w 2029"/>
                  <a:gd name="T19" fmla="*/ 2011 h 2800"/>
                  <a:gd name="T20" fmla="*/ 1421 w 2029"/>
                  <a:gd name="T21" fmla="*/ 1912 h 2800"/>
                  <a:gd name="T22" fmla="*/ 1460 w 2029"/>
                  <a:gd name="T23" fmla="*/ 1721 h 2800"/>
                  <a:gd name="T24" fmla="*/ 1570 w 2029"/>
                  <a:gd name="T25" fmla="*/ 1538 h 2800"/>
                  <a:gd name="T26" fmla="*/ 1678 w 2029"/>
                  <a:gd name="T27" fmla="*/ 1364 h 2800"/>
                  <a:gd name="T28" fmla="*/ 1756 w 2029"/>
                  <a:gd name="T29" fmla="*/ 1143 h 2800"/>
                  <a:gd name="T30" fmla="*/ 1760 w 2029"/>
                  <a:gd name="T31" fmla="*/ 844 h 2800"/>
                  <a:gd name="T32" fmla="*/ 1634 w 2029"/>
                  <a:gd name="T33" fmla="*/ 559 h 2800"/>
                  <a:gd name="T34" fmla="*/ 1397 w 2029"/>
                  <a:gd name="T35" fmla="*/ 352 h 2800"/>
                  <a:gd name="T36" fmla="*/ 1084 w 2029"/>
                  <a:gd name="T37" fmla="*/ 258 h 2800"/>
                  <a:gd name="T38" fmla="*/ 1258 w 2029"/>
                  <a:gd name="T39" fmla="*/ 29 h 2800"/>
                  <a:gd name="T40" fmla="*/ 1613 w 2029"/>
                  <a:gd name="T41" fmla="*/ 188 h 2800"/>
                  <a:gd name="T42" fmla="*/ 1877 w 2029"/>
                  <a:gd name="T43" fmla="*/ 461 h 2800"/>
                  <a:gd name="T44" fmla="*/ 2015 w 2029"/>
                  <a:gd name="T45" fmla="*/ 815 h 2800"/>
                  <a:gd name="T46" fmla="*/ 2013 w 2029"/>
                  <a:gd name="T47" fmla="*/ 1166 h 2800"/>
                  <a:gd name="T48" fmla="*/ 1934 w 2029"/>
                  <a:gd name="T49" fmla="*/ 1424 h 2800"/>
                  <a:gd name="T50" fmla="*/ 1825 w 2029"/>
                  <a:gd name="T51" fmla="*/ 1617 h 2800"/>
                  <a:gd name="T52" fmla="*/ 1714 w 2029"/>
                  <a:gd name="T53" fmla="*/ 1785 h 2800"/>
                  <a:gd name="T54" fmla="*/ 1677 w 2029"/>
                  <a:gd name="T55" fmla="*/ 1934 h 2800"/>
                  <a:gd name="T56" fmla="*/ 1572 w 2029"/>
                  <a:gd name="T57" fmla="*/ 2150 h 2800"/>
                  <a:gd name="T58" fmla="*/ 1487 w 2029"/>
                  <a:gd name="T59" fmla="*/ 2294 h 2800"/>
                  <a:gd name="T60" fmla="*/ 1480 w 2029"/>
                  <a:gd name="T61" fmla="*/ 2429 h 2800"/>
                  <a:gd name="T62" fmla="*/ 1476 w 2029"/>
                  <a:gd name="T63" fmla="*/ 2492 h 2800"/>
                  <a:gd name="T64" fmla="*/ 1446 w 2029"/>
                  <a:gd name="T65" fmla="*/ 2575 h 2800"/>
                  <a:gd name="T66" fmla="*/ 1340 w 2029"/>
                  <a:gd name="T67" fmla="*/ 2666 h 2800"/>
                  <a:gd name="T68" fmla="*/ 1184 w 2029"/>
                  <a:gd name="T69" fmla="*/ 2779 h 2800"/>
                  <a:gd name="T70" fmla="*/ 891 w 2029"/>
                  <a:gd name="T71" fmla="*/ 2798 h 2800"/>
                  <a:gd name="T72" fmla="*/ 762 w 2029"/>
                  <a:gd name="T73" fmla="*/ 2698 h 2800"/>
                  <a:gd name="T74" fmla="*/ 607 w 2029"/>
                  <a:gd name="T75" fmla="*/ 2606 h 2800"/>
                  <a:gd name="T76" fmla="*/ 556 w 2029"/>
                  <a:gd name="T77" fmla="*/ 2509 h 2800"/>
                  <a:gd name="T78" fmla="*/ 551 w 2029"/>
                  <a:gd name="T79" fmla="*/ 2466 h 2800"/>
                  <a:gd name="T80" fmla="*/ 545 w 2029"/>
                  <a:gd name="T81" fmla="*/ 2350 h 2800"/>
                  <a:gd name="T82" fmla="*/ 538 w 2029"/>
                  <a:gd name="T83" fmla="*/ 2221 h 2800"/>
                  <a:gd name="T84" fmla="*/ 376 w 2029"/>
                  <a:gd name="T85" fmla="*/ 2025 h 2800"/>
                  <a:gd name="T86" fmla="*/ 340 w 2029"/>
                  <a:gd name="T87" fmla="*/ 1839 h 2800"/>
                  <a:gd name="T88" fmla="*/ 248 w 2029"/>
                  <a:gd name="T89" fmla="*/ 1682 h 2800"/>
                  <a:gd name="T90" fmla="*/ 138 w 2029"/>
                  <a:gd name="T91" fmla="*/ 1508 h 2800"/>
                  <a:gd name="T92" fmla="*/ 41 w 2029"/>
                  <a:gd name="T93" fmla="*/ 1278 h 2800"/>
                  <a:gd name="T94" fmla="*/ 0 w 2029"/>
                  <a:gd name="T95" fmla="*/ 973 h 2800"/>
                  <a:gd name="T96" fmla="*/ 80 w 2029"/>
                  <a:gd name="T97" fmla="*/ 595 h 2800"/>
                  <a:gd name="T98" fmla="*/ 298 w 2029"/>
                  <a:gd name="T99" fmla="*/ 286 h 2800"/>
                  <a:gd name="T100" fmla="*/ 621 w 2029"/>
                  <a:gd name="T101" fmla="*/ 77 h 2800"/>
                  <a:gd name="T102" fmla="*/ 1014 w 2029"/>
                  <a:gd name="T103" fmla="*/ 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29" h="2800">
                    <a:moveTo>
                      <a:pt x="1014" y="255"/>
                    </a:moveTo>
                    <a:lnTo>
                      <a:pt x="945" y="258"/>
                    </a:lnTo>
                    <a:lnTo>
                      <a:pt x="878" y="266"/>
                    </a:lnTo>
                    <a:lnTo>
                      <a:pt x="813" y="281"/>
                    </a:lnTo>
                    <a:lnTo>
                      <a:pt x="750" y="299"/>
                    </a:lnTo>
                    <a:lnTo>
                      <a:pt x="690" y="324"/>
                    </a:lnTo>
                    <a:lnTo>
                      <a:pt x="632" y="354"/>
                    </a:lnTo>
                    <a:lnTo>
                      <a:pt x="578" y="387"/>
                    </a:lnTo>
                    <a:lnTo>
                      <a:pt x="527" y="424"/>
                    </a:lnTo>
                    <a:lnTo>
                      <a:pt x="479" y="466"/>
                    </a:lnTo>
                    <a:lnTo>
                      <a:pt x="435" y="511"/>
                    </a:lnTo>
                    <a:lnTo>
                      <a:pt x="396" y="559"/>
                    </a:lnTo>
                    <a:lnTo>
                      <a:pt x="361" y="611"/>
                    </a:lnTo>
                    <a:lnTo>
                      <a:pt x="330" y="666"/>
                    </a:lnTo>
                    <a:lnTo>
                      <a:pt x="304" y="723"/>
                    </a:lnTo>
                    <a:lnTo>
                      <a:pt x="284" y="783"/>
                    </a:lnTo>
                    <a:lnTo>
                      <a:pt x="270" y="844"/>
                    </a:lnTo>
                    <a:lnTo>
                      <a:pt x="260" y="908"/>
                    </a:lnTo>
                    <a:lnTo>
                      <a:pt x="257" y="973"/>
                    </a:lnTo>
                    <a:lnTo>
                      <a:pt x="259" y="1034"/>
                    </a:lnTo>
                    <a:lnTo>
                      <a:pt x="264" y="1090"/>
                    </a:lnTo>
                    <a:lnTo>
                      <a:pt x="273" y="1143"/>
                    </a:lnTo>
                    <a:lnTo>
                      <a:pt x="284" y="1193"/>
                    </a:lnTo>
                    <a:lnTo>
                      <a:pt x="298" y="1240"/>
                    </a:lnTo>
                    <a:lnTo>
                      <a:pt x="314" y="1283"/>
                    </a:lnTo>
                    <a:lnTo>
                      <a:pt x="331" y="1325"/>
                    </a:lnTo>
                    <a:lnTo>
                      <a:pt x="351" y="1364"/>
                    </a:lnTo>
                    <a:lnTo>
                      <a:pt x="371" y="1402"/>
                    </a:lnTo>
                    <a:lnTo>
                      <a:pt x="393" y="1437"/>
                    </a:lnTo>
                    <a:lnTo>
                      <a:pt x="414" y="1472"/>
                    </a:lnTo>
                    <a:lnTo>
                      <a:pt x="437" y="1505"/>
                    </a:lnTo>
                    <a:lnTo>
                      <a:pt x="458" y="1537"/>
                    </a:lnTo>
                    <a:lnTo>
                      <a:pt x="483" y="1573"/>
                    </a:lnTo>
                    <a:lnTo>
                      <a:pt x="507" y="1610"/>
                    </a:lnTo>
                    <a:lnTo>
                      <a:pt x="530" y="1646"/>
                    </a:lnTo>
                    <a:lnTo>
                      <a:pt x="551" y="1683"/>
                    </a:lnTo>
                    <a:lnTo>
                      <a:pt x="569" y="1721"/>
                    </a:lnTo>
                    <a:lnTo>
                      <a:pt x="584" y="1760"/>
                    </a:lnTo>
                    <a:lnTo>
                      <a:pt x="595" y="1800"/>
                    </a:lnTo>
                    <a:lnTo>
                      <a:pt x="603" y="1843"/>
                    </a:lnTo>
                    <a:lnTo>
                      <a:pt x="605" y="1888"/>
                    </a:lnTo>
                    <a:lnTo>
                      <a:pt x="608" y="1912"/>
                    </a:lnTo>
                    <a:lnTo>
                      <a:pt x="617" y="1936"/>
                    </a:lnTo>
                    <a:lnTo>
                      <a:pt x="630" y="1958"/>
                    </a:lnTo>
                    <a:lnTo>
                      <a:pt x="647" y="1978"/>
                    </a:lnTo>
                    <a:lnTo>
                      <a:pt x="665" y="1996"/>
                    </a:lnTo>
                    <a:lnTo>
                      <a:pt x="683" y="2011"/>
                    </a:lnTo>
                    <a:lnTo>
                      <a:pt x="701" y="2025"/>
                    </a:lnTo>
                    <a:lnTo>
                      <a:pt x="1328" y="2025"/>
                    </a:lnTo>
                    <a:lnTo>
                      <a:pt x="1346" y="2011"/>
                    </a:lnTo>
                    <a:lnTo>
                      <a:pt x="1364" y="1996"/>
                    </a:lnTo>
                    <a:lnTo>
                      <a:pt x="1383" y="1978"/>
                    </a:lnTo>
                    <a:lnTo>
                      <a:pt x="1399" y="1958"/>
                    </a:lnTo>
                    <a:lnTo>
                      <a:pt x="1412" y="1936"/>
                    </a:lnTo>
                    <a:lnTo>
                      <a:pt x="1421" y="1912"/>
                    </a:lnTo>
                    <a:lnTo>
                      <a:pt x="1424" y="1888"/>
                    </a:lnTo>
                    <a:lnTo>
                      <a:pt x="1426" y="1843"/>
                    </a:lnTo>
                    <a:lnTo>
                      <a:pt x="1434" y="1800"/>
                    </a:lnTo>
                    <a:lnTo>
                      <a:pt x="1445" y="1760"/>
                    </a:lnTo>
                    <a:lnTo>
                      <a:pt x="1460" y="1721"/>
                    </a:lnTo>
                    <a:lnTo>
                      <a:pt x="1478" y="1684"/>
                    </a:lnTo>
                    <a:lnTo>
                      <a:pt x="1498" y="1646"/>
                    </a:lnTo>
                    <a:lnTo>
                      <a:pt x="1520" y="1610"/>
                    </a:lnTo>
                    <a:lnTo>
                      <a:pt x="1545" y="1574"/>
                    </a:lnTo>
                    <a:lnTo>
                      <a:pt x="1570" y="1538"/>
                    </a:lnTo>
                    <a:lnTo>
                      <a:pt x="1592" y="1506"/>
                    </a:lnTo>
                    <a:lnTo>
                      <a:pt x="1614" y="1473"/>
                    </a:lnTo>
                    <a:lnTo>
                      <a:pt x="1636" y="1438"/>
                    </a:lnTo>
                    <a:lnTo>
                      <a:pt x="1658" y="1402"/>
                    </a:lnTo>
                    <a:lnTo>
                      <a:pt x="1678" y="1364"/>
                    </a:lnTo>
                    <a:lnTo>
                      <a:pt x="1698" y="1325"/>
                    </a:lnTo>
                    <a:lnTo>
                      <a:pt x="1715" y="1283"/>
                    </a:lnTo>
                    <a:lnTo>
                      <a:pt x="1731" y="1240"/>
                    </a:lnTo>
                    <a:lnTo>
                      <a:pt x="1745" y="1193"/>
                    </a:lnTo>
                    <a:lnTo>
                      <a:pt x="1756" y="1143"/>
                    </a:lnTo>
                    <a:lnTo>
                      <a:pt x="1765" y="1090"/>
                    </a:lnTo>
                    <a:lnTo>
                      <a:pt x="1770" y="1034"/>
                    </a:lnTo>
                    <a:lnTo>
                      <a:pt x="1772" y="973"/>
                    </a:lnTo>
                    <a:lnTo>
                      <a:pt x="1769" y="908"/>
                    </a:lnTo>
                    <a:lnTo>
                      <a:pt x="1760" y="844"/>
                    </a:lnTo>
                    <a:lnTo>
                      <a:pt x="1745" y="782"/>
                    </a:lnTo>
                    <a:lnTo>
                      <a:pt x="1725" y="723"/>
                    </a:lnTo>
                    <a:lnTo>
                      <a:pt x="1700" y="666"/>
                    </a:lnTo>
                    <a:lnTo>
                      <a:pt x="1668" y="610"/>
                    </a:lnTo>
                    <a:lnTo>
                      <a:pt x="1634" y="559"/>
                    </a:lnTo>
                    <a:lnTo>
                      <a:pt x="1594" y="511"/>
                    </a:lnTo>
                    <a:lnTo>
                      <a:pt x="1550" y="466"/>
                    </a:lnTo>
                    <a:lnTo>
                      <a:pt x="1503" y="424"/>
                    </a:lnTo>
                    <a:lnTo>
                      <a:pt x="1451" y="386"/>
                    </a:lnTo>
                    <a:lnTo>
                      <a:pt x="1397" y="352"/>
                    </a:lnTo>
                    <a:lnTo>
                      <a:pt x="1339" y="324"/>
                    </a:lnTo>
                    <a:lnTo>
                      <a:pt x="1278" y="299"/>
                    </a:lnTo>
                    <a:lnTo>
                      <a:pt x="1216" y="281"/>
                    </a:lnTo>
                    <a:lnTo>
                      <a:pt x="1151" y="266"/>
                    </a:lnTo>
                    <a:lnTo>
                      <a:pt x="1084" y="258"/>
                    </a:lnTo>
                    <a:lnTo>
                      <a:pt x="1014" y="255"/>
                    </a:lnTo>
                    <a:close/>
                    <a:moveTo>
                      <a:pt x="1014" y="0"/>
                    </a:moveTo>
                    <a:lnTo>
                      <a:pt x="1097" y="3"/>
                    </a:lnTo>
                    <a:lnTo>
                      <a:pt x="1179" y="13"/>
                    </a:lnTo>
                    <a:lnTo>
                      <a:pt x="1258" y="29"/>
                    </a:lnTo>
                    <a:lnTo>
                      <a:pt x="1335" y="50"/>
                    </a:lnTo>
                    <a:lnTo>
                      <a:pt x="1408" y="77"/>
                    </a:lnTo>
                    <a:lnTo>
                      <a:pt x="1480" y="109"/>
                    </a:lnTo>
                    <a:lnTo>
                      <a:pt x="1548" y="147"/>
                    </a:lnTo>
                    <a:lnTo>
                      <a:pt x="1613" y="188"/>
                    </a:lnTo>
                    <a:lnTo>
                      <a:pt x="1673" y="235"/>
                    </a:lnTo>
                    <a:lnTo>
                      <a:pt x="1731" y="286"/>
                    </a:lnTo>
                    <a:lnTo>
                      <a:pt x="1783" y="340"/>
                    </a:lnTo>
                    <a:lnTo>
                      <a:pt x="1833" y="399"/>
                    </a:lnTo>
                    <a:lnTo>
                      <a:pt x="1877" y="461"/>
                    </a:lnTo>
                    <a:lnTo>
                      <a:pt x="1915" y="526"/>
                    </a:lnTo>
                    <a:lnTo>
                      <a:pt x="1949" y="595"/>
                    </a:lnTo>
                    <a:lnTo>
                      <a:pt x="1976" y="667"/>
                    </a:lnTo>
                    <a:lnTo>
                      <a:pt x="1999" y="739"/>
                    </a:lnTo>
                    <a:lnTo>
                      <a:pt x="2015" y="815"/>
                    </a:lnTo>
                    <a:lnTo>
                      <a:pt x="2025" y="893"/>
                    </a:lnTo>
                    <a:lnTo>
                      <a:pt x="2029" y="973"/>
                    </a:lnTo>
                    <a:lnTo>
                      <a:pt x="2026" y="1041"/>
                    </a:lnTo>
                    <a:lnTo>
                      <a:pt x="2021" y="1105"/>
                    </a:lnTo>
                    <a:lnTo>
                      <a:pt x="2013" y="1166"/>
                    </a:lnTo>
                    <a:lnTo>
                      <a:pt x="2001" y="1224"/>
                    </a:lnTo>
                    <a:lnTo>
                      <a:pt x="1988" y="1278"/>
                    </a:lnTo>
                    <a:lnTo>
                      <a:pt x="1972" y="1329"/>
                    </a:lnTo>
                    <a:lnTo>
                      <a:pt x="1953" y="1378"/>
                    </a:lnTo>
                    <a:lnTo>
                      <a:pt x="1934" y="1424"/>
                    </a:lnTo>
                    <a:lnTo>
                      <a:pt x="1913" y="1466"/>
                    </a:lnTo>
                    <a:lnTo>
                      <a:pt x="1892" y="1507"/>
                    </a:lnTo>
                    <a:lnTo>
                      <a:pt x="1869" y="1546"/>
                    </a:lnTo>
                    <a:lnTo>
                      <a:pt x="1847" y="1583"/>
                    </a:lnTo>
                    <a:lnTo>
                      <a:pt x="1825" y="1617"/>
                    </a:lnTo>
                    <a:lnTo>
                      <a:pt x="1803" y="1649"/>
                    </a:lnTo>
                    <a:lnTo>
                      <a:pt x="1781" y="1681"/>
                    </a:lnTo>
                    <a:lnTo>
                      <a:pt x="1756" y="1719"/>
                    </a:lnTo>
                    <a:lnTo>
                      <a:pt x="1733" y="1753"/>
                    </a:lnTo>
                    <a:lnTo>
                      <a:pt x="1714" y="1785"/>
                    </a:lnTo>
                    <a:lnTo>
                      <a:pt x="1700" y="1813"/>
                    </a:lnTo>
                    <a:lnTo>
                      <a:pt x="1689" y="1839"/>
                    </a:lnTo>
                    <a:lnTo>
                      <a:pt x="1682" y="1864"/>
                    </a:lnTo>
                    <a:lnTo>
                      <a:pt x="1680" y="1888"/>
                    </a:lnTo>
                    <a:lnTo>
                      <a:pt x="1677" y="1934"/>
                    </a:lnTo>
                    <a:lnTo>
                      <a:pt x="1667" y="1980"/>
                    </a:lnTo>
                    <a:lnTo>
                      <a:pt x="1652" y="2025"/>
                    </a:lnTo>
                    <a:lnTo>
                      <a:pt x="1630" y="2068"/>
                    </a:lnTo>
                    <a:lnTo>
                      <a:pt x="1604" y="2110"/>
                    </a:lnTo>
                    <a:lnTo>
                      <a:pt x="1572" y="2150"/>
                    </a:lnTo>
                    <a:lnTo>
                      <a:pt x="1534" y="2187"/>
                    </a:lnTo>
                    <a:lnTo>
                      <a:pt x="1491" y="2221"/>
                    </a:lnTo>
                    <a:lnTo>
                      <a:pt x="1490" y="2242"/>
                    </a:lnTo>
                    <a:lnTo>
                      <a:pt x="1489" y="2267"/>
                    </a:lnTo>
                    <a:lnTo>
                      <a:pt x="1487" y="2294"/>
                    </a:lnTo>
                    <a:lnTo>
                      <a:pt x="1486" y="2322"/>
                    </a:lnTo>
                    <a:lnTo>
                      <a:pt x="1484" y="2350"/>
                    </a:lnTo>
                    <a:lnTo>
                      <a:pt x="1483" y="2378"/>
                    </a:lnTo>
                    <a:lnTo>
                      <a:pt x="1481" y="2405"/>
                    </a:lnTo>
                    <a:lnTo>
                      <a:pt x="1480" y="2429"/>
                    </a:lnTo>
                    <a:lnTo>
                      <a:pt x="1479" y="2449"/>
                    </a:lnTo>
                    <a:lnTo>
                      <a:pt x="1478" y="2466"/>
                    </a:lnTo>
                    <a:lnTo>
                      <a:pt x="1478" y="2476"/>
                    </a:lnTo>
                    <a:lnTo>
                      <a:pt x="1476" y="2479"/>
                    </a:lnTo>
                    <a:lnTo>
                      <a:pt x="1476" y="2492"/>
                    </a:lnTo>
                    <a:lnTo>
                      <a:pt x="1474" y="2506"/>
                    </a:lnTo>
                    <a:lnTo>
                      <a:pt x="1470" y="2522"/>
                    </a:lnTo>
                    <a:lnTo>
                      <a:pt x="1465" y="2539"/>
                    </a:lnTo>
                    <a:lnTo>
                      <a:pt x="1457" y="2557"/>
                    </a:lnTo>
                    <a:lnTo>
                      <a:pt x="1446" y="2575"/>
                    </a:lnTo>
                    <a:lnTo>
                      <a:pt x="1432" y="2594"/>
                    </a:lnTo>
                    <a:lnTo>
                      <a:pt x="1416" y="2613"/>
                    </a:lnTo>
                    <a:lnTo>
                      <a:pt x="1395" y="2631"/>
                    </a:lnTo>
                    <a:lnTo>
                      <a:pt x="1370" y="2650"/>
                    </a:lnTo>
                    <a:lnTo>
                      <a:pt x="1340" y="2666"/>
                    </a:lnTo>
                    <a:lnTo>
                      <a:pt x="1307" y="2683"/>
                    </a:lnTo>
                    <a:lnTo>
                      <a:pt x="1267" y="2698"/>
                    </a:lnTo>
                    <a:lnTo>
                      <a:pt x="1244" y="2727"/>
                    </a:lnTo>
                    <a:lnTo>
                      <a:pt x="1216" y="2754"/>
                    </a:lnTo>
                    <a:lnTo>
                      <a:pt x="1184" y="2779"/>
                    </a:lnTo>
                    <a:lnTo>
                      <a:pt x="1162" y="2790"/>
                    </a:lnTo>
                    <a:lnTo>
                      <a:pt x="1138" y="2798"/>
                    </a:lnTo>
                    <a:lnTo>
                      <a:pt x="1113" y="2800"/>
                    </a:lnTo>
                    <a:lnTo>
                      <a:pt x="916" y="2800"/>
                    </a:lnTo>
                    <a:lnTo>
                      <a:pt x="891" y="2798"/>
                    </a:lnTo>
                    <a:lnTo>
                      <a:pt x="867" y="2790"/>
                    </a:lnTo>
                    <a:lnTo>
                      <a:pt x="845" y="2779"/>
                    </a:lnTo>
                    <a:lnTo>
                      <a:pt x="813" y="2754"/>
                    </a:lnTo>
                    <a:lnTo>
                      <a:pt x="785" y="2727"/>
                    </a:lnTo>
                    <a:lnTo>
                      <a:pt x="762" y="2698"/>
                    </a:lnTo>
                    <a:lnTo>
                      <a:pt x="720" y="2681"/>
                    </a:lnTo>
                    <a:lnTo>
                      <a:pt x="684" y="2664"/>
                    </a:lnTo>
                    <a:lnTo>
                      <a:pt x="653" y="2646"/>
                    </a:lnTo>
                    <a:lnTo>
                      <a:pt x="628" y="2626"/>
                    </a:lnTo>
                    <a:lnTo>
                      <a:pt x="607" y="2606"/>
                    </a:lnTo>
                    <a:lnTo>
                      <a:pt x="590" y="2585"/>
                    </a:lnTo>
                    <a:lnTo>
                      <a:pt x="578" y="2566"/>
                    </a:lnTo>
                    <a:lnTo>
                      <a:pt x="567" y="2546"/>
                    </a:lnTo>
                    <a:lnTo>
                      <a:pt x="561" y="2527"/>
                    </a:lnTo>
                    <a:lnTo>
                      <a:pt x="556" y="2509"/>
                    </a:lnTo>
                    <a:lnTo>
                      <a:pt x="554" y="2494"/>
                    </a:lnTo>
                    <a:lnTo>
                      <a:pt x="552" y="2479"/>
                    </a:lnTo>
                    <a:lnTo>
                      <a:pt x="552" y="2479"/>
                    </a:lnTo>
                    <a:lnTo>
                      <a:pt x="552" y="2476"/>
                    </a:lnTo>
                    <a:lnTo>
                      <a:pt x="551" y="2466"/>
                    </a:lnTo>
                    <a:lnTo>
                      <a:pt x="550" y="2449"/>
                    </a:lnTo>
                    <a:lnTo>
                      <a:pt x="549" y="2429"/>
                    </a:lnTo>
                    <a:lnTo>
                      <a:pt x="548" y="2405"/>
                    </a:lnTo>
                    <a:lnTo>
                      <a:pt x="546" y="2378"/>
                    </a:lnTo>
                    <a:lnTo>
                      <a:pt x="545" y="2350"/>
                    </a:lnTo>
                    <a:lnTo>
                      <a:pt x="543" y="2322"/>
                    </a:lnTo>
                    <a:lnTo>
                      <a:pt x="542" y="2294"/>
                    </a:lnTo>
                    <a:lnTo>
                      <a:pt x="540" y="2267"/>
                    </a:lnTo>
                    <a:lnTo>
                      <a:pt x="539" y="2242"/>
                    </a:lnTo>
                    <a:lnTo>
                      <a:pt x="538" y="2221"/>
                    </a:lnTo>
                    <a:lnTo>
                      <a:pt x="495" y="2187"/>
                    </a:lnTo>
                    <a:lnTo>
                      <a:pt x="457" y="2150"/>
                    </a:lnTo>
                    <a:lnTo>
                      <a:pt x="425" y="2110"/>
                    </a:lnTo>
                    <a:lnTo>
                      <a:pt x="398" y="2068"/>
                    </a:lnTo>
                    <a:lnTo>
                      <a:pt x="376" y="2025"/>
                    </a:lnTo>
                    <a:lnTo>
                      <a:pt x="362" y="1980"/>
                    </a:lnTo>
                    <a:lnTo>
                      <a:pt x="352" y="1934"/>
                    </a:lnTo>
                    <a:lnTo>
                      <a:pt x="349" y="1888"/>
                    </a:lnTo>
                    <a:lnTo>
                      <a:pt x="347" y="1864"/>
                    </a:lnTo>
                    <a:lnTo>
                      <a:pt x="340" y="1839"/>
                    </a:lnTo>
                    <a:lnTo>
                      <a:pt x="329" y="1813"/>
                    </a:lnTo>
                    <a:lnTo>
                      <a:pt x="315" y="1785"/>
                    </a:lnTo>
                    <a:lnTo>
                      <a:pt x="296" y="1753"/>
                    </a:lnTo>
                    <a:lnTo>
                      <a:pt x="274" y="1719"/>
                    </a:lnTo>
                    <a:lnTo>
                      <a:pt x="248" y="1682"/>
                    </a:lnTo>
                    <a:lnTo>
                      <a:pt x="227" y="1650"/>
                    </a:lnTo>
                    <a:lnTo>
                      <a:pt x="205" y="1617"/>
                    </a:lnTo>
                    <a:lnTo>
                      <a:pt x="182" y="1583"/>
                    </a:lnTo>
                    <a:lnTo>
                      <a:pt x="160" y="1546"/>
                    </a:lnTo>
                    <a:lnTo>
                      <a:pt x="138" y="1508"/>
                    </a:lnTo>
                    <a:lnTo>
                      <a:pt x="116" y="1466"/>
                    </a:lnTo>
                    <a:lnTo>
                      <a:pt x="95" y="1424"/>
                    </a:lnTo>
                    <a:lnTo>
                      <a:pt x="76" y="1378"/>
                    </a:lnTo>
                    <a:lnTo>
                      <a:pt x="57" y="1329"/>
                    </a:lnTo>
                    <a:lnTo>
                      <a:pt x="41" y="1278"/>
                    </a:lnTo>
                    <a:lnTo>
                      <a:pt x="28" y="1224"/>
                    </a:lnTo>
                    <a:lnTo>
                      <a:pt x="16" y="1166"/>
                    </a:lnTo>
                    <a:lnTo>
                      <a:pt x="8" y="1105"/>
                    </a:lnTo>
                    <a:lnTo>
                      <a:pt x="2" y="1041"/>
                    </a:lnTo>
                    <a:lnTo>
                      <a:pt x="0" y="973"/>
                    </a:lnTo>
                    <a:lnTo>
                      <a:pt x="4" y="893"/>
                    </a:lnTo>
                    <a:lnTo>
                      <a:pt x="14" y="815"/>
                    </a:lnTo>
                    <a:lnTo>
                      <a:pt x="30" y="739"/>
                    </a:lnTo>
                    <a:lnTo>
                      <a:pt x="53" y="667"/>
                    </a:lnTo>
                    <a:lnTo>
                      <a:pt x="80" y="595"/>
                    </a:lnTo>
                    <a:lnTo>
                      <a:pt x="114" y="526"/>
                    </a:lnTo>
                    <a:lnTo>
                      <a:pt x="152" y="461"/>
                    </a:lnTo>
                    <a:lnTo>
                      <a:pt x="196" y="399"/>
                    </a:lnTo>
                    <a:lnTo>
                      <a:pt x="246" y="340"/>
                    </a:lnTo>
                    <a:lnTo>
                      <a:pt x="298" y="286"/>
                    </a:lnTo>
                    <a:lnTo>
                      <a:pt x="356" y="235"/>
                    </a:lnTo>
                    <a:lnTo>
                      <a:pt x="416" y="188"/>
                    </a:lnTo>
                    <a:lnTo>
                      <a:pt x="481" y="147"/>
                    </a:lnTo>
                    <a:lnTo>
                      <a:pt x="549" y="109"/>
                    </a:lnTo>
                    <a:lnTo>
                      <a:pt x="621" y="77"/>
                    </a:lnTo>
                    <a:lnTo>
                      <a:pt x="695" y="50"/>
                    </a:lnTo>
                    <a:lnTo>
                      <a:pt x="771" y="29"/>
                    </a:lnTo>
                    <a:lnTo>
                      <a:pt x="850" y="13"/>
                    </a:lnTo>
                    <a:lnTo>
                      <a:pt x="932" y="3"/>
                    </a:lnTo>
                    <a:lnTo>
                      <a:pt x="101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0" name="Freeform 38"/>
              <p:cNvSpPr>
                <a:spLocks/>
              </p:cNvSpPr>
              <p:nvPr/>
            </p:nvSpPr>
            <p:spPr bwMode="auto">
              <a:xfrm>
                <a:off x="800101" y="2925763"/>
                <a:ext cx="19050" cy="46038"/>
              </a:xfrm>
              <a:custGeom>
                <a:avLst/>
                <a:gdLst>
                  <a:gd name="T0" fmla="*/ 63 w 127"/>
                  <a:gd name="T1" fmla="*/ 0 h 318"/>
                  <a:gd name="T2" fmla="*/ 63 w 127"/>
                  <a:gd name="T3" fmla="*/ 0 h 318"/>
                  <a:gd name="T4" fmla="*/ 80 w 127"/>
                  <a:gd name="T5" fmla="*/ 2 h 318"/>
                  <a:gd name="T6" fmla="*/ 96 w 127"/>
                  <a:gd name="T7" fmla="*/ 9 h 318"/>
                  <a:gd name="T8" fmla="*/ 109 w 127"/>
                  <a:gd name="T9" fmla="*/ 19 h 318"/>
                  <a:gd name="T10" fmla="*/ 119 w 127"/>
                  <a:gd name="T11" fmla="*/ 32 h 318"/>
                  <a:gd name="T12" fmla="*/ 125 w 127"/>
                  <a:gd name="T13" fmla="*/ 47 h 318"/>
                  <a:gd name="T14" fmla="*/ 127 w 127"/>
                  <a:gd name="T15" fmla="*/ 64 h 318"/>
                  <a:gd name="T16" fmla="*/ 127 w 127"/>
                  <a:gd name="T17" fmla="*/ 254 h 318"/>
                  <a:gd name="T18" fmla="*/ 125 w 127"/>
                  <a:gd name="T19" fmla="*/ 272 h 318"/>
                  <a:gd name="T20" fmla="*/ 119 w 127"/>
                  <a:gd name="T21" fmla="*/ 286 h 318"/>
                  <a:gd name="T22" fmla="*/ 109 w 127"/>
                  <a:gd name="T23" fmla="*/ 300 h 318"/>
                  <a:gd name="T24" fmla="*/ 96 w 127"/>
                  <a:gd name="T25" fmla="*/ 309 h 318"/>
                  <a:gd name="T26" fmla="*/ 80 w 127"/>
                  <a:gd name="T27" fmla="*/ 315 h 318"/>
                  <a:gd name="T28" fmla="*/ 63 w 127"/>
                  <a:gd name="T29" fmla="*/ 318 h 318"/>
                  <a:gd name="T30" fmla="*/ 47 w 127"/>
                  <a:gd name="T31" fmla="*/ 315 h 318"/>
                  <a:gd name="T32" fmla="*/ 31 w 127"/>
                  <a:gd name="T33" fmla="*/ 309 h 318"/>
                  <a:gd name="T34" fmla="*/ 18 w 127"/>
                  <a:gd name="T35" fmla="*/ 300 h 318"/>
                  <a:gd name="T36" fmla="*/ 8 w 127"/>
                  <a:gd name="T37" fmla="*/ 286 h 318"/>
                  <a:gd name="T38" fmla="*/ 2 w 127"/>
                  <a:gd name="T39" fmla="*/ 272 h 318"/>
                  <a:gd name="T40" fmla="*/ 0 w 127"/>
                  <a:gd name="T41" fmla="*/ 254 h 318"/>
                  <a:gd name="T42" fmla="*/ 0 w 127"/>
                  <a:gd name="T43" fmla="*/ 64 h 318"/>
                  <a:gd name="T44" fmla="*/ 2 w 127"/>
                  <a:gd name="T45" fmla="*/ 47 h 318"/>
                  <a:gd name="T46" fmla="*/ 8 w 127"/>
                  <a:gd name="T47" fmla="*/ 32 h 318"/>
                  <a:gd name="T48" fmla="*/ 18 w 127"/>
                  <a:gd name="T49" fmla="*/ 19 h 318"/>
                  <a:gd name="T50" fmla="*/ 31 w 127"/>
                  <a:gd name="T51" fmla="*/ 9 h 318"/>
                  <a:gd name="T52" fmla="*/ 47 w 127"/>
                  <a:gd name="T53" fmla="*/ 2 h 318"/>
                  <a:gd name="T54" fmla="*/ 63 w 127"/>
                  <a:gd name="T5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318">
                    <a:moveTo>
                      <a:pt x="63" y="0"/>
                    </a:moveTo>
                    <a:lnTo>
                      <a:pt x="63" y="0"/>
                    </a:lnTo>
                    <a:lnTo>
                      <a:pt x="80" y="2"/>
                    </a:lnTo>
                    <a:lnTo>
                      <a:pt x="96" y="9"/>
                    </a:lnTo>
                    <a:lnTo>
                      <a:pt x="109" y="19"/>
                    </a:lnTo>
                    <a:lnTo>
                      <a:pt x="119" y="32"/>
                    </a:lnTo>
                    <a:lnTo>
                      <a:pt x="125" y="47"/>
                    </a:lnTo>
                    <a:lnTo>
                      <a:pt x="127" y="64"/>
                    </a:lnTo>
                    <a:lnTo>
                      <a:pt x="127" y="254"/>
                    </a:lnTo>
                    <a:lnTo>
                      <a:pt x="125" y="272"/>
                    </a:lnTo>
                    <a:lnTo>
                      <a:pt x="119" y="286"/>
                    </a:lnTo>
                    <a:lnTo>
                      <a:pt x="109" y="300"/>
                    </a:lnTo>
                    <a:lnTo>
                      <a:pt x="96" y="309"/>
                    </a:lnTo>
                    <a:lnTo>
                      <a:pt x="80" y="315"/>
                    </a:lnTo>
                    <a:lnTo>
                      <a:pt x="63" y="318"/>
                    </a:lnTo>
                    <a:lnTo>
                      <a:pt x="47" y="315"/>
                    </a:lnTo>
                    <a:lnTo>
                      <a:pt x="31" y="309"/>
                    </a:lnTo>
                    <a:lnTo>
                      <a:pt x="18" y="300"/>
                    </a:lnTo>
                    <a:lnTo>
                      <a:pt x="8" y="286"/>
                    </a:lnTo>
                    <a:lnTo>
                      <a:pt x="2" y="272"/>
                    </a:lnTo>
                    <a:lnTo>
                      <a:pt x="0" y="254"/>
                    </a:lnTo>
                    <a:lnTo>
                      <a:pt x="0" y="64"/>
                    </a:lnTo>
                    <a:lnTo>
                      <a:pt x="2" y="47"/>
                    </a:lnTo>
                    <a:lnTo>
                      <a:pt x="8" y="32"/>
                    </a:lnTo>
                    <a:lnTo>
                      <a:pt x="18" y="19"/>
                    </a:lnTo>
                    <a:lnTo>
                      <a:pt x="31" y="9"/>
                    </a:lnTo>
                    <a:lnTo>
                      <a:pt x="47" y="2"/>
                    </a:lnTo>
                    <a:lnTo>
                      <a:pt x="63"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1" name="Freeform 39"/>
              <p:cNvSpPr>
                <a:spLocks/>
              </p:cNvSpPr>
              <p:nvPr/>
            </p:nvSpPr>
            <p:spPr bwMode="auto">
              <a:xfrm>
                <a:off x="696913" y="2954338"/>
                <a:ext cx="31750" cy="41275"/>
              </a:xfrm>
              <a:custGeom>
                <a:avLst/>
                <a:gdLst>
                  <a:gd name="T0" fmla="*/ 64 w 224"/>
                  <a:gd name="T1" fmla="*/ 0 h 293"/>
                  <a:gd name="T2" fmla="*/ 80 w 224"/>
                  <a:gd name="T3" fmla="*/ 2 h 293"/>
                  <a:gd name="T4" fmla="*/ 95 w 224"/>
                  <a:gd name="T5" fmla="*/ 8 h 293"/>
                  <a:gd name="T6" fmla="*/ 109 w 224"/>
                  <a:gd name="T7" fmla="*/ 18 h 293"/>
                  <a:gd name="T8" fmla="*/ 119 w 224"/>
                  <a:gd name="T9" fmla="*/ 32 h 293"/>
                  <a:gd name="T10" fmla="*/ 216 w 224"/>
                  <a:gd name="T11" fmla="*/ 197 h 293"/>
                  <a:gd name="T12" fmla="*/ 222 w 224"/>
                  <a:gd name="T13" fmla="*/ 213 h 293"/>
                  <a:gd name="T14" fmla="*/ 224 w 224"/>
                  <a:gd name="T15" fmla="*/ 230 h 293"/>
                  <a:gd name="T16" fmla="*/ 222 w 224"/>
                  <a:gd name="T17" fmla="*/ 245 h 293"/>
                  <a:gd name="T18" fmla="*/ 216 w 224"/>
                  <a:gd name="T19" fmla="*/ 261 h 293"/>
                  <a:gd name="T20" fmla="*/ 206 w 224"/>
                  <a:gd name="T21" fmla="*/ 274 h 293"/>
                  <a:gd name="T22" fmla="*/ 193 w 224"/>
                  <a:gd name="T23" fmla="*/ 285 h 293"/>
                  <a:gd name="T24" fmla="*/ 177 w 224"/>
                  <a:gd name="T25" fmla="*/ 291 h 293"/>
                  <a:gd name="T26" fmla="*/ 160 w 224"/>
                  <a:gd name="T27" fmla="*/ 293 h 293"/>
                  <a:gd name="T28" fmla="*/ 143 w 224"/>
                  <a:gd name="T29" fmla="*/ 291 h 293"/>
                  <a:gd name="T30" fmla="*/ 129 w 224"/>
                  <a:gd name="T31" fmla="*/ 285 h 293"/>
                  <a:gd name="T32" fmla="*/ 115 w 224"/>
                  <a:gd name="T33" fmla="*/ 274 h 293"/>
                  <a:gd name="T34" fmla="*/ 105 w 224"/>
                  <a:gd name="T35" fmla="*/ 261 h 293"/>
                  <a:gd name="T36" fmla="*/ 8 w 224"/>
                  <a:gd name="T37" fmla="*/ 95 h 293"/>
                  <a:gd name="T38" fmla="*/ 2 w 224"/>
                  <a:gd name="T39" fmla="*/ 80 h 293"/>
                  <a:gd name="T40" fmla="*/ 0 w 224"/>
                  <a:gd name="T41" fmla="*/ 63 h 293"/>
                  <a:gd name="T42" fmla="*/ 2 w 224"/>
                  <a:gd name="T43" fmla="*/ 48 h 293"/>
                  <a:gd name="T44" fmla="*/ 8 w 224"/>
                  <a:gd name="T45" fmla="*/ 32 h 293"/>
                  <a:gd name="T46" fmla="*/ 19 w 224"/>
                  <a:gd name="T47" fmla="*/ 19 h 293"/>
                  <a:gd name="T48" fmla="*/ 31 w 224"/>
                  <a:gd name="T49" fmla="*/ 9 h 293"/>
                  <a:gd name="T50" fmla="*/ 48 w 224"/>
                  <a:gd name="T51" fmla="*/ 2 h 293"/>
                  <a:gd name="T52" fmla="*/ 64 w 224"/>
                  <a:gd name="T5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93">
                    <a:moveTo>
                      <a:pt x="64" y="0"/>
                    </a:moveTo>
                    <a:lnTo>
                      <a:pt x="80" y="2"/>
                    </a:lnTo>
                    <a:lnTo>
                      <a:pt x="95" y="8"/>
                    </a:lnTo>
                    <a:lnTo>
                      <a:pt x="109" y="18"/>
                    </a:lnTo>
                    <a:lnTo>
                      <a:pt x="119" y="32"/>
                    </a:lnTo>
                    <a:lnTo>
                      <a:pt x="216" y="197"/>
                    </a:lnTo>
                    <a:lnTo>
                      <a:pt x="222" y="213"/>
                    </a:lnTo>
                    <a:lnTo>
                      <a:pt x="224" y="230"/>
                    </a:lnTo>
                    <a:lnTo>
                      <a:pt x="222" y="245"/>
                    </a:lnTo>
                    <a:lnTo>
                      <a:pt x="216" y="261"/>
                    </a:lnTo>
                    <a:lnTo>
                      <a:pt x="206" y="274"/>
                    </a:lnTo>
                    <a:lnTo>
                      <a:pt x="193" y="285"/>
                    </a:lnTo>
                    <a:lnTo>
                      <a:pt x="177" y="291"/>
                    </a:lnTo>
                    <a:lnTo>
                      <a:pt x="160" y="293"/>
                    </a:lnTo>
                    <a:lnTo>
                      <a:pt x="143" y="291"/>
                    </a:lnTo>
                    <a:lnTo>
                      <a:pt x="129" y="285"/>
                    </a:lnTo>
                    <a:lnTo>
                      <a:pt x="115" y="274"/>
                    </a:lnTo>
                    <a:lnTo>
                      <a:pt x="105" y="261"/>
                    </a:lnTo>
                    <a:lnTo>
                      <a:pt x="8" y="95"/>
                    </a:lnTo>
                    <a:lnTo>
                      <a:pt x="2" y="80"/>
                    </a:lnTo>
                    <a:lnTo>
                      <a:pt x="0" y="63"/>
                    </a:lnTo>
                    <a:lnTo>
                      <a:pt x="2" y="48"/>
                    </a:lnTo>
                    <a:lnTo>
                      <a:pt x="8" y="32"/>
                    </a:lnTo>
                    <a:lnTo>
                      <a:pt x="19" y="19"/>
                    </a:lnTo>
                    <a:lnTo>
                      <a:pt x="31" y="9"/>
                    </a:lnTo>
                    <a:lnTo>
                      <a:pt x="48" y="2"/>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2" name="Freeform 40"/>
              <p:cNvSpPr>
                <a:spLocks/>
              </p:cNvSpPr>
              <p:nvPr/>
            </p:nvSpPr>
            <p:spPr bwMode="auto">
              <a:xfrm>
                <a:off x="620713" y="3028950"/>
                <a:ext cx="41275" cy="33338"/>
              </a:xfrm>
              <a:custGeom>
                <a:avLst/>
                <a:gdLst>
                  <a:gd name="T0" fmla="*/ 64 w 294"/>
                  <a:gd name="T1" fmla="*/ 0 h 222"/>
                  <a:gd name="T2" fmla="*/ 79 w 294"/>
                  <a:gd name="T3" fmla="*/ 2 h 222"/>
                  <a:gd name="T4" fmla="*/ 96 w 294"/>
                  <a:gd name="T5" fmla="*/ 8 h 222"/>
                  <a:gd name="T6" fmla="*/ 263 w 294"/>
                  <a:gd name="T7" fmla="*/ 103 h 222"/>
                  <a:gd name="T8" fmla="*/ 276 w 294"/>
                  <a:gd name="T9" fmla="*/ 114 h 222"/>
                  <a:gd name="T10" fmla="*/ 286 w 294"/>
                  <a:gd name="T11" fmla="*/ 127 h 222"/>
                  <a:gd name="T12" fmla="*/ 292 w 294"/>
                  <a:gd name="T13" fmla="*/ 142 h 222"/>
                  <a:gd name="T14" fmla="*/ 294 w 294"/>
                  <a:gd name="T15" fmla="*/ 158 h 222"/>
                  <a:gd name="T16" fmla="*/ 292 w 294"/>
                  <a:gd name="T17" fmla="*/ 175 h 222"/>
                  <a:gd name="T18" fmla="*/ 286 w 294"/>
                  <a:gd name="T19" fmla="*/ 190 h 222"/>
                  <a:gd name="T20" fmla="*/ 275 w 294"/>
                  <a:gd name="T21" fmla="*/ 204 h 222"/>
                  <a:gd name="T22" fmla="*/ 262 w 294"/>
                  <a:gd name="T23" fmla="*/ 214 h 222"/>
                  <a:gd name="T24" fmla="*/ 246 w 294"/>
                  <a:gd name="T25" fmla="*/ 220 h 222"/>
                  <a:gd name="T26" fmla="*/ 230 w 294"/>
                  <a:gd name="T27" fmla="*/ 222 h 222"/>
                  <a:gd name="T28" fmla="*/ 213 w 294"/>
                  <a:gd name="T29" fmla="*/ 220 h 222"/>
                  <a:gd name="T30" fmla="*/ 198 w 294"/>
                  <a:gd name="T31" fmla="*/ 213 h 222"/>
                  <a:gd name="T32" fmla="*/ 31 w 294"/>
                  <a:gd name="T33" fmla="*/ 118 h 222"/>
                  <a:gd name="T34" fmla="*/ 18 w 294"/>
                  <a:gd name="T35" fmla="*/ 108 h 222"/>
                  <a:gd name="T36" fmla="*/ 8 w 294"/>
                  <a:gd name="T37" fmla="*/ 95 h 222"/>
                  <a:gd name="T38" fmla="*/ 2 w 294"/>
                  <a:gd name="T39" fmla="*/ 80 h 222"/>
                  <a:gd name="T40" fmla="*/ 0 w 294"/>
                  <a:gd name="T41" fmla="*/ 63 h 222"/>
                  <a:gd name="T42" fmla="*/ 2 w 294"/>
                  <a:gd name="T43" fmla="*/ 47 h 222"/>
                  <a:gd name="T44" fmla="*/ 8 w 294"/>
                  <a:gd name="T45" fmla="*/ 31 h 222"/>
                  <a:gd name="T46" fmla="*/ 19 w 294"/>
                  <a:gd name="T47" fmla="*/ 18 h 222"/>
                  <a:gd name="T48" fmla="*/ 32 w 294"/>
                  <a:gd name="T49" fmla="*/ 8 h 222"/>
                  <a:gd name="T50" fmla="*/ 47 w 294"/>
                  <a:gd name="T51" fmla="*/ 2 h 222"/>
                  <a:gd name="T52" fmla="*/ 64 w 294"/>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2">
                    <a:moveTo>
                      <a:pt x="64" y="0"/>
                    </a:moveTo>
                    <a:lnTo>
                      <a:pt x="79" y="2"/>
                    </a:lnTo>
                    <a:lnTo>
                      <a:pt x="96" y="8"/>
                    </a:lnTo>
                    <a:lnTo>
                      <a:pt x="263" y="103"/>
                    </a:lnTo>
                    <a:lnTo>
                      <a:pt x="276" y="114"/>
                    </a:lnTo>
                    <a:lnTo>
                      <a:pt x="286" y="127"/>
                    </a:lnTo>
                    <a:lnTo>
                      <a:pt x="292" y="142"/>
                    </a:lnTo>
                    <a:lnTo>
                      <a:pt x="294" y="158"/>
                    </a:lnTo>
                    <a:lnTo>
                      <a:pt x="292" y="175"/>
                    </a:lnTo>
                    <a:lnTo>
                      <a:pt x="286" y="190"/>
                    </a:lnTo>
                    <a:lnTo>
                      <a:pt x="275" y="204"/>
                    </a:lnTo>
                    <a:lnTo>
                      <a:pt x="262" y="214"/>
                    </a:lnTo>
                    <a:lnTo>
                      <a:pt x="246" y="220"/>
                    </a:lnTo>
                    <a:lnTo>
                      <a:pt x="230" y="222"/>
                    </a:lnTo>
                    <a:lnTo>
                      <a:pt x="213" y="220"/>
                    </a:lnTo>
                    <a:lnTo>
                      <a:pt x="198" y="213"/>
                    </a:lnTo>
                    <a:lnTo>
                      <a:pt x="31" y="118"/>
                    </a:lnTo>
                    <a:lnTo>
                      <a:pt x="18" y="108"/>
                    </a:lnTo>
                    <a:lnTo>
                      <a:pt x="8" y="95"/>
                    </a:lnTo>
                    <a:lnTo>
                      <a:pt x="2" y="80"/>
                    </a:lnTo>
                    <a:lnTo>
                      <a:pt x="0" y="63"/>
                    </a:lnTo>
                    <a:lnTo>
                      <a:pt x="2" y="47"/>
                    </a:lnTo>
                    <a:lnTo>
                      <a:pt x="8" y="31"/>
                    </a:lnTo>
                    <a:lnTo>
                      <a:pt x="19" y="18"/>
                    </a:lnTo>
                    <a:lnTo>
                      <a:pt x="32" y="8"/>
                    </a:lnTo>
                    <a:lnTo>
                      <a:pt x="47" y="2"/>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3" name="Freeform 41"/>
              <p:cNvSpPr>
                <a:spLocks/>
              </p:cNvSpPr>
              <p:nvPr/>
            </p:nvSpPr>
            <p:spPr bwMode="auto">
              <a:xfrm>
                <a:off x="592138" y="3132138"/>
                <a:ext cx="46038" cy="19050"/>
              </a:xfrm>
              <a:custGeom>
                <a:avLst/>
                <a:gdLst>
                  <a:gd name="T0" fmla="*/ 64 w 321"/>
                  <a:gd name="T1" fmla="*/ 0 h 128"/>
                  <a:gd name="T2" fmla="*/ 257 w 321"/>
                  <a:gd name="T3" fmla="*/ 0 h 128"/>
                  <a:gd name="T4" fmla="*/ 273 w 321"/>
                  <a:gd name="T5" fmla="*/ 4 h 128"/>
                  <a:gd name="T6" fmla="*/ 289 w 321"/>
                  <a:gd name="T7" fmla="*/ 10 h 128"/>
                  <a:gd name="T8" fmla="*/ 302 w 321"/>
                  <a:gd name="T9" fmla="*/ 19 h 128"/>
                  <a:gd name="T10" fmla="*/ 312 w 321"/>
                  <a:gd name="T11" fmla="*/ 33 h 128"/>
                  <a:gd name="T12" fmla="*/ 318 w 321"/>
                  <a:gd name="T13" fmla="*/ 47 h 128"/>
                  <a:gd name="T14" fmla="*/ 321 w 321"/>
                  <a:gd name="T15" fmla="*/ 65 h 128"/>
                  <a:gd name="T16" fmla="*/ 318 w 321"/>
                  <a:gd name="T17" fmla="*/ 82 h 128"/>
                  <a:gd name="T18" fmla="*/ 312 w 321"/>
                  <a:gd name="T19" fmla="*/ 96 h 128"/>
                  <a:gd name="T20" fmla="*/ 302 w 321"/>
                  <a:gd name="T21" fmla="*/ 110 h 128"/>
                  <a:gd name="T22" fmla="*/ 289 w 321"/>
                  <a:gd name="T23" fmla="*/ 119 h 128"/>
                  <a:gd name="T24" fmla="*/ 273 w 321"/>
                  <a:gd name="T25" fmla="*/ 126 h 128"/>
                  <a:gd name="T26" fmla="*/ 257 w 321"/>
                  <a:gd name="T27" fmla="*/ 128 h 128"/>
                  <a:gd name="T28" fmla="*/ 64 w 321"/>
                  <a:gd name="T29" fmla="*/ 128 h 128"/>
                  <a:gd name="T30" fmla="*/ 47 w 321"/>
                  <a:gd name="T31" fmla="*/ 126 h 128"/>
                  <a:gd name="T32" fmla="*/ 32 w 321"/>
                  <a:gd name="T33" fmla="*/ 119 h 128"/>
                  <a:gd name="T34" fmla="*/ 19 w 321"/>
                  <a:gd name="T35" fmla="*/ 110 h 128"/>
                  <a:gd name="T36" fmla="*/ 9 w 321"/>
                  <a:gd name="T37" fmla="*/ 96 h 128"/>
                  <a:gd name="T38" fmla="*/ 2 w 321"/>
                  <a:gd name="T39" fmla="*/ 82 h 128"/>
                  <a:gd name="T40" fmla="*/ 0 w 321"/>
                  <a:gd name="T41" fmla="*/ 65 h 128"/>
                  <a:gd name="T42" fmla="*/ 2 w 321"/>
                  <a:gd name="T43" fmla="*/ 47 h 128"/>
                  <a:gd name="T44" fmla="*/ 9 w 321"/>
                  <a:gd name="T45" fmla="*/ 33 h 128"/>
                  <a:gd name="T46" fmla="*/ 19 w 321"/>
                  <a:gd name="T47" fmla="*/ 19 h 128"/>
                  <a:gd name="T48" fmla="*/ 32 w 321"/>
                  <a:gd name="T49" fmla="*/ 10 h 128"/>
                  <a:gd name="T50" fmla="*/ 47 w 321"/>
                  <a:gd name="T51" fmla="*/ 4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3" y="4"/>
                    </a:lnTo>
                    <a:lnTo>
                      <a:pt x="289" y="10"/>
                    </a:lnTo>
                    <a:lnTo>
                      <a:pt x="302" y="19"/>
                    </a:lnTo>
                    <a:lnTo>
                      <a:pt x="312" y="33"/>
                    </a:lnTo>
                    <a:lnTo>
                      <a:pt x="318" y="47"/>
                    </a:lnTo>
                    <a:lnTo>
                      <a:pt x="321" y="65"/>
                    </a:lnTo>
                    <a:lnTo>
                      <a:pt x="318" y="82"/>
                    </a:lnTo>
                    <a:lnTo>
                      <a:pt x="312" y="96"/>
                    </a:lnTo>
                    <a:lnTo>
                      <a:pt x="302" y="110"/>
                    </a:lnTo>
                    <a:lnTo>
                      <a:pt x="289" y="119"/>
                    </a:lnTo>
                    <a:lnTo>
                      <a:pt x="273" y="126"/>
                    </a:lnTo>
                    <a:lnTo>
                      <a:pt x="257" y="128"/>
                    </a:lnTo>
                    <a:lnTo>
                      <a:pt x="64" y="128"/>
                    </a:lnTo>
                    <a:lnTo>
                      <a:pt x="47" y="126"/>
                    </a:lnTo>
                    <a:lnTo>
                      <a:pt x="32" y="119"/>
                    </a:lnTo>
                    <a:lnTo>
                      <a:pt x="19" y="110"/>
                    </a:lnTo>
                    <a:lnTo>
                      <a:pt x="9" y="96"/>
                    </a:lnTo>
                    <a:lnTo>
                      <a:pt x="2" y="82"/>
                    </a:lnTo>
                    <a:lnTo>
                      <a:pt x="0" y="65"/>
                    </a:lnTo>
                    <a:lnTo>
                      <a:pt x="2" y="47"/>
                    </a:lnTo>
                    <a:lnTo>
                      <a:pt x="9" y="33"/>
                    </a:lnTo>
                    <a:lnTo>
                      <a:pt x="19" y="19"/>
                    </a:lnTo>
                    <a:lnTo>
                      <a:pt x="32" y="10"/>
                    </a:lnTo>
                    <a:lnTo>
                      <a:pt x="47" y="4"/>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4" name="Freeform 42"/>
              <p:cNvSpPr>
                <a:spLocks/>
              </p:cNvSpPr>
              <p:nvPr/>
            </p:nvSpPr>
            <p:spPr bwMode="auto">
              <a:xfrm>
                <a:off x="620713" y="3222625"/>
                <a:ext cx="41275" cy="31750"/>
              </a:xfrm>
              <a:custGeom>
                <a:avLst/>
                <a:gdLst>
                  <a:gd name="T0" fmla="*/ 230 w 294"/>
                  <a:gd name="T1" fmla="*/ 0 h 224"/>
                  <a:gd name="T2" fmla="*/ 247 w 294"/>
                  <a:gd name="T3" fmla="*/ 3 h 224"/>
                  <a:gd name="T4" fmla="*/ 262 w 294"/>
                  <a:gd name="T5" fmla="*/ 9 h 224"/>
                  <a:gd name="T6" fmla="*/ 275 w 294"/>
                  <a:gd name="T7" fmla="*/ 19 h 224"/>
                  <a:gd name="T8" fmla="*/ 286 w 294"/>
                  <a:gd name="T9" fmla="*/ 33 h 224"/>
                  <a:gd name="T10" fmla="*/ 292 w 294"/>
                  <a:gd name="T11" fmla="*/ 48 h 224"/>
                  <a:gd name="T12" fmla="*/ 294 w 294"/>
                  <a:gd name="T13" fmla="*/ 65 h 224"/>
                  <a:gd name="T14" fmla="*/ 292 w 294"/>
                  <a:gd name="T15" fmla="*/ 80 h 224"/>
                  <a:gd name="T16" fmla="*/ 286 w 294"/>
                  <a:gd name="T17" fmla="*/ 96 h 224"/>
                  <a:gd name="T18" fmla="*/ 275 w 294"/>
                  <a:gd name="T19" fmla="*/ 110 h 224"/>
                  <a:gd name="T20" fmla="*/ 263 w 294"/>
                  <a:gd name="T21" fmla="*/ 120 h 224"/>
                  <a:gd name="T22" fmla="*/ 96 w 294"/>
                  <a:gd name="T23" fmla="*/ 215 h 224"/>
                  <a:gd name="T24" fmla="*/ 80 w 294"/>
                  <a:gd name="T25" fmla="*/ 221 h 224"/>
                  <a:gd name="T26" fmla="*/ 64 w 294"/>
                  <a:gd name="T27" fmla="*/ 224 h 224"/>
                  <a:gd name="T28" fmla="*/ 47 w 294"/>
                  <a:gd name="T29" fmla="*/ 221 h 224"/>
                  <a:gd name="T30" fmla="*/ 32 w 294"/>
                  <a:gd name="T31" fmla="*/ 216 h 224"/>
                  <a:gd name="T32" fmla="*/ 19 w 294"/>
                  <a:gd name="T33" fmla="*/ 205 h 224"/>
                  <a:gd name="T34" fmla="*/ 8 w 294"/>
                  <a:gd name="T35" fmla="*/ 192 h 224"/>
                  <a:gd name="T36" fmla="*/ 2 w 294"/>
                  <a:gd name="T37" fmla="*/ 176 h 224"/>
                  <a:gd name="T38" fmla="*/ 0 w 294"/>
                  <a:gd name="T39" fmla="*/ 159 h 224"/>
                  <a:gd name="T40" fmla="*/ 2 w 294"/>
                  <a:gd name="T41" fmla="*/ 144 h 224"/>
                  <a:gd name="T42" fmla="*/ 8 w 294"/>
                  <a:gd name="T43" fmla="*/ 128 h 224"/>
                  <a:gd name="T44" fmla="*/ 18 w 294"/>
                  <a:gd name="T45" fmla="*/ 116 h 224"/>
                  <a:gd name="T46" fmla="*/ 31 w 294"/>
                  <a:gd name="T47" fmla="*/ 105 h 224"/>
                  <a:gd name="T48" fmla="*/ 198 w 294"/>
                  <a:gd name="T49" fmla="*/ 10 h 224"/>
                  <a:gd name="T50" fmla="*/ 215 w 294"/>
                  <a:gd name="T51" fmla="*/ 2 h 224"/>
                  <a:gd name="T52" fmla="*/ 230 w 294"/>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4">
                    <a:moveTo>
                      <a:pt x="230" y="0"/>
                    </a:moveTo>
                    <a:lnTo>
                      <a:pt x="247" y="3"/>
                    </a:lnTo>
                    <a:lnTo>
                      <a:pt x="262" y="9"/>
                    </a:lnTo>
                    <a:lnTo>
                      <a:pt x="275" y="19"/>
                    </a:lnTo>
                    <a:lnTo>
                      <a:pt x="286" y="33"/>
                    </a:lnTo>
                    <a:lnTo>
                      <a:pt x="292" y="48"/>
                    </a:lnTo>
                    <a:lnTo>
                      <a:pt x="294" y="65"/>
                    </a:lnTo>
                    <a:lnTo>
                      <a:pt x="292" y="80"/>
                    </a:lnTo>
                    <a:lnTo>
                      <a:pt x="286" y="96"/>
                    </a:lnTo>
                    <a:lnTo>
                      <a:pt x="275" y="110"/>
                    </a:lnTo>
                    <a:lnTo>
                      <a:pt x="263" y="120"/>
                    </a:lnTo>
                    <a:lnTo>
                      <a:pt x="96" y="215"/>
                    </a:lnTo>
                    <a:lnTo>
                      <a:pt x="80" y="221"/>
                    </a:lnTo>
                    <a:lnTo>
                      <a:pt x="64" y="224"/>
                    </a:lnTo>
                    <a:lnTo>
                      <a:pt x="47" y="221"/>
                    </a:lnTo>
                    <a:lnTo>
                      <a:pt x="32" y="216"/>
                    </a:lnTo>
                    <a:lnTo>
                      <a:pt x="19" y="205"/>
                    </a:lnTo>
                    <a:lnTo>
                      <a:pt x="8" y="192"/>
                    </a:lnTo>
                    <a:lnTo>
                      <a:pt x="2" y="176"/>
                    </a:lnTo>
                    <a:lnTo>
                      <a:pt x="0" y="159"/>
                    </a:lnTo>
                    <a:lnTo>
                      <a:pt x="2" y="144"/>
                    </a:lnTo>
                    <a:lnTo>
                      <a:pt x="8" y="128"/>
                    </a:lnTo>
                    <a:lnTo>
                      <a:pt x="18" y="116"/>
                    </a:lnTo>
                    <a:lnTo>
                      <a:pt x="31" y="105"/>
                    </a:lnTo>
                    <a:lnTo>
                      <a:pt x="198" y="10"/>
                    </a:lnTo>
                    <a:lnTo>
                      <a:pt x="215" y="2"/>
                    </a:lnTo>
                    <a:lnTo>
                      <a:pt x="23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5" name="Freeform 43"/>
              <p:cNvSpPr>
                <a:spLocks/>
              </p:cNvSpPr>
              <p:nvPr/>
            </p:nvSpPr>
            <p:spPr bwMode="auto">
              <a:xfrm>
                <a:off x="957263" y="3222625"/>
                <a:ext cx="41275" cy="31750"/>
              </a:xfrm>
              <a:custGeom>
                <a:avLst/>
                <a:gdLst>
                  <a:gd name="T0" fmla="*/ 64 w 294"/>
                  <a:gd name="T1" fmla="*/ 0 h 224"/>
                  <a:gd name="T2" fmla="*/ 80 w 294"/>
                  <a:gd name="T3" fmla="*/ 2 h 224"/>
                  <a:gd name="T4" fmla="*/ 96 w 294"/>
                  <a:gd name="T5" fmla="*/ 10 h 224"/>
                  <a:gd name="T6" fmla="*/ 263 w 294"/>
                  <a:gd name="T7" fmla="*/ 105 h 224"/>
                  <a:gd name="T8" fmla="*/ 276 w 294"/>
                  <a:gd name="T9" fmla="*/ 116 h 224"/>
                  <a:gd name="T10" fmla="*/ 286 w 294"/>
                  <a:gd name="T11" fmla="*/ 128 h 224"/>
                  <a:gd name="T12" fmla="*/ 292 w 294"/>
                  <a:gd name="T13" fmla="*/ 144 h 224"/>
                  <a:gd name="T14" fmla="*/ 294 w 294"/>
                  <a:gd name="T15" fmla="*/ 159 h 224"/>
                  <a:gd name="T16" fmla="*/ 292 w 294"/>
                  <a:gd name="T17" fmla="*/ 176 h 224"/>
                  <a:gd name="T18" fmla="*/ 286 w 294"/>
                  <a:gd name="T19" fmla="*/ 192 h 224"/>
                  <a:gd name="T20" fmla="*/ 275 w 294"/>
                  <a:gd name="T21" fmla="*/ 205 h 224"/>
                  <a:gd name="T22" fmla="*/ 262 w 294"/>
                  <a:gd name="T23" fmla="*/ 216 h 224"/>
                  <a:gd name="T24" fmla="*/ 247 w 294"/>
                  <a:gd name="T25" fmla="*/ 221 h 224"/>
                  <a:gd name="T26" fmla="*/ 230 w 294"/>
                  <a:gd name="T27" fmla="*/ 224 h 224"/>
                  <a:gd name="T28" fmla="*/ 214 w 294"/>
                  <a:gd name="T29" fmla="*/ 221 h 224"/>
                  <a:gd name="T30" fmla="*/ 198 w 294"/>
                  <a:gd name="T31" fmla="*/ 215 h 224"/>
                  <a:gd name="T32" fmla="*/ 31 w 294"/>
                  <a:gd name="T33" fmla="*/ 120 h 224"/>
                  <a:gd name="T34" fmla="*/ 19 w 294"/>
                  <a:gd name="T35" fmla="*/ 110 h 224"/>
                  <a:gd name="T36" fmla="*/ 8 w 294"/>
                  <a:gd name="T37" fmla="*/ 96 h 224"/>
                  <a:gd name="T38" fmla="*/ 2 w 294"/>
                  <a:gd name="T39" fmla="*/ 80 h 224"/>
                  <a:gd name="T40" fmla="*/ 0 w 294"/>
                  <a:gd name="T41" fmla="*/ 65 h 224"/>
                  <a:gd name="T42" fmla="*/ 2 w 294"/>
                  <a:gd name="T43" fmla="*/ 48 h 224"/>
                  <a:gd name="T44" fmla="*/ 8 w 294"/>
                  <a:gd name="T45" fmla="*/ 33 h 224"/>
                  <a:gd name="T46" fmla="*/ 19 w 294"/>
                  <a:gd name="T47" fmla="*/ 19 h 224"/>
                  <a:gd name="T48" fmla="*/ 32 w 294"/>
                  <a:gd name="T49" fmla="*/ 9 h 224"/>
                  <a:gd name="T50" fmla="*/ 47 w 294"/>
                  <a:gd name="T51" fmla="*/ 3 h 224"/>
                  <a:gd name="T52" fmla="*/ 64 w 294"/>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4">
                    <a:moveTo>
                      <a:pt x="64" y="0"/>
                    </a:moveTo>
                    <a:lnTo>
                      <a:pt x="80" y="2"/>
                    </a:lnTo>
                    <a:lnTo>
                      <a:pt x="96" y="10"/>
                    </a:lnTo>
                    <a:lnTo>
                      <a:pt x="263" y="105"/>
                    </a:lnTo>
                    <a:lnTo>
                      <a:pt x="276" y="116"/>
                    </a:lnTo>
                    <a:lnTo>
                      <a:pt x="286" y="128"/>
                    </a:lnTo>
                    <a:lnTo>
                      <a:pt x="292" y="144"/>
                    </a:lnTo>
                    <a:lnTo>
                      <a:pt x="294" y="159"/>
                    </a:lnTo>
                    <a:lnTo>
                      <a:pt x="292" y="176"/>
                    </a:lnTo>
                    <a:lnTo>
                      <a:pt x="286" y="192"/>
                    </a:lnTo>
                    <a:lnTo>
                      <a:pt x="275" y="205"/>
                    </a:lnTo>
                    <a:lnTo>
                      <a:pt x="262" y="216"/>
                    </a:lnTo>
                    <a:lnTo>
                      <a:pt x="247" y="221"/>
                    </a:lnTo>
                    <a:lnTo>
                      <a:pt x="230" y="224"/>
                    </a:lnTo>
                    <a:lnTo>
                      <a:pt x="214" y="221"/>
                    </a:lnTo>
                    <a:lnTo>
                      <a:pt x="198" y="215"/>
                    </a:lnTo>
                    <a:lnTo>
                      <a:pt x="31" y="120"/>
                    </a:lnTo>
                    <a:lnTo>
                      <a:pt x="19" y="110"/>
                    </a:lnTo>
                    <a:lnTo>
                      <a:pt x="8" y="96"/>
                    </a:lnTo>
                    <a:lnTo>
                      <a:pt x="2" y="80"/>
                    </a:lnTo>
                    <a:lnTo>
                      <a:pt x="0" y="65"/>
                    </a:lnTo>
                    <a:lnTo>
                      <a:pt x="2" y="48"/>
                    </a:lnTo>
                    <a:lnTo>
                      <a:pt x="8" y="33"/>
                    </a:lnTo>
                    <a:lnTo>
                      <a:pt x="19" y="19"/>
                    </a:lnTo>
                    <a:lnTo>
                      <a:pt x="32" y="9"/>
                    </a:lnTo>
                    <a:lnTo>
                      <a:pt x="47" y="3"/>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6" name="Freeform 44"/>
              <p:cNvSpPr>
                <a:spLocks/>
              </p:cNvSpPr>
              <p:nvPr/>
            </p:nvSpPr>
            <p:spPr bwMode="auto">
              <a:xfrm>
                <a:off x="981076" y="3132138"/>
                <a:ext cx="46038" cy="19050"/>
              </a:xfrm>
              <a:custGeom>
                <a:avLst/>
                <a:gdLst>
                  <a:gd name="T0" fmla="*/ 64 w 321"/>
                  <a:gd name="T1" fmla="*/ 0 h 128"/>
                  <a:gd name="T2" fmla="*/ 257 w 321"/>
                  <a:gd name="T3" fmla="*/ 0 h 128"/>
                  <a:gd name="T4" fmla="*/ 274 w 321"/>
                  <a:gd name="T5" fmla="*/ 4 h 128"/>
                  <a:gd name="T6" fmla="*/ 290 w 321"/>
                  <a:gd name="T7" fmla="*/ 10 h 128"/>
                  <a:gd name="T8" fmla="*/ 302 w 321"/>
                  <a:gd name="T9" fmla="*/ 19 h 128"/>
                  <a:gd name="T10" fmla="*/ 312 w 321"/>
                  <a:gd name="T11" fmla="*/ 33 h 128"/>
                  <a:gd name="T12" fmla="*/ 319 w 321"/>
                  <a:gd name="T13" fmla="*/ 47 h 128"/>
                  <a:gd name="T14" fmla="*/ 321 w 321"/>
                  <a:gd name="T15" fmla="*/ 65 h 128"/>
                  <a:gd name="T16" fmla="*/ 319 w 321"/>
                  <a:gd name="T17" fmla="*/ 82 h 128"/>
                  <a:gd name="T18" fmla="*/ 312 w 321"/>
                  <a:gd name="T19" fmla="*/ 96 h 128"/>
                  <a:gd name="T20" fmla="*/ 302 w 321"/>
                  <a:gd name="T21" fmla="*/ 110 h 128"/>
                  <a:gd name="T22" fmla="*/ 290 w 321"/>
                  <a:gd name="T23" fmla="*/ 119 h 128"/>
                  <a:gd name="T24" fmla="*/ 274 w 321"/>
                  <a:gd name="T25" fmla="*/ 126 h 128"/>
                  <a:gd name="T26" fmla="*/ 257 w 321"/>
                  <a:gd name="T27" fmla="*/ 128 h 128"/>
                  <a:gd name="T28" fmla="*/ 64 w 321"/>
                  <a:gd name="T29" fmla="*/ 128 h 128"/>
                  <a:gd name="T30" fmla="*/ 48 w 321"/>
                  <a:gd name="T31" fmla="*/ 126 h 128"/>
                  <a:gd name="T32" fmla="*/ 32 w 321"/>
                  <a:gd name="T33" fmla="*/ 119 h 128"/>
                  <a:gd name="T34" fmla="*/ 19 w 321"/>
                  <a:gd name="T35" fmla="*/ 110 h 128"/>
                  <a:gd name="T36" fmla="*/ 9 w 321"/>
                  <a:gd name="T37" fmla="*/ 96 h 128"/>
                  <a:gd name="T38" fmla="*/ 3 w 321"/>
                  <a:gd name="T39" fmla="*/ 82 h 128"/>
                  <a:gd name="T40" fmla="*/ 0 w 321"/>
                  <a:gd name="T41" fmla="*/ 65 h 128"/>
                  <a:gd name="T42" fmla="*/ 3 w 321"/>
                  <a:gd name="T43" fmla="*/ 47 h 128"/>
                  <a:gd name="T44" fmla="*/ 9 w 321"/>
                  <a:gd name="T45" fmla="*/ 33 h 128"/>
                  <a:gd name="T46" fmla="*/ 19 w 321"/>
                  <a:gd name="T47" fmla="*/ 19 h 128"/>
                  <a:gd name="T48" fmla="*/ 32 w 321"/>
                  <a:gd name="T49" fmla="*/ 10 h 128"/>
                  <a:gd name="T50" fmla="*/ 48 w 321"/>
                  <a:gd name="T51" fmla="*/ 4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4" y="4"/>
                    </a:lnTo>
                    <a:lnTo>
                      <a:pt x="290" y="10"/>
                    </a:lnTo>
                    <a:lnTo>
                      <a:pt x="302" y="19"/>
                    </a:lnTo>
                    <a:lnTo>
                      <a:pt x="312" y="33"/>
                    </a:lnTo>
                    <a:lnTo>
                      <a:pt x="319" y="47"/>
                    </a:lnTo>
                    <a:lnTo>
                      <a:pt x="321" y="65"/>
                    </a:lnTo>
                    <a:lnTo>
                      <a:pt x="319" y="82"/>
                    </a:lnTo>
                    <a:lnTo>
                      <a:pt x="312" y="96"/>
                    </a:lnTo>
                    <a:lnTo>
                      <a:pt x="302" y="110"/>
                    </a:lnTo>
                    <a:lnTo>
                      <a:pt x="290" y="119"/>
                    </a:lnTo>
                    <a:lnTo>
                      <a:pt x="274" y="126"/>
                    </a:lnTo>
                    <a:lnTo>
                      <a:pt x="257" y="128"/>
                    </a:lnTo>
                    <a:lnTo>
                      <a:pt x="64" y="128"/>
                    </a:lnTo>
                    <a:lnTo>
                      <a:pt x="48" y="126"/>
                    </a:lnTo>
                    <a:lnTo>
                      <a:pt x="32" y="119"/>
                    </a:lnTo>
                    <a:lnTo>
                      <a:pt x="19" y="110"/>
                    </a:lnTo>
                    <a:lnTo>
                      <a:pt x="9" y="96"/>
                    </a:lnTo>
                    <a:lnTo>
                      <a:pt x="3" y="82"/>
                    </a:lnTo>
                    <a:lnTo>
                      <a:pt x="0" y="65"/>
                    </a:lnTo>
                    <a:lnTo>
                      <a:pt x="3" y="47"/>
                    </a:lnTo>
                    <a:lnTo>
                      <a:pt x="9" y="33"/>
                    </a:lnTo>
                    <a:lnTo>
                      <a:pt x="19" y="19"/>
                    </a:lnTo>
                    <a:lnTo>
                      <a:pt x="32" y="10"/>
                    </a:lnTo>
                    <a:lnTo>
                      <a:pt x="48" y="4"/>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7" name="Freeform 45"/>
              <p:cNvSpPr>
                <a:spLocks/>
              </p:cNvSpPr>
              <p:nvPr/>
            </p:nvSpPr>
            <p:spPr bwMode="auto">
              <a:xfrm>
                <a:off x="957263" y="3028950"/>
                <a:ext cx="41275" cy="33338"/>
              </a:xfrm>
              <a:custGeom>
                <a:avLst/>
                <a:gdLst>
                  <a:gd name="T0" fmla="*/ 230 w 294"/>
                  <a:gd name="T1" fmla="*/ 0 h 222"/>
                  <a:gd name="T2" fmla="*/ 247 w 294"/>
                  <a:gd name="T3" fmla="*/ 2 h 222"/>
                  <a:gd name="T4" fmla="*/ 262 w 294"/>
                  <a:gd name="T5" fmla="*/ 8 h 222"/>
                  <a:gd name="T6" fmla="*/ 275 w 294"/>
                  <a:gd name="T7" fmla="*/ 18 h 222"/>
                  <a:gd name="T8" fmla="*/ 286 w 294"/>
                  <a:gd name="T9" fmla="*/ 31 h 222"/>
                  <a:gd name="T10" fmla="*/ 292 w 294"/>
                  <a:gd name="T11" fmla="*/ 47 h 222"/>
                  <a:gd name="T12" fmla="*/ 294 w 294"/>
                  <a:gd name="T13" fmla="*/ 63 h 222"/>
                  <a:gd name="T14" fmla="*/ 292 w 294"/>
                  <a:gd name="T15" fmla="*/ 80 h 222"/>
                  <a:gd name="T16" fmla="*/ 286 w 294"/>
                  <a:gd name="T17" fmla="*/ 95 h 222"/>
                  <a:gd name="T18" fmla="*/ 276 w 294"/>
                  <a:gd name="T19" fmla="*/ 108 h 222"/>
                  <a:gd name="T20" fmla="*/ 263 w 294"/>
                  <a:gd name="T21" fmla="*/ 118 h 222"/>
                  <a:gd name="T22" fmla="*/ 96 w 294"/>
                  <a:gd name="T23" fmla="*/ 213 h 222"/>
                  <a:gd name="T24" fmla="*/ 80 w 294"/>
                  <a:gd name="T25" fmla="*/ 220 h 222"/>
                  <a:gd name="T26" fmla="*/ 64 w 294"/>
                  <a:gd name="T27" fmla="*/ 222 h 222"/>
                  <a:gd name="T28" fmla="*/ 48 w 294"/>
                  <a:gd name="T29" fmla="*/ 220 h 222"/>
                  <a:gd name="T30" fmla="*/ 32 w 294"/>
                  <a:gd name="T31" fmla="*/ 214 h 222"/>
                  <a:gd name="T32" fmla="*/ 19 w 294"/>
                  <a:gd name="T33" fmla="*/ 204 h 222"/>
                  <a:gd name="T34" fmla="*/ 8 w 294"/>
                  <a:gd name="T35" fmla="*/ 190 h 222"/>
                  <a:gd name="T36" fmla="*/ 2 w 294"/>
                  <a:gd name="T37" fmla="*/ 175 h 222"/>
                  <a:gd name="T38" fmla="*/ 0 w 294"/>
                  <a:gd name="T39" fmla="*/ 158 h 222"/>
                  <a:gd name="T40" fmla="*/ 2 w 294"/>
                  <a:gd name="T41" fmla="*/ 142 h 222"/>
                  <a:gd name="T42" fmla="*/ 8 w 294"/>
                  <a:gd name="T43" fmla="*/ 127 h 222"/>
                  <a:gd name="T44" fmla="*/ 19 w 294"/>
                  <a:gd name="T45" fmla="*/ 114 h 222"/>
                  <a:gd name="T46" fmla="*/ 31 w 294"/>
                  <a:gd name="T47" fmla="*/ 103 h 222"/>
                  <a:gd name="T48" fmla="*/ 198 w 294"/>
                  <a:gd name="T49" fmla="*/ 8 h 222"/>
                  <a:gd name="T50" fmla="*/ 215 w 294"/>
                  <a:gd name="T51" fmla="*/ 2 h 222"/>
                  <a:gd name="T52" fmla="*/ 230 w 294"/>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2">
                    <a:moveTo>
                      <a:pt x="230" y="0"/>
                    </a:moveTo>
                    <a:lnTo>
                      <a:pt x="247" y="2"/>
                    </a:lnTo>
                    <a:lnTo>
                      <a:pt x="262" y="8"/>
                    </a:lnTo>
                    <a:lnTo>
                      <a:pt x="275" y="18"/>
                    </a:lnTo>
                    <a:lnTo>
                      <a:pt x="286" y="31"/>
                    </a:lnTo>
                    <a:lnTo>
                      <a:pt x="292" y="47"/>
                    </a:lnTo>
                    <a:lnTo>
                      <a:pt x="294" y="63"/>
                    </a:lnTo>
                    <a:lnTo>
                      <a:pt x="292" y="80"/>
                    </a:lnTo>
                    <a:lnTo>
                      <a:pt x="286" y="95"/>
                    </a:lnTo>
                    <a:lnTo>
                      <a:pt x="276" y="108"/>
                    </a:lnTo>
                    <a:lnTo>
                      <a:pt x="263" y="118"/>
                    </a:lnTo>
                    <a:lnTo>
                      <a:pt x="96" y="213"/>
                    </a:lnTo>
                    <a:lnTo>
                      <a:pt x="80" y="220"/>
                    </a:lnTo>
                    <a:lnTo>
                      <a:pt x="64" y="222"/>
                    </a:lnTo>
                    <a:lnTo>
                      <a:pt x="48" y="220"/>
                    </a:lnTo>
                    <a:lnTo>
                      <a:pt x="32" y="214"/>
                    </a:lnTo>
                    <a:lnTo>
                      <a:pt x="19" y="204"/>
                    </a:lnTo>
                    <a:lnTo>
                      <a:pt x="8" y="190"/>
                    </a:lnTo>
                    <a:lnTo>
                      <a:pt x="2" y="175"/>
                    </a:lnTo>
                    <a:lnTo>
                      <a:pt x="0" y="158"/>
                    </a:lnTo>
                    <a:lnTo>
                      <a:pt x="2" y="142"/>
                    </a:lnTo>
                    <a:lnTo>
                      <a:pt x="8" y="127"/>
                    </a:lnTo>
                    <a:lnTo>
                      <a:pt x="19" y="114"/>
                    </a:lnTo>
                    <a:lnTo>
                      <a:pt x="31" y="103"/>
                    </a:lnTo>
                    <a:lnTo>
                      <a:pt x="198" y="8"/>
                    </a:lnTo>
                    <a:lnTo>
                      <a:pt x="215" y="2"/>
                    </a:lnTo>
                    <a:lnTo>
                      <a:pt x="23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8" name="Freeform 46"/>
              <p:cNvSpPr>
                <a:spLocks/>
              </p:cNvSpPr>
              <p:nvPr/>
            </p:nvSpPr>
            <p:spPr bwMode="auto">
              <a:xfrm>
                <a:off x="890588" y="2954338"/>
                <a:ext cx="31750" cy="41275"/>
              </a:xfrm>
              <a:custGeom>
                <a:avLst/>
                <a:gdLst>
                  <a:gd name="T0" fmla="*/ 159 w 224"/>
                  <a:gd name="T1" fmla="*/ 0 h 292"/>
                  <a:gd name="T2" fmla="*/ 176 w 224"/>
                  <a:gd name="T3" fmla="*/ 2 h 292"/>
                  <a:gd name="T4" fmla="*/ 192 w 224"/>
                  <a:gd name="T5" fmla="*/ 9 h 292"/>
                  <a:gd name="T6" fmla="*/ 205 w 224"/>
                  <a:gd name="T7" fmla="*/ 19 h 292"/>
                  <a:gd name="T8" fmla="*/ 216 w 224"/>
                  <a:gd name="T9" fmla="*/ 32 h 292"/>
                  <a:gd name="T10" fmla="*/ 222 w 224"/>
                  <a:gd name="T11" fmla="*/ 48 h 292"/>
                  <a:gd name="T12" fmla="*/ 224 w 224"/>
                  <a:gd name="T13" fmla="*/ 63 h 292"/>
                  <a:gd name="T14" fmla="*/ 222 w 224"/>
                  <a:gd name="T15" fmla="*/ 80 h 292"/>
                  <a:gd name="T16" fmla="*/ 216 w 224"/>
                  <a:gd name="T17" fmla="*/ 95 h 292"/>
                  <a:gd name="T18" fmla="*/ 119 w 224"/>
                  <a:gd name="T19" fmla="*/ 261 h 292"/>
                  <a:gd name="T20" fmla="*/ 109 w 224"/>
                  <a:gd name="T21" fmla="*/ 274 h 292"/>
                  <a:gd name="T22" fmla="*/ 95 w 224"/>
                  <a:gd name="T23" fmla="*/ 285 h 292"/>
                  <a:gd name="T24" fmla="*/ 81 w 224"/>
                  <a:gd name="T25" fmla="*/ 290 h 292"/>
                  <a:gd name="T26" fmla="*/ 64 w 224"/>
                  <a:gd name="T27" fmla="*/ 292 h 292"/>
                  <a:gd name="T28" fmla="*/ 48 w 224"/>
                  <a:gd name="T29" fmla="*/ 290 h 292"/>
                  <a:gd name="T30" fmla="*/ 32 w 224"/>
                  <a:gd name="T31" fmla="*/ 284 h 292"/>
                  <a:gd name="T32" fmla="*/ 18 w 224"/>
                  <a:gd name="T33" fmla="*/ 273 h 292"/>
                  <a:gd name="T34" fmla="*/ 8 w 224"/>
                  <a:gd name="T35" fmla="*/ 261 h 292"/>
                  <a:gd name="T36" fmla="*/ 2 w 224"/>
                  <a:gd name="T37" fmla="*/ 245 h 292"/>
                  <a:gd name="T38" fmla="*/ 0 w 224"/>
                  <a:gd name="T39" fmla="*/ 230 h 292"/>
                  <a:gd name="T40" fmla="*/ 2 w 224"/>
                  <a:gd name="T41" fmla="*/ 213 h 292"/>
                  <a:gd name="T42" fmla="*/ 8 w 224"/>
                  <a:gd name="T43" fmla="*/ 197 h 292"/>
                  <a:gd name="T44" fmla="*/ 105 w 224"/>
                  <a:gd name="T45" fmla="*/ 32 h 292"/>
                  <a:gd name="T46" fmla="*/ 115 w 224"/>
                  <a:gd name="T47" fmla="*/ 18 h 292"/>
                  <a:gd name="T48" fmla="*/ 129 w 224"/>
                  <a:gd name="T49" fmla="*/ 8 h 292"/>
                  <a:gd name="T50" fmla="*/ 144 w 224"/>
                  <a:gd name="T51" fmla="*/ 2 h 292"/>
                  <a:gd name="T52" fmla="*/ 159 w 224"/>
                  <a:gd name="T53"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92">
                    <a:moveTo>
                      <a:pt x="159" y="0"/>
                    </a:moveTo>
                    <a:lnTo>
                      <a:pt x="176" y="2"/>
                    </a:lnTo>
                    <a:lnTo>
                      <a:pt x="192" y="9"/>
                    </a:lnTo>
                    <a:lnTo>
                      <a:pt x="205" y="19"/>
                    </a:lnTo>
                    <a:lnTo>
                      <a:pt x="216" y="32"/>
                    </a:lnTo>
                    <a:lnTo>
                      <a:pt x="222" y="48"/>
                    </a:lnTo>
                    <a:lnTo>
                      <a:pt x="224" y="63"/>
                    </a:lnTo>
                    <a:lnTo>
                      <a:pt x="222" y="80"/>
                    </a:lnTo>
                    <a:lnTo>
                      <a:pt x="216" y="95"/>
                    </a:lnTo>
                    <a:lnTo>
                      <a:pt x="119" y="261"/>
                    </a:lnTo>
                    <a:lnTo>
                      <a:pt x="109" y="274"/>
                    </a:lnTo>
                    <a:lnTo>
                      <a:pt x="95" y="285"/>
                    </a:lnTo>
                    <a:lnTo>
                      <a:pt x="81" y="290"/>
                    </a:lnTo>
                    <a:lnTo>
                      <a:pt x="64" y="292"/>
                    </a:lnTo>
                    <a:lnTo>
                      <a:pt x="48" y="290"/>
                    </a:lnTo>
                    <a:lnTo>
                      <a:pt x="32" y="284"/>
                    </a:lnTo>
                    <a:lnTo>
                      <a:pt x="18" y="273"/>
                    </a:lnTo>
                    <a:lnTo>
                      <a:pt x="8" y="261"/>
                    </a:lnTo>
                    <a:lnTo>
                      <a:pt x="2" y="245"/>
                    </a:lnTo>
                    <a:lnTo>
                      <a:pt x="0" y="230"/>
                    </a:lnTo>
                    <a:lnTo>
                      <a:pt x="2" y="213"/>
                    </a:lnTo>
                    <a:lnTo>
                      <a:pt x="8" y="197"/>
                    </a:lnTo>
                    <a:lnTo>
                      <a:pt x="105" y="32"/>
                    </a:lnTo>
                    <a:lnTo>
                      <a:pt x="115" y="18"/>
                    </a:lnTo>
                    <a:lnTo>
                      <a:pt x="129" y="8"/>
                    </a:lnTo>
                    <a:lnTo>
                      <a:pt x="144" y="2"/>
                    </a:lnTo>
                    <a:lnTo>
                      <a:pt x="159"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29" name="Freeform 47"/>
              <p:cNvSpPr>
                <a:spLocks/>
              </p:cNvSpPr>
              <p:nvPr/>
            </p:nvSpPr>
            <p:spPr bwMode="auto">
              <a:xfrm>
                <a:off x="787401" y="3065463"/>
                <a:ext cx="44450" cy="142875"/>
              </a:xfrm>
              <a:custGeom>
                <a:avLst/>
                <a:gdLst>
                  <a:gd name="T0" fmla="*/ 154 w 308"/>
                  <a:gd name="T1" fmla="*/ 0 h 991"/>
                  <a:gd name="T2" fmla="*/ 186 w 308"/>
                  <a:gd name="T3" fmla="*/ 2 h 991"/>
                  <a:gd name="T4" fmla="*/ 213 w 308"/>
                  <a:gd name="T5" fmla="*/ 8 h 991"/>
                  <a:gd name="T6" fmla="*/ 238 w 308"/>
                  <a:gd name="T7" fmla="*/ 17 h 991"/>
                  <a:gd name="T8" fmla="*/ 259 w 308"/>
                  <a:gd name="T9" fmla="*/ 30 h 991"/>
                  <a:gd name="T10" fmla="*/ 277 w 308"/>
                  <a:gd name="T11" fmla="*/ 47 h 991"/>
                  <a:gd name="T12" fmla="*/ 291 w 308"/>
                  <a:gd name="T13" fmla="*/ 67 h 991"/>
                  <a:gd name="T14" fmla="*/ 301 w 308"/>
                  <a:gd name="T15" fmla="*/ 91 h 991"/>
                  <a:gd name="T16" fmla="*/ 306 w 308"/>
                  <a:gd name="T17" fmla="*/ 119 h 991"/>
                  <a:gd name="T18" fmla="*/ 308 w 308"/>
                  <a:gd name="T19" fmla="*/ 150 h 991"/>
                  <a:gd name="T20" fmla="*/ 308 w 308"/>
                  <a:gd name="T21" fmla="*/ 375 h 991"/>
                  <a:gd name="T22" fmla="*/ 307 w 308"/>
                  <a:gd name="T23" fmla="*/ 405 h 991"/>
                  <a:gd name="T24" fmla="*/ 304 w 308"/>
                  <a:gd name="T25" fmla="*/ 435 h 991"/>
                  <a:gd name="T26" fmla="*/ 301 w 308"/>
                  <a:gd name="T27" fmla="*/ 466 h 991"/>
                  <a:gd name="T28" fmla="*/ 240 w 308"/>
                  <a:gd name="T29" fmla="*/ 920 h 991"/>
                  <a:gd name="T30" fmla="*/ 236 w 308"/>
                  <a:gd name="T31" fmla="*/ 942 h 991"/>
                  <a:gd name="T32" fmla="*/ 229 w 308"/>
                  <a:gd name="T33" fmla="*/ 959 h 991"/>
                  <a:gd name="T34" fmla="*/ 219 w 308"/>
                  <a:gd name="T35" fmla="*/ 972 h 991"/>
                  <a:gd name="T36" fmla="*/ 207 w 308"/>
                  <a:gd name="T37" fmla="*/ 981 h 991"/>
                  <a:gd name="T38" fmla="*/ 192 w 308"/>
                  <a:gd name="T39" fmla="*/ 987 h 991"/>
                  <a:gd name="T40" fmla="*/ 174 w 308"/>
                  <a:gd name="T41" fmla="*/ 990 h 991"/>
                  <a:gd name="T42" fmla="*/ 154 w 308"/>
                  <a:gd name="T43" fmla="*/ 991 h 991"/>
                  <a:gd name="T44" fmla="*/ 135 w 308"/>
                  <a:gd name="T45" fmla="*/ 990 h 991"/>
                  <a:gd name="T46" fmla="*/ 117 w 308"/>
                  <a:gd name="T47" fmla="*/ 987 h 991"/>
                  <a:gd name="T48" fmla="*/ 102 w 308"/>
                  <a:gd name="T49" fmla="*/ 981 h 991"/>
                  <a:gd name="T50" fmla="*/ 90 w 308"/>
                  <a:gd name="T51" fmla="*/ 972 h 991"/>
                  <a:gd name="T52" fmla="*/ 80 w 308"/>
                  <a:gd name="T53" fmla="*/ 959 h 991"/>
                  <a:gd name="T54" fmla="*/ 73 w 308"/>
                  <a:gd name="T55" fmla="*/ 942 h 991"/>
                  <a:gd name="T56" fmla="*/ 69 w 308"/>
                  <a:gd name="T57" fmla="*/ 920 h 991"/>
                  <a:gd name="T58" fmla="*/ 8 w 308"/>
                  <a:gd name="T59" fmla="*/ 466 h 991"/>
                  <a:gd name="T60" fmla="*/ 5 w 308"/>
                  <a:gd name="T61" fmla="*/ 435 h 991"/>
                  <a:gd name="T62" fmla="*/ 2 w 308"/>
                  <a:gd name="T63" fmla="*/ 405 h 991"/>
                  <a:gd name="T64" fmla="*/ 0 w 308"/>
                  <a:gd name="T65" fmla="*/ 375 h 991"/>
                  <a:gd name="T66" fmla="*/ 0 w 308"/>
                  <a:gd name="T67" fmla="*/ 150 h 991"/>
                  <a:gd name="T68" fmla="*/ 3 w 308"/>
                  <a:gd name="T69" fmla="*/ 119 h 991"/>
                  <a:gd name="T70" fmla="*/ 8 w 308"/>
                  <a:gd name="T71" fmla="*/ 91 h 991"/>
                  <a:gd name="T72" fmla="*/ 18 w 308"/>
                  <a:gd name="T73" fmla="*/ 67 h 991"/>
                  <a:gd name="T74" fmla="*/ 32 w 308"/>
                  <a:gd name="T75" fmla="*/ 47 h 991"/>
                  <a:gd name="T76" fmla="*/ 50 w 308"/>
                  <a:gd name="T77" fmla="*/ 30 h 991"/>
                  <a:gd name="T78" fmla="*/ 71 w 308"/>
                  <a:gd name="T79" fmla="*/ 17 h 991"/>
                  <a:gd name="T80" fmla="*/ 96 w 308"/>
                  <a:gd name="T81" fmla="*/ 8 h 991"/>
                  <a:gd name="T82" fmla="*/ 123 w 308"/>
                  <a:gd name="T83" fmla="*/ 2 h 991"/>
                  <a:gd name="T84" fmla="*/ 154 w 308"/>
                  <a:gd name="T85"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991">
                    <a:moveTo>
                      <a:pt x="154" y="0"/>
                    </a:moveTo>
                    <a:lnTo>
                      <a:pt x="186" y="2"/>
                    </a:lnTo>
                    <a:lnTo>
                      <a:pt x="213" y="8"/>
                    </a:lnTo>
                    <a:lnTo>
                      <a:pt x="238" y="17"/>
                    </a:lnTo>
                    <a:lnTo>
                      <a:pt x="259" y="30"/>
                    </a:lnTo>
                    <a:lnTo>
                      <a:pt x="277" y="47"/>
                    </a:lnTo>
                    <a:lnTo>
                      <a:pt x="291" y="67"/>
                    </a:lnTo>
                    <a:lnTo>
                      <a:pt x="301" y="91"/>
                    </a:lnTo>
                    <a:lnTo>
                      <a:pt x="306" y="119"/>
                    </a:lnTo>
                    <a:lnTo>
                      <a:pt x="308" y="150"/>
                    </a:lnTo>
                    <a:lnTo>
                      <a:pt x="308" y="375"/>
                    </a:lnTo>
                    <a:lnTo>
                      <a:pt x="307" y="405"/>
                    </a:lnTo>
                    <a:lnTo>
                      <a:pt x="304" y="435"/>
                    </a:lnTo>
                    <a:lnTo>
                      <a:pt x="301" y="466"/>
                    </a:lnTo>
                    <a:lnTo>
                      <a:pt x="240" y="920"/>
                    </a:lnTo>
                    <a:lnTo>
                      <a:pt x="236" y="942"/>
                    </a:lnTo>
                    <a:lnTo>
                      <a:pt x="229" y="959"/>
                    </a:lnTo>
                    <a:lnTo>
                      <a:pt x="219" y="972"/>
                    </a:lnTo>
                    <a:lnTo>
                      <a:pt x="207" y="981"/>
                    </a:lnTo>
                    <a:lnTo>
                      <a:pt x="192" y="987"/>
                    </a:lnTo>
                    <a:lnTo>
                      <a:pt x="174" y="990"/>
                    </a:lnTo>
                    <a:lnTo>
                      <a:pt x="154" y="991"/>
                    </a:lnTo>
                    <a:lnTo>
                      <a:pt x="135" y="990"/>
                    </a:lnTo>
                    <a:lnTo>
                      <a:pt x="117" y="987"/>
                    </a:lnTo>
                    <a:lnTo>
                      <a:pt x="102" y="981"/>
                    </a:lnTo>
                    <a:lnTo>
                      <a:pt x="90" y="972"/>
                    </a:lnTo>
                    <a:lnTo>
                      <a:pt x="80" y="959"/>
                    </a:lnTo>
                    <a:lnTo>
                      <a:pt x="73" y="942"/>
                    </a:lnTo>
                    <a:lnTo>
                      <a:pt x="69" y="920"/>
                    </a:lnTo>
                    <a:lnTo>
                      <a:pt x="8" y="466"/>
                    </a:lnTo>
                    <a:lnTo>
                      <a:pt x="5" y="435"/>
                    </a:lnTo>
                    <a:lnTo>
                      <a:pt x="2" y="405"/>
                    </a:lnTo>
                    <a:lnTo>
                      <a:pt x="0" y="375"/>
                    </a:lnTo>
                    <a:lnTo>
                      <a:pt x="0" y="150"/>
                    </a:lnTo>
                    <a:lnTo>
                      <a:pt x="3" y="119"/>
                    </a:lnTo>
                    <a:lnTo>
                      <a:pt x="8" y="91"/>
                    </a:lnTo>
                    <a:lnTo>
                      <a:pt x="18" y="67"/>
                    </a:lnTo>
                    <a:lnTo>
                      <a:pt x="32" y="47"/>
                    </a:lnTo>
                    <a:lnTo>
                      <a:pt x="50" y="30"/>
                    </a:lnTo>
                    <a:lnTo>
                      <a:pt x="71" y="17"/>
                    </a:lnTo>
                    <a:lnTo>
                      <a:pt x="96" y="8"/>
                    </a:lnTo>
                    <a:lnTo>
                      <a:pt x="123" y="2"/>
                    </a:lnTo>
                    <a:lnTo>
                      <a:pt x="15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30" name="Freeform 48"/>
              <p:cNvSpPr>
                <a:spLocks/>
              </p:cNvSpPr>
              <p:nvPr/>
            </p:nvSpPr>
            <p:spPr bwMode="auto">
              <a:xfrm>
                <a:off x="785813" y="3225800"/>
                <a:ext cx="47625" cy="46038"/>
              </a:xfrm>
              <a:custGeom>
                <a:avLst/>
                <a:gdLst>
                  <a:gd name="T0" fmla="*/ 160 w 321"/>
                  <a:gd name="T1" fmla="*/ 0 h 319"/>
                  <a:gd name="T2" fmla="*/ 193 w 321"/>
                  <a:gd name="T3" fmla="*/ 4 h 319"/>
                  <a:gd name="T4" fmla="*/ 222 w 321"/>
                  <a:gd name="T5" fmla="*/ 14 h 319"/>
                  <a:gd name="T6" fmla="*/ 250 w 321"/>
                  <a:gd name="T7" fmla="*/ 28 h 319"/>
                  <a:gd name="T8" fmla="*/ 274 w 321"/>
                  <a:gd name="T9" fmla="*/ 47 h 319"/>
                  <a:gd name="T10" fmla="*/ 294 w 321"/>
                  <a:gd name="T11" fmla="*/ 71 h 319"/>
                  <a:gd name="T12" fmla="*/ 308 w 321"/>
                  <a:gd name="T13" fmla="*/ 98 h 319"/>
                  <a:gd name="T14" fmla="*/ 318 w 321"/>
                  <a:gd name="T15" fmla="*/ 128 h 319"/>
                  <a:gd name="T16" fmla="*/ 321 w 321"/>
                  <a:gd name="T17" fmla="*/ 159 h 319"/>
                  <a:gd name="T18" fmla="*/ 318 w 321"/>
                  <a:gd name="T19" fmla="*/ 192 h 319"/>
                  <a:gd name="T20" fmla="*/ 308 w 321"/>
                  <a:gd name="T21" fmla="*/ 222 h 319"/>
                  <a:gd name="T22" fmla="*/ 294 w 321"/>
                  <a:gd name="T23" fmla="*/ 249 h 319"/>
                  <a:gd name="T24" fmla="*/ 274 w 321"/>
                  <a:gd name="T25" fmla="*/ 272 h 319"/>
                  <a:gd name="T26" fmla="*/ 250 w 321"/>
                  <a:gd name="T27" fmla="*/ 291 h 319"/>
                  <a:gd name="T28" fmla="*/ 222 w 321"/>
                  <a:gd name="T29" fmla="*/ 306 h 319"/>
                  <a:gd name="T30" fmla="*/ 193 w 321"/>
                  <a:gd name="T31" fmla="*/ 315 h 319"/>
                  <a:gd name="T32" fmla="*/ 160 w 321"/>
                  <a:gd name="T33" fmla="*/ 319 h 319"/>
                  <a:gd name="T34" fmla="*/ 128 w 321"/>
                  <a:gd name="T35" fmla="*/ 315 h 319"/>
                  <a:gd name="T36" fmla="*/ 99 w 321"/>
                  <a:gd name="T37" fmla="*/ 306 h 319"/>
                  <a:gd name="T38" fmla="*/ 71 w 321"/>
                  <a:gd name="T39" fmla="*/ 291 h 319"/>
                  <a:gd name="T40" fmla="*/ 47 w 321"/>
                  <a:gd name="T41" fmla="*/ 272 h 319"/>
                  <a:gd name="T42" fmla="*/ 27 w 321"/>
                  <a:gd name="T43" fmla="*/ 249 h 319"/>
                  <a:gd name="T44" fmla="*/ 13 w 321"/>
                  <a:gd name="T45" fmla="*/ 222 h 319"/>
                  <a:gd name="T46" fmla="*/ 3 w 321"/>
                  <a:gd name="T47" fmla="*/ 192 h 319"/>
                  <a:gd name="T48" fmla="*/ 0 w 321"/>
                  <a:gd name="T49" fmla="*/ 159 h 319"/>
                  <a:gd name="T50" fmla="*/ 3 w 321"/>
                  <a:gd name="T51" fmla="*/ 128 h 319"/>
                  <a:gd name="T52" fmla="*/ 13 w 321"/>
                  <a:gd name="T53" fmla="*/ 98 h 319"/>
                  <a:gd name="T54" fmla="*/ 27 w 321"/>
                  <a:gd name="T55" fmla="*/ 71 h 319"/>
                  <a:gd name="T56" fmla="*/ 47 w 321"/>
                  <a:gd name="T57" fmla="*/ 47 h 319"/>
                  <a:gd name="T58" fmla="*/ 71 w 321"/>
                  <a:gd name="T59" fmla="*/ 28 h 319"/>
                  <a:gd name="T60" fmla="*/ 99 w 321"/>
                  <a:gd name="T61" fmla="*/ 14 h 319"/>
                  <a:gd name="T62" fmla="*/ 128 w 321"/>
                  <a:gd name="T63" fmla="*/ 4 h 319"/>
                  <a:gd name="T64" fmla="*/ 160 w 321"/>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319">
                    <a:moveTo>
                      <a:pt x="160" y="0"/>
                    </a:moveTo>
                    <a:lnTo>
                      <a:pt x="193" y="4"/>
                    </a:lnTo>
                    <a:lnTo>
                      <a:pt x="222" y="14"/>
                    </a:lnTo>
                    <a:lnTo>
                      <a:pt x="250" y="28"/>
                    </a:lnTo>
                    <a:lnTo>
                      <a:pt x="274" y="47"/>
                    </a:lnTo>
                    <a:lnTo>
                      <a:pt x="294" y="71"/>
                    </a:lnTo>
                    <a:lnTo>
                      <a:pt x="308" y="98"/>
                    </a:lnTo>
                    <a:lnTo>
                      <a:pt x="318" y="128"/>
                    </a:lnTo>
                    <a:lnTo>
                      <a:pt x="321" y="159"/>
                    </a:lnTo>
                    <a:lnTo>
                      <a:pt x="318" y="192"/>
                    </a:lnTo>
                    <a:lnTo>
                      <a:pt x="308" y="222"/>
                    </a:lnTo>
                    <a:lnTo>
                      <a:pt x="294" y="249"/>
                    </a:lnTo>
                    <a:lnTo>
                      <a:pt x="274" y="272"/>
                    </a:lnTo>
                    <a:lnTo>
                      <a:pt x="250" y="291"/>
                    </a:lnTo>
                    <a:lnTo>
                      <a:pt x="222" y="306"/>
                    </a:lnTo>
                    <a:lnTo>
                      <a:pt x="193" y="315"/>
                    </a:lnTo>
                    <a:lnTo>
                      <a:pt x="160" y="319"/>
                    </a:lnTo>
                    <a:lnTo>
                      <a:pt x="128" y="315"/>
                    </a:lnTo>
                    <a:lnTo>
                      <a:pt x="99" y="306"/>
                    </a:lnTo>
                    <a:lnTo>
                      <a:pt x="71" y="291"/>
                    </a:lnTo>
                    <a:lnTo>
                      <a:pt x="47" y="272"/>
                    </a:lnTo>
                    <a:lnTo>
                      <a:pt x="27" y="249"/>
                    </a:lnTo>
                    <a:lnTo>
                      <a:pt x="13" y="222"/>
                    </a:lnTo>
                    <a:lnTo>
                      <a:pt x="3" y="192"/>
                    </a:lnTo>
                    <a:lnTo>
                      <a:pt x="0" y="159"/>
                    </a:lnTo>
                    <a:lnTo>
                      <a:pt x="3" y="128"/>
                    </a:lnTo>
                    <a:lnTo>
                      <a:pt x="13" y="98"/>
                    </a:lnTo>
                    <a:lnTo>
                      <a:pt x="27" y="71"/>
                    </a:lnTo>
                    <a:lnTo>
                      <a:pt x="47" y="47"/>
                    </a:lnTo>
                    <a:lnTo>
                      <a:pt x="71" y="28"/>
                    </a:lnTo>
                    <a:lnTo>
                      <a:pt x="99" y="14"/>
                    </a:lnTo>
                    <a:lnTo>
                      <a:pt x="128" y="4"/>
                    </a:lnTo>
                    <a:lnTo>
                      <a:pt x="16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grpSp>
          <p:nvGrpSpPr>
            <p:cNvPr id="1831" name="Group 1830"/>
            <p:cNvGrpSpPr/>
            <p:nvPr/>
          </p:nvGrpSpPr>
          <p:grpSpPr>
            <a:xfrm>
              <a:off x="5311010" y="2970058"/>
              <a:ext cx="546101" cy="477838"/>
              <a:chOff x="1247775" y="3403600"/>
              <a:chExt cx="571501" cy="500063"/>
            </a:xfrm>
            <a:solidFill>
              <a:schemeClr val="bg1"/>
            </a:solidFill>
          </p:grpSpPr>
          <p:sp>
            <p:nvSpPr>
              <p:cNvPr id="1832" name="Freeform 53"/>
              <p:cNvSpPr>
                <a:spLocks/>
              </p:cNvSpPr>
              <p:nvPr/>
            </p:nvSpPr>
            <p:spPr bwMode="auto">
              <a:xfrm>
                <a:off x="1628775" y="3475038"/>
                <a:ext cx="77788" cy="160338"/>
              </a:xfrm>
              <a:custGeom>
                <a:avLst/>
                <a:gdLst>
                  <a:gd name="T0" fmla="*/ 284 w 493"/>
                  <a:gd name="T1" fmla="*/ 3 h 1010"/>
                  <a:gd name="T2" fmla="*/ 308 w 493"/>
                  <a:gd name="T3" fmla="*/ 39 h 1010"/>
                  <a:gd name="T4" fmla="*/ 310 w 493"/>
                  <a:gd name="T5" fmla="*/ 116 h 1010"/>
                  <a:gd name="T6" fmla="*/ 313 w 493"/>
                  <a:gd name="T7" fmla="*/ 119 h 1010"/>
                  <a:gd name="T8" fmla="*/ 326 w 493"/>
                  <a:gd name="T9" fmla="*/ 121 h 1010"/>
                  <a:gd name="T10" fmla="*/ 373 w 493"/>
                  <a:gd name="T11" fmla="*/ 131 h 1010"/>
                  <a:gd name="T12" fmla="*/ 429 w 493"/>
                  <a:gd name="T13" fmla="*/ 146 h 1010"/>
                  <a:gd name="T14" fmla="*/ 460 w 493"/>
                  <a:gd name="T15" fmla="*/ 168 h 1010"/>
                  <a:gd name="T16" fmla="*/ 442 w 493"/>
                  <a:gd name="T17" fmla="*/ 242 h 1010"/>
                  <a:gd name="T18" fmla="*/ 418 w 493"/>
                  <a:gd name="T19" fmla="*/ 265 h 1010"/>
                  <a:gd name="T20" fmla="*/ 388 w 493"/>
                  <a:gd name="T21" fmla="*/ 262 h 1010"/>
                  <a:gd name="T22" fmla="*/ 367 w 493"/>
                  <a:gd name="T23" fmla="*/ 252 h 1010"/>
                  <a:gd name="T24" fmla="*/ 312 w 493"/>
                  <a:gd name="T25" fmla="*/ 238 h 1010"/>
                  <a:gd name="T26" fmla="*/ 237 w 493"/>
                  <a:gd name="T27" fmla="*/ 235 h 1010"/>
                  <a:gd name="T28" fmla="*/ 183 w 493"/>
                  <a:gd name="T29" fmla="*/ 256 h 1010"/>
                  <a:gd name="T30" fmla="*/ 158 w 493"/>
                  <a:gd name="T31" fmla="*/ 289 h 1010"/>
                  <a:gd name="T32" fmla="*/ 155 w 493"/>
                  <a:gd name="T33" fmla="*/ 330 h 1010"/>
                  <a:gd name="T34" fmla="*/ 176 w 493"/>
                  <a:gd name="T35" fmla="*/ 369 h 1010"/>
                  <a:gd name="T36" fmla="*/ 231 w 493"/>
                  <a:gd name="T37" fmla="*/ 405 h 1010"/>
                  <a:gd name="T38" fmla="*/ 336 w 493"/>
                  <a:gd name="T39" fmla="*/ 451 h 1010"/>
                  <a:gd name="T40" fmla="*/ 434 w 493"/>
                  <a:gd name="T41" fmla="*/ 517 h 1010"/>
                  <a:gd name="T42" fmla="*/ 484 w 493"/>
                  <a:gd name="T43" fmla="*/ 600 h 1010"/>
                  <a:gd name="T44" fmla="*/ 491 w 493"/>
                  <a:gd name="T45" fmla="*/ 701 h 1010"/>
                  <a:gd name="T46" fmla="*/ 454 w 493"/>
                  <a:gd name="T47" fmla="*/ 792 h 1010"/>
                  <a:gd name="T48" fmla="*/ 377 w 493"/>
                  <a:gd name="T49" fmla="*/ 857 h 1010"/>
                  <a:gd name="T50" fmla="*/ 307 w 493"/>
                  <a:gd name="T51" fmla="*/ 883 h 1010"/>
                  <a:gd name="T52" fmla="*/ 302 w 493"/>
                  <a:gd name="T53" fmla="*/ 886 h 1010"/>
                  <a:gd name="T54" fmla="*/ 301 w 493"/>
                  <a:gd name="T55" fmla="*/ 971 h 1010"/>
                  <a:gd name="T56" fmla="*/ 276 w 493"/>
                  <a:gd name="T57" fmla="*/ 1008 h 1010"/>
                  <a:gd name="T58" fmla="*/ 208 w 493"/>
                  <a:gd name="T59" fmla="*/ 1008 h 1010"/>
                  <a:gd name="T60" fmla="*/ 183 w 493"/>
                  <a:gd name="T61" fmla="*/ 971 h 1010"/>
                  <a:gd name="T62" fmla="*/ 182 w 493"/>
                  <a:gd name="T63" fmla="*/ 890 h 1010"/>
                  <a:gd name="T64" fmla="*/ 177 w 493"/>
                  <a:gd name="T65" fmla="*/ 887 h 1010"/>
                  <a:gd name="T66" fmla="*/ 160 w 493"/>
                  <a:gd name="T67" fmla="*/ 885 h 1010"/>
                  <a:gd name="T68" fmla="*/ 104 w 493"/>
                  <a:gd name="T69" fmla="*/ 873 h 1010"/>
                  <a:gd name="T70" fmla="*/ 37 w 493"/>
                  <a:gd name="T71" fmla="*/ 852 h 1010"/>
                  <a:gd name="T72" fmla="*/ 2 w 493"/>
                  <a:gd name="T73" fmla="*/ 827 h 1010"/>
                  <a:gd name="T74" fmla="*/ 21 w 493"/>
                  <a:gd name="T75" fmla="*/ 751 h 1010"/>
                  <a:gd name="T76" fmla="*/ 45 w 493"/>
                  <a:gd name="T77" fmla="*/ 728 h 1010"/>
                  <a:gd name="T78" fmla="*/ 68 w 493"/>
                  <a:gd name="T79" fmla="*/ 728 h 1010"/>
                  <a:gd name="T80" fmla="*/ 83 w 493"/>
                  <a:gd name="T81" fmla="*/ 735 h 1010"/>
                  <a:gd name="T82" fmla="*/ 124 w 493"/>
                  <a:gd name="T83" fmla="*/ 750 h 1010"/>
                  <a:gd name="T84" fmla="*/ 182 w 493"/>
                  <a:gd name="T85" fmla="*/ 767 h 1010"/>
                  <a:gd name="T86" fmla="*/ 252 w 493"/>
                  <a:gd name="T87" fmla="*/ 769 h 1010"/>
                  <a:gd name="T88" fmla="*/ 321 w 493"/>
                  <a:gd name="T89" fmla="*/ 736 h 1010"/>
                  <a:gd name="T90" fmla="*/ 347 w 493"/>
                  <a:gd name="T91" fmla="*/ 675 h 1010"/>
                  <a:gd name="T92" fmla="*/ 325 w 493"/>
                  <a:gd name="T93" fmla="*/ 616 h 1010"/>
                  <a:gd name="T94" fmla="*/ 256 w 493"/>
                  <a:gd name="T95" fmla="*/ 568 h 1010"/>
                  <a:gd name="T96" fmla="*/ 163 w 493"/>
                  <a:gd name="T97" fmla="*/ 528 h 1010"/>
                  <a:gd name="T98" fmla="*/ 84 w 493"/>
                  <a:gd name="T99" fmla="*/ 482 h 1010"/>
                  <a:gd name="T100" fmla="*/ 28 w 493"/>
                  <a:gd name="T101" fmla="*/ 417 h 1010"/>
                  <a:gd name="T102" fmla="*/ 8 w 493"/>
                  <a:gd name="T103" fmla="*/ 330 h 1010"/>
                  <a:gd name="T104" fmla="*/ 29 w 493"/>
                  <a:gd name="T105" fmla="*/ 238 h 1010"/>
                  <a:gd name="T106" fmla="*/ 89 w 493"/>
                  <a:gd name="T107" fmla="*/ 167 h 1010"/>
                  <a:gd name="T108" fmla="*/ 183 w 493"/>
                  <a:gd name="T109" fmla="*/ 124 h 1010"/>
                  <a:gd name="T110" fmla="*/ 189 w 493"/>
                  <a:gd name="T111" fmla="*/ 122 h 1010"/>
                  <a:gd name="T112" fmla="*/ 192 w 493"/>
                  <a:gd name="T113" fmla="*/ 116 h 1010"/>
                  <a:gd name="T114" fmla="*/ 204 w 493"/>
                  <a:gd name="T115" fmla="*/ 11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3" h="1010">
                    <a:moveTo>
                      <a:pt x="232" y="0"/>
                    </a:moveTo>
                    <a:lnTo>
                      <a:pt x="267" y="0"/>
                    </a:lnTo>
                    <a:lnTo>
                      <a:pt x="284" y="3"/>
                    </a:lnTo>
                    <a:lnTo>
                      <a:pt x="297" y="11"/>
                    </a:lnTo>
                    <a:lnTo>
                      <a:pt x="305" y="24"/>
                    </a:lnTo>
                    <a:lnTo>
                      <a:pt x="308" y="39"/>
                    </a:lnTo>
                    <a:lnTo>
                      <a:pt x="309" y="111"/>
                    </a:lnTo>
                    <a:lnTo>
                      <a:pt x="309" y="115"/>
                    </a:lnTo>
                    <a:lnTo>
                      <a:pt x="310" y="116"/>
                    </a:lnTo>
                    <a:lnTo>
                      <a:pt x="311" y="117"/>
                    </a:lnTo>
                    <a:lnTo>
                      <a:pt x="312" y="118"/>
                    </a:lnTo>
                    <a:lnTo>
                      <a:pt x="313" y="119"/>
                    </a:lnTo>
                    <a:lnTo>
                      <a:pt x="314" y="119"/>
                    </a:lnTo>
                    <a:lnTo>
                      <a:pt x="317" y="119"/>
                    </a:lnTo>
                    <a:lnTo>
                      <a:pt x="326" y="121"/>
                    </a:lnTo>
                    <a:lnTo>
                      <a:pt x="339" y="123"/>
                    </a:lnTo>
                    <a:lnTo>
                      <a:pt x="355" y="127"/>
                    </a:lnTo>
                    <a:lnTo>
                      <a:pt x="373" y="131"/>
                    </a:lnTo>
                    <a:lnTo>
                      <a:pt x="392" y="135"/>
                    </a:lnTo>
                    <a:lnTo>
                      <a:pt x="411" y="141"/>
                    </a:lnTo>
                    <a:lnTo>
                      <a:pt x="429" y="146"/>
                    </a:lnTo>
                    <a:lnTo>
                      <a:pt x="445" y="153"/>
                    </a:lnTo>
                    <a:lnTo>
                      <a:pt x="454" y="158"/>
                    </a:lnTo>
                    <a:lnTo>
                      <a:pt x="460" y="168"/>
                    </a:lnTo>
                    <a:lnTo>
                      <a:pt x="464" y="179"/>
                    </a:lnTo>
                    <a:lnTo>
                      <a:pt x="461" y="192"/>
                    </a:lnTo>
                    <a:lnTo>
                      <a:pt x="442" y="242"/>
                    </a:lnTo>
                    <a:lnTo>
                      <a:pt x="436" y="252"/>
                    </a:lnTo>
                    <a:lnTo>
                      <a:pt x="428" y="260"/>
                    </a:lnTo>
                    <a:lnTo>
                      <a:pt x="418" y="265"/>
                    </a:lnTo>
                    <a:lnTo>
                      <a:pt x="407" y="266"/>
                    </a:lnTo>
                    <a:lnTo>
                      <a:pt x="397" y="265"/>
                    </a:lnTo>
                    <a:lnTo>
                      <a:pt x="388" y="262"/>
                    </a:lnTo>
                    <a:lnTo>
                      <a:pt x="386" y="261"/>
                    </a:lnTo>
                    <a:lnTo>
                      <a:pt x="379" y="258"/>
                    </a:lnTo>
                    <a:lnTo>
                      <a:pt x="367" y="252"/>
                    </a:lnTo>
                    <a:lnTo>
                      <a:pt x="351" y="248"/>
                    </a:lnTo>
                    <a:lnTo>
                      <a:pt x="333" y="242"/>
                    </a:lnTo>
                    <a:lnTo>
                      <a:pt x="312" y="238"/>
                    </a:lnTo>
                    <a:lnTo>
                      <a:pt x="288" y="235"/>
                    </a:lnTo>
                    <a:lnTo>
                      <a:pt x="262" y="234"/>
                    </a:lnTo>
                    <a:lnTo>
                      <a:pt x="237" y="235"/>
                    </a:lnTo>
                    <a:lnTo>
                      <a:pt x="216" y="239"/>
                    </a:lnTo>
                    <a:lnTo>
                      <a:pt x="199" y="247"/>
                    </a:lnTo>
                    <a:lnTo>
                      <a:pt x="183" y="256"/>
                    </a:lnTo>
                    <a:lnTo>
                      <a:pt x="172" y="265"/>
                    </a:lnTo>
                    <a:lnTo>
                      <a:pt x="164" y="277"/>
                    </a:lnTo>
                    <a:lnTo>
                      <a:pt x="158" y="289"/>
                    </a:lnTo>
                    <a:lnTo>
                      <a:pt x="154" y="302"/>
                    </a:lnTo>
                    <a:lnTo>
                      <a:pt x="153" y="316"/>
                    </a:lnTo>
                    <a:lnTo>
                      <a:pt x="155" y="330"/>
                    </a:lnTo>
                    <a:lnTo>
                      <a:pt x="158" y="344"/>
                    </a:lnTo>
                    <a:lnTo>
                      <a:pt x="165" y="357"/>
                    </a:lnTo>
                    <a:lnTo>
                      <a:pt x="176" y="369"/>
                    </a:lnTo>
                    <a:lnTo>
                      <a:pt x="190" y="381"/>
                    </a:lnTo>
                    <a:lnTo>
                      <a:pt x="208" y="393"/>
                    </a:lnTo>
                    <a:lnTo>
                      <a:pt x="231" y="405"/>
                    </a:lnTo>
                    <a:lnTo>
                      <a:pt x="259" y="418"/>
                    </a:lnTo>
                    <a:lnTo>
                      <a:pt x="292" y="431"/>
                    </a:lnTo>
                    <a:lnTo>
                      <a:pt x="336" y="451"/>
                    </a:lnTo>
                    <a:lnTo>
                      <a:pt x="374" y="472"/>
                    </a:lnTo>
                    <a:lnTo>
                      <a:pt x="407" y="494"/>
                    </a:lnTo>
                    <a:lnTo>
                      <a:pt x="434" y="517"/>
                    </a:lnTo>
                    <a:lnTo>
                      <a:pt x="456" y="543"/>
                    </a:lnTo>
                    <a:lnTo>
                      <a:pt x="472" y="570"/>
                    </a:lnTo>
                    <a:lnTo>
                      <a:pt x="484" y="600"/>
                    </a:lnTo>
                    <a:lnTo>
                      <a:pt x="491" y="631"/>
                    </a:lnTo>
                    <a:lnTo>
                      <a:pt x="493" y="666"/>
                    </a:lnTo>
                    <a:lnTo>
                      <a:pt x="491" y="701"/>
                    </a:lnTo>
                    <a:lnTo>
                      <a:pt x="483" y="734"/>
                    </a:lnTo>
                    <a:lnTo>
                      <a:pt x="471" y="763"/>
                    </a:lnTo>
                    <a:lnTo>
                      <a:pt x="454" y="792"/>
                    </a:lnTo>
                    <a:lnTo>
                      <a:pt x="432" y="817"/>
                    </a:lnTo>
                    <a:lnTo>
                      <a:pt x="407" y="839"/>
                    </a:lnTo>
                    <a:lnTo>
                      <a:pt x="377" y="857"/>
                    </a:lnTo>
                    <a:lnTo>
                      <a:pt x="344" y="872"/>
                    </a:lnTo>
                    <a:lnTo>
                      <a:pt x="308" y="883"/>
                    </a:lnTo>
                    <a:lnTo>
                      <a:pt x="307" y="883"/>
                    </a:lnTo>
                    <a:lnTo>
                      <a:pt x="305" y="884"/>
                    </a:lnTo>
                    <a:lnTo>
                      <a:pt x="303" y="885"/>
                    </a:lnTo>
                    <a:lnTo>
                      <a:pt x="302" y="886"/>
                    </a:lnTo>
                    <a:lnTo>
                      <a:pt x="301" y="888"/>
                    </a:lnTo>
                    <a:lnTo>
                      <a:pt x="301" y="891"/>
                    </a:lnTo>
                    <a:lnTo>
                      <a:pt x="301" y="971"/>
                    </a:lnTo>
                    <a:lnTo>
                      <a:pt x="298" y="986"/>
                    </a:lnTo>
                    <a:lnTo>
                      <a:pt x="289" y="999"/>
                    </a:lnTo>
                    <a:lnTo>
                      <a:pt x="276" y="1008"/>
                    </a:lnTo>
                    <a:lnTo>
                      <a:pt x="261" y="1010"/>
                    </a:lnTo>
                    <a:lnTo>
                      <a:pt x="224" y="1010"/>
                    </a:lnTo>
                    <a:lnTo>
                      <a:pt x="208" y="1008"/>
                    </a:lnTo>
                    <a:lnTo>
                      <a:pt x="195" y="999"/>
                    </a:lnTo>
                    <a:lnTo>
                      <a:pt x="187" y="986"/>
                    </a:lnTo>
                    <a:lnTo>
                      <a:pt x="183" y="971"/>
                    </a:lnTo>
                    <a:lnTo>
                      <a:pt x="183" y="896"/>
                    </a:lnTo>
                    <a:lnTo>
                      <a:pt x="183" y="892"/>
                    </a:lnTo>
                    <a:lnTo>
                      <a:pt x="182" y="890"/>
                    </a:lnTo>
                    <a:lnTo>
                      <a:pt x="180" y="889"/>
                    </a:lnTo>
                    <a:lnTo>
                      <a:pt x="179" y="888"/>
                    </a:lnTo>
                    <a:lnTo>
                      <a:pt x="177" y="887"/>
                    </a:lnTo>
                    <a:lnTo>
                      <a:pt x="176" y="887"/>
                    </a:lnTo>
                    <a:lnTo>
                      <a:pt x="171" y="887"/>
                    </a:lnTo>
                    <a:lnTo>
                      <a:pt x="160" y="885"/>
                    </a:lnTo>
                    <a:lnTo>
                      <a:pt x="145" y="881"/>
                    </a:lnTo>
                    <a:lnTo>
                      <a:pt x="125" y="877"/>
                    </a:lnTo>
                    <a:lnTo>
                      <a:pt x="104" y="873"/>
                    </a:lnTo>
                    <a:lnTo>
                      <a:pt x="82" y="866"/>
                    </a:lnTo>
                    <a:lnTo>
                      <a:pt x="59" y="860"/>
                    </a:lnTo>
                    <a:lnTo>
                      <a:pt x="37" y="852"/>
                    </a:lnTo>
                    <a:lnTo>
                      <a:pt x="19" y="843"/>
                    </a:lnTo>
                    <a:lnTo>
                      <a:pt x="10" y="837"/>
                    </a:lnTo>
                    <a:lnTo>
                      <a:pt x="2" y="827"/>
                    </a:lnTo>
                    <a:lnTo>
                      <a:pt x="0" y="816"/>
                    </a:lnTo>
                    <a:lnTo>
                      <a:pt x="2" y="803"/>
                    </a:lnTo>
                    <a:lnTo>
                      <a:pt x="21" y="751"/>
                    </a:lnTo>
                    <a:lnTo>
                      <a:pt x="26" y="742"/>
                    </a:lnTo>
                    <a:lnTo>
                      <a:pt x="35" y="734"/>
                    </a:lnTo>
                    <a:lnTo>
                      <a:pt x="45" y="728"/>
                    </a:lnTo>
                    <a:lnTo>
                      <a:pt x="57" y="726"/>
                    </a:lnTo>
                    <a:lnTo>
                      <a:pt x="62" y="727"/>
                    </a:lnTo>
                    <a:lnTo>
                      <a:pt x="68" y="728"/>
                    </a:lnTo>
                    <a:lnTo>
                      <a:pt x="73" y="731"/>
                    </a:lnTo>
                    <a:lnTo>
                      <a:pt x="76" y="732"/>
                    </a:lnTo>
                    <a:lnTo>
                      <a:pt x="83" y="735"/>
                    </a:lnTo>
                    <a:lnTo>
                      <a:pt x="94" y="739"/>
                    </a:lnTo>
                    <a:lnTo>
                      <a:pt x="108" y="745"/>
                    </a:lnTo>
                    <a:lnTo>
                      <a:pt x="124" y="750"/>
                    </a:lnTo>
                    <a:lnTo>
                      <a:pt x="143" y="757"/>
                    </a:lnTo>
                    <a:lnTo>
                      <a:pt x="163" y="762"/>
                    </a:lnTo>
                    <a:lnTo>
                      <a:pt x="182" y="767"/>
                    </a:lnTo>
                    <a:lnTo>
                      <a:pt x="203" y="770"/>
                    </a:lnTo>
                    <a:lnTo>
                      <a:pt x="221" y="771"/>
                    </a:lnTo>
                    <a:lnTo>
                      <a:pt x="252" y="769"/>
                    </a:lnTo>
                    <a:lnTo>
                      <a:pt x="279" y="761"/>
                    </a:lnTo>
                    <a:lnTo>
                      <a:pt x="302" y="750"/>
                    </a:lnTo>
                    <a:lnTo>
                      <a:pt x="321" y="736"/>
                    </a:lnTo>
                    <a:lnTo>
                      <a:pt x="335" y="719"/>
                    </a:lnTo>
                    <a:lnTo>
                      <a:pt x="344" y="698"/>
                    </a:lnTo>
                    <a:lnTo>
                      <a:pt x="347" y="675"/>
                    </a:lnTo>
                    <a:lnTo>
                      <a:pt x="345" y="653"/>
                    </a:lnTo>
                    <a:lnTo>
                      <a:pt x="337" y="635"/>
                    </a:lnTo>
                    <a:lnTo>
                      <a:pt x="325" y="616"/>
                    </a:lnTo>
                    <a:lnTo>
                      <a:pt x="309" y="600"/>
                    </a:lnTo>
                    <a:lnTo>
                      <a:pt x="286" y="583"/>
                    </a:lnTo>
                    <a:lnTo>
                      <a:pt x="256" y="568"/>
                    </a:lnTo>
                    <a:lnTo>
                      <a:pt x="221" y="553"/>
                    </a:lnTo>
                    <a:lnTo>
                      <a:pt x="192" y="541"/>
                    </a:lnTo>
                    <a:lnTo>
                      <a:pt x="163" y="528"/>
                    </a:lnTo>
                    <a:lnTo>
                      <a:pt x="134" y="513"/>
                    </a:lnTo>
                    <a:lnTo>
                      <a:pt x="108" y="498"/>
                    </a:lnTo>
                    <a:lnTo>
                      <a:pt x="84" y="482"/>
                    </a:lnTo>
                    <a:lnTo>
                      <a:pt x="62" y="462"/>
                    </a:lnTo>
                    <a:lnTo>
                      <a:pt x="44" y="441"/>
                    </a:lnTo>
                    <a:lnTo>
                      <a:pt x="28" y="417"/>
                    </a:lnTo>
                    <a:lnTo>
                      <a:pt x="17" y="391"/>
                    </a:lnTo>
                    <a:lnTo>
                      <a:pt x="10" y="361"/>
                    </a:lnTo>
                    <a:lnTo>
                      <a:pt x="8" y="330"/>
                    </a:lnTo>
                    <a:lnTo>
                      <a:pt x="10" y="297"/>
                    </a:lnTo>
                    <a:lnTo>
                      <a:pt x="17" y="266"/>
                    </a:lnTo>
                    <a:lnTo>
                      <a:pt x="29" y="238"/>
                    </a:lnTo>
                    <a:lnTo>
                      <a:pt x="46" y="212"/>
                    </a:lnTo>
                    <a:lnTo>
                      <a:pt x="65" y="188"/>
                    </a:lnTo>
                    <a:lnTo>
                      <a:pt x="89" y="167"/>
                    </a:lnTo>
                    <a:lnTo>
                      <a:pt x="118" y="150"/>
                    </a:lnTo>
                    <a:lnTo>
                      <a:pt x="148" y="135"/>
                    </a:lnTo>
                    <a:lnTo>
                      <a:pt x="183" y="124"/>
                    </a:lnTo>
                    <a:lnTo>
                      <a:pt x="184" y="124"/>
                    </a:lnTo>
                    <a:lnTo>
                      <a:pt x="187" y="123"/>
                    </a:lnTo>
                    <a:lnTo>
                      <a:pt x="189" y="122"/>
                    </a:lnTo>
                    <a:lnTo>
                      <a:pt x="190" y="120"/>
                    </a:lnTo>
                    <a:lnTo>
                      <a:pt x="192" y="118"/>
                    </a:lnTo>
                    <a:lnTo>
                      <a:pt x="192" y="116"/>
                    </a:lnTo>
                    <a:lnTo>
                      <a:pt x="192" y="39"/>
                    </a:lnTo>
                    <a:lnTo>
                      <a:pt x="195" y="24"/>
                    </a:lnTo>
                    <a:lnTo>
                      <a:pt x="204" y="11"/>
                    </a:lnTo>
                    <a:lnTo>
                      <a:pt x="217" y="3"/>
                    </a:lnTo>
                    <a:lnTo>
                      <a:pt x="232"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33" name="Freeform 54"/>
              <p:cNvSpPr>
                <a:spLocks noEditPoints="1"/>
              </p:cNvSpPr>
              <p:nvPr/>
            </p:nvSpPr>
            <p:spPr bwMode="auto">
              <a:xfrm>
                <a:off x="1517650" y="3403600"/>
                <a:ext cx="301625" cy="303213"/>
              </a:xfrm>
              <a:custGeom>
                <a:avLst/>
                <a:gdLst>
                  <a:gd name="T0" fmla="*/ 813 w 1903"/>
                  <a:gd name="T1" fmla="*/ 235 h 1906"/>
                  <a:gd name="T2" fmla="*/ 622 w 1903"/>
                  <a:gd name="T3" fmla="*/ 300 h 1906"/>
                  <a:gd name="T4" fmla="*/ 458 w 1903"/>
                  <a:gd name="T5" fmla="*/ 413 h 1906"/>
                  <a:gd name="T6" fmla="*/ 332 w 1903"/>
                  <a:gd name="T7" fmla="*/ 565 h 1906"/>
                  <a:gd name="T8" fmla="*/ 250 w 1903"/>
                  <a:gd name="T9" fmla="*/ 747 h 1906"/>
                  <a:gd name="T10" fmla="*/ 221 w 1903"/>
                  <a:gd name="T11" fmla="*/ 954 h 1906"/>
                  <a:gd name="T12" fmla="*/ 250 w 1903"/>
                  <a:gd name="T13" fmla="*/ 1159 h 1906"/>
                  <a:gd name="T14" fmla="*/ 332 w 1903"/>
                  <a:gd name="T15" fmla="*/ 1341 h 1906"/>
                  <a:gd name="T16" fmla="*/ 458 w 1903"/>
                  <a:gd name="T17" fmla="*/ 1493 h 1906"/>
                  <a:gd name="T18" fmla="*/ 622 w 1903"/>
                  <a:gd name="T19" fmla="*/ 1607 h 1906"/>
                  <a:gd name="T20" fmla="*/ 813 w 1903"/>
                  <a:gd name="T21" fmla="*/ 1671 h 1906"/>
                  <a:gd name="T22" fmla="*/ 1022 w 1903"/>
                  <a:gd name="T23" fmla="*/ 1681 h 1906"/>
                  <a:gd name="T24" fmla="*/ 1221 w 1903"/>
                  <a:gd name="T25" fmla="*/ 1634 h 1906"/>
                  <a:gd name="T26" fmla="*/ 1393 w 1903"/>
                  <a:gd name="T27" fmla="*/ 1536 h 1906"/>
                  <a:gd name="T28" fmla="*/ 1533 w 1903"/>
                  <a:gd name="T29" fmla="*/ 1396 h 1906"/>
                  <a:gd name="T30" fmla="*/ 1631 w 1903"/>
                  <a:gd name="T31" fmla="*/ 1222 h 1906"/>
                  <a:gd name="T32" fmla="*/ 1679 w 1903"/>
                  <a:gd name="T33" fmla="*/ 1024 h 1906"/>
                  <a:gd name="T34" fmla="*/ 1669 w 1903"/>
                  <a:gd name="T35" fmla="*/ 814 h 1906"/>
                  <a:gd name="T36" fmla="*/ 1604 w 1903"/>
                  <a:gd name="T37" fmla="*/ 623 h 1906"/>
                  <a:gd name="T38" fmla="*/ 1492 w 1903"/>
                  <a:gd name="T39" fmla="*/ 460 h 1906"/>
                  <a:gd name="T40" fmla="*/ 1340 w 1903"/>
                  <a:gd name="T41" fmla="*/ 333 h 1906"/>
                  <a:gd name="T42" fmla="*/ 1157 w 1903"/>
                  <a:gd name="T43" fmla="*/ 250 h 1906"/>
                  <a:gd name="T44" fmla="*/ 952 w 1903"/>
                  <a:gd name="T45" fmla="*/ 222 h 1906"/>
                  <a:gd name="T46" fmla="*/ 1105 w 1903"/>
                  <a:gd name="T47" fmla="*/ 13 h 1906"/>
                  <a:gd name="T48" fmla="*/ 1321 w 1903"/>
                  <a:gd name="T49" fmla="*/ 75 h 1906"/>
                  <a:gd name="T50" fmla="*/ 1513 w 1903"/>
                  <a:gd name="T51" fmla="*/ 185 h 1906"/>
                  <a:gd name="T52" fmla="*/ 1674 w 1903"/>
                  <a:gd name="T53" fmla="*/ 333 h 1906"/>
                  <a:gd name="T54" fmla="*/ 1797 w 1903"/>
                  <a:gd name="T55" fmla="*/ 516 h 1906"/>
                  <a:gd name="T56" fmla="*/ 1876 w 1903"/>
                  <a:gd name="T57" fmla="*/ 724 h 1906"/>
                  <a:gd name="T58" fmla="*/ 1903 w 1903"/>
                  <a:gd name="T59" fmla="*/ 954 h 1906"/>
                  <a:gd name="T60" fmla="*/ 1876 w 1903"/>
                  <a:gd name="T61" fmla="*/ 1182 h 1906"/>
                  <a:gd name="T62" fmla="*/ 1797 w 1903"/>
                  <a:gd name="T63" fmla="*/ 1391 h 1906"/>
                  <a:gd name="T64" fmla="*/ 1674 w 1903"/>
                  <a:gd name="T65" fmla="*/ 1573 h 1906"/>
                  <a:gd name="T66" fmla="*/ 1513 w 1903"/>
                  <a:gd name="T67" fmla="*/ 1722 h 1906"/>
                  <a:gd name="T68" fmla="*/ 1321 w 1903"/>
                  <a:gd name="T69" fmla="*/ 1831 h 1906"/>
                  <a:gd name="T70" fmla="*/ 1105 w 1903"/>
                  <a:gd name="T71" fmla="*/ 1893 h 1906"/>
                  <a:gd name="T72" fmla="*/ 873 w 1903"/>
                  <a:gd name="T73" fmla="*/ 1903 h 1906"/>
                  <a:gd name="T74" fmla="*/ 650 w 1903"/>
                  <a:gd name="T75" fmla="*/ 1857 h 1906"/>
                  <a:gd name="T76" fmla="*/ 451 w 1903"/>
                  <a:gd name="T77" fmla="*/ 1763 h 1906"/>
                  <a:gd name="T78" fmla="*/ 278 w 1903"/>
                  <a:gd name="T79" fmla="*/ 1627 h 1906"/>
                  <a:gd name="T80" fmla="*/ 143 w 1903"/>
                  <a:gd name="T81" fmla="*/ 1455 h 1906"/>
                  <a:gd name="T82" fmla="*/ 48 w 1903"/>
                  <a:gd name="T83" fmla="*/ 1254 h 1906"/>
                  <a:gd name="T84" fmla="*/ 4 w 1903"/>
                  <a:gd name="T85" fmla="*/ 1031 h 1906"/>
                  <a:gd name="T86" fmla="*/ 12 w 1903"/>
                  <a:gd name="T87" fmla="*/ 799 h 1906"/>
                  <a:gd name="T88" fmla="*/ 74 w 1903"/>
                  <a:gd name="T89" fmla="*/ 582 h 1906"/>
                  <a:gd name="T90" fmla="*/ 184 w 1903"/>
                  <a:gd name="T91" fmla="*/ 390 h 1906"/>
                  <a:gd name="T92" fmla="*/ 332 w 1903"/>
                  <a:gd name="T93" fmla="*/ 229 h 1906"/>
                  <a:gd name="T94" fmla="*/ 514 w 1903"/>
                  <a:gd name="T95" fmla="*/ 107 h 1906"/>
                  <a:gd name="T96" fmla="*/ 722 w 1903"/>
                  <a:gd name="T97" fmla="*/ 28 h 1906"/>
                  <a:gd name="T98" fmla="*/ 952 w 1903"/>
                  <a:gd name="T99" fmla="*/ 0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3" h="1906">
                    <a:moveTo>
                      <a:pt x="952" y="222"/>
                    </a:moveTo>
                    <a:lnTo>
                      <a:pt x="881" y="225"/>
                    </a:lnTo>
                    <a:lnTo>
                      <a:pt x="813" y="235"/>
                    </a:lnTo>
                    <a:lnTo>
                      <a:pt x="746" y="250"/>
                    </a:lnTo>
                    <a:lnTo>
                      <a:pt x="682" y="272"/>
                    </a:lnTo>
                    <a:lnTo>
                      <a:pt x="622" y="300"/>
                    </a:lnTo>
                    <a:lnTo>
                      <a:pt x="563" y="333"/>
                    </a:lnTo>
                    <a:lnTo>
                      <a:pt x="510" y="370"/>
                    </a:lnTo>
                    <a:lnTo>
                      <a:pt x="458" y="413"/>
                    </a:lnTo>
                    <a:lnTo>
                      <a:pt x="412" y="460"/>
                    </a:lnTo>
                    <a:lnTo>
                      <a:pt x="370" y="510"/>
                    </a:lnTo>
                    <a:lnTo>
                      <a:pt x="332" y="565"/>
                    </a:lnTo>
                    <a:lnTo>
                      <a:pt x="299" y="623"/>
                    </a:lnTo>
                    <a:lnTo>
                      <a:pt x="272" y="684"/>
                    </a:lnTo>
                    <a:lnTo>
                      <a:pt x="250" y="747"/>
                    </a:lnTo>
                    <a:lnTo>
                      <a:pt x="234" y="814"/>
                    </a:lnTo>
                    <a:lnTo>
                      <a:pt x="224" y="883"/>
                    </a:lnTo>
                    <a:lnTo>
                      <a:pt x="221" y="954"/>
                    </a:lnTo>
                    <a:lnTo>
                      <a:pt x="224" y="1024"/>
                    </a:lnTo>
                    <a:lnTo>
                      <a:pt x="234" y="1092"/>
                    </a:lnTo>
                    <a:lnTo>
                      <a:pt x="250" y="1159"/>
                    </a:lnTo>
                    <a:lnTo>
                      <a:pt x="272" y="1222"/>
                    </a:lnTo>
                    <a:lnTo>
                      <a:pt x="299" y="1284"/>
                    </a:lnTo>
                    <a:lnTo>
                      <a:pt x="332" y="1341"/>
                    </a:lnTo>
                    <a:lnTo>
                      <a:pt x="370" y="1396"/>
                    </a:lnTo>
                    <a:lnTo>
                      <a:pt x="412" y="1446"/>
                    </a:lnTo>
                    <a:lnTo>
                      <a:pt x="458" y="1493"/>
                    </a:lnTo>
                    <a:lnTo>
                      <a:pt x="510" y="1536"/>
                    </a:lnTo>
                    <a:lnTo>
                      <a:pt x="563" y="1574"/>
                    </a:lnTo>
                    <a:lnTo>
                      <a:pt x="622" y="1607"/>
                    </a:lnTo>
                    <a:lnTo>
                      <a:pt x="682" y="1634"/>
                    </a:lnTo>
                    <a:lnTo>
                      <a:pt x="746" y="1656"/>
                    </a:lnTo>
                    <a:lnTo>
                      <a:pt x="813" y="1671"/>
                    </a:lnTo>
                    <a:lnTo>
                      <a:pt x="881" y="1681"/>
                    </a:lnTo>
                    <a:lnTo>
                      <a:pt x="952" y="1685"/>
                    </a:lnTo>
                    <a:lnTo>
                      <a:pt x="1022" y="1681"/>
                    </a:lnTo>
                    <a:lnTo>
                      <a:pt x="1090" y="1671"/>
                    </a:lnTo>
                    <a:lnTo>
                      <a:pt x="1157" y="1656"/>
                    </a:lnTo>
                    <a:lnTo>
                      <a:pt x="1221" y="1634"/>
                    </a:lnTo>
                    <a:lnTo>
                      <a:pt x="1281" y="1607"/>
                    </a:lnTo>
                    <a:lnTo>
                      <a:pt x="1340" y="1574"/>
                    </a:lnTo>
                    <a:lnTo>
                      <a:pt x="1393" y="1536"/>
                    </a:lnTo>
                    <a:lnTo>
                      <a:pt x="1445" y="1493"/>
                    </a:lnTo>
                    <a:lnTo>
                      <a:pt x="1492" y="1446"/>
                    </a:lnTo>
                    <a:lnTo>
                      <a:pt x="1533" y="1396"/>
                    </a:lnTo>
                    <a:lnTo>
                      <a:pt x="1571" y="1341"/>
                    </a:lnTo>
                    <a:lnTo>
                      <a:pt x="1604" y="1284"/>
                    </a:lnTo>
                    <a:lnTo>
                      <a:pt x="1631" y="1222"/>
                    </a:lnTo>
                    <a:lnTo>
                      <a:pt x="1653" y="1159"/>
                    </a:lnTo>
                    <a:lnTo>
                      <a:pt x="1669" y="1092"/>
                    </a:lnTo>
                    <a:lnTo>
                      <a:pt x="1679" y="1024"/>
                    </a:lnTo>
                    <a:lnTo>
                      <a:pt x="1682" y="954"/>
                    </a:lnTo>
                    <a:lnTo>
                      <a:pt x="1679" y="883"/>
                    </a:lnTo>
                    <a:lnTo>
                      <a:pt x="1669" y="814"/>
                    </a:lnTo>
                    <a:lnTo>
                      <a:pt x="1653" y="747"/>
                    </a:lnTo>
                    <a:lnTo>
                      <a:pt x="1631" y="684"/>
                    </a:lnTo>
                    <a:lnTo>
                      <a:pt x="1604" y="623"/>
                    </a:lnTo>
                    <a:lnTo>
                      <a:pt x="1571" y="565"/>
                    </a:lnTo>
                    <a:lnTo>
                      <a:pt x="1533" y="510"/>
                    </a:lnTo>
                    <a:lnTo>
                      <a:pt x="1492" y="460"/>
                    </a:lnTo>
                    <a:lnTo>
                      <a:pt x="1445" y="413"/>
                    </a:lnTo>
                    <a:lnTo>
                      <a:pt x="1393" y="370"/>
                    </a:lnTo>
                    <a:lnTo>
                      <a:pt x="1340" y="333"/>
                    </a:lnTo>
                    <a:lnTo>
                      <a:pt x="1281" y="300"/>
                    </a:lnTo>
                    <a:lnTo>
                      <a:pt x="1221" y="272"/>
                    </a:lnTo>
                    <a:lnTo>
                      <a:pt x="1157" y="250"/>
                    </a:lnTo>
                    <a:lnTo>
                      <a:pt x="1090" y="235"/>
                    </a:lnTo>
                    <a:lnTo>
                      <a:pt x="1022" y="225"/>
                    </a:lnTo>
                    <a:lnTo>
                      <a:pt x="952" y="222"/>
                    </a:lnTo>
                    <a:close/>
                    <a:moveTo>
                      <a:pt x="952" y="0"/>
                    </a:moveTo>
                    <a:lnTo>
                      <a:pt x="1030" y="3"/>
                    </a:lnTo>
                    <a:lnTo>
                      <a:pt x="1105" y="13"/>
                    </a:lnTo>
                    <a:lnTo>
                      <a:pt x="1181" y="28"/>
                    </a:lnTo>
                    <a:lnTo>
                      <a:pt x="1253" y="49"/>
                    </a:lnTo>
                    <a:lnTo>
                      <a:pt x="1321" y="75"/>
                    </a:lnTo>
                    <a:lnTo>
                      <a:pt x="1389" y="107"/>
                    </a:lnTo>
                    <a:lnTo>
                      <a:pt x="1452" y="143"/>
                    </a:lnTo>
                    <a:lnTo>
                      <a:pt x="1513" y="185"/>
                    </a:lnTo>
                    <a:lnTo>
                      <a:pt x="1571" y="229"/>
                    </a:lnTo>
                    <a:lnTo>
                      <a:pt x="1625" y="280"/>
                    </a:lnTo>
                    <a:lnTo>
                      <a:pt x="1674" y="333"/>
                    </a:lnTo>
                    <a:lnTo>
                      <a:pt x="1720" y="390"/>
                    </a:lnTo>
                    <a:lnTo>
                      <a:pt x="1760" y="451"/>
                    </a:lnTo>
                    <a:lnTo>
                      <a:pt x="1797" y="516"/>
                    </a:lnTo>
                    <a:lnTo>
                      <a:pt x="1829" y="582"/>
                    </a:lnTo>
                    <a:lnTo>
                      <a:pt x="1855" y="652"/>
                    </a:lnTo>
                    <a:lnTo>
                      <a:pt x="1876" y="724"/>
                    </a:lnTo>
                    <a:lnTo>
                      <a:pt x="1891" y="799"/>
                    </a:lnTo>
                    <a:lnTo>
                      <a:pt x="1900" y="875"/>
                    </a:lnTo>
                    <a:lnTo>
                      <a:pt x="1903" y="954"/>
                    </a:lnTo>
                    <a:lnTo>
                      <a:pt x="1900" y="1031"/>
                    </a:lnTo>
                    <a:lnTo>
                      <a:pt x="1891" y="1108"/>
                    </a:lnTo>
                    <a:lnTo>
                      <a:pt x="1876" y="1182"/>
                    </a:lnTo>
                    <a:lnTo>
                      <a:pt x="1855" y="1254"/>
                    </a:lnTo>
                    <a:lnTo>
                      <a:pt x="1829" y="1324"/>
                    </a:lnTo>
                    <a:lnTo>
                      <a:pt x="1797" y="1391"/>
                    </a:lnTo>
                    <a:lnTo>
                      <a:pt x="1760" y="1455"/>
                    </a:lnTo>
                    <a:lnTo>
                      <a:pt x="1720" y="1516"/>
                    </a:lnTo>
                    <a:lnTo>
                      <a:pt x="1674" y="1573"/>
                    </a:lnTo>
                    <a:lnTo>
                      <a:pt x="1625" y="1627"/>
                    </a:lnTo>
                    <a:lnTo>
                      <a:pt x="1571" y="1677"/>
                    </a:lnTo>
                    <a:lnTo>
                      <a:pt x="1513" y="1722"/>
                    </a:lnTo>
                    <a:lnTo>
                      <a:pt x="1452" y="1763"/>
                    </a:lnTo>
                    <a:lnTo>
                      <a:pt x="1389" y="1799"/>
                    </a:lnTo>
                    <a:lnTo>
                      <a:pt x="1321" y="1831"/>
                    </a:lnTo>
                    <a:lnTo>
                      <a:pt x="1253" y="1857"/>
                    </a:lnTo>
                    <a:lnTo>
                      <a:pt x="1181" y="1878"/>
                    </a:lnTo>
                    <a:lnTo>
                      <a:pt x="1105" y="1893"/>
                    </a:lnTo>
                    <a:lnTo>
                      <a:pt x="1030" y="1903"/>
                    </a:lnTo>
                    <a:lnTo>
                      <a:pt x="952" y="1906"/>
                    </a:lnTo>
                    <a:lnTo>
                      <a:pt x="873" y="1903"/>
                    </a:lnTo>
                    <a:lnTo>
                      <a:pt x="798" y="1893"/>
                    </a:lnTo>
                    <a:lnTo>
                      <a:pt x="722" y="1878"/>
                    </a:lnTo>
                    <a:lnTo>
                      <a:pt x="650" y="1857"/>
                    </a:lnTo>
                    <a:lnTo>
                      <a:pt x="582" y="1831"/>
                    </a:lnTo>
                    <a:lnTo>
                      <a:pt x="514" y="1799"/>
                    </a:lnTo>
                    <a:lnTo>
                      <a:pt x="451" y="1763"/>
                    </a:lnTo>
                    <a:lnTo>
                      <a:pt x="390" y="1722"/>
                    </a:lnTo>
                    <a:lnTo>
                      <a:pt x="332" y="1677"/>
                    </a:lnTo>
                    <a:lnTo>
                      <a:pt x="278" y="1627"/>
                    </a:lnTo>
                    <a:lnTo>
                      <a:pt x="229" y="1573"/>
                    </a:lnTo>
                    <a:lnTo>
                      <a:pt x="184" y="1516"/>
                    </a:lnTo>
                    <a:lnTo>
                      <a:pt x="143" y="1455"/>
                    </a:lnTo>
                    <a:lnTo>
                      <a:pt x="106" y="1391"/>
                    </a:lnTo>
                    <a:lnTo>
                      <a:pt x="74" y="1324"/>
                    </a:lnTo>
                    <a:lnTo>
                      <a:pt x="48" y="1254"/>
                    </a:lnTo>
                    <a:lnTo>
                      <a:pt x="28" y="1182"/>
                    </a:lnTo>
                    <a:lnTo>
                      <a:pt x="12" y="1108"/>
                    </a:lnTo>
                    <a:lnTo>
                      <a:pt x="4" y="1031"/>
                    </a:lnTo>
                    <a:lnTo>
                      <a:pt x="0" y="954"/>
                    </a:lnTo>
                    <a:lnTo>
                      <a:pt x="4" y="875"/>
                    </a:lnTo>
                    <a:lnTo>
                      <a:pt x="12" y="799"/>
                    </a:lnTo>
                    <a:lnTo>
                      <a:pt x="28" y="724"/>
                    </a:lnTo>
                    <a:lnTo>
                      <a:pt x="48" y="652"/>
                    </a:lnTo>
                    <a:lnTo>
                      <a:pt x="74" y="582"/>
                    </a:lnTo>
                    <a:lnTo>
                      <a:pt x="106" y="516"/>
                    </a:lnTo>
                    <a:lnTo>
                      <a:pt x="143" y="451"/>
                    </a:lnTo>
                    <a:lnTo>
                      <a:pt x="184" y="390"/>
                    </a:lnTo>
                    <a:lnTo>
                      <a:pt x="229" y="333"/>
                    </a:lnTo>
                    <a:lnTo>
                      <a:pt x="278" y="280"/>
                    </a:lnTo>
                    <a:lnTo>
                      <a:pt x="332" y="229"/>
                    </a:lnTo>
                    <a:lnTo>
                      <a:pt x="390" y="185"/>
                    </a:lnTo>
                    <a:lnTo>
                      <a:pt x="451" y="143"/>
                    </a:lnTo>
                    <a:lnTo>
                      <a:pt x="514" y="107"/>
                    </a:lnTo>
                    <a:lnTo>
                      <a:pt x="582" y="75"/>
                    </a:lnTo>
                    <a:lnTo>
                      <a:pt x="650" y="49"/>
                    </a:lnTo>
                    <a:lnTo>
                      <a:pt x="722" y="28"/>
                    </a:lnTo>
                    <a:lnTo>
                      <a:pt x="798" y="13"/>
                    </a:lnTo>
                    <a:lnTo>
                      <a:pt x="873" y="3"/>
                    </a:lnTo>
                    <a:lnTo>
                      <a:pt x="952"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34" name="Freeform 55"/>
              <p:cNvSpPr>
                <a:spLocks/>
              </p:cNvSpPr>
              <p:nvPr/>
            </p:nvSpPr>
            <p:spPr bwMode="auto">
              <a:xfrm>
                <a:off x="1404938" y="3721100"/>
                <a:ext cx="414338" cy="182563"/>
              </a:xfrm>
              <a:custGeom>
                <a:avLst/>
                <a:gdLst>
                  <a:gd name="T0" fmla="*/ 825 w 2608"/>
                  <a:gd name="T1" fmla="*/ 14 h 1149"/>
                  <a:gd name="T2" fmla="*/ 1025 w 2608"/>
                  <a:gd name="T3" fmla="*/ 59 h 1149"/>
                  <a:gd name="T4" fmla="*/ 1240 w 2608"/>
                  <a:gd name="T5" fmla="*/ 119 h 1149"/>
                  <a:gd name="T6" fmla="*/ 1439 w 2608"/>
                  <a:gd name="T7" fmla="*/ 182 h 1149"/>
                  <a:gd name="T8" fmla="*/ 1593 w 2608"/>
                  <a:gd name="T9" fmla="*/ 231 h 1149"/>
                  <a:gd name="T10" fmla="*/ 1678 w 2608"/>
                  <a:gd name="T11" fmla="*/ 256 h 1149"/>
                  <a:gd name="T12" fmla="*/ 1731 w 2608"/>
                  <a:gd name="T13" fmla="*/ 309 h 1149"/>
                  <a:gd name="T14" fmla="*/ 1737 w 2608"/>
                  <a:gd name="T15" fmla="*/ 385 h 1149"/>
                  <a:gd name="T16" fmla="*/ 1686 w 2608"/>
                  <a:gd name="T17" fmla="*/ 462 h 1149"/>
                  <a:gd name="T18" fmla="*/ 1565 w 2608"/>
                  <a:gd name="T19" fmla="*/ 509 h 1149"/>
                  <a:gd name="T20" fmla="*/ 1405 w 2608"/>
                  <a:gd name="T21" fmla="*/ 518 h 1149"/>
                  <a:gd name="T22" fmla="*/ 1241 w 2608"/>
                  <a:gd name="T23" fmla="*/ 501 h 1149"/>
                  <a:gd name="T24" fmla="*/ 1093 w 2608"/>
                  <a:gd name="T25" fmla="*/ 476 h 1149"/>
                  <a:gd name="T26" fmla="*/ 988 w 2608"/>
                  <a:gd name="T27" fmla="*/ 457 h 1149"/>
                  <a:gd name="T28" fmla="*/ 947 w 2608"/>
                  <a:gd name="T29" fmla="*/ 464 h 1149"/>
                  <a:gd name="T30" fmla="*/ 1003 w 2608"/>
                  <a:gd name="T31" fmla="*/ 531 h 1149"/>
                  <a:gd name="T32" fmla="*/ 1144 w 2608"/>
                  <a:gd name="T33" fmla="*/ 586 h 1149"/>
                  <a:gd name="T34" fmla="*/ 1331 w 2608"/>
                  <a:gd name="T35" fmla="*/ 624 h 1149"/>
                  <a:gd name="T36" fmla="*/ 1528 w 2608"/>
                  <a:gd name="T37" fmla="*/ 638 h 1149"/>
                  <a:gd name="T38" fmla="*/ 1762 w 2608"/>
                  <a:gd name="T39" fmla="*/ 610 h 1149"/>
                  <a:gd name="T40" fmla="*/ 2161 w 2608"/>
                  <a:gd name="T41" fmla="*/ 490 h 1149"/>
                  <a:gd name="T42" fmla="*/ 2446 w 2608"/>
                  <a:gd name="T43" fmla="*/ 357 h 1149"/>
                  <a:gd name="T44" fmla="*/ 2549 w 2608"/>
                  <a:gd name="T45" fmla="*/ 366 h 1149"/>
                  <a:gd name="T46" fmla="*/ 2604 w 2608"/>
                  <a:gd name="T47" fmla="*/ 447 h 1149"/>
                  <a:gd name="T48" fmla="*/ 2579 w 2608"/>
                  <a:gd name="T49" fmla="*/ 569 h 1149"/>
                  <a:gd name="T50" fmla="*/ 2484 w 2608"/>
                  <a:gd name="T51" fmla="*/ 670 h 1149"/>
                  <a:gd name="T52" fmla="*/ 2353 w 2608"/>
                  <a:gd name="T53" fmla="*/ 761 h 1149"/>
                  <a:gd name="T54" fmla="*/ 2177 w 2608"/>
                  <a:gd name="T55" fmla="*/ 871 h 1149"/>
                  <a:gd name="T56" fmla="*/ 1980 w 2608"/>
                  <a:gd name="T57" fmla="*/ 982 h 1149"/>
                  <a:gd name="T58" fmla="*/ 1793 w 2608"/>
                  <a:gd name="T59" fmla="*/ 1076 h 1149"/>
                  <a:gd name="T60" fmla="*/ 1641 w 2608"/>
                  <a:gd name="T61" fmla="*/ 1137 h 1149"/>
                  <a:gd name="T62" fmla="*/ 1535 w 2608"/>
                  <a:gd name="T63" fmla="*/ 1149 h 1149"/>
                  <a:gd name="T64" fmla="*/ 1360 w 2608"/>
                  <a:gd name="T65" fmla="*/ 1134 h 1149"/>
                  <a:gd name="T66" fmla="*/ 1129 w 2608"/>
                  <a:gd name="T67" fmla="*/ 1103 h 1149"/>
                  <a:gd name="T68" fmla="*/ 875 w 2608"/>
                  <a:gd name="T69" fmla="*/ 1064 h 1149"/>
                  <a:gd name="T70" fmla="*/ 631 w 2608"/>
                  <a:gd name="T71" fmla="*/ 1022 h 1149"/>
                  <a:gd name="T72" fmla="*/ 429 w 2608"/>
                  <a:gd name="T73" fmla="*/ 985 h 1149"/>
                  <a:gd name="T74" fmla="*/ 301 w 2608"/>
                  <a:gd name="T75" fmla="*/ 961 h 1149"/>
                  <a:gd name="T76" fmla="*/ 196 w 2608"/>
                  <a:gd name="T77" fmla="*/ 964 h 1149"/>
                  <a:gd name="T78" fmla="*/ 85 w 2608"/>
                  <a:gd name="T79" fmla="*/ 1028 h 1149"/>
                  <a:gd name="T80" fmla="*/ 28 w 2608"/>
                  <a:gd name="T81" fmla="*/ 1064 h 1149"/>
                  <a:gd name="T82" fmla="*/ 6 w 2608"/>
                  <a:gd name="T83" fmla="*/ 1044 h 1149"/>
                  <a:gd name="T84" fmla="*/ 0 w 2608"/>
                  <a:gd name="T85" fmla="*/ 1023 h 1149"/>
                  <a:gd name="T86" fmla="*/ 18 w 2608"/>
                  <a:gd name="T87" fmla="*/ 758 h 1149"/>
                  <a:gd name="T88" fmla="*/ 37 w 2608"/>
                  <a:gd name="T89" fmla="*/ 450 h 1149"/>
                  <a:gd name="T90" fmla="*/ 55 w 2608"/>
                  <a:gd name="T91" fmla="*/ 175 h 1149"/>
                  <a:gd name="T92" fmla="*/ 73 w 2608"/>
                  <a:gd name="T93" fmla="*/ 84 h 1149"/>
                  <a:gd name="T94" fmla="*/ 125 w 2608"/>
                  <a:gd name="T95" fmla="*/ 69 h 1149"/>
                  <a:gd name="T96" fmla="*/ 262 w 2608"/>
                  <a:gd name="T97" fmla="*/ 47 h 1149"/>
                  <a:gd name="T98" fmla="*/ 456 w 2608"/>
                  <a:gd name="T99" fmla="*/ 19 h 1149"/>
                  <a:gd name="T100" fmla="*/ 636 w 2608"/>
                  <a:gd name="T101" fmla="*/ 2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8" h="1149">
                    <a:moveTo>
                      <a:pt x="704" y="0"/>
                    </a:moveTo>
                    <a:lnTo>
                      <a:pt x="741" y="2"/>
                    </a:lnTo>
                    <a:lnTo>
                      <a:pt x="781" y="7"/>
                    </a:lnTo>
                    <a:lnTo>
                      <a:pt x="825" y="14"/>
                    </a:lnTo>
                    <a:lnTo>
                      <a:pt x="872" y="23"/>
                    </a:lnTo>
                    <a:lnTo>
                      <a:pt x="921" y="34"/>
                    </a:lnTo>
                    <a:lnTo>
                      <a:pt x="972" y="46"/>
                    </a:lnTo>
                    <a:lnTo>
                      <a:pt x="1025" y="59"/>
                    </a:lnTo>
                    <a:lnTo>
                      <a:pt x="1078" y="73"/>
                    </a:lnTo>
                    <a:lnTo>
                      <a:pt x="1133" y="88"/>
                    </a:lnTo>
                    <a:lnTo>
                      <a:pt x="1186" y="104"/>
                    </a:lnTo>
                    <a:lnTo>
                      <a:pt x="1240" y="119"/>
                    </a:lnTo>
                    <a:lnTo>
                      <a:pt x="1292" y="135"/>
                    </a:lnTo>
                    <a:lnTo>
                      <a:pt x="1343" y="152"/>
                    </a:lnTo>
                    <a:lnTo>
                      <a:pt x="1392" y="167"/>
                    </a:lnTo>
                    <a:lnTo>
                      <a:pt x="1439" y="182"/>
                    </a:lnTo>
                    <a:lnTo>
                      <a:pt x="1483" y="196"/>
                    </a:lnTo>
                    <a:lnTo>
                      <a:pt x="1523" y="210"/>
                    </a:lnTo>
                    <a:lnTo>
                      <a:pt x="1560" y="220"/>
                    </a:lnTo>
                    <a:lnTo>
                      <a:pt x="1593" y="231"/>
                    </a:lnTo>
                    <a:lnTo>
                      <a:pt x="1620" y="239"/>
                    </a:lnTo>
                    <a:lnTo>
                      <a:pt x="1643" y="246"/>
                    </a:lnTo>
                    <a:lnTo>
                      <a:pt x="1661" y="250"/>
                    </a:lnTo>
                    <a:lnTo>
                      <a:pt x="1678" y="256"/>
                    </a:lnTo>
                    <a:lnTo>
                      <a:pt x="1695" y="266"/>
                    </a:lnTo>
                    <a:lnTo>
                      <a:pt x="1709" y="278"/>
                    </a:lnTo>
                    <a:lnTo>
                      <a:pt x="1721" y="293"/>
                    </a:lnTo>
                    <a:lnTo>
                      <a:pt x="1731" y="309"/>
                    </a:lnTo>
                    <a:lnTo>
                      <a:pt x="1736" y="326"/>
                    </a:lnTo>
                    <a:lnTo>
                      <a:pt x="1740" y="346"/>
                    </a:lnTo>
                    <a:lnTo>
                      <a:pt x="1740" y="366"/>
                    </a:lnTo>
                    <a:lnTo>
                      <a:pt x="1737" y="385"/>
                    </a:lnTo>
                    <a:lnTo>
                      <a:pt x="1729" y="406"/>
                    </a:lnTo>
                    <a:lnTo>
                      <a:pt x="1720" y="426"/>
                    </a:lnTo>
                    <a:lnTo>
                      <a:pt x="1704" y="444"/>
                    </a:lnTo>
                    <a:lnTo>
                      <a:pt x="1686" y="462"/>
                    </a:lnTo>
                    <a:lnTo>
                      <a:pt x="1662" y="477"/>
                    </a:lnTo>
                    <a:lnTo>
                      <a:pt x="1633" y="490"/>
                    </a:lnTo>
                    <a:lnTo>
                      <a:pt x="1601" y="501"/>
                    </a:lnTo>
                    <a:lnTo>
                      <a:pt x="1565" y="509"/>
                    </a:lnTo>
                    <a:lnTo>
                      <a:pt x="1527" y="514"/>
                    </a:lnTo>
                    <a:lnTo>
                      <a:pt x="1487" y="518"/>
                    </a:lnTo>
                    <a:lnTo>
                      <a:pt x="1447" y="519"/>
                    </a:lnTo>
                    <a:lnTo>
                      <a:pt x="1405" y="518"/>
                    </a:lnTo>
                    <a:lnTo>
                      <a:pt x="1364" y="515"/>
                    </a:lnTo>
                    <a:lnTo>
                      <a:pt x="1321" y="512"/>
                    </a:lnTo>
                    <a:lnTo>
                      <a:pt x="1281" y="507"/>
                    </a:lnTo>
                    <a:lnTo>
                      <a:pt x="1241" y="501"/>
                    </a:lnTo>
                    <a:lnTo>
                      <a:pt x="1200" y="495"/>
                    </a:lnTo>
                    <a:lnTo>
                      <a:pt x="1163" y="488"/>
                    </a:lnTo>
                    <a:lnTo>
                      <a:pt x="1127" y="482"/>
                    </a:lnTo>
                    <a:lnTo>
                      <a:pt x="1093" y="476"/>
                    </a:lnTo>
                    <a:lnTo>
                      <a:pt x="1062" y="469"/>
                    </a:lnTo>
                    <a:lnTo>
                      <a:pt x="1033" y="465"/>
                    </a:lnTo>
                    <a:lnTo>
                      <a:pt x="1008" y="461"/>
                    </a:lnTo>
                    <a:lnTo>
                      <a:pt x="988" y="457"/>
                    </a:lnTo>
                    <a:lnTo>
                      <a:pt x="970" y="456"/>
                    </a:lnTo>
                    <a:lnTo>
                      <a:pt x="958" y="456"/>
                    </a:lnTo>
                    <a:lnTo>
                      <a:pt x="949" y="460"/>
                    </a:lnTo>
                    <a:lnTo>
                      <a:pt x="947" y="464"/>
                    </a:lnTo>
                    <a:lnTo>
                      <a:pt x="951" y="482"/>
                    </a:lnTo>
                    <a:lnTo>
                      <a:pt x="961" y="498"/>
                    </a:lnTo>
                    <a:lnTo>
                      <a:pt x="979" y="514"/>
                    </a:lnTo>
                    <a:lnTo>
                      <a:pt x="1003" y="531"/>
                    </a:lnTo>
                    <a:lnTo>
                      <a:pt x="1031" y="546"/>
                    </a:lnTo>
                    <a:lnTo>
                      <a:pt x="1065" y="560"/>
                    </a:lnTo>
                    <a:lnTo>
                      <a:pt x="1102" y="573"/>
                    </a:lnTo>
                    <a:lnTo>
                      <a:pt x="1144" y="586"/>
                    </a:lnTo>
                    <a:lnTo>
                      <a:pt x="1187" y="597"/>
                    </a:lnTo>
                    <a:lnTo>
                      <a:pt x="1234" y="607"/>
                    </a:lnTo>
                    <a:lnTo>
                      <a:pt x="1282" y="616"/>
                    </a:lnTo>
                    <a:lnTo>
                      <a:pt x="1331" y="624"/>
                    </a:lnTo>
                    <a:lnTo>
                      <a:pt x="1381" y="630"/>
                    </a:lnTo>
                    <a:lnTo>
                      <a:pt x="1431" y="634"/>
                    </a:lnTo>
                    <a:lnTo>
                      <a:pt x="1480" y="637"/>
                    </a:lnTo>
                    <a:lnTo>
                      <a:pt x="1528" y="638"/>
                    </a:lnTo>
                    <a:lnTo>
                      <a:pt x="1575" y="637"/>
                    </a:lnTo>
                    <a:lnTo>
                      <a:pt x="1618" y="634"/>
                    </a:lnTo>
                    <a:lnTo>
                      <a:pt x="1659" y="629"/>
                    </a:lnTo>
                    <a:lnTo>
                      <a:pt x="1762" y="610"/>
                    </a:lnTo>
                    <a:lnTo>
                      <a:pt x="1866" y="586"/>
                    </a:lnTo>
                    <a:lnTo>
                      <a:pt x="1967" y="558"/>
                    </a:lnTo>
                    <a:lnTo>
                      <a:pt x="2065" y="525"/>
                    </a:lnTo>
                    <a:lnTo>
                      <a:pt x="2161" y="490"/>
                    </a:lnTo>
                    <a:lnTo>
                      <a:pt x="2252" y="452"/>
                    </a:lnTo>
                    <a:lnTo>
                      <a:pt x="2337" y="412"/>
                    </a:lnTo>
                    <a:lnTo>
                      <a:pt x="2417" y="370"/>
                    </a:lnTo>
                    <a:lnTo>
                      <a:pt x="2446" y="357"/>
                    </a:lnTo>
                    <a:lnTo>
                      <a:pt x="2475" y="352"/>
                    </a:lnTo>
                    <a:lnTo>
                      <a:pt x="2501" y="350"/>
                    </a:lnTo>
                    <a:lnTo>
                      <a:pt x="2526" y="356"/>
                    </a:lnTo>
                    <a:lnTo>
                      <a:pt x="2549" y="366"/>
                    </a:lnTo>
                    <a:lnTo>
                      <a:pt x="2568" y="380"/>
                    </a:lnTo>
                    <a:lnTo>
                      <a:pt x="2585" y="398"/>
                    </a:lnTo>
                    <a:lnTo>
                      <a:pt x="2597" y="421"/>
                    </a:lnTo>
                    <a:lnTo>
                      <a:pt x="2604" y="447"/>
                    </a:lnTo>
                    <a:lnTo>
                      <a:pt x="2608" y="474"/>
                    </a:lnTo>
                    <a:lnTo>
                      <a:pt x="2604" y="504"/>
                    </a:lnTo>
                    <a:lnTo>
                      <a:pt x="2595" y="536"/>
                    </a:lnTo>
                    <a:lnTo>
                      <a:pt x="2579" y="569"/>
                    </a:lnTo>
                    <a:lnTo>
                      <a:pt x="2555" y="603"/>
                    </a:lnTo>
                    <a:lnTo>
                      <a:pt x="2525" y="637"/>
                    </a:lnTo>
                    <a:lnTo>
                      <a:pt x="2507" y="652"/>
                    </a:lnTo>
                    <a:lnTo>
                      <a:pt x="2484" y="670"/>
                    </a:lnTo>
                    <a:lnTo>
                      <a:pt x="2458" y="690"/>
                    </a:lnTo>
                    <a:lnTo>
                      <a:pt x="2427" y="712"/>
                    </a:lnTo>
                    <a:lnTo>
                      <a:pt x="2392" y="736"/>
                    </a:lnTo>
                    <a:lnTo>
                      <a:pt x="2353" y="761"/>
                    </a:lnTo>
                    <a:lnTo>
                      <a:pt x="2313" y="788"/>
                    </a:lnTo>
                    <a:lnTo>
                      <a:pt x="2269" y="815"/>
                    </a:lnTo>
                    <a:lnTo>
                      <a:pt x="2224" y="843"/>
                    </a:lnTo>
                    <a:lnTo>
                      <a:pt x="2177" y="871"/>
                    </a:lnTo>
                    <a:lnTo>
                      <a:pt x="2129" y="900"/>
                    </a:lnTo>
                    <a:lnTo>
                      <a:pt x="2080" y="927"/>
                    </a:lnTo>
                    <a:lnTo>
                      <a:pt x="2029" y="954"/>
                    </a:lnTo>
                    <a:lnTo>
                      <a:pt x="1980" y="982"/>
                    </a:lnTo>
                    <a:lnTo>
                      <a:pt x="1931" y="1008"/>
                    </a:lnTo>
                    <a:lnTo>
                      <a:pt x="1884" y="1032"/>
                    </a:lnTo>
                    <a:lnTo>
                      <a:pt x="1837" y="1055"/>
                    </a:lnTo>
                    <a:lnTo>
                      <a:pt x="1793" y="1076"/>
                    </a:lnTo>
                    <a:lnTo>
                      <a:pt x="1750" y="1095"/>
                    </a:lnTo>
                    <a:lnTo>
                      <a:pt x="1711" y="1112"/>
                    </a:lnTo>
                    <a:lnTo>
                      <a:pt x="1674" y="1126"/>
                    </a:lnTo>
                    <a:lnTo>
                      <a:pt x="1641" y="1137"/>
                    </a:lnTo>
                    <a:lnTo>
                      <a:pt x="1612" y="1145"/>
                    </a:lnTo>
                    <a:lnTo>
                      <a:pt x="1592" y="1148"/>
                    </a:lnTo>
                    <a:lnTo>
                      <a:pt x="1567" y="1149"/>
                    </a:lnTo>
                    <a:lnTo>
                      <a:pt x="1535" y="1149"/>
                    </a:lnTo>
                    <a:lnTo>
                      <a:pt x="1498" y="1147"/>
                    </a:lnTo>
                    <a:lnTo>
                      <a:pt x="1457" y="1143"/>
                    </a:lnTo>
                    <a:lnTo>
                      <a:pt x="1410" y="1139"/>
                    </a:lnTo>
                    <a:lnTo>
                      <a:pt x="1360" y="1134"/>
                    </a:lnTo>
                    <a:lnTo>
                      <a:pt x="1306" y="1127"/>
                    </a:lnTo>
                    <a:lnTo>
                      <a:pt x="1249" y="1120"/>
                    </a:lnTo>
                    <a:lnTo>
                      <a:pt x="1191" y="1112"/>
                    </a:lnTo>
                    <a:lnTo>
                      <a:pt x="1129" y="1103"/>
                    </a:lnTo>
                    <a:lnTo>
                      <a:pt x="1066" y="1094"/>
                    </a:lnTo>
                    <a:lnTo>
                      <a:pt x="1003" y="1084"/>
                    </a:lnTo>
                    <a:lnTo>
                      <a:pt x="940" y="1075"/>
                    </a:lnTo>
                    <a:lnTo>
                      <a:pt x="875" y="1064"/>
                    </a:lnTo>
                    <a:lnTo>
                      <a:pt x="812" y="1054"/>
                    </a:lnTo>
                    <a:lnTo>
                      <a:pt x="750" y="1043"/>
                    </a:lnTo>
                    <a:lnTo>
                      <a:pt x="690" y="1032"/>
                    </a:lnTo>
                    <a:lnTo>
                      <a:pt x="631" y="1022"/>
                    </a:lnTo>
                    <a:lnTo>
                      <a:pt x="575" y="1012"/>
                    </a:lnTo>
                    <a:lnTo>
                      <a:pt x="523" y="1003"/>
                    </a:lnTo>
                    <a:lnTo>
                      <a:pt x="474" y="994"/>
                    </a:lnTo>
                    <a:lnTo>
                      <a:pt x="429" y="985"/>
                    </a:lnTo>
                    <a:lnTo>
                      <a:pt x="389" y="977"/>
                    </a:lnTo>
                    <a:lnTo>
                      <a:pt x="354" y="971"/>
                    </a:lnTo>
                    <a:lnTo>
                      <a:pt x="324" y="965"/>
                    </a:lnTo>
                    <a:lnTo>
                      <a:pt x="301" y="961"/>
                    </a:lnTo>
                    <a:lnTo>
                      <a:pt x="285" y="957"/>
                    </a:lnTo>
                    <a:lnTo>
                      <a:pt x="256" y="953"/>
                    </a:lnTo>
                    <a:lnTo>
                      <a:pt x="225" y="957"/>
                    </a:lnTo>
                    <a:lnTo>
                      <a:pt x="196" y="964"/>
                    </a:lnTo>
                    <a:lnTo>
                      <a:pt x="167" y="976"/>
                    </a:lnTo>
                    <a:lnTo>
                      <a:pt x="139" y="992"/>
                    </a:lnTo>
                    <a:lnTo>
                      <a:pt x="112" y="1009"/>
                    </a:lnTo>
                    <a:lnTo>
                      <a:pt x="85" y="1028"/>
                    </a:lnTo>
                    <a:lnTo>
                      <a:pt x="63" y="1047"/>
                    </a:lnTo>
                    <a:lnTo>
                      <a:pt x="48" y="1057"/>
                    </a:lnTo>
                    <a:lnTo>
                      <a:pt x="36" y="1063"/>
                    </a:lnTo>
                    <a:lnTo>
                      <a:pt x="28" y="1064"/>
                    </a:lnTo>
                    <a:lnTo>
                      <a:pt x="20" y="1062"/>
                    </a:lnTo>
                    <a:lnTo>
                      <a:pt x="13" y="1057"/>
                    </a:lnTo>
                    <a:lnTo>
                      <a:pt x="9" y="1052"/>
                    </a:lnTo>
                    <a:lnTo>
                      <a:pt x="6" y="1044"/>
                    </a:lnTo>
                    <a:lnTo>
                      <a:pt x="3" y="1037"/>
                    </a:lnTo>
                    <a:lnTo>
                      <a:pt x="1" y="1031"/>
                    </a:lnTo>
                    <a:lnTo>
                      <a:pt x="1" y="1025"/>
                    </a:lnTo>
                    <a:lnTo>
                      <a:pt x="0" y="1023"/>
                    </a:lnTo>
                    <a:lnTo>
                      <a:pt x="5" y="965"/>
                    </a:lnTo>
                    <a:lnTo>
                      <a:pt x="9" y="901"/>
                    </a:lnTo>
                    <a:lnTo>
                      <a:pt x="13" y="832"/>
                    </a:lnTo>
                    <a:lnTo>
                      <a:pt x="18" y="758"/>
                    </a:lnTo>
                    <a:lnTo>
                      <a:pt x="23" y="682"/>
                    </a:lnTo>
                    <a:lnTo>
                      <a:pt x="28" y="605"/>
                    </a:lnTo>
                    <a:lnTo>
                      <a:pt x="33" y="526"/>
                    </a:lnTo>
                    <a:lnTo>
                      <a:pt x="37" y="450"/>
                    </a:lnTo>
                    <a:lnTo>
                      <a:pt x="43" y="374"/>
                    </a:lnTo>
                    <a:lnTo>
                      <a:pt x="47" y="303"/>
                    </a:lnTo>
                    <a:lnTo>
                      <a:pt x="52" y="236"/>
                    </a:lnTo>
                    <a:lnTo>
                      <a:pt x="55" y="175"/>
                    </a:lnTo>
                    <a:lnTo>
                      <a:pt x="59" y="120"/>
                    </a:lnTo>
                    <a:lnTo>
                      <a:pt x="61" y="105"/>
                    </a:lnTo>
                    <a:lnTo>
                      <a:pt x="66" y="93"/>
                    </a:lnTo>
                    <a:lnTo>
                      <a:pt x="73" y="84"/>
                    </a:lnTo>
                    <a:lnTo>
                      <a:pt x="83" y="78"/>
                    </a:lnTo>
                    <a:lnTo>
                      <a:pt x="95" y="74"/>
                    </a:lnTo>
                    <a:lnTo>
                      <a:pt x="108" y="71"/>
                    </a:lnTo>
                    <a:lnTo>
                      <a:pt x="125" y="69"/>
                    </a:lnTo>
                    <a:lnTo>
                      <a:pt x="142" y="65"/>
                    </a:lnTo>
                    <a:lnTo>
                      <a:pt x="178" y="60"/>
                    </a:lnTo>
                    <a:lnTo>
                      <a:pt x="219" y="53"/>
                    </a:lnTo>
                    <a:lnTo>
                      <a:pt x="262" y="47"/>
                    </a:lnTo>
                    <a:lnTo>
                      <a:pt x="309" y="39"/>
                    </a:lnTo>
                    <a:lnTo>
                      <a:pt x="357" y="33"/>
                    </a:lnTo>
                    <a:lnTo>
                      <a:pt x="407" y="26"/>
                    </a:lnTo>
                    <a:lnTo>
                      <a:pt x="456" y="19"/>
                    </a:lnTo>
                    <a:lnTo>
                      <a:pt x="505" y="14"/>
                    </a:lnTo>
                    <a:lnTo>
                      <a:pt x="552" y="9"/>
                    </a:lnTo>
                    <a:lnTo>
                      <a:pt x="596" y="4"/>
                    </a:lnTo>
                    <a:lnTo>
                      <a:pt x="636" y="2"/>
                    </a:lnTo>
                    <a:lnTo>
                      <a:pt x="673" y="0"/>
                    </a:lnTo>
                    <a:lnTo>
                      <a:pt x="70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35" name="Freeform 56"/>
              <p:cNvSpPr>
                <a:spLocks noEditPoints="1"/>
              </p:cNvSpPr>
              <p:nvPr/>
            </p:nvSpPr>
            <p:spPr bwMode="auto">
              <a:xfrm>
                <a:off x="1247775" y="3725863"/>
                <a:ext cx="131763" cy="168275"/>
              </a:xfrm>
              <a:custGeom>
                <a:avLst/>
                <a:gdLst>
                  <a:gd name="T0" fmla="*/ 429 w 827"/>
                  <a:gd name="T1" fmla="*/ 639 h 1067"/>
                  <a:gd name="T2" fmla="*/ 397 w 827"/>
                  <a:gd name="T3" fmla="*/ 643 h 1067"/>
                  <a:gd name="T4" fmla="*/ 369 w 827"/>
                  <a:gd name="T5" fmla="*/ 651 h 1067"/>
                  <a:gd name="T6" fmla="*/ 343 w 827"/>
                  <a:gd name="T7" fmla="*/ 665 h 1067"/>
                  <a:gd name="T8" fmla="*/ 320 w 827"/>
                  <a:gd name="T9" fmla="*/ 684 h 1067"/>
                  <a:gd name="T10" fmla="*/ 301 w 827"/>
                  <a:gd name="T11" fmla="*/ 707 h 1067"/>
                  <a:gd name="T12" fmla="*/ 287 w 827"/>
                  <a:gd name="T13" fmla="*/ 732 h 1067"/>
                  <a:gd name="T14" fmla="*/ 278 w 827"/>
                  <a:gd name="T15" fmla="*/ 762 h 1067"/>
                  <a:gd name="T16" fmla="*/ 275 w 827"/>
                  <a:gd name="T17" fmla="*/ 792 h 1067"/>
                  <a:gd name="T18" fmla="*/ 278 w 827"/>
                  <a:gd name="T19" fmla="*/ 823 h 1067"/>
                  <a:gd name="T20" fmla="*/ 287 w 827"/>
                  <a:gd name="T21" fmla="*/ 852 h 1067"/>
                  <a:gd name="T22" fmla="*/ 301 w 827"/>
                  <a:gd name="T23" fmla="*/ 878 h 1067"/>
                  <a:gd name="T24" fmla="*/ 320 w 827"/>
                  <a:gd name="T25" fmla="*/ 901 h 1067"/>
                  <a:gd name="T26" fmla="*/ 343 w 827"/>
                  <a:gd name="T27" fmla="*/ 920 h 1067"/>
                  <a:gd name="T28" fmla="*/ 369 w 827"/>
                  <a:gd name="T29" fmla="*/ 934 h 1067"/>
                  <a:gd name="T30" fmla="*/ 397 w 827"/>
                  <a:gd name="T31" fmla="*/ 943 h 1067"/>
                  <a:gd name="T32" fmla="*/ 429 w 827"/>
                  <a:gd name="T33" fmla="*/ 946 h 1067"/>
                  <a:gd name="T34" fmla="*/ 459 w 827"/>
                  <a:gd name="T35" fmla="*/ 943 h 1067"/>
                  <a:gd name="T36" fmla="*/ 488 w 827"/>
                  <a:gd name="T37" fmla="*/ 934 h 1067"/>
                  <a:gd name="T38" fmla="*/ 514 w 827"/>
                  <a:gd name="T39" fmla="*/ 920 h 1067"/>
                  <a:gd name="T40" fmla="*/ 537 w 827"/>
                  <a:gd name="T41" fmla="*/ 901 h 1067"/>
                  <a:gd name="T42" fmla="*/ 555 w 827"/>
                  <a:gd name="T43" fmla="*/ 878 h 1067"/>
                  <a:gd name="T44" fmla="*/ 569 w 827"/>
                  <a:gd name="T45" fmla="*/ 852 h 1067"/>
                  <a:gd name="T46" fmla="*/ 578 w 827"/>
                  <a:gd name="T47" fmla="*/ 823 h 1067"/>
                  <a:gd name="T48" fmla="*/ 581 w 827"/>
                  <a:gd name="T49" fmla="*/ 792 h 1067"/>
                  <a:gd name="T50" fmla="*/ 578 w 827"/>
                  <a:gd name="T51" fmla="*/ 762 h 1067"/>
                  <a:gd name="T52" fmla="*/ 569 w 827"/>
                  <a:gd name="T53" fmla="*/ 732 h 1067"/>
                  <a:gd name="T54" fmla="*/ 555 w 827"/>
                  <a:gd name="T55" fmla="*/ 707 h 1067"/>
                  <a:gd name="T56" fmla="*/ 537 w 827"/>
                  <a:gd name="T57" fmla="*/ 684 h 1067"/>
                  <a:gd name="T58" fmla="*/ 514 w 827"/>
                  <a:gd name="T59" fmla="*/ 665 h 1067"/>
                  <a:gd name="T60" fmla="*/ 488 w 827"/>
                  <a:gd name="T61" fmla="*/ 651 h 1067"/>
                  <a:gd name="T62" fmla="*/ 459 w 827"/>
                  <a:gd name="T63" fmla="*/ 643 h 1067"/>
                  <a:gd name="T64" fmla="*/ 429 w 827"/>
                  <a:gd name="T65" fmla="*/ 639 h 1067"/>
                  <a:gd name="T66" fmla="*/ 201 w 827"/>
                  <a:gd name="T67" fmla="*/ 0 h 1067"/>
                  <a:gd name="T68" fmla="*/ 755 w 827"/>
                  <a:gd name="T69" fmla="*/ 28 h 1067"/>
                  <a:gd name="T70" fmla="*/ 776 w 827"/>
                  <a:gd name="T71" fmla="*/ 32 h 1067"/>
                  <a:gd name="T72" fmla="*/ 793 w 827"/>
                  <a:gd name="T73" fmla="*/ 41 h 1067"/>
                  <a:gd name="T74" fmla="*/ 808 w 827"/>
                  <a:gd name="T75" fmla="*/ 54 h 1067"/>
                  <a:gd name="T76" fmla="*/ 819 w 827"/>
                  <a:gd name="T77" fmla="*/ 70 h 1067"/>
                  <a:gd name="T78" fmla="*/ 826 w 827"/>
                  <a:gd name="T79" fmla="*/ 89 h 1067"/>
                  <a:gd name="T80" fmla="*/ 827 w 827"/>
                  <a:gd name="T81" fmla="*/ 110 h 1067"/>
                  <a:gd name="T82" fmla="*/ 759 w 827"/>
                  <a:gd name="T83" fmla="*/ 992 h 1067"/>
                  <a:gd name="T84" fmla="*/ 755 w 827"/>
                  <a:gd name="T85" fmla="*/ 1013 h 1067"/>
                  <a:gd name="T86" fmla="*/ 745 w 827"/>
                  <a:gd name="T87" fmla="*/ 1031 h 1067"/>
                  <a:gd name="T88" fmla="*/ 732 w 827"/>
                  <a:gd name="T89" fmla="*/ 1047 h 1067"/>
                  <a:gd name="T90" fmla="*/ 716 w 827"/>
                  <a:gd name="T91" fmla="*/ 1058 h 1067"/>
                  <a:gd name="T92" fmla="*/ 696 w 827"/>
                  <a:gd name="T93" fmla="*/ 1065 h 1067"/>
                  <a:gd name="T94" fmla="*/ 675 w 827"/>
                  <a:gd name="T95" fmla="*/ 1067 h 1067"/>
                  <a:gd name="T96" fmla="*/ 61 w 827"/>
                  <a:gd name="T97" fmla="*/ 1067 h 1067"/>
                  <a:gd name="T98" fmla="*/ 41 w 827"/>
                  <a:gd name="T99" fmla="*/ 1064 h 1067"/>
                  <a:gd name="T100" fmla="*/ 24 w 827"/>
                  <a:gd name="T101" fmla="*/ 1055 h 1067"/>
                  <a:gd name="T102" fmla="*/ 12 w 827"/>
                  <a:gd name="T103" fmla="*/ 1043 h 1067"/>
                  <a:gd name="T104" fmla="*/ 3 w 827"/>
                  <a:gd name="T105" fmla="*/ 1027 h 1067"/>
                  <a:gd name="T106" fmla="*/ 0 w 827"/>
                  <a:gd name="T107" fmla="*/ 1008 h 1067"/>
                  <a:gd name="T108" fmla="*/ 2 w 827"/>
                  <a:gd name="T109" fmla="*/ 989 h 1067"/>
                  <a:gd name="T110" fmla="*/ 104 w 827"/>
                  <a:gd name="T111" fmla="*/ 72 h 1067"/>
                  <a:gd name="T112" fmla="*/ 111 w 827"/>
                  <a:gd name="T113" fmla="*/ 53 h 1067"/>
                  <a:gd name="T114" fmla="*/ 123 w 827"/>
                  <a:gd name="T115" fmla="*/ 35 h 1067"/>
                  <a:gd name="T116" fmla="*/ 140 w 827"/>
                  <a:gd name="T117" fmla="*/ 20 h 1067"/>
                  <a:gd name="T118" fmla="*/ 158 w 827"/>
                  <a:gd name="T119" fmla="*/ 9 h 1067"/>
                  <a:gd name="T120" fmla="*/ 179 w 827"/>
                  <a:gd name="T121" fmla="*/ 2 h 1067"/>
                  <a:gd name="T122" fmla="*/ 201 w 827"/>
                  <a:gd name="T123" fmla="*/ 0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067">
                    <a:moveTo>
                      <a:pt x="429" y="639"/>
                    </a:moveTo>
                    <a:lnTo>
                      <a:pt x="397" y="643"/>
                    </a:lnTo>
                    <a:lnTo>
                      <a:pt x="369" y="651"/>
                    </a:lnTo>
                    <a:lnTo>
                      <a:pt x="343" y="665"/>
                    </a:lnTo>
                    <a:lnTo>
                      <a:pt x="320" y="684"/>
                    </a:lnTo>
                    <a:lnTo>
                      <a:pt x="301" y="707"/>
                    </a:lnTo>
                    <a:lnTo>
                      <a:pt x="287" y="732"/>
                    </a:lnTo>
                    <a:lnTo>
                      <a:pt x="278" y="762"/>
                    </a:lnTo>
                    <a:lnTo>
                      <a:pt x="275" y="792"/>
                    </a:lnTo>
                    <a:lnTo>
                      <a:pt x="278" y="823"/>
                    </a:lnTo>
                    <a:lnTo>
                      <a:pt x="287" y="852"/>
                    </a:lnTo>
                    <a:lnTo>
                      <a:pt x="301" y="878"/>
                    </a:lnTo>
                    <a:lnTo>
                      <a:pt x="320" y="901"/>
                    </a:lnTo>
                    <a:lnTo>
                      <a:pt x="343" y="920"/>
                    </a:lnTo>
                    <a:lnTo>
                      <a:pt x="369" y="934"/>
                    </a:lnTo>
                    <a:lnTo>
                      <a:pt x="397" y="943"/>
                    </a:lnTo>
                    <a:lnTo>
                      <a:pt x="429" y="946"/>
                    </a:lnTo>
                    <a:lnTo>
                      <a:pt x="459" y="943"/>
                    </a:lnTo>
                    <a:lnTo>
                      <a:pt x="488" y="934"/>
                    </a:lnTo>
                    <a:lnTo>
                      <a:pt x="514" y="920"/>
                    </a:lnTo>
                    <a:lnTo>
                      <a:pt x="537" y="901"/>
                    </a:lnTo>
                    <a:lnTo>
                      <a:pt x="555" y="878"/>
                    </a:lnTo>
                    <a:lnTo>
                      <a:pt x="569" y="852"/>
                    </a:lnTo>
                    <a:lnTo>
                      <a:pt x="578" y="823"/>
                    </a:lnTo>
                    <a:lnTo>
                      <a:pt x="581" y="792"/>
                    </a:lnTo>
                    <a:lnTo>
                      <a:pt x="578" y="762"/>
                    </a:lnTo>
                    <a:lnTo>
                      <a:pt x="569" y="732"/>
                    </a:lnTo>
                    <a:lnTo>
                      <a:pt x="555" y="707"/>
                    </a:lnTo>
                    <a:lnTo>
                      <a:pt x="537" y="684"/>
                    </a:lnTo>
                    <a:lnTo>
                      <a:pt x="514" y="665"/>
                    </a:lnTo>
                    <a:lnTo>
                      <a:pt x="488" y="651"/>
                    </a:lnTo>
                    <a:lnTo>
                      <a:pt x="459" y="643"/>
                    </a:lnTo>
                    <a:lnTo>
                      <a:pt x="429" y="639"/>
                    </a:lnTo>
                    <a:close/>
                    <a:moveTo>
                      <a:pt x="201" y="0"/>
                    </a:moveTo>
                    <a:lnTo>
                      <a:pt x="755" y="28"/>
                    </a:lnTo>
                    <a:lnTo>
                      <a:pt x="776" y="32"/>
                    </a:lnTo>
                    <a:lnTo>
                      <a:pt x="793" y="41"/>
                    </a:lnTo>
                    <a:lnTo>
                      <a:pt x="808" y="54"/>
                    </a:lnTo>
                    <a:lnTo>
                      <a:pt x="819" y="70"/>
                    </a:lnTo>
                    <a:lnTo>
                      <a:pt x="826" y="89"/>
                    </a:lnTo>
                    <a:lnTo>
                      <a:pt x="827" y="110"/>
                    </a:lnTo>
                    <a:lnTo>
                      <a:pt x="759" y="992"/>
                    </a:lnTo>
                    <a:lnTo>
                      <a:pt x="755" y="1013"/>
                    </a:lnTo>
                    <a:lnTo>
                      <a:pt x="745" y="1031"/>
                    </a:lnTo>
                    <a:lnTo>
                      <a:pt x="732" y="1047"/>
                    </a:lnTo>
                    <a:lnTo>
                      <a:pt x="716" y="1058"/>
                    </a:lnTo>
                    <a:lnTo>
                      <a:pt x="696" y="1065"/>
                    </a:lnTo>
                    <a:lnTo>
                      <a:pt x="675" y="1067"/>
                    </a:lnTo>
                    <a:lnTo>
                      <a:pt x="61" y="1067"/>
                    </a:lnTo>
                    <a:lnTo>
                      <a:pt x="41" y="1064"/>
                    </a:lnTo>
                    <a:lnTo>
                      <a:pt x="24" y="1055"/>
                    </a:lnTo>
                    <a:lnTo>
                      <a:pt x="12" y="1043"/>
                    </a:lnTo>
                    <a:lnTo>
                      <a:pt x="3" y="1027"/>
                    </a:lnTo>
                    <a:lnTo>
                      <a:pt x="0" y="1008"/>
                    </a:lnTo>
                    <a:lnTo>
                      <a:pt x="2" y="989"/>
                    </a:lnTo>
                    <a:lnTo>
                      <a:pt x="104" y="72"/>
                    </a:lnTo>
                    <a:lnTo>
                      <a:pt x="111" y="53"/>
                    </a:lnTo>
                    <a:lnTo>
                      <a:pt x="123" y="35"/>
                    </a:lnTo>
                    <a:lnTo>
                      <a:pt x="140" y="20"/>
                    </a:lnTo>
                    <a:lnTo>
                      <a:pt x="158" y="9"/>
                    </a:lnTo>
                    <a:lnTo>
                      <a:pt x="179" y="2"/>
                    </a:lnTo>
                    <a:lnTo>
                      <a:pt x="201"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sp>
          <p:nvSpPr>
            <p:cNvPr id="1836" name="Freeform 6"/>
            <p:cNvSpPr>
              <a:spLocks noEditPoints="1"/>
            </p:cNvSpPr>
            <p:nvPr/>
          </p:nvSpPr>
          <p:spPr bwMode="auto">
            <a:xfrm>
              <a:off x="7394286" y="2965341"/>
              <a:ext cx="475079" cy="475079"/>
            </a:xfrm>
            <a:custGeom>
              <a:avLst/>
              <a:gdLst>
                <a:gd name="T0" fmla="*/ 2626 w 3517"/>
                <a:gd name="T1" fmla="*/ 2260 h 3518"/>
                <a:gd name="T2" fmla="*/ 3015 w 3517"/>
                <a:gd name="T3" fmla="*/ 2649 h 3518"/>
                <a:gd name="T4" fmla="*/ 3074 w 3517"/>
                <a:gd name="T5" fmla="*/ 2773 h 3518"/>
                <a:gd name="T6" fmla="*/ 2967 w 3517"/>
                <a:gd name="T7" fmla="*/ 2858 h 3518"/>
                <a:gd name="T8" fmla="*/ 2428 w 3517"/>
                <a:gd name="T9" fmla="*/ 2797 h 3518"/>
                <a:gd name="T10" fmla="*/ 2442 w 3517"/>
                <a:gd name="T11" fmla="*/ 2240 h 3518"/>
                <a:gd name="T12" fmla="*/ 2570 w 3517"/>
                <a:gd name="T13" fmla="*/ 1982 h 3518"/>
                <a:gd name="T14" fmla="*/ 2219 w 3517"/>
                <a:gd name="T15" fmla="*/ 2129 h 3518"/>
                <a:gd name="T16" fmla="*/ 2008 w 3517"/>
                <a:gd name="T17" fmla="*/ 2443 h 3518"/>
                <a:gd name="T18" fmla="*/ 2008 w 3517"/>
                <a:gd name="T19" fmla="*/ 2834 h 3518"/>
                <a:gd name="T20" fmla="*/ 2219 w 3517"/>
                <a:gd name="T21" fmla="*/ 3146 h 3518"/>
                <a:gd name="T22" fmla="*/ 2570 w 3517"/>
                <a:gd name="T23" fmla="*/ 3294 h 3518"/>
                <a:gd name="T24" fmla="*/ 2951 w 3517"/>
                <a:gd name="T25" fmla="*/ 3218 h 3518"/>
                <a:gd name="T26" fmla="*/ 3217 w 3517"/>
                <a:gd name="T27" fmla="*/ 2952 h 3518"/>
                <a:gd name="T28" fmla="*/ 3293 w 3517"/>
                <a:gd name="T29" fmla="*/ 2571 h 3518"/>
                <a:gd name="T30" fmla="*/ 3146 w 3517"/>
                <a:gd name="T31" fmla="*/ 2219 h 3518"/>
                <a:gd name="T32" fmla="*/ 2834 w 3517"/>
                <a:gd name="T33" fmla="*/ 2009 h 3518"/>
                <a:gd name="T34" fmla="*/ 1539 w 3517"/>
                <a:gd name="T35" fmla="*/ 2418 h 3518"/>
                <a:gd name="T36" fmla="*/ 439 w 3517"/>
                <a:gd name="T37" fmla="*/ 2418 h 3518"/>
                <a:gd name="T38" fmla="*/ 2929 w 3517"/>
                <a:gd name="T39" fmla="*/ 1809 h 3518"/>
                <a:gd name="T40" fmla="*/ 3284 w 3517"/>
                <a:gd name="T41" fmla="*/ 2042 h 3518"/>
                <a:gd name="T42" fmla="*/ 3488 w 3517"/>
                <a:gd name="T43" fmla="*/ 2416 h 3518"/>
                <a:gd name="T44" fmla="*/ 3488 w 3517"/>
                <a:gd name="T45" fmla="*/ 2860 h 3518"/>
                <a:gd name="T46" fmla="*/ 3284 w 3517"/>
                <a:gd name="T47" fmla="*/ 3234 h 3518"/>
                <a:gd name="T48" fmla="*/ 2929 w 3517"/>
                <a:gd name="T49" fmla="*/ 3468 h 3518"/>
                <a:gd name="T50" fmla="*/ 2487 w 3517"/>
                <a:gd name="T51" fmla="*/ 3505 h 3518"/>
                <a:gd name="T52" fmla="*/ 2096 w 3517"/>
                <a:gd name="T53" fmla="*/ 3330 h 3518"/>
                <a:gd name="T54" fmla="*/ 1835 w 3517"/>
                <a:gd name="T55" fmla="*/ 2997 h 3518"/>
                <a:gd name="T56" fmla="*/ 1761 w 3517"/>
                <a:gd name="T57" fmla="*/ 2563 h 3518"/>
                <a:gd name="T58" fmla="*/ 1903 w 3517"/>
                <a:gd name="T59" fmla="*/ 2154 h 3518"/>
                <a:gd name="T60" fmla="*/ 2214 w 3517"/>
                <a:gd name="T61" fmla="*/ 1867 h 3518"/>
                <a:gd name="T62" fmla="*/ 2638 w 3517"/>
                <a:gd name="T63" fmla="*/ 1759 h 3518"/>
                <a:gd name="T64" fmla="*/ 1099 w 3517"/>
                <a:gd name="T65" fmla="*/ 1320 h 3518"/>
                <a:gd name="T66" fmla="*/ 879 w 3517"/>
                <a:gd name="T67" fmla="*/ 1320 h 3518"/>
                <a:gd name="T68" fmla="*/ 329 w 3517"/>
                <a:gd name="T69" fmla="*/ 550 h 3518"/>
                <a:gd name="T70" fmla="*/ 420 w 3517"/>
                <a:gd name="T71" fmla="*/ 727 h 3518"/>
                <a:gd name="T72" fmla="*/ 619 w 3517"/>
                <a:gd name="T73" fmla="*/ 758 h 3518"/>
                <a:gd name="T74" fmla="*/ 758 w 3517"/>
                <a:gd name="T75" fmla="*/ 619 h 3518"/>
                <a:gd name="T76" fmla="*/ 2090 w 3517"/>
                <a:gd name="T77" fmla="*/ 585 h 3518"/>
                <a:gd name="T78" fmla="*/ 2207 w 3517"/>
                <a:gd name="T79" fmla="*/ 746 h 3518"/>
                <a:gd name="T80" fmla="*/ 2409 w 3517"/>
                <a:gd name="T81" fmla="*/ 746 h 3518"/>
                <a:gd name="T82" fmla="*/ 2525 w 3517"/>
                <a:gd name="T83" fmla="*/ 585 h 3518"/>
                <a:gd name="T84" fmla="*/ 2729 w 3517"/>
                <a:gd name="T85" fmla="*/ 468 h 3518"/>
                <a:gd name="T86" fmla="*/ 2854 w 3517"/>
                <a:gd name="T87" fmla="*/ 643 h 3518"/>
                <a:gd name="T88" fmla="*/ 220 w 3517"/>
                <a:gd name="T89" fmla="*/ 2616 h 3518"/>
                <a:gd name="T90" fmla="*/ 238 w 3517"/>
                <a:gd name="T91" fmla="*/ 2858 h 3518"/>
                <a:gd name="T92" fmla="*/ 46 w 3517"/>
                <a:gd name="T93" fmla="*/ 2759 h 3518"/>
                <a:gd name="T94" fmla="*/ 3 w 3517"/>
                <a:gd name="T95" fmla="*/ 643 h 3518"/>
                <a:gd name="T96" fmla="*/ 128 w 3517"/>
                <a:gd name="T97" fmla="*/ 468 h 3518"/>
                <a:gd name="T98" fmla="*/ 2356 w 3517"/>
                <a:gd name="T99" fmla="*/ 12 h 3518"/>
                <a:gd name="T100" fmla="*/ 2418 w 3517"/>
                <a:gd name="T101" fmla="*/ 550 h 3518"/>
                <a:gd name="T102" fmla="*/ 2333 w 3517"/>
                <a:gd name="T103" fmla="*/ 657 h 3518"/>
                <a:gd name="T104" fmla="*/ 2209 w 3517"/>
                <a:gd name="T105" fmla="*/ 598 h 3518"/>
                <a:gd name="T106" fmla="*/ 2222 w 3517"/>
                <a:gd name="T107" fmla="*/ 42 h 3518"/>
                <a:gd name="T108" fmla="*/ 574 w 3517"/>
                <a:gd name="T109" fmla="*/ 3 h 3518"/>
                <a:gd name="T110" fmla="*/ 660 w 3517"/>
                <a:gd name="T111" fmla="*/ 110 h 3518"/>
                <a:gd name="T112" fmla="*/ 598 w 3517"/>
                <a:gd name="T113" fmla="*/ 648 h 3518"/>
                <a:gd name="T114" fmla="*/ 464 w 3517"/>
                <a:gd name="T115" fmla="*/ 618 h 3518"/>
                <a:gd name="T116" fmla="*/ 451 w 3517"/>
                <a:gd name="T117" fmla="*/ 62 h 3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17" h="3518">
                  <a:moveTo>
                    <a:pt x="2528" y="2199"/>
                  </a:moveTo>
                  <a:lnTo>
                    <a:pt x="2552" y="2201"/>
                  </a:lnTo>
                  <a:lnTo>
                    <a:pt x="2576" y="2210"/>
                  </a:lnTo>
                  <a:lnTo>
                    <a:pt x="2596" y="2222"/>
                  </a:lnTo>
                  <a:lnTo>
                    <a:pt x="2613" y="2240"/>
                  </a:lnTo>
                  <a:lnTo>
                    <a:pt x="2626" y="2260"/>
                  </a:lnTo>
                  <a:lnTo>
                    <a:pt x="2635" y="2283"/>
                  </a:lnTo>
                  <a:lnTo>
                    <a:pt x="2638" y="2308"/>
                  </a:lnTo>
                  <a:lnTo>
                    <a:pt x="2638" y="2638"/>
                  </a:lnTo>
                  <a:lnTo>
                    <a:pt x="2967" y="2638"/>
                  </a:lnTo>
                  <a:lnTo>
                    <a:pt x="2992" y="2641"/>
                  </a:lnTo>
                  <a:lnTo>
                    <a:pt x="3015" y="2649"/>
                  </a:lnTo>
                  <a:lnTo>
                    <a:pt x="3036" y="2662"/>
                  </a:lnTo>
                  <a:lnTo>
                    <a:pt x="3053" y="2679"/>
                  </a:lnTo>
                  <a:lnTo>
                    <a:pt x="3066" y="2699"/>
                  </a:lnTo>
                  <a:lnTo>
                    <a:pt x="3074" y="2723"/>
                  </a:lnTo>
                  <a:lnTo>
                    <a:pt x="3077" y="2749"/>
                  </a:lnTo>
                  <a:lnTo>
                    <a:pt x="3074" y="2773"/>
                  </a:lnTo>
                  <a:lnTo>
                    <a:pt x="3066" y="2797"/>
                  </a:lnTo>
                  <a:lnTo>
                    <a:pt x="3053" y="2817"/>
                  </a:lnTo>
                  <a:lnTo>
                    <a:pt x="3036" y="2834"/>
                  </a:lnTo>
                  <a:lnTo>
                    <a:pt x="3015" y="2847"/>
                  </a:lnTo>
                  <a:lnTo>
                    <a:pt x="2992" y="2856"/>
                  </a:lnTo>
                  <a:lnTo>
                    <a:pt x="2967" y="2858"/>
                  </a:lnTo>
                  <a:lnTo>
                    <a:pt x="2528" y="2858"/>
                  </a:lnTo>
                  <a:lnTo>
                    <a:pt x="2502" y="2856"/>
                  </a:lnTo>
                  <a:lnTo>
                    <a:pt x="2480" y="2847"/>
                  </a:lnTo>
                  <a:lnTo>
                    <a:pt x="2459" y="2834"/>
                  </a:lnTo>
                  <a:lnTo>
                    <a:pt x="2442" y="2817"/>
                  </a:lnTo>
                  <a:lnTo>
                    <a:pt x="2428" y="2797"/>
                  </a:lnTo>
                  <a:lnTo>
                    <a:pt x="2421" y="2773"/>
                  </a:lnTo>
                  <a:lnTo>
                    <a:pt x="2418" y="2749"/>
                  </a:lnTo>
                  <a:lnTo>
                    <a:pt x="2418" y="2308"/>
                  </a:lnTo>
                  <a:lnTo>
                    <a:pt x="2421" y="2283"/>
                  </a:lnTo>
                  <a:lnTo>
                    <a:pt x="2428" y="2260"/>
                  </a:lnTo>
                  <a:lnTo>
                    <a:pt x="2442" y="2240"/>
                  </a:lnTo>
                  <a:lnTo>
                    <a:pt x="2459" y="2222"/>
                  </a:lnTo>
                  <a:lnTo>
                    <a:pt x="2480" y="2210"/>
                  </a:lnTo>
                  <a:lnTo>
                    <a:pt x="2502" y="2201"/>
                  </a:lnTo>
                  <a:lnTo>
                    <a:pt x="2528" y="2199"/>
                  </a:lnTo>
                  <a:close/>
                  <a:moveTo>
                    <a:pt x="2638" y="1979"/>
                  </a:moveTo>
                  <a:lnTo>
                    <a:pt x="2570" y="1982"/>
                  </a:lnTo>
                  <a:lnTo>
                    <a:pt x="2504" y="1993"/>
                  </a:lnTo>
                  <a:lnTo>
                    <a:pt x="2441" y="2009"/>
                  </a:lnTo>
                  <a:lnTo>
                    <a:pt x="2381" y="2031"/>
                  </a:lnTo>
                  <a:lnTo>
                    <a:pt x="2323" y="2059"/>
                  </a:lnTo>
                  <a:lnTo>
                    <a:pt x="2269" y="2092"/>
                  </a:lnTo>
                  <a:lnTo>
                    <a:pt x="2219" y="2129"/>
                  </a:lnTo>
                  <a:lnTo>
                    <a:pt x="2172" y="2172"/>
                  </a:lnTo>
                  <a:lnTo>
                    <a:pt x="2129" y="2219"/>
                  </a:lnTo>
                  <a:lnTo>
                    <a:pt x="2090" y="2270"/>
                  </a:lnTo>
                  <a:lnTo>
                    <a:pt x="2057" y="2324"/>
                  </a:lnTo>
                  <a:lnTo>
                    <a:pt x="2029" y="2382"/>
                  </a:lnTo>
                  <a:lnTo>
                    <a:pt x="2008" y="2443"/>
                  </a:lnTo>
                  <a:lnTo>
                    <a:pt x="1991" y="2506"/>
                  </a:lnTo>
                  <a:lnTo>
                    <a:pt x="1981" y="2571"/>
                  </a:lnTo>
                  <a:lnTo>
                    <a:pt x="1978" y="2638"/>
                  </a:lnTo>
                  <a:lnTo>
                    <a:pt x="1981" y="2706"/>
                  </a:lnTo>
                  <a:lnTo>
                    <a:pt x="1991" y="2771"/>
                  </a:lnTo>
                  <a:lnTo>
                    <a:pt x="2008" y="2834"/>
                  </a:lnTo>
                  <a:lnTo>
                    <a:pt x="2029" y="2895"/>
                  </a:lnTo>
                  <a:lnTo>
                    <a:pt x="2057" y="2952"/>
                  </a:lnTo>
                  <a:lnTo>
                    <a:pt x="2090" y="3006"/>
                  </a:lnTo>
                  <a:lnTo>
                    <a:pt x="2129" y="3058"/>
                  </a:lnTo>
                  <a:lnTo>
                    <a:pt x="2172" y="3105"/>
                  </a:lnTo>
                  <a:lnTo>
                    <a:pt x="2219" y="3146"/>
                  </a:lnTo>
                  <a:lnTo>
                    <a:pt x="2269" y="3185"/>
                  </a:lnTo>
                  <a:lnTo>
                    <a:pt x="2323" y="3218"/>
                  </a:lnTo>
                  <a:lnTo>
                    <a:pt x="2381" y="3246"/>
                  </a:lnTo>
                  <a:lnTo>
                    <a:pt x="2441" y="3268"/>
                  </a:lnTo>
                  <a:lnTo>
                    <a:pt x="2504" y="3284"/>
                  </a:lnTo>
                  <a:lnTo>
                    <a:pt x="2570" y="3294"/>
                  </a:lnTo>
                  <a:lnTo>
                    <a:pt x="2638" y="3297"/>
                  </a:lnTo>
                  <a:lnTo>
                    <a:pt x="2705" y="3294"/>
                  </a:lnTo>
                  <a:lnTo>
                    <a:pt x="2770" y="3284"/>
                  </a:lnTo>
                  <a:lnTo>
                    <a:pt x="2834" y="3268"/>
                  </a:lnTo>
                  <a:lnTo>
                    <a:pt x="2893" y="3246"/>
                  </a:lnTo>
                  <a:lnTo>
                    <a:pt x="2951" y="3218"/>
                  </a:lnTo>
                  <a:lnTo>
                    <a:pt x="3006" y="3185"/>
                  </a:lnTo>
                  <a:lnTo>
                    <a:pt x="3057" y="3146"/>
                  </a:lnTo>
                  <a:lnTo>
                    <a:pt x="3103" y="3105"/>
                  </a:lnTo>
                  <a:lnTo>
                    <a:pt x="3146" y="3058"/>
                  </a:lnTo>
                  <a:lnTo>
                    <a:pt x="3184" y="3006"/>
                  </a:lnTo>
                  <a:lnTo>
                    <a:pt x="3217" y="2952"/>
                  </a:lnTo>
                  <a:lnTo>
                    <a:pt x="3245" y="2895"/>
                  </a:lnTo>
                  <a:lnTo>
                    <a:pt x="3267" y="2834"/>
                  </a:lnTo>
                  <a:lnTo>
                    <a:pt x="3284" y="2771"/>
                  </a:lnTo>
                  <a:lnTo>
                    <a:pt x="3293" y="2706"/>
                  </a:lnTo>
                  <a:lnTo>
                    <a:pt x="3297" y="2638"/>
                  </a:lnTo>
                  <a:lnTo>
                    <a:pt x="3293" y="2571"/>
                  </a:lnTo>
                  <a:lnTo>
                    <a:pt x="3284" y="2506"/>
                  </a:lnTo>
                  <a:lnTo>
                    <a:pt x="3267" y="2443"/>
                  </a:lnTo>
                  <a:lnTo>
                    <a:pt x="3245" y="2382"/>
                  </a:lnTo>
                  <a:lnTo>
                    <a:pt x="3217" y="2324"/>
                  </a:lnTo>
                  <a:lnTo>
                    <a:pt x="3184" y="2270"/>
                  </a:lnTo>
                  <a:lnTo>
                    <a:pt x="3146" y="2219"/>
                  </a:lnTo>
                  <a:lnTo>
                    <a:pt x="3103" y="2172"/>
                  </a:lnTo>
                  <a:lnTo>
                    <a:pt x="3057" y="2129"/>
                  </a:lnTo>
                  <a:lnTo>
                    <a:pt x="3006" y="2092"/>
                  </a:lnTo>
                  <a:lnTo>
                    <a:pt x="2951" y="2059"/>
                  </a:lnTo>
                  <a:lnTo>
                    <a:pt x="2893" y="2031"/>
                  </a:lnTo>
                  <a:lnTo>
                    <a:pt x="2834" y="2009"/>
                  </a:lnTo>
                  <a:lnTo>
                    <a:pt x="2770" y="1993"/>
                  </a:lnTo>
                  <a:lnTo>
                    <a:pt x="2705" y="1982"/>
                  </a:lnTo>
                  <a:lnTo>
                    <a:pt x="2638" y="1979"/>
                  </a:lnTo>
                  <a:close/>
                  <a:moveTo>
                    <a:pt x="1099" y="1979"/>
                  </a:moveTo>
                  <a:lnTo>
                    <a:pt x="1539" y="1979"/>
                  </a:lnTo>
                  <a:lnTo>
                    <a:pt x="1539" y="2418"/>
                  </a:lnTo>
                  <a:lnTo>
                    <a:pt x="1099" y="2418"/>
                  </a:lnTo>
                  <a:lnTo>
                    <a:pt x="1099" y="1979"/>
                  </a:lnTo>
                  <a:close/>
                  <a:moveTo>
                    <a:pt x="439" y="1979"/>
                  </a:moveTo>
                  <a:lnTo>
                    <a:pt x="879" y="1979"/>
                  </a:lnTo>
                  <a:lnTo>
                    <a:pt x="879" y="2418"/>
                  </a:lnTo>
                  <a:lnTo>
                    <a:pt x="439" y="2418"/>
                  </a:lnTo>
                  <a:lnTo>
                    <a:pt x="439" y="1979"/>
                  </a:lnTo>
                  <a:close/>
                  <a:moveTo>
                    <a:pt x="2638" y="1759"/>
                  </a:moveTo>
                  <a:lnTo>
                    <a:pt x="2714" y="1763"/>
                  </a:lnTo>
                  <a:lnTo>
                    <a:pt x="2788" y="1772"/>
                  </a:lnTo>
                  <a:lnTo>
                    <a:pt x="2859" y="1787"/>
                  </a:lnTo>
                  <a:lnTo>
                    <a:pt x="2929" y="1809"/>
                  </a:lnTo>
                  <a:lnTo>
                    <a:pt x="2996" y="1835"/>
                  </a:lnTo>
                  <a:lnTo>
                    <a:pt x="3060" y="1867"/>
                  </a:lnTo>
                  <a:lnTo>
                    <a:pt x="3121" y="1904"/>
                  </a:lnTo>
                  <a:lnTo>
                    <a:pt x="3179" y="1945"/>
                  </a:lnTo>
                  <a:lnTo>
                    <a:pt x="3233" y="1991"/>
                  </a:lnTo>
                  <a:lnTo>
                    <a:pt x="3284" y="2042"/>
                  </a:lnTo>
                  <a:lnTo>
                    <a:pt x="3330" y="2096"/>
                  </a:lnTo>
                  <a:lnTo>
                    <a:pt x="3371" y="2154"/>
                  </a:lnTo>
                  <a:lnTo>
                    <a:pt x="3409" y="2215"/>
                  </a:lnTo>
                  <a:lnTo>
                    <a:pt x="3440" y="2279"/>
                  </a:lnTo>
                  <a:lnTo>
                    <a:pt x="3467" y="2347"/>
                  </a:lnTo>
                  <a:lnTo>
                    <a:pt x="3488" y="2416"/>
                  </a:lnTo>
                  <a:lnTo>
                    <a:pt x="3504" y="2489"/>
                  </a:lnTo>
                  <a:lnTo>
                    <a:pt x="3514" y="2563"/>
                  </a:lnTo>
                  <a:lnTo>
                    <a:pt x="3517" y="2638"/>
                  </a:lnTo>
                  <a:lnTo>
                    <a:pt x="3514" y="2714"/>
                  </a:lnTo>
                  <a:lnTo>
                    <a:pt x="3504" y="2788"/>
                  </a:lnTo>
                  <a:lnTo>
                    <a:pt x="3488" y="2860"/>
                  </a:lnTo>
                  <a:lnTo>
                    <a:pt x="3467" y="2929"/>
                  </a:lnTo>
                  <a:lnTo>
                    <a:pt x="3440" y="2997"/>
                  </a:lnTo>
                  <a:lnTo>
                    <a:pt x="3409" y="3061"/>
                  </a:lnTo>
                  <a:lnTo>
                    <a:pt x="3371" y="3123"/>
                  </a:lnTo>
                  <a:lnTo>
                    <a:pt x="3330" y="3181"/>
                  </a:lnTo>
                  <a:lnTo>
                    <a:pt x="3284" y="3234"/>
                  </a:lnTo>
                  <a:lnTo>
                    <a:pt x="3233" y="3284"/>
                  </a:lnTo>
                  <a:lnTo>
                    <a:pt x="3179" y="3330"/>
                  </a:lnTo>
                  <a:lnTo>
                    <a:pt x="3121" y="3372"/>
                  </a:lnTo>
                  <a:lnTo>
                    <a:pt x="3060" y="3410"/>
                  </a:lnTo>
                  <a:lnTo>
                    <a:pt x="2996" y="3442"/>
                  </a:lnTo>
                  <a:lnTo>
                    <a:pt x="2929" y="3468"/>
                  </a:lnTo>
                  <a:lnTo>
                    <a:pt x="2859" y="3490"/>
                  </a:lnTo>
                  <a:lnTo>
                    <a:pt x="2788" y="3505"/>
                  </a:lnTo>
                  <a:lnTo>
                    <a:pt x="2714" y="3514"/>
                  </a:lnTo>
                  <a:lnTo>
                    <a:pt x="2638" y="3518"/>
                  </a:lnTo>
                  <a:lnTo>
                    <a:pt x="2562" y="3514"/>
                  </a:lnTo>
                  <a:lnTo>
                    <a:pt x="2487" y="3505"/>
                  </a:lnTo>
                  <a:lnTo>
                    <a:pt x="2415" y="3490"/>
                  </a:lnTo>
                  <a:lnTo>
                    <a:pt x="2346" y="3468"/>
                  </a:lnTo>
                  <a:lnTo>
                    <a:pt x="2279" y="3442"/>
                  </a:lnTo>
                  <a:lnTo>
                    <a:pt x="2214" y="3410"/>
                  </a:lnTo>
                  <a:lnTo>
                    <a:pt x="2153" y="3372"/>
                  </a:lnTo>
                  <a:lnTo>
                    <a:pt x="2096" y="3330"/>
                  </a:lnTo>
                  <a:lnTo>
                    <a:pt x="2041" y="3284"/>
                  </a:lnTo>
                  <a:lnTo>
                    <a:pt x="1991" y="3234"/>
                  </a:lnTo>
                  <a:lnTo>
                    <a:pt x="1945" y="3181"/>
                  </a:lnTo>
                  <a:lnTo>
                    <a:pt x="1903" y="3123"/>
                  </a:lnTo>
                  <a:lnTo>
                    <a:pt x="1867" y="3061"/>
                  </a:lnTo>
                  <a:lnTo>
                    <a:pt x="1835" y="2997"/>
                  </a:lnTo>
                  <a:lnTo>
                    <a:pt x="1808" y="2929"/>
                  </a:lnTo>
                  <a:lnTo>
                    <a:pt x="1787" y="2860"/>
                  </a:lnTo>
                  <a:lnTo>
                    <a:pt x="1771" y="2788"/>
                  </a:lnTo>
                  <a:lnTo>
                    <a:pt x="1761" y="2714"/>
                  </a:lnTo>
                  <a:lnTo>
                    <a:pt x="1758" y="2638"/>
                  </a:lnTo>
                  <a:lnTo>
                    <a:pt x="1761" y="2563"/>
                  </a:lnTo>
                  <a:lnTo>
                    <a:pt x="1771" y="2489"/>
                  </a:lnTo>
                  <a:lnTo>
                    <a:pt x="1787" y="2416"/>
                  </a:lnTo>
                  <a:lnTo>
                    <a:pt x="1808" y="2347"/>
                  </a:lnTo>
                  <a:lnTo>
                    <a:pt x="1835" y="2279"/>
                  </a:lnTo>
                  <a:lnTo>
                    <a:pt x="1867" y="2215"/>
                  </a:lnTo>
                  <a:lnTo>
                    <a:pt x="1903" y="2154"/>
                  </a:lnTo>
                  <a:lnTo>
                    <a:pt x="1945" y="2096"/>
                  </a:lnTo>
                  <a:lnTo>
                    <a:pt x="1991" y="2042"/>
                  </a:lnTo>
                  <a:lnTo>
                    <a:pt x="2041" y="1991"/>
                  </a:lnTo>
                  <a:lnTo>
                    <a:pt x="2096" y="1945"/>
                  </a:lnTo>
                  <a:lnTo>
                    <a:pt x="2153" y="1904"/>
                  </a:lnTo>
                  <a:lnTo>
                    <a:pt x="2214" y="1867"/>
                  </a:lnTo>
                  <a:lnTo>
                    <a:pt x="2279" y="1835"/>
                  </a:lnTo>
                  <a:lnTo>
                    <a:pt x="2346" y="1809"/>
                  </a:lnTo>
                  <a:lnTo>
                    <a:pt x="2415" y="1787"/>
                  </a:lnTo>
                  <a:lnTo>
                    <a:pt x="2487" y="1772"/>
                  </a:lnTo>
                  <a:lnTo>
                    <a:pt x="2562" y="1763"/>
                  </a:lnTo>
                  <a:lnTo>
                    <a:pt x="2638" y="1759"/>
                  </a:lnTo>
                  <a:close/>
                  <a:moveTo>
                    <a:pt x="1758" y="1320"/>
                  </a:moveTo>
                  <a:lnTo>
                    <a:pt x="2197" y="1320"/>
                  </a:lnTo>
                  <a:lnTo>
                    <a:pt x="2197" y="1759"/>
                  </a:lnTo>
                  <a:lnTo>
                    <a:pt x="1758" y="1759"/>
                  </a:lnTo>
                  <a:lnTo>
                    <a:pt x="1758" y="1320"/>
                  </a:lnTo>
                  <a:close/>
                  <a:moveTo>
                    <a:pt x="1099" y="1320"/>
                  </a:moveTo>
                  <a:lnTo>
                    <a:pt x="1539" y="1320"/>
                  </a:lnTo>
                  <a:lnTo>
                    <a:pt x="1539" y="1759"/>
                  </a:lnTo>
                  <a:lnTo>
                    <a:pt x="1099" y="1759"/>
                  </a:lnTo>
                  <a:lnTo>
                    <a:pt x="1099" y="1320"/>
                  </a:lnTo>
                  <a:close/>
                  <a:moveTo>
                    <a:pt x="439" y="1320"/>
                  </a:moveTo>
                  <a:lnTo>
                    <a:pt x="879" y="1320"/>
                  </a:lnTo>
                  <a:lnTo>
                    <a:pt x="879" y="1759"/>
                  </a:lnTo>
                  <a:lnTo>
                    <a:pt x="439" y="1759"/>
                  </a:lnTo>
                  <a:lnTo>
                    <a:pt x="439" y="1320"/>
                  </a:lnTo>
                  <a:close/>
                  <a:moveTo>
                    <a:pt x="238" y="440"/>
                  </a:moveTo>
                  <a:lnTo>
                    <a:pt x="329" y="440"/>
                  </a:lnTo>
                  <a:lnTo>
                    <a:pt x="329" y="550"/>
                  </a:lnTo>
                  <a:lnTo>
                    <a:pt x="332" y="585"/>
                  </a:lnTo>
                  <a:lnTo>
                    <a:pt x="341" y="619"/>
                  </a:lnTo>
                  <a:lnTo>
                    <a:pt x="354" y="650"/>
                  </a:lnTo>
                  <a:lnTo>
                    <a:pt x="372" y="679"/>
                  </a:lnTo>
                  <a:lnTo>
                    <a:pt x="394" y="705"/>
                  </a:lnTo>
                  <a:lnTo>
                    <a:pt x="420" y="727"/>
                  </a:lnTo>
                  <a:lnTo>
                    <a:pt x="448" y="746"/>
                  </a:lnTo>
                  <a:lnTo>
                    <a:pt x="480" y="758"/>
                  </a:lnTo>
                  <a:lnTo>
                    <a:pt x="514" y="767"/>
                  </a:lnTo>
                  <a:lnTo>
                    <a:pt x="550" y="770"/>
                  </a:lnTo>
                  <a:lnTo>
                    <a:pt x="585" y="767"/>
                  </a:lnTo>
                  <a:lnTo>
                    <a:pt x="619" y="758"/>
                  </a:lnTo>
                  <a:lnTo>
                    <a:pt x="650" y="746"/>
                  </a:lnTo>
                  <a:lnTo>
                    <a:pt x="679" y="727"/>
                  </a:lnTo>
                  <a:lnTo>
                    <a:pt x="705" y="705"/>
                  </a:lnTo>
                  <a:lnTo>
                    <a:pt x="727" y="679"/>
                  </a:lnTo>
                  <a:lnTo>
                    <a:pt x="744" y="650"/>
                  </a:lnTo>
                  <a:lnTo>
                    <a:pt x="758" y="619"/>
                  </a:lnTo>
                  <a:lnTo>
                    <a:pt x="767" y="585"/>
                  </a:lnTo>
                  <a:lnTo>
                    <a:pt x="769" y="550"/>
                  </a:lnTo>
                  <a:lnTo>
                    <a:pt x="769" y="440"/>
                  </a:lnTo>
                  <a:lnTo>
                    <a:pt x="2088" y="440"/>
                  </a:lnTo>
                  <a:lnTo>
                    <a:pt x="2088" y="550"/>
                  </a:lnTo>
                  <a:lnTo>
                    <a:pt x="2090" y="585"/>
                  </a:lnTo>
                  <a:lnTo>
                    <a:pt x="2099" y="619"/>
                  </a:lnTo>
                  <a:lnTo>
                    <a:pt x="2113" y="650"/>
                  </a:lnTo>
                  <a:lnTo>
                    <a:pt x="2130" y="679"/>
                  </a:lnTo>
                  <a:lnTo>
                    <a:pt x="2152" y="705"/>
                  </a:lnTo>
                  <a:lnTo>
                    <a:pt x="2178" y="727"/>
                  </a:lnTo>
                  <a:lnTo>
                    <a:pt x="2207" y="746"/>
                  </a:lnTo>
                  <a:lnTo>
                    <a:pt x="2238" y="758"/>
                  </a:lnTo>
                  <a:lnTo>
                    <a:pt x="2272" y="767"/>
                  </a:lnTo>
                  <a:lnTo>
                    <a:pt x="2307" y="770"/>
                  </a:lnTo>
                  <a:lnTo>
                    <a:pt x="2344" y="767"/>
                  </a:lnTo>
                  <a:lnTo>
                    <a:pt x="2377" y="758"/>
                  </a:lnTo>
                  <a:lnTo>
                    <a:pt x="2409" y="746"/>
                  </a:lnTo>
                  <a:lnTo>
                    <a:pt x="2438" y="727"/>
                  </a:lnTo>
                  <a:lnTo>
                    <a:pt x="2464" y="705"/>
                  </a:lnTo>
                  <a:lnTo>
                    <a:pt x="2485" y="679"/>
                  </a:lnTo>
                  <a:lnTo>
                    <a:pt x="2503" y="650"/>
                  </a:lnTo>
                  <a:lnTo>
                    <a:pt x="2516" y="619"/>
                  </a:lnTo>
                  <a:lnTo>
                    <a:pt x="2525" y="585"/>
                  </a:lnTo>
                  <a:lnTo>
                    <a:pt x="2528" y="550"/>
                  </a:lnTo>
                  <a:lnTo>
                    <a:pt x="2528" y="440"/>
                  </a:lnTo>
                  <a:lnTo>
                    <a:pt x="2620" y="440"/>
                  </a:lnTo>
                  <a:lnTo>
                    <a:pt x="2658" y="443"/>
                  </a:lnTo>
                  <a:lnTo>
                    <a:pt x="2695" y="453"/>
                  </a:lnTo>
                  <a:lnTo>
                    <a:pt x="2729" y="468"/>
                  </a:lnTo>
                  <a:lnTo>
                    <a:pt x="2760" y="487"/>
                  </a:lnTo>
                  <a:lnTo>
                    <a:pt x="2788" y="510"/>
                  </a:lnTo>
                  <a:lnTo>
                    <a:pt x="2811" y="539"/>
                  </a:lnTo>
                  <a:lnTo>
                    <a:pt x="2830" y="570"/>
                  </a:lnTo>
                  <a:lnTo>
                    <a:pt x="2845" y="605"/>
                  </a:lnTo>
                  <a:lnTo>
                    <a:pt x="2854" y="643"/>
                  </a:lnTo>
                  <a:lnTo>
                    <a:pt x="2857" y="681"/>
                  </a:lnTo>
                  <a:lnTo>
                    <a:pt x="2857" y="1539"/>
                  </a:lnTo>
                  <a:lnTo>
                    <a:pt x="2638" y="1539"/>
                  </a:lnTo>
                  <a:lnTo>
                    <a:pt x="2638" y="1100"/>
                  </a:lnTo>
                  <a:lnTo>
                    <a:pt x="220" y="1100"/>
                  </a:lnTo>
                  <a:lnTo>
                    <a:pt x="220" y="2616"/>
                  </a:lnTo>
                  <a:lnTo>
                    <a:pt x="222" y="2627"/>
                  </a:lnTo>
                  <a:lnTo>
                    <a:pt x="229" y="2635"/>
                  </a:lnTo>
                  <a:lnTo>
                    <a:pt x="238" y="2638"/>
                  </a:lnTo>
                  <a:lnTo>
                    <a:pt x="1539" y="2638"/>
                  </a:lnTo>
                  <a:lnTo>
                    <a:pt x="1539" y="2858"/>
                  </a:lnTo>
                  <a:lnTo>
                    <a:pt x="238" y="2858"/>
                  </a:lnTo>
                  <a:lnTo>
                    <a:pt x="200" y="2854"/>
                  </a:lnTo>
                  <a:lnTo>
                    <a:pt x="162" y="2846"/>
                  </a:lnTo>
                  <a:lnTo>
                    <a:pt x="128" y="2831"/>
                  </a:lnTo>
                  <a:lnTo>
                    <a:pt x="97" y="2812"/>
                  </a:lnTo>
                  <a:lnTo>
                    <a:pt x="69" y="2787"/>
                  </a:lnTo>
                  <a:lnTo>
                    <a:pt x="46" y="2759"/>
                  </a:lnTo>
                  <a:lnTo>
                    <a:pt x="27" y="2727"/>
                  </a:lnTo>
                  <a:lnTo>
                    <a:pt x="12" y="2693"/>
                  </a:lnTo>
                  <a:lnTo>
                    <a:pt x="3" y="2656"/>
                  </a:lnTo>
                  <a:lnTo>
                    <a:pt x="0" y="2616"/>
                  </a:lnTo>
                  <a:lnTo>
                    <a:pt x="0" y="681"/>
                  </a:lnTo>
                  <a:lnTo>
                    <a:pt x="3" y="643"/>
                  </a:lnTo>
                  <a:lnTo>
                    <a:pt x="12" y="605"/>
                  </a:lnTo>
                  <a:lnTo>
                    <a:pt x="27" y="570"/>
                  </a:lnTo>
                  <a:lnTo>
                    <a:pt x="46" y="539"/>
                  </a:lnTo>
                  <a:lnTo>
                    <a:pt x="69" y="510"/>
                  </a:lnTo>
                  <a:lnTo>
                    <a:pt x="97" y="487"/>
                  </a:lnTo>
                  <a:lnTo>
                    <a:pt x="128" y="468"/>
                  </a:lnTo>
                  <a:lnTo>
                    <a:pt x="162" y="453"/>
                  </a:lnTo>
                  <a:lnTo>
                    <a:pt x="200" y="443"/>
                  </a:lnTo>
                  <a:lnTo>
                    <a:pt x="238" y="440"/>
                  </a:lnTo>
                  <a:close/>
                  <a:moveTo>
                    <a:pt x="2307" y="0"/>
                  </a:moveTo>
                  <a:lnTo>
                    <a:pt x="2333" y="3"/>
                  </a:lnTo>
                  <a:lnTo>
                    <a:pt x="2356" y="12"/>
                  </a:lnTo>
                  <a:lnTo>
                    <a:pt x="2377" y="25"/>
                  </a:lnTo>
                  <a:lnTo>
                    <a:pt x="2393" y="42"/>
                  </a:lnTo>
                  <a:lnTo>
                    <a:pt x="2407" y="62"/>
                  </a:lnTo>
                  <a:lnTo>
                    <a:pt x="2414" y="85"/>
                  </a:lnTo>
                  <a:lnTo>
                    <a:pt x="2418" y="110"/>
                  </a:lnTo>
                  <a:lnTo>
                    <a:pt x="2418" y="550"/>
                  </a:lnTo>
                  <a:lnTo>
                    <a:pt x="2414" y="576"/>
                  </a:lnTo>
                  <a:lnTo>
                    <a:pt x="2407" y="598"/>
                  </a:lnTo>
                  <a:lnTo>
                    <a:pt x="2393" y="618"/>
                  </a:lnTo>
                  <a:lnTo>
                    <a:pt x="2377" y="635"/>
                  </a:lnTo>
                  <a:lnTo>
                    <a:pt x="2356" y="648"/>
                  </a:lnTo>
                  <a:lnTo>
                    <a:pt x="2333" y="657"/>
                  </a:lnTo>
                  <a:lnTo>
                    <a:pt x="2307" y="660"/>
                  </a:lnTo>
                  <a:lnTo>
                    <a:pt x="2283" y="657"/>
                  </a:lnTo>
                  <a:lnTo>
                    <a:pt x="2259" y="648"/>
                  </a:lnTo>
                  <a:lnTo>
                    <a:pt x="2239" y="635"/>
                  </a:lnTo>
                  <a:lnTo>
                    <a:pt x="2222" y="618"/>
                  </a:lnTo>
                  <a:lnTo>
                    <a:pt x="2209" y="598"/>
                  </a:lnTo>
                  <a:lnTo>
                    <a:pt x="2201" y="576"/>
                  </a:lnTo>
                  <a:lnTo>
                    <a:pt x="2197" y="550"/>
                  </a:lnTo>
                  <a:lnTo>
                    <a:pt x="2197" y="110"/>
                  </a:lnTo>
                  <a:lnTo>
                    <a:pt x="2201" y="85"/>
                  </a:lnTo>
                  <a:lnTo>
                    <a:pt x="2209" y="62"/>
                  </a:lnTo>
                  <a:lnTo>
                    <a:pt x="2222" y="42"/>
                  </a:lnTo>
                  <a:lnTo>
                    <a:pt x="2239" y="25"/>
                  </a:lnTo>
                  <a:lnTo>
                    <a:pt x="2259" y="12"/>
                  </a:lnTo>
                  <a:lnTo>
                    <a:pt x="2283" y="3"/>
                  </a:lnTo>
                  <a:lnTo>
                    <a:pt x="2307" y="0"/>
                  </a:lnTo>
                  <a:close/>
                  <a:moveTo>
                    <a:pt x="550" y="0"/>
                  </a:moveTo>
                  <a:lnTo>
                    <a:pt x="574" y="3"/>
                  </a:lnTo>
                  <a:lnTo>
                    <a:pt x="598" y="12"/>
                  </a:lnTo>
                  <a:lnTo>
                    <a:pt x="618" y="25"/>
                  </a:lnTo>
                  <a:lnTo>
                    <a:pt x="635" y="42"/>
                  </a:lnTo>
                  <a:lnTo>
                    <a:pt x="648" y="62"/>
                  </a:lnTo>
                  <a:lnTo>
                    <a:pt x="656" y="85"/>
                  </a:lnTo>
                  <a:lnTo>
                    <a:pt x="660" y="110"/>
                  </a:lnTo>
                  <a:lnTo>
                    <a:pt x="660" y="550"/>
                  </a:lnTo>
                  <a:lnTo>
                    <a:pt x="656" y="576"/>
                  </a:lnTo>
                  <a:lnTo>
                    <a:pt x="648" y="598"/>
                  </a:lnTo>
                  <a:lnTo>
                    <a:pt x="635" y="618"/>
                  </a:lnTo>
                  <a:lnTo>
                    <a:pt x="618" y="635"/>
                  </a:lnTo>
                  <a:lnTo>
                    <a:pt x="598" y="648"/>
                  </a:lnTo>
                  <a:lnTo>
                    <a:pt x="574" y="657"/>
                  </a:lnTo>
                  <a:lnTo>
                    <a:pt x="550" y="660"/>
                  </a:lnTo>
                  <a:lnTo>
                    <a:pt x="524" y="657"/>
                  </a:lnTo>
                  <a:lnTo>
                    <a:pt x="501" y="648"/>
                  </a:lnTo>
                  <a:lnTo>
                    <a:pt x="481" y="635"/>
                  </a:lnTo>
                  <a:lnTo>
                    <a:pt x="464" y="618"/>
                  </a:lnTo>
                  <a:lnTo>
                    <a:pt x="451" y="598"/>
                  </a:lnTo>
                  <a:lnTo>
                    <a:pt x="443" y="576"/>
                  </a:lnTo>
                  <a:lnTo>
                    <a:pt x="439" y="550"/>
                  </a:lnTo>
                  <a:lnTo>
                    <a:pt x="439" y="110"/>
                  </a:lnTo>
                  <a:lnTo>
                    <a:pt x="443" y="85"/>
                  </a:lnTo>
                  <a:lnTo>
                    <a:pt x="451" y="62"/>
                  </a:lnTo>
                  <a:lnTo>
                    <a:pt x="464" y="42"/>
                  </a:lnTo>
                  <a:lnTo>
                    <a:pt x="481" y="25"/>
                  </a:lnTo>
                  <a:lnTo>
                    <a:pt x="501" y="12"/>
                  </a:lnTo>
                  <a:lnTo>
                    <a:pt x="524" y="3"/>
                  </a:lnTo>
                  <a:lnTo>
                    <a:pt x="550" y="0"/>
                  </a:lnTo>
                  <a:close/>
                </a:path>
              </a:pathLst>
            </a:custGeom>
            <a:solidFill>
              <a:schemeClr val="bg1"/>
            </a:solid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nvGrpSpPr>
            <p:cNvPr id="1837" name="Group 1836"/>
            <p:cNvGrpSpPr/>
            <p:nvPr/>
          </p:nvGrpSpPr>
          <p:grpSpPr>
            <a:xfrm>
              <a:off x="6318135" y="2970820"/>
              <a:ext cx="579615" cy="476317"/>
              <a:chOff x="1370013" y="2038351"/>
              <a:chExt cx="481013" cy="395288"/>
            </a:xfrm>
            <a:solidFill>
              <a:schemeClr val="bg1"/>
            </a:solidFill>
          </p:grpSpPr>
          <p:sp>
            <p:nvSpPr>
              <p:cNvPr id="1838" name="Freeform 11"/>
              <p:cNvSpPr>
                <a:spLocks/>
              </p:cNvSpPr>
              <p:nvPr/>
            </p:nvSpPr>
            <p:spPr bwMode="auto">
              <a:xfrm>
                <a:off x="1370013" y="2066926"/>
                <a:ext cx="419100" cy="366713"/>
              </a:xfrm>
              <a:custGeom>
                <a:avLst/>
                <a:gdLst>
                  <a:gd name="T0" fmla="*/ 2249 w 2905"/>
                  <a:gd name="T1" fmla="*/ 239 h 2540"/>
                  <a:gd name="T2" fmla="*/ 2885 w 2905"/>
                  <a:gd name="T3" fmla="*/ 968 h 2540"/>
                  <a:gd name="T4" fmla="*/ 2609 w 2905"/>
                  <a:gd name="T5" fmla="*/ 1645 h 2540"/>
                  <a:gd name="T6" fmla="*/ 2513 w 2905"/>
                  <a:gd name="T7" fmla="*/ 1837 h 2540"/>
                  <a:gd name="T8" fmla="*/ 2362 w 2905"/>
                  <a:gd name="T9" fmla="*/ 1977 h 2540"/>
                  <a:gd name="T10" fmla="*/ 2169 w 2905"/>
                  <a:gd name="T11" fmla="*/ 2102 h 2540"/>
                  <a:gd name="T12" fmla="*/ 2044 w 2905"/>
                  <a:gd name="T13" fmla="*/ 2294 h 2540"/>
                  <a:gd name="T14" fmla="*/ 1903 w 2905"/>
                  <a:gd name="T15" fmla="*/ 2444 h 2540"/>
                  <a:gd name="T16" fmla="*/ 1710 w 2905"/>
                  <a:gd name="T17" fmla="*/ 2540 h 2540"/>
                  <a:gd name="T18" fmla="*/ 1191 w 2905"/>
                  <a:gd name="T19" fmla="*/ 2359 h 2540"/>
                  <a:gd name="T20" fmla="*/ 1027 w 2905"/>
                  <a:gd name="T21" fmla="*/ 2380 h 2540"/>
                  <a:gd name="T22" fmla="*/ 934 w 2905"/>
                  <a:gd name="T23" fmla="*/ 2229 h 2540"/>
                  <a:gd name="T24" fmla="*/ 907 w 2905"/>
                  <a:gd name="T25" fmla="*/ 2175 h 2540"/>
                  <a:gd name="T26" fmla="*/ 745 w 2905"/>
                  <a:gd name="T27" fmla="*/ 2107 h 2540"/>
                  <a:gd name="T28" fmla="*/ 735 w 2905"/>
                  <a:gd name="T29" fmla="*/ 1941 h 2540"/>
                  <a:gd name="T30" fmla="*/ 612 w 2905"/>
                  <a:gd name="T31" fmla="*/ 1952 h 2540"/>
                  <a:gd name="T32" fmla="*/ 495 w 2905"/>
                  <a:gd name="T33" fmla="*/ 1816 h 2540"/>
                  <a:gd name="T34" fmla="*/ 490 w 2905"/>
                  <a:gd name="T35" fmla="*/ 1730 h 2540"/>
                  <a:gd name="T36" fmla="*/ 323 w 2905"/>
                  <a:gd name="T37" fmla="*/ 1690 h 2540"/>
                  <a:gd name="T38" fmla="*/ 284 w 2905"/>
                  <a:gd name="T39" fmla="*/ 1525 h 2540"/>
                  <a:gd name="T40" fmla="*/ 0 w 2905"/>
                  <a:gd name="T41" fmla="*/ 904 h 2540"/>
                  <a:gd name="T42" fmla="*/ 87 w 2905"/>
                  <a:gd name="T43" fmla="*/ 837 h 2540"/>
                  <a:gd name="T44" fmla="*/ 629 w 2905"/>
                  <a:gd name="T45" fmla="*/ 1240 h 2540"/>
                  <a:gd name="T46" fmla="*/ 771 w 2905"/>
                  <a:gd name="T47" fmla="*/ 1357 h 2540"/>
                  <a:gd name="T48" fmla="*/ 760 w 2905"/>
                  <a:gd name="T49" fmla="*/ 1479 h 2540"/>
                  <a:gd name="T50" fmla="*/ 927 w 2905"/>
                  <a:gd name="T51" fmla="*/ 1489 h 2540"/>
                  <a:gd name="T52" fmla="*/ 996 w 2905"/>
                  <a:gd name="T53" fmla="*/ 1649 h 2540"/>
                  <a:gd name="T54" fmla="*/ 1050 w 2905"/>
                  <a:gd name="T55" fmla="*/ 1676 h 2540"/>
                  <a:gd name="T56" fmla="*/ 1201 w 2905"/>
                  <a:gd name="T57" fmla="*/ 1769 h 2540"/>
                  <a:gd name="T58" fmla="*/ 1181 w 2905"/>
                  <a:gd name="T59" fmla="*/ 1932 h 2540"/>
                  <a:gd name="T60" fmla="*/ 1344 w 2905"/>
                  <a:gd name="T61" fmla="*/ 1912 h 2540"/>
                  <a:gd name="T62" fmla="*/ 1438 w 2905"/>
                  <a:gd name="T63" fmla="*/ 2062 h 2540"/>
                  <a:gd name="T64" fmla="*/ 1716 w 2905"/>
                  <a:gd name="T65" fmla="*/ 2402 h 2540"/>
                  <a:gd name="T66" fmla="*/ 1809 w 2905"/>
                  <a:gd name="T67" fmla="*/ 2325 h 2540"/>
                  <a:gd name="T68" fmla="*/ 1567 w 2905"/>
                  <a:gd name="T69" fmla="*/ 2025 h 2540"/>
                  <a:gd name="T70" fmla="*/ 1633 w 2905"/>
                  <a:gd name="T71" fmla="*/ 1939 h 2540"/>
                  <a:gd name="T72" fmla="*/ 1936 w 2905"/>
                  <a:gd name="T73" fmla="*/ 2183 h 2540"/>
                  <a:gd name="T74" fmla="*/ 2029 w 2905"/>
                  <a:gd name="T75" fmla="*/ 2106 h 2540"/>
                  <a:gd name="T76" fmla="*/ 1786 w 2905"/>
                  <a:gd name="T77" fmla="*/ 1806 h 2540"/>
                  <a:gd name="T78" fmla="*/ 1853 w 2905"/>
                  <a:gd name="T79" fmla="*/ 1720 h 2540"/>
                  <a:gd name="T80" fmla="*/ 2156 w 2905"/>
                  <a:gd name="T81" fmla="*/ 1965 h 2540"/>
                  <a:gd name="T82" fmla="*/ 2249 w 2905"/>
                  <a:gd name="T83" fmla="*/ 1887 h 2540"/>
                  <a:gd name="T84" fmla="*/ 2006 w 2905"/>
                  <a:gd name="T85" fmla="*/ 1587 h 2540"/>
                  <a:gd name="T86" fmla="*/ 2074 w 2905"/>
                  <a:gd name="T87" fmla="*/ 1501 h 2540"/>
                  <a:gd name="T88" fmla="*/ 2377 w 2905"/>
                  <a:gd name="T89" fmla="*/ 1746 h 2540"/>
                  <a:gd name="T90" fmla="*/ 2469 w 2905"/>
                  <a:gd name="T91" fmla="*/ 1669 h 2540"/>
                  <a:gd name="T92" fmla="*/ 2438 w 2905"/>
                  <a:gd name="T93" fmla="*/ 1591 h 2540"/>
                  <a:gd name="T94" fmla="*/ 2295 w 2905"/>
                  <a:gd name="T95" fmla="*/ 1449 h 2540"/>
                  <a:gd name="T96" fmla="*/ 2062 w 2905"/>
                  <a:gd name="T97" fmla="*/ 1218 h 2540"/>
                  <a:gd name="T98" fmla="*/ 1813 w 2905"/>
                  <a:gd name="T99" fmla="*/ 970 h 2540"/>
                  <a:gd name="T100" fmla="*/ 1616 w 2905"/>
                  <a:gd name="T101" fmla="*/ 775 h 2540"/>
                  <a:gd name="T102" fmla="*/ 1537 w 2905"/>
                  <a:gd name="T103" fmla="*/ 706 h 2540"/>
                  <a:gd name="T104" fmla="*/ 1428 w 2905"/>
                  <a:gd name="T105" fmla="*/ 754 h 2540"/>
                  <a:gd name="T106" fmla="*/ 1226 w 2905"/>
                  <a:gd name="T107" fmla="*/ 1069 h 2540"/>
                  <a:gd name="T108" fmla="*/ 976 w 2905"/>
                  <a:gd name="T109" fmla="*/ 1147 h 2540"/>
                  <a:gd name="T110" fmla="*/ 796 w 2905"/>
                  <a:gd name="T111" fmla="*/ 1004 h 2540"/>
                  <a:gd name="T112" fmla="*/ 1064 w 2905"/>
                  <a:gd name="T113" fmla="*/ 203 h 2540"/>
                  <a:gd name="T114" fmla="*/ 1158 w 2905"/>
                  <a:gd name="T115" fmla="*/ 94 h 2540"/>
                  <a:gd name="T116" fmla="*/ 1338 w 2905"/>
                  <a:gd name="T117" fmla="*/ 10 h 2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5" h="2540">
                    <a:moveTo>
                      <a:pt x="1451" y="0"/>
                    </a:moveTo>
                    <a:lnTo>
                      <a:pt x="1493" y="3"/>
                    </a:lnTo>
                    <a:lnTo>
                      <a:pt x="1538" y="11"/>
                    </a:lnTo>
                    <a:lnTo>
                      <a:pt x="1585" y="23"/>
                    </a:lnTo>
                    <a:lnTo>
                      <a:pt x="2221" y="222"/>
                    </a:lnTo>
                    <a:lnTo>
                      <a:pt x="2236" y="229"/>
                    </a:lnTo>
                    <a:lnTo>
                      <a:pt x="2249" y="239"/>
                    </a:lnTo>
                    <a:lnTo>
                      <a:pt x="2885" y="870"/>
                    </a:lnTo>
                    <a:lnTo>
                      <a:pt x="2896" y="886"/>
                    </a:lnTo>
                    <a:lnTo>
                      <a:pt x="2903" y="902"/>
                    </a:lnTo>
                    <a:lnTo>
                      <a:pt x="2905" y="919"/>
                    </a:lnTo>
                    <a:lnTo>
                      <a:pt x="2903" y="936"/>
                    </a:lnTo>
                    <a:lnTo>
                      <a:pt x="2896" y="954"/>
                    </a:lnTo>
                    <a:lnTo>
                      <a:pt x="2885" y="968"/>
                    </a:lnTo>
                    <a:lnTo>
                      <a:pt x="2445" y="1405"/>
                    </a:lnTo>
                    <a:lnTo>
                      <a:pt x="2552" y="1511"/>
                    </a:lnTo>
                    <a:lnTo>
                      <a:pt x="2572" y="1534"/>
                    </a:lnTo>
                    <a:lnTo>
                      <a:pt x="2588" y="1560"/>
                    </a:lnTo>
                    <a:lnTo>
                      <a:pt x="2599" y="1587"/>
                    </a:lnTo>
                    <a:lnTo>
                      <a:pt x="2606" y="1615"/>
                    </a:lnTo>
                    <a:lnTo>
                      <a:pt x="2609" y="1645"/>
                    </a:lnTo>
                    <a:lnTo>
                      <a:pt x="2608" y="1675"/>
                    </a:lnTo>
                    <a:lnTo>
                      <a:pt x="2603" y="1705"/>
                    </a:lnTo>
                    <a:lnTo>
                      <a:pt x="2594" y="1734"/>
                    </a:lnTo>
                    <a:lnTo>
                      <a:pt x="2580" y="1762"/>
                    </a:lnTo>
                    <a:lnTo>
                      <a:pt x="2562" y="1790"/>
                    </a:lnTo>
                    <a:lnTo>
                      <a:pt x="2540" y="1815"/>
                    </a:lnTo>
                    <a:lnTo>
                      <a:pt x="2513" y="1837"/>
                    </a:lnTo>
                    <a:lnTo>
                      <a:pt x="2484" y="1857"/>
                    </a:lnTo>
                    <a:lnTo>
                      <a:pt x="2453" y="1870"/>
                    </a:lnTo>
                    <a:lnTo>
                      <a:pt x="2421" y="1879"/>
                    </a:lnTo>
                    <a:lnTo>
                      <a:pt x="2389" y="1883"/>
                    </a:lnTo>
                    <a:lnTo>
                      <a:pt x="2385" y="1915"/>
                    </a:lnTo>
                    <a:lnTo>
                      <a:pt x="2376" y="1947"/>
                    </a:lnTo>
                    <a:lnTo>
                      <a:pt x="2362" y="1977"/>
                    </a:lnTo>
                    <a:lnTo>
                      <a:pt x="2343" y="2007"/>
                    </a:lnTo>
                    <a:lnTo>
                      <a:pt x="2319" y="2033"/>
                    </a:lnTo>
                    <a:lnTo>
                      <a:pt x="2293" y="2056"/>
                    </a:lnTo>
                    <a:lnTo>
                      <a:pt x="2263" y="2075"/>
                    </a:lnTo>
                    <a:lnTo>
                      <a:pt x="2233" y="2089"/>
                    </a:lnTo>
                    <a:lnTo>
                      <a:pt x="2201" y="2098"/>
                    </a:lnTo>
                    <a:lnTo>
                      <a:pt x="2169" y="2102"/>
                    </a:lnTo>
                    <a:lnTo>
                      <a:pt x="2164" y="2134"/>
                    </a:lnTo>
                    <a:lnTo>
                      <a:pt x="2155" y="2166"/>
                    </a:lnTo>
                    <a:lnTo>
                      <a:pt x="2142" y="2196"/>
                    </a:lnTo>
                    <a:lnTo>
                      <a:pt x="2123" y="2226"/>
                    </a:lnTo>
                    <a:lnTo>
                      <a:pt x="2100" y="2252"/>
                    </a:lnTo>
                    <a:lnTo>
                      <a:pt x="2073" y="2275"/>
                    </a:lnTo>
                    <a:lnTo>
                      <a:pt x="2044" y="2294"/>
                    </a:lnTo>
                    <a:lnTo>
                      <a:pt x="2012" y="2308"/>
                    </a:lnTo>
                    <a:lnTo>
                      <a:pt x="1981" y="2316"/>
                    </a:lnTo>
                    <a:lnTo>
                      <a:pt x="1948" y="2321"/>
                    </a:lnTo>
                    <a:lnTo>
                      <a:pt x="1944" y="2352"/>
                    </a:lnTo>
                    <a:lnTo>
                      <a:pt x="1935" y="2385"/>
                    </a:lnTo>
                    <a:lnTo>
                      <a:pt x="1922" y="2415"/>
                    </a:lnTo>
                    <a:lnTo>
                      <a:pt x="1903" y="2444"/>
                    </a:lnTo>
                    <a:lnTo>
                      <a:pt x="1880" y="2471"/>
                    </a:lnTo>
                    <a:lnTo>
                      <a:pt x="1854" y="2492"/>
                    </a:lnTo>
                    <a:lnTo>
                      <a:pt x="1828" y="2510"/>
                    </a:lnTo>
                    <a:lnTo>
                      <a:pt x="1799" y="2524"/>
                    </a:lnTo>
                    <a:lnTo>
                      <a:pt x="1770" y="2533"/>
                    </a:lnTo>
                    <a:lnTo>
                      <a:pt x="1739" y="2539"/>
                    </a:lnTo>
                    <a:lnTo>
                      <a:pt x="1710" y="2540"/>
                    </a:lnTo>
                    <a:lnTo>
                      <a:pt x="1680" y="2537"/>
                    </a:lnTo>
                    <a:lnTo>
                      <a:pt x="1650" y="2530"/>
                    </a:lnTo>
                    <a:lnTo>
                      <a:pt x="1623" y="2519"/>
                    </a:lnTo>
                    <a:lnTo>
                      <a:pt x="1597" y="2503"/>
                    </a:lnTo>
                    <a:lnTo>
                      <a:pt x="1574" y="2483"/>
                    </a:lnTo>
                    <a:lnTo>
                      <a:pt x="1320" y="2231"/>
                    </a:lnTo>
                    <a:lnTo>
                      <a:pt x="1191" y="2359"/>
                    </a:lnTo>
                    <a:lnTo>
                      <a:pt x="1172" y="2375"/>
                    </a:lnTo>
                    <a:lnTo>
                      <a:pt x="1150" y="2387"/>
                    </a:lnTo>
                    <a:lnTo>
                      <a:pt x="1127" y="2394"/>
                    </a:lnTo>
                    <a:lnTo>
                      <a:pt x="1102" y="2396"/>
                    </a:lnTo>
                    <a:lnTo>
                      <a:pt x="1077" y="2395"/>
                    </a:lnTo>
                    <a:lnTo>
                      <a:pt x="1052" y="2389"/>
                    </a:lnTo>
                    <a:lnTo>
                      <a:pt x="1027" y="2380"/>
                    </a:lnTo>
                    <a:lnTo>
                      <a:pt x="1005" y="2365"/>
                    </a:lnTo>
                    <a:lnTo>
                      <a:pt x="983" y="2347"/>
                    </a:lnTo>
                    <a:lnTo>
                      <a:pt x="965" y="2326"/>
                    </a:lnTo>
                    <a:lnTo>
                      <a:pt x="951" y="2303"/>
                    </a:lnTo>
                    <a:lnTo>
                      <a:pt x="941" y="2278"/>
                    </a:lnTo>
                    <a:lnTo>
                      <a:pt x="935" y="2254"/>
                    </a:lnTo>
                    <a:lnTo>
                      <a:pt x="934" y="2229"/>
                    </a:lnTo>
                    <a:lnTo>
                      <a:pt x="936" y="2204"/>
                    </a:lnTo>
                    <a:lnTo>
                      <a:pt x="944" y="2181"/>
                    </a:lnTo>
                    <a:lnTo>
                      <a:pt x="955" y="2160"/>
                    </a:lnTo>
                    <a:lnTo>
                      <a:pt x="971" y="2140"/>
                    </a:lnTo>
                    <a:lnTo>
                      <a:pt x="952" y="2157"/>
                    </a:lnTo>
                    <a:lnTo>
                      <a:pt x="930" y="2168"/>
                    </a:lnTo>
                    <a:lnTo>
                      <a:pt x="907" y="2175"/>
                    </a:lnTo>
                    <a:lnTo>
                      <a:pt x="882" y="2178"/>
                    </a:lnTo>
                    <a:lnTo>
                      <a:pt x="857" y="2176"/>
                    </a:lnTo>
                    <a:lnTo>
                      <a:pt x="832" y="2170"/>
                    </a:lnTo>
                    <a:lnTo>
                      <a:pt x="808" y="2161"/>
                    </a:lnTo>
                    <a:lnTo>
                      <a:pt x="784" y="2147"/>
                    </a:lnTo>
                    <a:lnTo>
                      <a:pt x="763" y="2128"/>
                    </a:lnTo>
                    <a:lnTo>
                      <a:pt x="745" y="2107"/>
                    </a:lnTo>
                    <a:lnTo>
                      <a:pt x="730" y="2084"/>
                    </a:lnTo>
                    <a:lnTo>
                      <a:pt x="721" y="2060"/>
                    </a:lnTo>
                    <a:lnTo>
                      <a:pt x="715" y="2035"/>
                    </a:lnTo>
                    <a:lnTo>
                      <a:pt x="714" y="2011"/>
                    </a:lnTo>
                    <a:lnTo>
                      <a:pt x="716" y="1986"/>
                    </a:lnTo>
                    <a:lnTo>
                      <a:pt x="723" y="1963"/>
                    </a:lnTo>
                    <a:lnTo>
                      <a:pt x="735" y="1941"/>
                    </a:lnTo>
                    <a:lnTo>
                      <a:pt x="751" y="1922"/>
                    </a:lnTo>
                    <a:lnTo>
                      <a:pt x="731" y="1938"/>
                    </a:lnTo>
                    <a:lnTo>
                      <a:pt x="710" y="1949"/>
                    </a:lnTo>
                    <a:lnTo>
                      <a:pt x="686" y="1956"/>
                    </a:lnTo>
                    <a:lnTo>
                      <a:pt x="662" y="1959"/>
                    </a:lnTo>
                    <a:lnTo>
                      <a:pt x="636" y="1957"/>
                    </a:lnTo>
                    <a:lnTo>
                      <a:pt x="612" y="1952"/>
                    </a:lnTo>
                    <a:lnTo>
                      <a:pt x="588" y="1942"/>
                    </a:lnTo>
                    <a:lnTo>
                      <a:pt x="564" y="1928"/>
                    </a:lnTo>
                    <a:lnTo>
                      <a:pt x="543" y="1909"/>
                    </a:lnTo>
                    <a:lnTo>
                      <a:pt x="524" y="1888"/>
                    </a:lnTo>
                    <a:lnTo>
                      <a:pt x="511" y="1866"/>
                    </a:lnTo>
                    <a:lnTo>
                      <a:pt x="501" y="1841"/>
                    </a:lnTo>
                    <a:lnTo>
                      <a:pt x="495" y="1816"/>
                    </a:lnTo>
                    <a:lnTo>
                      <a:pt x="494" y="1792"/>
                    </a:lnTo>
                    <a:lnTo>
                      <a:pt x="497" y="1767"/>
                    </a:lnTo>
                    <a:lnTo>
                      <a:pt x="504" y="1744"/>
                    </a:lnTo>
                    <a:lnTo>
                      <a:pt x="515" y="1722"/>
                    </a:lnTo>
                    <a:lnTo>
                      <a:pt x="530" y="1703"/>
                    </a:lnTo>
                    <a:lnTo>
                      <a:pt x="511" y="1719"/>
                    </a:lnTo>
                    <a:lnTo>
                      <a:pt x="490" y="1730"/>
                    </a:lnTo>
                    <a:lnTo>
                      <a:pt x="466" y="1737"/>
                    </a:lnTo>
                    <a:lnTo>
                      <a:pt x="442" y="1740"/>
                    </a:lnTo>
                    <a:lnTo>
                      <a:pt x="417" y="1738"/>
                    </a:lnTo>
                    <a:lnTo>
                      <a:pt x="392" y="1733"/>
                    </a:lnTo>
                    <a:lnTo>
                      <a:pt x="367" y="1723"/>
                    </a:lnTo>
                    <a:lnTo>
                      <a:pt x="344" y="1709"/>
                    </a:lnTo>
                    <a:lnTo>
                      <a:pt x="323" y="1690"/>
                    </a:lnTo>
                    <a:lnTo>
                      <a:pt x="305" y="1670"/>
                    </a:lnTo>
                    <a:lnTo>
                      <a:pt x="291" y="1647"/>
                    </a:lnTo>
                    <a:lnTo>
                      <a:pt x="281" y="1622"/>
                    </a:lnTo>
                    <a:lnTo>
                      <a:pt x="275" y="1597"/>
                    </a:lnTo>
                    <a:lnTo>
                      <a:pt x="273" y="1573"/>
                    </a:lnTo>
                    <a:lnTo>
                      <a:pt x="276" y="1549"/>
                    </a:lnTo>
                    <a:lnTo>
                      <a:pt x="284" y="1525"/>
                    </a:lnTo>
                    <a:lnTo>
                      <a:pt x="295" y="1504"/>
                    </a:lnTo>
                    <a:lnTo>
                      <a:pt x="311" y="1485"/>
                    </a:lnTo>
                    <a:lnTo>
                      <a:pt x="432" y="1363"/>
                    </a:lnTo>
                    <a:lnTo>
                      <a:pt x="20" y="952"/>
                    </a:lnTo>
                    <a:lnTo>
                      <a:pt x="9" y="938"/>
                    </a:lnTo>
                    <a:lnTo>
                      <a:pt x="2" y="921"/>
                    </a:lnTo>
                    <a:lnTo>
                      <a:pt x="0" y="904"/>
                    </a:lnTo>
                    <a:lnTo>
                      <a:pt x="2" y="887"/>
                    </a:lnTo>
                    <a:lnTo>
                      <a:pt x="9" y="870"/>
                    </a:lnTo>
                    <a:lnTo>
                      <a:pt x="20" y="855"/>
                    </a:lnTo>
                    <a:lnTo>
                      <a:pt x="35" y="844"/>
                    </a:lnTo>
                    <a:lnTo>
                      <a:pt x="51" y="837"/>
                    </a:lnTo>
                    <a:lnTo>
                      <a:pt x="69" y="835"/>
                    </a:lnTo>
                    <a:lnTo>
                      <a:pt x="87" y="837"/>
                    </a:lnTo>
                    <a:lnTo>
                      <a:pt x="103" y="844"/>
                    </a:lnTo>
                    <a:lnTo>
                      <a:pt x="118" y="855"/>
                    </a:lnTo>
                    <a:lnTo>
                      <a:pt x="531" y="1267"/>
                    </a:lnTo>
                    <a:lnTo>
                      <a:pt x="554" y="1253"/>
                    </a:lnTo>
                    <a:lnTo>
                      <a:pt x="577" y="1243"/>
                    </a:lnTo>
                    <a:lnTo>
                      <a:pt x="603" y="1239"/>
                    </a:lnTo>
                    <a:lnTo>
                      <a:pt x="629" y="1240"/>
                    </a:lnTo>
                    <a:lnTo>
                      <a:pt x="656" y="1245"/>
                    </a:lnTo>
                    <a:lnTo>
                      <a:pt x="681" y="1255"/>
                    </a:lnTo>
                    <a:lnTo>
                      <a:pt x="706" y="1269"/>
                    </a:lnTo>
                    <a:lnTo>
                      <a:pt x="728" y="1288"/>
                    </a:lnTo>
                    <a:lnTo>
                      <a:pt x="747" y="1309"/>
                    </a:lnTo>
                    <a:lnTo>
                      <a:pt x="761" y="1333"/>
                    </a:lnTo>
                    <a:lnTo>
                      <a:pt x="771" y="1357"/>
                    </a:lnTo>
                    <a:lnTo>
                      <a:pt x="776" y="1381"/>
                    </a:lnTo>
                    <a:lnTo>
                      <a:pt x="778" y="1407"/>
                    </a:lnTo>
                    <a:lnTo>
                      <a:pt x="775" y="1431"/>
                    </a:lnTo>
                    <a:lnTo>
                      <a:pt x="768" y="1454"/>
                    </a:lnTo>
                    <a:lnTo>
                      <a:pt x="757" y="1476"/>
                    </a:lnTo>
                    <a:lnTo>
                      <a:pt x="741" y="1495"/>
                    </a:lnTo>
                    <a:lnTo>
                      <a:pt x="760" y="1479"/>
                    </a:lnTo>
                    <a:lnTo>
                      <a:pt x="781" y="1467"/>
                    </a:lnTo>
                    <a:lnTo>
                      <a:pt x="805" y="1460"/>
                    </a:lnTo>
                    <a:lnTo>
                      <a:pt x="829" y="1457"/>
                    </a:lnTo>
                    <a:lnTo>
                      <a:pt x="855" y="1459"/>
                    </a:lnTo>
                    <a:lnTo>
                      <a:pt x="879" y="1464"/>
                    </a:lnTo>
                    <a:lnTo>
                      <a:pt x="904" y="1475"/>
                    </a:lnTo>
                    <a:lnTo>
                      <a:pt x="927" y="1489"/>
                    </a:lnTo>
                    <a:lnTo>
                      <a:pt x="949" y="1507"/>
                    </a:lnTo>
                    <a:lnTo>
                      <a:pt x="967" y="1528"/>
                    </a:lnTo>
                    <a:lnTo>
                      <a:pt x="981" y="1551"/>
                    </a:lnTo>
                    <a:lnTo>
                      <a:pt x="990" y="1575"/>
                    </a:lnTo>
                    <a:lnTo>
                      <a:pt x="997" y="1600"/>
                    </a:lnTo>
                    <a:lnTo>
                      <a:pt x="998" y="1625"/>
                    </a:lnTo>
                    <a:lnTo>
                      <a:pt x="996" y="1649"/>
                    </a:lnTo>
                    <a:lnTo>
                      <a:pt x="988" y="1672"/>
                    </a:lnTo>
                    <a:lnTo>
                      <a:pt x="977" y="1694"/>
                    </a:lnTo>
                    <a:lnTo>
                      <a:pt x="961" y="1714"/>
                    </a:lnTo>
                    <a:lnTo>
                      <a:pt x="980" y="1698"/>
                    </a:lnTo>
                    <a:lnTo>
                      <a:pt x="1002" y="1686"/>
                    </a:lnTo>
                    <a:lnTo>
                      <a:pt x="1025" y="1679"/>
                    </a:lnTo>
                    <a:lnTo>
                      <a:pt x="1050" y="1676"/>
                    </a:lnTo>
                    <a:lnTo>
                      <a:pt x="1075" y="1678"/>
                    </a:lnTo>
                    <a:lnTo>
                      <a:pt x="1100" y="1683"/>
                    </a:lnTo>
                    <a:lnTo>
                      <a:pt x="1124" y="1693"/>
                    </a:lnTo>
                    <a:lnTo>
                      <a:pt x="1148" y="1708"/>
                    </a:lnTo>
                    <a:lnTo>
                      <a:pt x="1169" y="1725"/>
                    </a:lnTo>
                    <a:lnTo>
                      <a:pt x="1187" y="1746"/>
                    </a:lnTo>
                    <a:lnTo>
                      <a:pt x="1201" y="1769"/>
                    </a:lnTo>
                    <a:lnTo>
                      <a:pt x="1211" y="1794"/>
                    </a:lnTo>
                    <a:lnTo>
                      <a:pt x="1217" y="1818"/>
                    </a:lnTo>
                    <a:lnTo>
                      <a:pt x="1218" y="1843"/>
                    </a:lnTo>
                    <a:lnTo>
                      <a:pt x="1215" y="1868"/>
                    </a:lnTo>
                    <a:lnTo>
                      <a:pt x="1208" y="1891"/>
                    </a:lnTo>
                    <a:lnTo>
                      <a:pt x="1196" y="1912"/>
                    </a:lnTo>
                    <a:lnTo>
                      <a:pt x="1181" y="1932"/>
                    </a:lnTo>
                    <a:lnTo>
                      <a:pt x="1201" y="1916"/>
                    </a:lnTo>
                    <a:lnTo>
                      <a:pt x="1222" y="1905"/>
                    </a:lnTo>
                    <a:lnTo>
                      <a:pt x="1245" y="1898"/>
                    </a:lnTo>
                    <a:lnTo>
                      <a:pt x="1270" y="1895"/>
                    </a:lnTo>
                    <a:lnTo>
                      <a:pt x="1294" y="1896"/>
                    </a:lnTo>
                    <a:lnTo>
                      <a:pt x="1320" y="1902"/>
                    </a:lnTo>
                    <a:lnTo>
                      <a:pt x="1344" y="1912"/>
                    </a:lnTo>
                    <a:lnTo>
                      <a:pt x="1367" y="1926"/>
                    </a:lnTo>
                    <a:lnTo>
                      <a:pt x="1388" y="1944"/>
                    </a:lnTo>
                    <a:lnTo>
                      <a:pt x="1407" y="1965"/>
                    </a:lnTo>
                    <a:lnTo>
                      <a:pt x="1421" y="1988"/>
                    </a:lnTo>
                    <a:lnTo>
                      <a:pt x="1431" y="2013"/>
                    </a:lnTo>
                    <a:lnTo>
                      <a:pt x="1436" y="2037"/>
                    </a:lnTo>
                    <a:lnTo>
                      <a:pt x="1438" y="2062"/>
                    </a:lnTo>
                    <a:lnTo>
                      <a:pt x="1435" y="2087"/>
                    </a:lnTo>
                    <a:lnTo>
                      <a:pt x="1428" y="2110"/>
                    </a:lnTo>
                    <a:lnTo>
                      <a:pt x="1416" y="2131"/>
                    </a:lnTo>
                    <a:lnTo>
                      <a:pt x="1672" y="2386"/>
                    </a:lnTo>
                    <a:lnTo>
                      <a:pt x="1685" y="2395"/>
                    </a:lnTo>
                    <a:lnTo>
                      <a:pt x="1699" y="2401"/>
                    </a:lnTo>
                    <a:lnTo>
                      <a:pt x="1716" y="2402"/>
                    </a:lnTo>
                    <a:lnTo>
                      <a:pt x="1733" y="2400"/>
                    </a:lnTo>
                    <a:lnTo>
                      <a:pt x="1750" y="2395"/>
                    </a:lnTo>
                    <a:lnTo>
                      <a:pt x="1767" y="2386"/>
                    </a:lnTo>
                    <a:lnTo>
                      <a:pt x="1782" y="2374"/>
                    </a:lnTo>
                    <a:lnTo>
                      <a:pt x="1794" y="2358"/>
                    </a:lnTo>
                    <a:lnTo>
                      <a:pt x="1803" y="2342"/>
                    </a:lnTo>
                    <a:lnTo>
                      <a:pt x="1809" y="2325"/>
                    </a:lnTo>
                    <a:lnTo>
                      <a:pt x="1811" y="2308"/>
                    </a:lnTo>
                    <a:lnTo>
                      <a:pt x="1809" y="2291"/>
                    </a:lnTo>
                    <a:lnTo>
                      <a:pt x="1803" y="2276"/>
                    </a:lnTo>
                    <a:lnTo>
                      <a:pt x="1794" y="2264"/>
                    </a:lnTo>
                    <a:lnTo>
                      <a:pt x="1584" y="2055"/>
                    </a:lnTo>
                    <a:lnTo>
                      <a:pt x="1573" y="2041"/>
                    </a:lnTo>
                    <a:lnTo>
                      <a:pt x="1567" y="2025"/>
                    </a:lnTo>
                    <a:lnTo>
                      <a:pt x="1564" y="2007"/>
                    </a:lnTo>
                    <a:lnTo>
                      <a:pt x="1567" y="1989"/>
                    </a:lnTo>
                    <a:lnTo>
                      <a:pt x="1573" y="1973"/>
                    </a:lnTo>
                    <a:lnTo>
                      <a:pt x="1584" y="1958"/>
                    </a:lnTo>
                    <a:lnTo>
                      <a:pt x="1599" y="1947"/>
                    </a:lnTo>
                    <a:lnTo>
                      <a:pt x="1616" y="1941"/>
                    </a:lnTo>
                    <a:lnTo>
                      <a:pt x="1633" y="1939"/>
                    </a:lnTo>
                    <a:lnTo>
                      <a:pt x="1650" y="1941"/>
                    </a:lnTo>
                    <a:lnTo>
                      <a:pt x="1668" y="1947"/>
                    </a:lnTo>
                    <a:lnTo>
                      <a:pt x="1682" y="1958"/>
                    </a:lnTo>
                    <a:lnTo>
                      <a:pt x="1892" y="2167"/>
                    </a:lnTo>
                    <a:lnTo>
                      <a:pt x="1904" y="2176"/>
                    </a:lnTo>
                    <a:lnTo>
                      <a:pt x="1920" y="2182"/>
                    </a:lnTo>
                    <a:lnTo>
                      <a:pt x="1936" y="2183"/>
                    </a:lnTo>
                    <a:lnTo>
                      <a:pt x="1953" y="2182"/>
                    </a:lnTo>
                    <a:lnTo>
                      <a:pt x="1971" y="2176"/>
                    </a:lnTo>
                    <a:lnTo>
                      <a:pt x="1987" y="2167"/>
                    </a:lnTo>
                    <a:lnTo>
                      <a:pt x="2002" y="2155"/>
                    </a:lnTo>
                    <a:lnTo>
                      <a:pt x="2015" y="2139"/>
                    </a:lnTo>
                    <a:lnTo>
                      <a:pt x="2024" y="2123"/>
                    </a:lnTo>
                    <a:lnTo>
                      <a:pt x="2029" y="2106"/>
                    </a:lnTo>
                    <a:lnTo>
                      <a:pt x="2031" y="2089"/>
                    </a:lnTo>
                    <a:lnTo>
                      <a:pt x="2029" y="2073"/>
                    </a:lnTo>
                    <a:lnTo>
                      <a:pt x="2024" y="2058"/>
                    </a:lnTo>
                    <a:lnTo>
                      <a:pt x="2015" y="2045"/>
                    </a:lnTo>
                    <a:lnTo>
                      <a:pt x="1804" y="1837"/>
                    </a:lnTo>
                    <a:lnTo>
                      <a:pt x="1793" y="1822"/>
                    </a:lnTo>
                    <a:lnTo>
                      <a:pt x="1786" y="1806"/>
                    </a:lnTo>
                    <a:lnTo>
                      <a:pt x="1784" y="1788"/>
                    </a:lnTo>
                    <a:lnTo>
                      <a:pt x="1786" y="1770"/>
                    </a:lnTo>
                    <a:lnTo>
                      <a:pt x="1793" y="1754"/>
                    </a:lnTo>
                    <a:lnTo>
                      <a:pt x="1804" y="1740"/>
                    </a:lnTo>
                    <a:lnTo>
                      <a:pt x="1820" y="1729"/>
                    </a:lnTo>
                    <a:lnTo>
                      <a:pt x="1836" y="1722"/>
                    </a:lnTo>
                    <a:lnTo>
                      <a:pt x="1853" y="1720"/>
                    </a:lnTo>
                    <a:lnTo>
                      <a:pt x="1871" y="1722"/>
                    </a:lnTo>
                    <a:lnTo>
                      <a:pt x="1887" y="1729"/>
                    </a:lnTo>
                    <a:lnTo>
                      <a:pt x="1902" y="1740"/>
                    </a:lnTo>
                    <a:lnTo>
                      <a:pt x="2112" y="1948"/>
                    </a:lnTo>
                    <a:lnTo>
                      <a:pt x="2125" y="1957"/>
                    </a:lnTo>
                    <a:lnTo>
                      <a:pt x="2140" y="1963"/>
                    </a:lnTo>
                    <a:lnTo>
                      <a:pt x="2156" y="1965"/>
                    </a:lnTo>
                    <a:lnTo>
                      <a:pt x="2174" y="1963"/>
                    </a:lnTo>
                    <a:lnTo>
                      <a:pt x="2190" y="1957"/>
                    </a:lnTo>
                    <a:lnTo>
                      <a:pt x="2207" y="1949"/>
                    </a:lnTo>
                    <a:lnTo>
                      <a:pt x="2223" y="1936"/>
                    </a:lnTo>
                    <a:lnTo>
                      <a:pt x="2235" y="1920"/>
                    </a:lnTo>
                    <a:lnTo>
                      <a:pt x="2244" y="1904"/>
                    </a:lnTo>
                    <a:lnTo>
                      <a:pt x="2249" y="1887"/>
                    </a:lnTo>
                    <a:lnTo>
                      <a:pt x="2251" y="1871"/>
                    </a:lnTo>
                    <a:lnTo>
                      <a:pt x="2249" y="1855"/>
                    </a:lnTo>
                    <a:lnTo>
                      <a:pt x="2244" y="1839"/>
                    </a:lnTo>
                    <a:lnTo>
                      <a:pt x="2234" y="1826"/>
                    </a:lnTo>
                    <a:lnTo>
                      <a:pt x="2025" y="1618"/>
                    </a:lnTo>
                    <a:lnTo>
                      <a:pt x="2013" y="1603"/>
                    </a:lnTo>
                    <a:lnTo>
                      <a:pt x="2006" y="1587"/>
                    </a:lnTo>
                    <a:lnTo>
                      <a:pt x="2004" y="1570"/>
                    </a:lnTo>
                    <a:lnTo>
                      <a:pt x="2006" y="1553"/>
                    </a:lnTo>
                    <a:lnTo>
                      <a:pt x="2013" y="1535"/>
                    </a:lnTo>
                    <a:lnTo>
                      <a:pt x="2025" y="1521"/>
                    </a:lnTo>
                    <a:lnTo>
                      <a:pt x="2039" y="1510"/>
                    </a:lnTo>
                    <a:lnTo>
                      <a:pt x="2055" y="1503"/>
                    </a:lnTo>
                    <a:lnTo>
                      <a:pt x="2074" y="1501"/>
                    </a:lnTo>
                    <a:lnTo>
                      <a:pt x="2091" y="1503"/>
                    </a:lnTo>
                    <a:lnTo>
                      <a:pt x="2107" y="1510"/>
                    </a:lnTo>
                    <a:lnTo>
                      <a:pt x="2122" y="1521"/>
                    </a:lnTo>
                    <a:lnTo>
                      <a:pt x="2332" y="1729"/>
                    </a:lnTo>
                    <a:lnTo>
                      <a:pt x="2345" y="1739"/>
                    </a:lnTo>
                    <a:lnTo>
                      <a:pt x="2359" y="1744"/>
                    </a:lnTo>
                    <a:lnTo>
                      <a:pt x="2377" y="1746"/>
                    </a:lnTo>
                    <a:lnTo>
                      <a:pt x="2393" y="1744"/>
                    </a:lnTo>
                    <a:lnTo>
                      <a:pt x="2410" y="1739"/>
                    </a:lnTo>
                    <a:lnTo>
                      <a:pt x="2427" y="1730"/>
                    </a:lnTo>
                    <a:lnTo>
                      <a:pt x="2442" y="1718"/>
                    </a:lnTo>
                    <a:lnTo>
                      <a:pt x="2455" y="1703"/>
                    </a:lnTo>
                    <a:lnTo>
                      <a:pt x="2463" y="1685"/>
                    </a:lnTo>
                    <a:lnTo>
                      <a:pt x="2469" y="1669"/>
                    </a:lnTo>
                    <a:lnTo>
                      <a:pt x="2471" y="1652"/>
                    </a:lnTo>
                    <a:lnTo>
                      <a:pt x="2469" y="1636"/>
                    </a:lnTo>
                    <a:lnTo>
                      <a:pt x="2463" y="1620"/>
                    </a:lnTo>
                    <a:lnTo>
                      <a:pt x="2454" y="1608"/>
                    </a:lnTo>
                    <a:lnTo>
                      <a:pt x="2452" y="1606"/>
                    </a:lnTo>
                    <a:lnTo>
                      <a:pt x="2447" y="1600"/>
                    </a:lnTo>
                    <a:lnTo>
                      <a:pt x="2438" y="1591"/>
                    </a:lnTo>
                    <a:lnTo>
                      <a:pt x="2426" y="1579"/>
                    </a:lnTo>
                    <a:lnTo>
                      <a:pt x="2410" y="1564"/>
                    </a:lnTo>
                    <a:lnTo>
                      <a:pt x="2392" y="1545"/>
                    </a:lnTo>
                    <a:lnTo>
                      <a:pt x="2372" y="1525"/>
                    </a:lnTo>
                    <a:lnTo>
                      <a:pt x="2348" y="1502"/>
                    </a:lnTo>
                    <a:lnTo>
                      <a:pt x="2323" y="1477"/>
                    </a:lnTo>
                    <a:lnTo>
                      <a:pt x="2295" y="1449"/>
                    </a:lnTo>
                    <a:lnTo>
                      <a:pt x="2265" y="1420"/>
                    </a:lnTo>
                    <a:lnTo>
                      <a:pt x="2235" y="1389"/>
                    </a:lnTo>
                    <a:lnTo>
                      <a:pt x="2202" y="1357"/>
                    </a:lnTo>
                    <a:lnTo>
                      <a:pt x="2169" y="1323"/>
                    </a:lnTo>
                    <a:lnTo>
                      <a:pt x="2134" y="1289"/>
                    </a:lnTo>
                    <a:lnTo>
                      <a:pt x="2099" y="1254"/>
                    </a:lnTo>
                    <a:lnTo>
                      <a:pt x="2062" y="1218"/>
                    </a:lnTo>
                    <a:lnTo>
                      <a:pt x="2027" y="1182"/>
                    </a:lnTo>
                    <a:lnTo>
                      <a:pt x="1990" y="1146"/>
                    </a:lnTo>
                    <a:lnTo>
                      <a:pt x="1954" y="1110"/>
                    </a:lnTo>
                    <a:lnTo>
                      <a:pt x="1918" y="1074"/>
                    </a:lnTo>
                    <a:lnTo>
                      <a:pt x="1882" y="1039"/>
                    </a:lnTo>
                    <a:lnTo>
                      <a:pt x="1847" y="1003"/>
                    </a:lnTo>
                    <a:lnTo>
                      <a:pt x="1813" y="970"/>
                    </a:lnTo>
                    <a:lnTo>
                      <a:pt x="1780" y="937"/>
                    </a:lnTo>
                    <a:lnTo>
                      <a:pt x="1748" y="906"/>
                    </a:lnTo>
                    <a:lnTo>
                      <a:pt x="1718" y="875"/>
                    </a:lnTo>
                    <a:lnTo>
                      <a:pt x="1689" y="847"/>
                    </a:lnTo>
                    <a:lnTo>
                      <a:pt x="1663" y="821"/>
                    </a:lnTo>
                    <a:lnTo>
                      <a:pt x="1638" y="797"/>
                    </a:lnTo>
                    <a:lnTo>
                      <a:pt x="1616" y="775"/>
                    </a:lnTo>
                    <a:lnTo>
                      <a:pt x="1596" y="756"/>
                    </a:lnTo>
                    <a:lnTo>
                      <a:pt x="1579" y="740"/>
                    </a:lnTo>
                    <a:lnTo>
                      <a:pt x="1565" y="725"/>
                    </a:lnTo>
                    <a:lnTo>
                      <a:pt x="1560" y="721"/>
                    </a:lnTo>
                    <a:lnTo>
                      <a:pt x="1553" y="715"/>
                    </a:lnTo>
                    <a:lnTo>
                      <a:pt x="1546" y="711"/>
                    </a:lnTo>
                    <a:lnTo>
                      <a:pt x="1537" y="706"/>
                    </a:lnTo>
                    <a:lnTo>
                      <a:pt x="1527" y="704"/>
                    </a:lnTo>
                    <a:lnTo>
                      <a:pt x="1515" y="703"/>
                    </a:lnTo>
                    <a:lnTo>
                      <a:pt x="1501" y="705"/>
                    </a:lnTo>
                    <a:lnTo>
                      <a:pt x="1485" y="711"/>
                    </a:lnTo>
                    <a:lnTo>
                      <a:pt x="1468" y="720"/>
                    </a:lnTo>
                    <a:lnTo>
                      <a:pt x="1449" y="735"/>
                    </a:lnTo>
                    <a:lnTo>
                      <a:pt x="1428" y="754"/>
                    </a:lnTo>
                    <a:lnTo>
                      <a:pt x="1405" y="779"/>
                    </a:lnTo>
                    <a:lnTo>
                      <a:pt x="1383" y="808"/>
                    </a:lnTo>
                    <a:lnTo>
                      <a:pt x="1366" y="837"/>
                    </a:lnTo>
                    <a:lnTo>
                      <a:pt x="1270" y="1012"/>
                    </a:lnTo>
                    <a:lnTo>
                      <a:pt x="1259" y="1031"/>
                    </a:lnTo>
                    <a:lnTo>
                      <a:pt x="1244" y="1050"/>
                    </a:lnTo>
                    <a:lnTo>
                      <a:pt x="1226" y="1069"/>
                    </a:lnTo>
                    <a:lnTo>
                      <a:pt x="1194" y="1096"/>
                    </a:lnTo>
                    <a:lnTo>
                      <a:pt x="1161" y="1119"/>
                    </a:lnTo>
                    <a:lnTo>
                      <a:pt x="1125" y="1136"/>
                    </a:lnTo>
                    <a:lnTo>
                      <a:pt x="1089" y="1147"/>
                    </a:lnTo>
                    <a:lnTo>
                      <a:pt x="1052" y="1153"/>
                    </a:lnTo>
                    <a:lnTo>
                      <a:pt x="1014" y="1153"/>
                    </a:lnTo>
                    <a:lnTo>
                      <a:pt x="976" y="1147"/>
                    </a:lnTo>
                    <a:lnTo>
                      <a:pt x="944" y="1137"/>
                    </a:lnTo>
                    <a:lnTo>
                      <a:pt x="913" y="1123"/>
                    </a:lnTo>
                    <a:lnTo>
                      <a:pt x="883" y="1106"/>
                    </a:lnTo>
                    <a:lnTo>
                      <a:pt x="858" y="1085"/>
                    </a:lnTo>
                    <a:lnTo>
                      <a:pt x="833" y="1061"/>
                    </a:lnTo>
                    <a:lnTo>
                      <a:pt x="813" y="1034"/>
                    </a:lnTo>
                    <a:lnTo>
                      <a:pt x="796" y="1004"/>
                    </a:lnTo>
                    <a:lnTo>
                      <a:pt x="784" y="980"/>
                    </a:lnTo>
                    <a:lnTo>
                      <a:pt x="777" y="955"/>
                    </a:lnTo>
                    <a:lnTo>
                      <a:pt x="772" y="930"/>
                    </a:lnTo>
                    <a:lnTo>
                      <a:pt x="772" y="908"/>
                    </a:lnTo>
                    <a:lnTo>
                      <a:pt x="774" y="886"/>
                    </a:lnTo>
                    <a:lnTo>
                      <a:pt x="781" y="866"/>
                    </a:lnTo>
                    <a:lnTo>
                      <a:pt x="1064" y="203"/>
                    </a:lnTo>
                    <a:lnTo>
                      <a:pt x="1074" y="185"/>
                    </a:lnTo>
                    <a:lnTo>
                      <a:pt x="1086" y="166"/>
                    </a:lnTo>
                    <a:lnTo>
                      <a:pt x="1102" y="147"/>
                    </a:lnTo>
                    <a:lnTo>
                      <a:pt x="1120" y="126"/>
                    </a:lnTo>
                    <a:lnTo>
                      <a:pt x="1130" y="117"/>
                    </a:lnTo>
                    <a:lnTo>
                      <a:pt x="1142" y="106"/>
                    </a:lnTo>
                    <a:lnTo>
                      <a:pt x="1158" y="94"/>
                    </a:lnTo>
                    <a:lnTo>
                      <a:pt x="1176" y="81"/>
                    </a:lnTo>
                    <a:lnTo>
                      <a:pt x="1196" y="67"/>
                    </a:lnTo>
                    <a:lnTo>
                      <a:pt x="1220" y="53"/>
                    </a:lnTo>
                    <a:lnTo>
                      <a:pt x="1245" y="40"/>
                    </a:lnTo>
                    <a:lnTo>
                      <a:pt x="1274" y="28"/>
                    </a:lnTo>
                    <a:lnTo>
                      <a:pt x="1305" y="18"/>
                    </a:lnTo>
                    <a:lnTo>
                      <a:pt x="1338" y="10"/>
                    </a:lnTo>
                    <a:lnTo>
                      <a:pt x="1373" y="3"/>
                    </a:lnTo>
                    <a:lnTo>
                      <a:pt x="1412" y="0"/>
                    </a:lnTo>
                    <a:lnTo>
                      <a:pt x="1451"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sp>
            <p:nvSpPr>
              <p:cNvPr id="1839" name="Freeform 12"/>
              <p:cNvSpPr>
                <a:spLocks noEditPoints="1"/>
              </p:cNvSpPr>
              <p:nvPr/>
            </p:nvSpPr>
            <p:spPr bwMode="auto">
              <a:xfrm>
                <a:off x="1701801" y="2038351"/>
                <a:ext cx="149225" cy="147638"/>
              </a:xfrm>
              <a:custGeom>
                <a:avLst/>
                <a:gdLst>
                  <a:gd name="T0" fmla="*/ 671 w 1031"/>
                  <a:gd name="T1" fmla="*/ 657 h 1025"/>
                  <a:gd name="T2" fmla="*/ 626 w 1031"/>
                  <a:gd name="T3" fmla="*/ 679 h 1025"/>
                  <a:gd name="T4" fmla="*/ 595 w 1031"/>
                  <a:gd name="T5" fmla="*/ 718 h 1025"/>
                  <a:gd name="T6" fmla="*/ 584 w 1031"/>
                  <a:gd name="T7" fmla="*/ 766 h 1025"/>
                  <a:gd name="T8" fmla="*/ 595 w 1031"/>
                  <a:gd name="T9" fmla="*/ 817 h 1025"/>
                  <a:gd name="T10" fmla="*/ 626 w 1031"/>
                  <a:gd name="T11" fmla="*/ 854 h 1025"/>
                  <a:gd name="T12" fmla="*/ 671 w 1031"/>
                  <a:gd name="T13" fmla="*/ 877 h 1025"/>
                  <a:gd name="T14" fmla="*/ 723 w 1031"/>
                  <a:gd name="T15" fmla="*/ 877 h 1025"/>
                  <a:gd name="T16" fmla="*/ 768 w 1031"/>
                  <a:gd name="T17" fmla="*/ 854 h 1025"/>
                  <a:gd name="T18" fmla="*/ 800 w 1031"/>
                  <a:gd name="T19" fmla="*/ 816 h 1025"/>
                  <a:gd name="T20" fmla="*/ 811 w 1031"/>
                  <a:gd name="T21" fmla="*/ 766 h 1025"/>
                  <a:gd name="T22" fmla="*/ 800 w 1031"/>
                  <a:gd name="T23" fmla="*/ 718 h 1025"/>
                  <a:gd name="T24" fmla="*/ 768 w 1031"/>
                  <a:gd name="T25" fmla="*/ 679 h 1025"/>
                  <a:gd name="T26" fmla="*/ 723 w 1031"/>
                  <a:gd name="T27" fmla="*/ 657 h 1025"/>
                  <a:gd name="T28" fmla="*/ 345 w 1031"/>
                  <a:gd name="T29" fmla="*/ 0 h 1025"/>
                  <a:gd name="T30" fmla="*/ 391 w 1031"/>
                  <a:gd name="T31" fmla="*/ 12 h 1025"/>
                  <a:gd name="T32" fmla="*/ 432 w 1031"/>
                  <a:gd name="T33" fmla="*/ 39 h 1025"/>
                  <a:gd name="T34" fmla="*/ 1007 w 1031"/>
                  <a:gd name="T35" fmla="*/ 615 h 1025"/>
                  <a:gd name="T36" fmla="*/ 1027 w 1031"/>
                  <a:gd name="T37" fmla="*/ 659 h 1025"/>
                  <a:gd name="T38" fmla="*/ 1031 w 1031"/>
                  <a:gd name="T39" fmla="*/ 705 h 1025"/>
                  <a:gd name="T40" fmla="*/ 1019 w 1031"/>
                  <a:gd name="T41" fmla="*/ 751 h 1025"/>
                  <a:gd name="T42" fmla="*/ 992 w 1031"/>
                  <a:gd name="T43" fmla="*/ 791 h 1025"/>
                  <a:gd name="T44" fmla="*/ 776 w 1031"/>
                  <a:gd name="T45" fmla="*/ 1001 h 1025"/>
                  <a:gd name="T46" fmla="*/ 732 w 1031"/>
                  <a:gd name="T47" fmla="*/ 1021 h 1025"/>
                  <a:gd name="T48" fmla="*/ 686 w 1031"/>
                  <a:gd name="T49" fmla="*/ 1025 h 1025"/>
                  <a:gd name="T50" fmla="*/ 640 w 1031"/>
                  <a:gd name="T51" fmla="*/ 1013 h 1025"/>
                  <a:gd name="T52" fmla="*/ 600 w 1031"/>
                  <a:gd name="T53" fmla="*/ 985 h 1025"/>
                  <a:gd name="T54" fmla="*/ 24 w 1031"/>
                  <a:gd name="T55" fmla="*/ 409 h 1025"/>
                  <a:gd name="T56" fmla="*/ 4 w 1031"/>
                  <a:gd name="T57" fmla="*/ 367 h 1025"/>
                  <a:gd name="T58" fmla="*/ 0 w 1031"/>
                  <a:gd name="T59" fmla="*/ 320 h 1025"/>
                  <a:gd name="T60" fmla="*/ 11 w 1031"/>
                  <a:gd name="T61" fmla="*/ 275 h 1025"/>
                  <a:gd name="T62" fmla="*/ 40 w 1031"/>
                  <a:gd name="T63" fmla="*/ 234 h 1025"/>
                  <a:gd name="T64" fmla="*/ 255 w 1031"/>
                  <a:gd name="T65" fmla="*/ 24 h 1025"/>
                  <a:gd name="T66" fmla="*/ 298 w 1031"/>
                  <a:gd name="T67" fmla="*/ 4 h 1025"/>
                  <a:gd name="T68" fmla="*/ 345 w 1031"/>
                  <a:gd name="T69"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1" h="1025">
                    <a:moveTo>
                      <a:pt x="698" y="654"/>
                    </a:moveTo>
                    <a:lnTo>
                      <a:pt x="671" y="657"/>
                    </a:lnTo>
                    <a:lnTo>
                      <a:pt x="648" y="665"/>
                    </a:lnTo>
                    <a:lnTo>
                      <a:pt x="626" y="679"/>
                    </a:lnTo>
                    <a:lnTo>
                      <a:pt x="609" y="696"/>
                    </a:lnTo>
                    <a:lnTo>
                      <a:pt x="595" y="718"/>
                    </a:lnTo>
                    <a:lnTo>
                      <a:pt x="587" y="741"/>
                    </a:lnTo>
                    <a:lnTo>
                      <a:pt x="584" y="766"/>
                    </a:lnTo>
                    <a:lnTo>
                      <a:pt x="587" y="793"/>
                    </a:lnTo>
                    <a:lnTo>
                      <a:pt x="595" y="817"/>
                    </a:lnTo>
                    <a:lnTo>
                      <a:pt x="609" y="837"/>
                    </a:lnTo>
                    <a:lnTo>
                      <a:pt x="626" y="854"/>
                    </a:lnTo>
                    <a:lnTo>
                      <a:pt x="648" y="868"/>
                    </a:lnTo>
                    <a:lnTo>
                      <a:pt x="671" y="877"/>
                    </a:lnTo>
                    <a:lnTo>
                      <a:pt x="698" y="880"/>
                    </a:lnTo>
                    <a:lnTo>
                      <a:pt x="723" y="877"/>
                    </a:lnTo>
                    <a:lnTo>
                      <a:pt x="748" y="868"/>
                    </a:lnTo>
                    <a:lnTo>
                      <a:pt x="768" y="854"/>
                    </a:lnTo>
                    <a:lnTo>
                      <a:pt x="785" y="837"/>
                    </a:lnTo>
                    <a:lnTo>
                      <a:pt x="800" y="816"/>
                    </a:lnTo>
                    <a:lnTo>
                      <a:pt x="808" y="793"/>
                    </a:lnTo>
                    <a:lnTo>
                      <a:pt x="811" y="766"/>
                    </a:lnTo>
                    <a:lnTo>
                      <a:pt x="808" y="741"/>
                    </a:lnTo>
                    <a:lnTo>
                      <a:pt x="800" y="718"/>
                    </a:lnTo>
                    <a:lnTo>
                      <a:pt x="785" y="696"/>
                    </a:lnTo>
                    <a:lnTo>
                      <a:pt x="768" y="679"/>
                    </a:lnTo>
                    <a:lnTo>
                      <a:pt x="748" y="665"/>
                    </a:lnTo>
                    <a:lnTo>
                      <a:pt x="723" y="657"/>
                    </a:lnTo>
                    <a:lnTo>
                      <a:pt x="698" y="654"/>
                    </a:lnTo>
                    <a:close/>
                    <a:moveTo>
                      <a:pt x="345" y="0"/>
                    </a:moveTo>
                    <a:lnTo>
                      <a:pt x="368" y="4"/>
                    </a:lnTo>
                    <a:lnTo>
                      <a:pt x="391" y="12"/>
                    </a:lnTo>
                    <a:lnTo>
                      <a:pt x="412" y="24"/>
                    </a:lnTo>
                    <a:lnTo>
                      <a:pt x="432" y="39"/>
                    </a:lnTo>
                    <a:lnTo>
                      <a:pt x="992" y="596"/>
                    </a:lnTo>
                    <a:lnTo>
                      <a:pt x="1007" y="615"/>
                    </a:lnTo>
                    <a:lnTo>
                      <a:pt x="1019" y="637"/>
                    </a:lnTo>
                    <a:lnTo>
                      <a:pt x="1027" y="659"/>
                    </a:lnTo>
                    <a:lnTo>
                      <a:pt x="1031" y="682"/>
                    </a:lnTo>
                    <a:lnTo>
                      <a:pt x="1031" y="705"/>
                    </a:lnTo>
                    <a:lnTo>
                      <a:pt x="1027" y="729"/>
                    </a:lnTo>
                    <a:lnTo>
                      <a:pt x="1019" y="751"/>
                    </a:lnTo>
                    <a:lnTo>
                      <a:pt x="1007" y="771"/>
                    </a:lnTo>
                    <a:lnTo>
                      <a:pt x="992" y="791"/>
                    </a:lnTo>
                    <a:lnTo>
                      <a:pt x="796" y="985"/>
                    </a:lnTo>
                    <a:lnTo>
                      <a:pt x="776" y="1001"/>
                    </a:lnTo>
                    <a:lnTo>
                      <a:pt x="755" y="1013"/>
                    </a:lnTo>
                    <a:lnTo>
                      <a:pt x="732" y="1021"/>
                    </a:lnTo>
                    <a:lnTo>
                      <a:pt x="709" y="1025"/>
                    </a:lnTo>
                    <a:lnTo>
                      <a:pt x="686" y="1025"/>
                    </a:lnTo>
                    <a:lnTo>
                      <a:pt x="663" y="1021"/>
                    </a:lnTo>
                    <a:lnTo>
                      <a:pt x="640" y="1013"/>
                    </a:lnTo>
                    <a:lnTo>
                      <a:pt x="619" y="1001"/>
                    </a:lnTo>
                    <a:lnTo>
                      <a:pt x="600" y="985"/>
                    </a:lnTo>
                    <a:lnTo>
                      <a:pt x="40" y="429"/>
                    </a:lnTo>
                    <a:lnTo>
                      <a:pt x="24" y="409"/>
                    </a:lnTo>
                    <a:lnTo>
                      <a:pt x="11" y="389"/>
                    </a:lnTo>
                    <a:lnTo>
                      <a:pt x="4" y="367"/>
                    </a:lnTo>
                    <a:lnTo>
                      <a:pt x="0" y="344"/>
                    </a:lnTo>
                    <a:lnTo>
                      <a:pt x="0" y="320"/>
                    </a:lnTo>
                    <a:lnTo>
                      <a:pt x="4" y="297"/>
                    </a:lnTo>
                    <a:lnTo>
                      <a:pt x="11" y="275"/>
                    </a:lnTo>
                    <a:lnTo>
                      <a:pt x="24" y="253"/>
                    </a:lnTo>
                    <a:lnTo>
                      <a:pt x="40" y="234"/>
                    </a:lnTo>
                    <a:lnTo>
                      <a:pt x="236" y="39"/>
                    </a:lnTo>
                    <a:lnTo>
                      <a:pt x="255" y="24"/>
                    </a:lnTo>
                    <a:lnTo>
                      <a:pt x="275" y="12"/>
                    </a:lnTo>
                    <a:lnTo>
                      <a:pt x="298" y="4"/>
                    </a:lnTo>
                    <a:lnTo>
                      <a:pt x="321" y="0"/>
                    </a:lnTo>
                    <a:lnTo>
                      <a:pt x="345"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Calibri" panose="020F0502020204030204" pitchFamily="34" charset="0"/>
                  <a:cs typeface="Calibri" panose="020F0502020204030204" pitchFamily="34" charset="0"/>
                </a:endParaRPr>
              </a:p>
            </p:txBody>
          </p:sp>
        </p:grpSp>
      </p:grpSp>
      <p:pic>
        <p:nvPicPr>
          <p:cNvPr id="301" name="WhatsApp Video 2020-06-07 at 11.36.5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3496" t="14813" r="14017" b="15137"/>
          <a:stretch/>
        </p:blipFill>
        <p:spPr>
          <a:xfrm>
            <a:off x="2453854" y="1361871"/>
            <a:ext cx="4212459" cy="2781858"/>
          </a:xfrm>
          <a:prstGeom prst="rect">
            <a:avLst/>
          </a:prstGeom>
        </p:spPr>
      </p:pic>
      <p:sp>
        <p:nvSpPr>
          <p:cNvPr id="323" name="Rectangle 57">
            <a:extLst>
              <a:ext uri="{FF2B5EF4-FFF2-40B4-BE49-F238E27FC236}">
                <a16:creationId xmlns:a16="http://schemas.microsoft.com/office/drawing/2014/main" xmlns="" id="{DAC9ABF5-0201-4930-8D41-4BAA7E15E98C}"/>
              </a:ext>
            </a:extLst>
          </p:cNvPr>
          <p:cNvSpPr/>
          <p:nvPr/>
        </p:nvSpPr>
        <p:spPr>
          <a:xfrm rot="16200000">
            <a:off x="-2346146" y="3208450"/>
            <a:ext cx="5146944" cy="454652"/>
          </a:xfrm>
          <a:prstGeom prst="rect">
            <a:avLst/>
          </a:prstGeom>
          <a:solidFill>
            <a:srgbClr val="359CDB">
              <a:lumMod val="60000"/>
              <a:lumOff val="40000"/>
            </a:srgbClr>
          </a:solidFill>
          <a:ln w="12700" cap="flat" cmpd="sng" algn="ctr">
            <a:noFill/>
            <a:prstDash val="solid"/>
            <a:miter lim="800000"/>
          </a:ln>
          <a:effectLst/>
        </p:spPr>
        <p:txBody>
          <a:bodyPr rtlCol="0" anchor="ctr"/>
          <a:lstStyle/>
          <a:p>
            <a:pPr algn="ctr" defTabSz="685800">
              <a:defRPr/>
            </a:pPr>
            <a:endParaRPr lang="en-US" sz="1350" kern="0" dirty="0">
              <a:solidFill>
                <a:srgbClr val="FFC000"/>
              </a:solidFill>
              <a:latin typeface="Calibri" panose="020F0502020204030204" pitchFamily="34" charset="0"/>
              <a:cs typeface="Calibri" panose="020F0502020204030204" pitchFamily="34" charset="0"/>
            </a:endParaRPr>
          </a:p>
        </p:txBody>
      </p:sp>
      <p:sp>
        <p:nvSpPr>
          <p:cNvPr id="324" name="Rectangle 57">
            <a:extLst>
              <a:ext uri="{FF2B5EF4-FFF2-40B4-BE49-F238E27FC236}">
                <a16:creationId xmlns:a16="http://schemas.microsoft.com/office/drawing/2014/main" xmlns="" id="{EBC7FB0E-3F09-4690-A0CC-8DD51096D8E6}"/>
              </a:ext>
            </a:extLst>
          </p:cNvPr>
          <p:cNvSpPr/>
          <p:nvPr/>
        </p:nvSpPr>
        <p:spPr>
          <a:xfrm rot="16200000">
            <a:off x="-1905766" y="3208449"/>
            <a:ext cx="5146946" cy="454652"/>
          </a:xfrm>
          <a:prstGeom prst="rect">
            <a:avLst/>
          </a:prstGeom>
          <a:solidFill>
            <a:srgbClr val="359CDB">
              <a:lumMod val="75000"/>
            </a:srgbClr>
          </a:solidFill>
          <a:ln w="12700" cap="flat" cmpd="sng" algn="ctr">
            <a:noFill/>
            <a:prstDash val="solid"/>
            <a:miter lim="800000"/>
          </a:ln>
          <a:effectLst/>
        </p:spPr>
        <p:txBody>
          <a:bodyPr rtlCol="0" anchor="ctr"/>
          <a:lstStyle/>
          <a:p>
            <a:pPr algn="ctr" defTabSz="685800">
              <a:defRPr/>
            </a:pPr>
            <a:endParaRPr lang="en-US" sz="1350" kern="0">
              <a:solidFill>
                <a:srgbClr val="F4AB17"/>
              </a:solidFill>
              <a:latin typeface="Calibri" panose="020F0502020204030204" pitchFamily="34" charset="0"/>
              <a:cs typeface="Calibri" panose="020F0502020204030204" pitchFamily="34" charset="0"/>
            </a:endParaRPr>
          </a:p>
        </p:txBody>
      </p:sp>
      <p:sp>
        <p:nvSpPr>
          <p:cNvPr id="305" name="אליפסה 304">
            <a:extLst>
              <a:ext uri="{FF2B5EF4-FFF2-40B4-BE49-F238E27FC236}">
                <a16:creationId xmlns:a16="http://schemas.microsoft.com/office/drawing/2014/main" xmlns="" id="{674DF34B-4A67-47FB-B740-902697F47F89}"/>
              </a:ext>
            </a:extLst>
          </p:cNvPr>
          <p:cNvSpPr/>
          <p:nvPr/>
        </p:nvSpPr>
        <p:spPr>
          <a:xfrm>
            <a:off x="286911" y="1193326"/>
            <a:ext cx="1158983" cy="1196368"/>
          </a:xfrm>
          <a:prstGeom prst="ellipse">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latin typeface="Calibri" panose="020F0502020204030204" pitchFamily="34" charset="0"/>
              <a:cs typeface="Calibri" panose="020F0502020204030204" pitchFamily="34" charset="0"/>
            </a:endParaRPr>
          </a:p>
        </p:txBody>
      </p:sp>
      <p:grpSp>
        <p:nvGrpSpPr>
          <p:cNvPr id="326" name="Group 4">
            <a:extLst>
              <a:ext uri="{FF2B5EF4-FFF2-40B4-BE49-F238E27FC236}">
                <a16:creationId xmlns:a16="http://schemas.microsoft.com/office/drawing/2014/main" xmlns="" id="{3A1ADA8A-D244-4132-A351-C0934D582806}"/>
              </a:ext>
            </a:extLst>
          </p:cNvPr>
          <p:cNvGrpSpPr/>
          <p:nvPr/>
        </p:nvGrpSpPr>
        <p:grpSpPr>
          <a:xfrm rot="10800000">
            <a:off x="401122" y="1276348"/>
            <a:ext cx="1095446" cy="1004081"/>
            <a:chOff x="2144486" y="1491343"/>
            <a:chExt cx="2569028" cy="3483428"/>
          </a:xfrm>
        </p:grpSpPr>
        <p:sp>
          <p:nvSpPr>
            <p:cNvPr id="327" name="Flowchart: Delay 1">
              <a:extLst>
                <a:ext uri="{FF2B5EF4-FFF2-40B4-BE49-F238E27FC236}">
                  <a16:creationId xmlns:a16="http://schemas.microsoft.com/office/drawing/2014/main" xmlns="" id="{C36CAC42-E877-4E82-95CE-3E565A1E3BA8}"/>
                </a:ext>
              </a:extLst>
            </p:cNvPr>
            <p:cNvSpPr/>
            <p:nvPr/>
          </p:nvSpPr>
          <p:spPr>
            <a:xfrm>
              <a:off x="3429000" y="1491343"/>
              <a:ext cx="1284514" cy="3483428"/>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rgbClr val="359CDB">
                <a:lumMod val="60000"/>
                <a:lumOff val="40000"/>
              </a:srgbClr>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sp>
          <p:nvSpPr>
            <p:cNvPr id="328" name="Flowchart: Delay 1">
              <a:extLst>
                <a:ext uri="{FF2B5EF4-FFF2-40B4-BE49-F238E27FC236}">
                  <a16:creationId xmlns:a16="http://schemas.microsoft.com/office/drawing/2014/main" xmlns="" id="{60ADBB3A-C756-494C-A1BF-9D2F499C819B}"/>
                </a:ext>
              </a:extLst>
            </p:cNvPr>
            <p:cNvSpPr/>
            <p:nvPr/>
          </p:nvSpPr>
          <p:spPr>
            <a:xfrm flipH="1">
              <a:off x="2144486" y="1491343"/>
              <a:ext cx="1284514" cy="3483428"/>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rgbClr val="359CDB">
                <a:lumMod val="75000"/>
              </a:srgbClr>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grpSp>
      <p:pic>
        <p:nvPicPr>
          <p:cNvPr id="308" name="תמונה 307"/>
          <p:cNvPicPr/>
          <p:nvPr/>
        </p:nvPicPr>
        <p:blipFill>
          <a:blip r:embed="rId5">
            <a:extLst>
              <a:ext uri="{28A0092B-C50C-407E-A947-70E740481C1C}">
                <a14:useLocalDpi xmlns:a14="http://schemas.microsoft.com/office/drawing/2010/main" val="0"/>
              </a:ext>
            </a:extLst>
          </a:blip>
          <a:srcRect/>
          <a:stretch>
            <a:fillRect/>
          </a:stretch>
        </p:blipFill>
        <p:spPr bwMode="auto">
          <a:xfrm>
            <a:off x="-12578" y="-2959"/>
            <a:ext cx="9156578" cy="968202"/>
          </a:xfrm>
          <a:prstGeom prst="rect">
            <a:avLst/>
          </a:prstGeom>
          <a:noFill/>
        </p:spPr>
      </p:pic>
      <p:grpSp>
        <p:nvGrpSpPr>
          <p:cNvPr id="309" name="קבוצה 308"/>
          <p:cNvGrpSpPr/>
          <p:nvPr/>
        </p:nvGrpSpPr>
        <p:grpSpPr>
          <a:xfrm>
            <a:off x="1" y="5569946"/>
            <a:ext cx="9143999" cy="1288053"/>
            <a:chOff x="1" y="5162550"/>
            <a:chExt cx="9143999" cy="1695450"/>
          </a:xfrm>
        </p:grpSpPr>
        <p:pic>
          <p:nvPicPr>
            <p:cNvPr id="310" name="תמונה 30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311" name="תמונה 3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312" name="תמונה 3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sp>
        <p:nvSpPr>
          <p:cNvPr id="3" name="כותרת 2"/>
          <p:cNvSpPr>
            <a:spLocks noGrp="1"/>
          </p:cNvSpPr>
          <p:nvPr>
            <p:ph type="title"/>
          </p:nvPr>
        </p:nvSpPr>
        <p:spPr>
          <a:xfrm>
            <a:off x="3134668" y="5202051"/>
            <a:ext cx="3210189" cy="234545"/>
          </a:xfrm>
        </p:spPr>
        <p:txBody>
          <a:bodyPr>
            <a:normAutofit fontScale="90000"/>
          </a:bodyPr>
          <a:lstStyle/>
          <a:p>
            <a:r>
              <a:rPr lang="he-IL" sz="1800" dirty="0">
                <a:solidFill>
                  <a:schemeClr val="tx1"/>
                </a:solidFill>
              </a:rPr>
              <a:t>תאונת חשמונאים </a:t>
            </a:r>
          </a:p>
        </p:txBody>
      </p:sp>
    </p:spTree>
    <p:extLst>
      <p:ext uri="{BB962C8B-B14F-4D97-AF65-F5344CB8AC3E}">
        <p14:creationId xmlns:p14="http://schemas.microsoft.com/office/powerpoint/2010/main" val="4260142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1"/>
                                        </p:tgtEl>
                                      </p:cBhvr>
                                    </p:cmd>
                                  </p:childTnLst>
                                </p:cTn>
                              </p:par>
                            </p:childTnLst>
                          </p:cTn>
                        </p:par>
                      </p:childTnLst>
                    </p:cTn>
                  </p:par>
                </p:childTnLst>
              </p:cTn>
              <p:nextCondLst>
                <p:cond evt="onClick" delay="0">
                  <p:tgtEl>
                    <p:spTgt spid="301"/>
                  </p:tgtEl>
                </p:cond>
              </p:nextCondLst>
            </p:seq>
            <p:video>
              <p:cMediaNode vol="80000">
                <p:cTn id="7" fill="hold" display="0">
                  <p:stCondLst>
                    <p:cond delay="indefinite"/>
                  </p:stCondLst>
                </p:cTn>
                <p:tgtEl>
                  <p:spTgt spid="301"/>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4294967295"/>
          </p:nvPr>
        </p:nvSpPr>
        <p:spPr>
          <a:xfrm>
            <a:off x="766118" y="1572426"/>
            <a:ext cx="8087325" cy="3218856"/>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p>
            <a:pPr marL="0" indent="0">
              <a:buNone/>
            </a:pPr>
            <a:endParaRPr lang="he-IL" sz="900" dirty="0"/>
          </a:p>
          <a:p>
            <a:pPr algn="r" rtl="1">
              <a:buFont typeface="Wingdings" panose="05000000000000000000" pitchFamily="2" charset="2"/>
              <a:buChar char="q"/>
            </a:pPr>
            <a:r>
              <a:rPr lang="he-IL" sz="2200" b="1" dirty="0">
                <a:solidFill>
                  <a:srgbClr val="0070C0"/>
                </a:solidFill>
              </a:rPr>
              <a:t>משאיות מעל 3.5 טון ואוטובוסים </a:t>
            </a:r>
            <a:r>
              <a:rPr lang="he-IL" sz="2200" dirty="0"/>
              <a:t>אחראים בממוצע בעשור האחרון </a:t>
            </a:r>
            <a:r>
              <a:rPr lang="he-IL" sz="2200" dirty="0" err="1"/>
              <a:t>לכ</a:t>
            </a:r>
            <a:r>
              <a:rPr lang="he-IL" sz="2200" dirty="0"/>
              <a:t> – </a:t>
            </a:r>
            <a:r>
              <a:rPr lang="he-IL" sz="2200" b="1" dirty="0">
                <a:solidFill>
                  <a:srgbClr val="0070C0"/>
                </a:solidFill>
              </a:rPr>
              <a:t>30% </a:t>
            </a:r>
            <a:r>
              <a:rPr lang="he-IL" sz="2200" dirty="0"/>
              <a:t>מההרוגים בתאונות דרכים שהם בממוצע כ – </a:t>
            </a:r>
            <a:r>
              <a:rPr lang="he-IL" sz="2200" b="1" dirty="0"/>
              <a:t>100</a:t>
            </a:r>
            <a:r>
              <a:rPr lang="he-IL" sz="2200" dirty="0"/>
              <a:t> הרוגים בשנה. </a:t>
            </a:r>
          </a:p>
          <a:p>
            <a:pPr algn="r" rtl="1">
              <a:buFont typeface="Wingdings" panose="05000000000000000000" pitchFamily="2" charset="2"/>
              <a:buChar char="q"/>
            </a:pPr>
            <a:endParaRPr lang="he-IL" sz="2200" dirty="0"/>
          </a:p>
          <a:p>
            <a:pPr algn="r" rtl="1">
              <a:buFont typeface="Wingdings" panose="05000000000000000000" pitchFamily="2" charset="2"/>
              <a:buChar char="q"/>
            </a:pPr>
            <a:r>
              <a:rPr lang="he-IL" sz="2200" b="1" dirty="0">
                <a:solidFill>
                  <a:srgbClr val="0070C0"/>
                </a:solidFill>
              </a:rPr>
              <a:t>משאיות מעל 3.5 טון </a:t>
            </a:r>
            <a:r>
              <a:rPr lang="he-IL" sz="2200" dirty="0"/>
              <a:t>אחראיות </a:t>
            </a:r>
            <a:r>
              <a:rPr lang="he-IL" sz="2200" dirty="0">
                <a:solidFill>
                  <a:srgbClr val="0070C0"/>
                </a:solidFill>
              </a:rPr>
              <a:t>לכ-</a:t>
            </a:r>
            <a:r>
              <a:rPr lang="he-IL" sz="2200" b="1" dirty="0">
                <a:solidFill>
                  <a:srgbClr val="0070C0"/>
                </a:solidFill>
              </a:rPr>
              <a:t>20% </a:t>
            </a:r>
            <a:r>
              <a:rPr lang="he-IL" sz="2200" dirty="0"/>
              <a:t>מההרוגים כ-</a:t>
            </a:r>
            <a:r>
              <a:rPr lang="he-IL" sz="2200" b="1" dirty="0">
                <a:solidFill>
                  <a:srgbClr val="0070C0"/>
                </a:solidFill>
              </a:rPr>
              <a:t>75</a:t>
            </a:r>
            <a:r>
              <a:rPr lang="he-IL" sz="2200" dirty="0">
                <a:solidFill>
                  <a:srgbClr val="0070C0"/>
                </a:solidFill>
              </a:rPr>
              <a:t> </a:t>
            </a:r>
            <a:r>
              <a:rPr lang="he-IL" sz="2200" dirty="0"/>
              <a:t>בממוצע שנתי. </a:t>
            </a:r>
          </a:p>
          <a:p>
            <a:pPr marL="0" indent="0">
              <a:buNone/>
            </a:pPr>
            <a:endParaRPr lang="he-IL" dirty="0"/>
          </a:p>
        </p:txBody>
      </p:sp>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sp>
        <p:nvSpPr>
          <p:cNvPr id="2" name="מלבן 1"/>
          <p:cNvSpPr/>
          <p:nvPr/>
        </p:nvSpPr>
        <p:spPr>
          <a:xfrm>
            <a:off x="1155552" y="949383"/>
            <a:ext cx="6989414" cy="461665"/>
          </a:xfrm>
          <a:prstGeom prst="rect">
            <a:avLst/>
          </a:prstGeom>
          <a:noFill/>
        </p:spPr>
        <p:txBody>
          <a:bodyPr wrap="none" lIns="91440" tIns="45720" rIns="91440" bIns="45720">
            <a:spAutoFit/>
          </a:bodyPr>
          <a:lstStyle/>
          <a:p>
            <a:pPr algn="ctr"/>
            <a:r>
              <a:rPr lang="he-IL" sz="2400" b="1" dirty="0">
                <a:ln w="0"/>
                <a:solidFill>
                  <a:schemeClr val="accent3"/>
                </a:solidFill>
                <a:effectLst>
                  <a:reflection blurRad="6350" stA="53000" endA="300" endPos="35500" dir="5400000" sy="-90000" algn="bl" rotWithShape="0"/>
                </a:effectLst>
              </a:rPr>
              <a:t>ההרוגים בתאונות דרכים במעורבות רכב כבד</a:t>
            </a:r>
          </a:p>
        </p:txBody>
      </p:sp>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17" name="כותרת משנה 4"/>
          <p:cNvSpPr txBox="1">
            <a:spLocks/>
          </p:cNvSpPr>
          <p:nvPr/>
        </p:nvSpPr>
        <p:spPr>
          <a:xfrm>
            <a:off x="79073" y="4814353"/>
            <a:ext cx="9142372" cy="860854"/>
          </a:xfrm>
          <a:prstGeom prst="rect">
            <a:avLst/>
          </a:prstGeom>
          <a:solidFill>
            <a:schemeClr val="accent3">
              <a:lumMod val="20000"/>
              <a:lumOff val="80000"/>
            </a:schemeClr>
          </a:solidFill>
        </p:spPr>
        <p:txBody>
          <a:bodyPr>
            <a:normAutofit fontScale="925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ctr" rtl="1">
              <a:buNone/>
            </a:pPr>
            <a:r>
              <a:rPr lang="he-IL" sz="2200" b="1" dirty="0">
                <a:ln w="0"/>
                <a:solidFill>
                  <a:schemeClr val="accent3"/>
                </a:solidFill>
                <a:effectLst>
                  <a:reflection blurRad="6350" stA="53000" endA="300" endPos="35500" dir="5400000" sy="-90000" algn="bl" rotWithShape="0"/>
                </a:effectLst>
              </a:rPr>
              <a:t>אגף פיקוח ובקרת רכב וארגונים הוקם בחודש אוקטובר 2019 במטרה לרכז מאמצים לשיפור הבטיחות בחברות, בכבישים ובארגונים. </a:t>
            </a:r>
          </a:p>
        </p:txBody>
      </p:sp>
    </p:spTree>
    <p:extLst>
      <p:ext uri="{BB962C8B-B14F-4D97-AF65-F5344CB8AC3E}">
        <p14:creationId xmlns:p14="http://schemas.microsoft.com/office/powerpoint/2010/main" val="1073820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22"/>
          <p:cNvSpPr>
            <a:spLocks noEditPoints="1"/>
          </p:cNvSpPr>
          <p:nvPr/>
        </p:nvSpPr>
        <p:spPr bwMode="auto">
          <a:xfrm>
            <a:off x="1114419" y="4005322"/>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3" name="Freeform 25"/>
          <p:cNvSpPr>
            <a:spLocks noEditPoints="1"/>
          </p:cNvSpPr>
          <p:nvPr/>
        </p:nvSpPr>
        <p:spPr bwMode="auto">
          <a:xfrm>
            <a:off x="1028700" y="3659831"/>
            <a:ext cx="681161" cy="405086"/>
          </a:xfrm>
          <a:custGeom>
            <a:avLst/>
            <a:gdLst>
              <a:gd name="T0" fmla="*/ 3084 w 4627"/>
              <a:gd name="T1" fmla="*/ 877 h 2762"/>
              <a:gd name="T2" fmla="*/ 3086 w 4627"/>
              <a:gd name="T3" fmla="*/ 1508 h 2762"/>
              <a:gd name="T4" fmla="*/ 3859 w 4627"/>
              <a:gd name="T5" fmla="*/ 1530 h 2762"/>
              <a:gd name="T6" fmla="*/ 3894 w 4627"/>
              <a:gd name="T7" fmla="*/ 1505 h 2762"/>
              <a:gd name="T8" fmla="*/ 3611 w 4627"/>
              <a:gd name="T9" fmla="*/ 985 h 2762"/>
              <a:gd name="T10" fmla="*/ 3382 w 4627"/>
              <a:gd name="T11" fmla="*/ 863 h 2762"/>
              <a:gd name="T12" fmla="*/ 2871 w 4627"/>
              <a:gd name="T13" fmla="*/ 3 h 2762"/>
              <a:gd name="T14" fmla="*/ 3030 w 4627"/>
              <a:gd name="T15" fmla="*/ 92 h 2762"/>
              <a:gd name="T16" fmla="*/ 3083 w 4627"/>
              <a:gd name="T17" fmla="*/ 264 h 2762"/>
              <a:gd name="T18" fmla="*/ 3108 w 4627"/>
              <a:gd name="T19" fmla="*/ 675 h 2762"/>
              <a:gd name="T20" fmla="*/ 3480 w 4627"/>
              <a:gd name="T21" fmla="*/ 683 h 2762"/>
              <a:gd name="T22" fmla="*/ 3739 w 4627"/>
              <a:gd name="T23" fmla="*/ 819 h 2762"/>
              <a:gd name="T24" fmla="*/ 4082 w 4627"/>
              <a:gd name="T25" fmla="*/ 1434 h 2762"/>
              <a:gd name="T26" fmla="*/ 4296 w 4627"/>
              <a:gd name="T27" fmla="*/ 1538 h 2762"/>
              <a:gd name="T28" fmla="*/ 4451 w 4627"/>
              <a:gd name="T29" fmla="*/ 1579 h 2762"/>
              <a:gd name="T30" fmla="*/ 4552 w 4627"/>
              <a:gd name="T31" fmla="*/ 1647 h 2762"/>
              <a:gd name="T32" fmla="*/ 4615 w 4627"/>
              <a:gd name="T33" fmla="*/ 1823 h 2762"/>
              <a:gd name="T34" fmla="*/ 4623 w 4627"/>
              <a:gd name="T35" fmla="*/ 2549 h 2762"/>
              <a:gd name="T36" fmla="*/ 4497 w 4627"/>
              <a:gd name="T37" fmla="*/ 2727 h 2762"/>
              <a:gd name="T38" fmla="*/ 4062 w 4627"/>
              <a:gd name="T39" fmla="*/ 2759 h 2762"/>
              <a:gd name="T40" fmla="*/ 4036 w 4627"/>
              <a:gd name="T41" fmla="*/ 2588 h 2762"/>
              <a:gd name="T42" fmla="*/ 3855 w 4627"/>
              <a:gd name="T43" fmla="*/ 2289 h 2762"/>
              <a:gd name="T44" fmla="*/ 3533 w 4627"/>
              <a:gd name="T45" fmla="*/ 2144 h 2762"/>
              <a:gd name="T46" fmla="*/ 3179 w 4627"/>
              <a:gd name="T47" fmla="*/ 2209 h 2762"/>
              <a:gd name="T48" fmla="*/ 2932 w 4627"/>
              <a:gd name="T49" fmla="*/ 2455 h 2762"/>
              <a:gd name="T50" fmla="*/ 2861 w 4627"/>
              <a:gd name="T51" fmla="*/ 2742 h 2762"/>
              <a:gd name="T52" fmla="*/ 1664 w 4627"/>
              <a:gd name="T53" fmla="*/ 2762 h 2762"/>
              <a:gd name="T54" fmla="*/ 1642 w 4627"/>
              <a:gd name="T55" fmla="*/ 2735 h 2762"/>
              <a:gd name="T56" fmla="*/ 1534 w 4627"/>
              <a:gd name="T57" fmla="*/ 2394 h 2762"/>
              <a:gd name="T58" fmla="*/ 1260 w 4627"/>
              <a:gd name="T59" fmla="*/ 2179 h 2762"/>
              <a:gd name="T60" fmla="*/ 898 w 4627"/>
              <a:gd name="T61" fmla="*/ 2157 h 2762"/>
              <a:gd name="T62" fmla="*/ 599 w 4627"/>
              <a:gd name="T63" fmla="*/ 2338 h 2762"/>
              <a:gd name="T64" fmla="*/ 452 w 4627"/>
              <a:gd name="T65" fmla="*/ 2661 h 2762"/>
              <a:gd name="T66" fmla="*/ 427 w 4627"/>
              <a:gd name="T67" fmla="*/ 2761 h 2762"/>
              <a:gd name="T68" fmla="*/ 131 w 4627"/>
              <a:gd name="T69" fmla="*/ 2726 h 2762"/>
              <a:gd name="T70" fmla="*/ 4 w 4627"/>
              <a:gd name="T71" fmla="*/ 2546 h 2762"/>
              <a:gd name="T72" fmla="*/ 22 w 4627"/>
              <a:gd name="T73" fmla="*/ 1880 h 2762"/>
              <a:gd name="T74" fmla="*/ 91 w 4627"/>
              <a:gd name="T75" fmla="*/ 1853 h 2762"/>
              <a:gd name="T76" fmla="*/ 1104 w 4627"/>
              <a:gd name="T77" fmla="*/ 1834 h 2762"/>
              <a:gd name="T78" fmla="*/ 1243 w 4627"/>
              <a:gd name="T79" fmla="*/ 1666 h 2762"/>
              <a:gd name="T80" fmla="*/ 1207 w 4627"/>
              <a:gd name="T81" fmla="*/ 1420 h 2762"/>
              <a:gd name="T82" fmla="*/ 1014 w 4627"/>
              <a:gd name="T83" fmla="*/ 1317 h 2762"/>
              <a:gd name="T84" fmla="*/ 52 w 4627"/>
              <a:gd name="T85" fmla="*/ 1311 h 2762"/>
              <a:gd name="T86" fmla="*/ 0 w 4627"/>
              <a:gd name="T87" fmla="*/ 1252 h 2762"/>
              <a:gd name="T88" fmla="*/ 28 w 4627"/>
              <a:gd name="T89" fmla="*/ 1113 h 2762"/>
              <a:gd name="T90" fmla="*/ 68 w 4627"/>
              <a:gd name="T91" fmla="*/ 1105 h 2762"/>
              <a:gd name="T92" fmla="*/ 1608 w 4627"/>
              <a:gd name="T93" fmla="*/ 1036 h 2762"/>
              <a:gd name="T94" fmla="*/ 1676 w 4627"/>
              <a:gd name="T95" fmla="*/ 802 h 2762"/>
              <a:gd name="T96" fmla="*/ 1574 w 4627"/>
              <a:gd name="T97" fmla="*/ 609 h 2762"/>
              <a:gd name="T98" fmla="*/ 47 w 4627"/>
              <a:gd name="T99" fmla="*/ 566 h 2762"/>
              <a:gd name="T100" fmla="*/ 3 w 4627"/>
              <a:gd name="T101" fmla="*/ 517 h 2762"/>
              <a:gd name="T102" fmla="*/ 3 w 4627"/>
              <a:gd name="T103" fmla="*/ 224 h 2762"/>
              <a:gd name="T104" fmla="*/ 109 w 4627"/>
              <a:gd name="T105" fmla="*/ 65 h 2762"/>
              <a:gd name="T106" fmla="*/ 370 w 4627"/>
              <a:gd name="T107"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7" h="2762">
                <a:moveTo>
                  <a:pt x="3121" y="858"/>
                </a:moveTo>
                <a:lnTo>
                  <a:pt x="3105" y="862"/>
                </a:lnTo>
                <a:lnTo>
                  <a:pt x="3094" y="865"/>
                </a:lnTo>
                <a:lnTo>
                  <a:pt x="3087" y="871"/>
                </a:lnTo>
                <a:lnTo>
                  <a:pt x="3084" y="877"/>
                </a:lnTo>
                <a:lnTo>
                  <a:pt x="3083" y="881"/>
                </a:lnTo>
                <a:lnTo>
                  <a:pt x="3083" y="884"/>
                </a:lnTo>
                <a:lnTo>
                  <a:pt x="3083" y="1500"/>
                </a:lnTo>
                <a:lnTo>
                  <a:pt x="3083" y="1504"/>
                </a:lnTo>
                <a:lnTo>
                  <a:pt x="3086" y="1508"/>
                </a:lnTo>
                <a:lnTo>
                  <a:pt x="3089" y="1516"/>
                </a:lnTo>
                <a:lnTo>
                  <a:pt x="3095" y="1523"/>
                </a:lnTo>
                <a:lnTo>
                  <a:pt x="3105" y="1529"/>
                </a:lnTo>
                <a:lnTo>
                  <a:pt x="3117" y="1530"/>
                </a:lnTo>
                <a:lnTo>
                  <a:pt x="3859" y="1530"/>
                </a:lnTo>
                <a:lnTo>
                  <a:pt x="3875" y="1529"/>
                </a:lnTo>
                <a:lnTo>
                  <a:pt x="3886" y="1524"/>
                </a:lnTo>
                <a:lnTo>
                  <a:pt x="3893" y="1518"/>
                </a:lnTo>
                <a:lnTo>
                  <a:pt x="3896" y="1511"/>
                </a:lnTo>
                <a:lnTo>
                  <a:pt x="3894" y="1505"/>
                </a:lnTo>
                <a:lnTo>
                  <a:pt x="3880" y="1485"/>
                </a:lnTo>
                <a:lnTo>
                  <a:pt x="3867" y="1462"/>
                </a:lnTo>
                <a:lnTo>
                  <a:pt x="3671" y="1066"/>
                </a:lnTo>
                <a:lnTo>
                  <a:pt x="3644" y="1024"/>
                </a:lnTo>
                <a:lnTo>
                  <a:pt x="3611" y="985"/>
                </a:lnTo>
                <a:lnTo>
                  <a:pt x="3571" y="950"/>
                </a:lnTo>
                <a:lnTo>
                  <a:pt x="3527" y="920"/>
                </a:lnTo>
                <a:lnTo>
                  <a:pt x="3480" y="895"/>
                </a:lnTo>
                <a:lnTo>
                  <a:pt x="3431" y="876"/>
                </a:lnTo>
                <a:lnTo>
                  <a:pt x="3382" y="863"/>
                </a:lnTo>
                <a:lnTo>
                  <a:pt x="3333" y="858"/>
                </a:lnTo>
                <a:lnTo>
                  <a:pt x="3121" y="858"/>
                </a:lnTo>
                <a:close/>
                <a:moveTo>
                  <a:pt x="370" y="0"/>
                </a:moveTo>
                <a:lnTo>
                  <a:pt x="2826" y="0"/>
                </a:lnTo>
                <a:lnTo>
                  <a:pt x="2871" y="3"/>
                </a:lnTo>
                <a:lnTo>
                  <a:pt x="2912" y="11"/>
                </a:lnTo>
                <a:lnTo>
                  <a:pt x="2948" y="25"/>
                </a:lnTo>
                <a:lnTo>
                  <a:pt x="2980" y="43"/>
                </a:lnTo>
                <a:lnTo>
                  <a:pt x="3008" y="65"/>
                </a:lnTo>
                <a:lnTo>
                  <a:pt x="3030" y="92"/>
                </a:lnTo>
                <a:lnTo>
                  <a:pt x="3049" y="120"/>
                </a:lnTo>
                <a:lnTo>
                  <a:pt x="3064" y="153"/>
                </a:lnTo>
                <a:lnTo>
                  <a:pt x="3075" y="188"/>
                </a:lnTo>
                <a:lnTo>
                  <a:pt x="3081" y="224"/>
                </a:lnTo>
                <a:lnTo>
                  <a:pt x="3083" y="264"/>
                </a:lnTo>
                <a:lnTo>
                  <a:pt x="3083" y="639"/>
                </a:lnTo>
                <a:lnTo>
                  <a:pt x="3086" y="653"/>
                </a:lnTo>
                <a:lnTo>
                  <a:pt x="3091" y="664"/>
                </a:lnTo>
                <a:lnTo>
                  <a:pt x="3098" y="670"/>
                </a:lnTo>
                <a:lnTo>
                  <a:pt x="3108" y="675"/>
                </a:lnTo>
                <a:lnTo>
                  <a:pt x="3116" y="677"/>
                </a:lnTo>
                <a:lnTo>
                  <a:pt x="3121" y="678"/>
                </a:lnTo>
                <a:lnTo>
                  <a:pt x="3124" y="678"/>
                </a:lnTo>
                <a:lnTo>
                  <a:pt x="3424" y="678"/>
                </a:lnTo>
                <a:lnTo>
                  <a:pt x="3480" y="683"/>
                </a:lnTo>
                <a:lnTo>
                  <a:pt x="3535" y="696"/>
                </a:lnTo>
                <a:lnTo>
                  <a:pt x="3590" y="718"/>
                </a:lnTo>
                <a:lnTo>
                  <a:pt x="3644" y="746"/>
                </a:lnTo>
                <a:lnTo>
                  <a:pt x="3693" y="781"/>
                </a:lnTo>
                <a:lnTo>
                  <a:pt x="3739" y="819"/>
                </a:lnTo>
                <a:lnTo>
                  <a:pt x="3775" y="863"/>
                </a:lnTo>
                <a:lnTo>
                  <a:pt x="3806" y="909"/>
                </a:lnTo>
                <a:lnTo>
                  <a:pt x="4025" y="1355"/>
                </a:lnTo>
                <a:lnTo>
                  <a:pt x="4052" y="1399"/>
                </a:lnTo>
                <a:lnTo>
                  <a:pt x="4082" y="1434"/>
                </a:lnTo>
                <a:lnTo>
                  <a:pt x="4116" y="1462"/>
                </a:lnTo>
                <a:lnTo>
                  <a:pt x="4152" y="1486"/>
                </a:lnTo>
                <a:lnTo>
                  <a:pt x="4195" y="1505"/>
                </a:lnTo>
                <a:lnTo>
                  <a:pt x="4242" y="1523"/>
                </a:lnTo>
                <a:lnTo>
                  <a:pt x="4296" y="1538"/>
                </a:lnTo>
                <a:lnTo>
                  <a:pt x="4356" y="1554"/>
                </a:lnTo>
                <a:lnTo>
                  <a:pt x="4380" y="1560"/>
                </a:lnTo>
                <a:lnTo>
                  <a:pt x="4405" y="1565"/>
                </a:lnTo>
                <a:lnTo>
                  <a:pt x="4429" y="1572"/>
                </a:lnTo>
                <a:lnTo>
                  <a:pt x="4451" y="1579"/>
                </a:lnTo>
                <a:lnTo>
                  <a:pt x="4473" y="1587"/>
                </a:lnTo>
                <a:lnTo>
                  <a:pt x="4495" y="1598"/>
                </a:lnTo>
                <a:lnTo>
                  <a:pt x="4516" y="1611"/>
                </a:lnTo>
                <a:lnTo>
                  <a:pt x="4535" y="1628"/>
                </a:lnTo>
                <a:lnTo>
                  <a:pt x="4552" y="1647"/>
                </a:lnTo>
                <a:lnTo>
                  <a:pt x="4568" y="1673"/>
                </a:lnTo>
                <a:lnTo>
                  <a:pt x="4584" y="1701"/>
                </a:lnTo>
                <a:lnTo>
                  <a:pt x="4596" y="1736"/>
                </a:lnTo>
                <a:lnTo>
                  <a:pt x="4606" y="1776"/>
                </a:lnTo>
                <a:lnTo>
                  <a:pt x="4615" y="1823"/>
                </a:lnTo>
                <a:lnTo>
                  <a:pt x="4622" y="1877"/>
                </a:lnTo>
                <a:lnTo>
                  <a:pt x="4625" y="1938"/>
                </a:lnTo>
                <a:lnTo>
                  <a:pt x="4627" y="2006"/>
                </a:lnTo>
                <a:lnTo>
                  <a:pt x="4627" y="2501"/>
                </a:lnTo>
                <a:lnTo>
                  <a:pt x="4623" y="2549"/>
                </a:lnTo>
                <a:lnTo>
                  <a:pt x="4611" y="2593"/>
                </a:lnTo>
                <a:lnTo>
                  <a:pt x="4592" y="2634"/>
                </a:lnTo>
                <a:lnTo>
                  <a:pt x="4565" y="2670"/>
                </a:lnTo>
                <a:lnTo>
                  <a:pt x="4533" y="2700"/>
                </a:lnTo>
                <a:lnTo>
                  <a:pt x="4497" y="2727"/>
                </a:lnTo>
                <a:lnTo>
                  <a:pt x="4457" y="2746"/>
                </a:lnTo>
                <a:lnTo>
                  <a:pt x="4413" y="2759"/>
                </a:lnTo>
                <a:lnTo>
                  <a:pt x="4366" y="2762"/>
                </a:lnTo>
                <a:lnTo>
                  <a:pt x="4070" y="2762"/>
                </a:lnTo>
                <a:lnTo>
                  <a:pt x="4062" y="2759"/>
                </a:lnTo>
                <a:lnTo>
                  <a:pt x="4057" y="2753"/>
                </a:lnTo>
                <a:lnTo>
                  <a:pt x="4055" y="2743"/>
                </a:lnTo>
                <a:lnTo>
                  <a:pt x="4055" y="2735"/>
                </a:lnTo>
                <a:lnTo>
                  <a:pt x="4051" y="2661"/>
                </a:lnTo>
                <a:lnTo>
                  <a:pt x="4036" y="2588"/>
                </a:lnTo>
                <a:lnTo>
                  <a:pt x="4014" y="2520"/>
                </a:lnTo>
                <a:lnTo>
                  <a:pt x="3986" y="2455"/>
                </a:lnTo>
                <a:lnTo>
                  <a:pt x="3948" y="2394"/>
                </a:lnTo>
                <a:lnTo>
                  <a:pt x="3905" y="2338"/>
                </a:lnTo>
                <a:lnTo>
                  <a:pt x="3855" y="2289"/>
                </a:lnTo>
                <a:lnTo>
                  <a:pt x="3799" y="2245"/>
                </a:lnTo>
                <a:lnTo>
                  <a:pt x="3739" y="2209"/>
                </a:lnTo>
                <a:lnTo>
                  <a:pt x="3674" y="2179"/>
                </a:lnTo>
                <a:lnTo>
                  <a:pt x="3605" y="2157"/>
                </a:lnTo>
                <a:lnTo>
                  <a:pt x="3533" y="2144"/>
                </a:lnTo>
                <a:lnTo>
                  <a:pt x="3459" y="2139"/>
                </a:lnTo>
                <a:lnTo>
                  <a:pt x="3383" y="2144"/>
                </a:lnTo>
                <a:lnTo>
                  <a:pt x="3312" y="2157"/>
                </a:lnTo>
                <a:lnTo>
                  <a:pt x="3244" y="2179"/>
                </a:lnTo>
                <a:lnTo>
                  <a:pt x="3179" y="2209"/>
                </a:lnTo>
                <a:lnTo>
                  <a:pt x="3117" y="2245"/>
                </a:lnTo>
                <a:lnTo>
                  <a:pt x="3062" y="2289"/>
                </a:lnTo>
                <a:lnTo>
                  <a:pt x="3013" y="2338"/>
                </a:lnTo>
                <a:lnTo>
                  <a:pt x="2969" y="2394"/>
                </a:lnTo>
                <a:lnTo>
                  <a:pt x="2932" y="2455"/>
                </a:lnTo>
                <a:lnTo>
                  <a:pt x="2902" y="2520"/>
                </a:lnTo>
                <a:lnTo>
                  <a:pt x="2880" y="2588"/>
                </a:lnTo>
                <a:lnTo>
                  <a:pt x="2866" y="2661"/>
                </a:lnTo>
                <a:lnTo>
                  <a:pt x="2863" y="2735"/>
                </a:lnTo>
                <a:lnTo>
                  <a:pt x="2861" y="2742"/>
                </a:lnTo>
                <a:lnTo>
                  <a:pt x="2861" y="2748"/>
                </a:lnTo>
                <a:lnTo>
                  <a:pt x="2858" y="2756"/>
                </a:lnTo>
                <a:lnTo>
                  <a:pt x="2852" y="2761"/>
                </a:lnTo>
                <a:lnTo>
                  <a:pt x="2839" y="2762"/>
                </a:lnTo>
                <a:lnTo>
                  <a:pt x="1664" y="2762"/>
                </a:lnTo>
                <a:lnTo>
                  <a:pt x="1651" y="2761"/>
                </a:lnTo>
                <a:lnTo>
                  <a:pt x="1645" y="2756"/>
                </a:lnTo>
                <a:lnTo>
                  <a:pt x="1642" y="2748"/>
                </a:lnTo>
                <a:lnTo>
                  <a:pt x="1642" y="2742"/>
                </a:lnTo>
                <a:lnTo>
                  <a:pt x="1642" y="2735"/>
                </a:lnTo>
                <a:lnTo>
                  <a:pt x="1637" y="2661"/>
                </a:lnTo>
                <a:lnTo>
                  <a:pt x="1623" y="2588"/>
                </a:lnTo>
                <a:lnTo>
                  <a:pt x="1600" y="2520"/>
                </a:lnTo>
                <a:lnTo>
                  <a:pt x="1570" y="2455"/>
                </a:lnTo>
                <a:lnTo>
                  <a:pt x="1534" y="2394"/>
                </a:lnTo>
                <a:lnTo>
                  <a:pt x="1490" y="2338"/>
                </a:lnTo>
                <a:lnTo>
                  <a:pt x="1441" y="2289"/>
                </a:lnTo>
                <a:lnTo>
                  <a:pt x="1385" y="2245"/>
                </a:lnTo>
                <a:lnTo>
                  <a:pt x="1325" y="2209"/>
                </a:lnTo>
                <a:lnTo>
                  <a:pt x="1260" y="2179"/>
                </a:lnTo>
                <a:lnTo>
                  <a:pt x="1191" y="2157"/>
                </a:lnTo>
                <a:lnTo>
                  <a:pt x="1120" y="2144"/>
                </a:lnTo>
                <a:lnTo>
                  <a:pt x="1044" y="2139"/>
                </a:lnTo>
                <a:lnTo>
                  <a:pt x="969" y="2144"/>
                </a:lnTo>
                <a:lnTo>
                  <a:pt x="898" y="2157"/>
                </a:lnTo>
                <a:lnTo>
                  <a:pt x="829" y="2179"/>
                </a:lnTo>
                <a:lnTo>
                  <a:pt x="764" y="2209"/>
                </a:lnTo>
                <a:lnTo>
                  <a:pt x="704" y="2245"/>
                </a:lnTo>
                <a:lnTo>
                  <a:pt x="648" y="2289"/>
                </a:lnTo>
                <a:lnTo>
                  <a:pt x="599" y="2338"/>
                </a:lnTo>
                <a:lnTo>
                  <a:pt x="555" y="2394"/>
                </a:lnTo>
                <a:lnTo>
                  <a:pt x="519" y="2455"/>
                </a:lnTo>
                <a:lnTo>
                  <a:pt x="488" y="2520"/>
                </a:lnTo>
                <a:lnTo>
                  <a:pt x="466" y="2588"/>
                </a:lnTo>
                <a:lnTo>
                  <a:pt x="452" y="2661"/>
                </a:lnTo>
                <a:lnTo>
                  <a:pt x="447" y="2735"/>
                </a:lnTo>
                <a:lnTo>
                  <a:pt x="447" y="2742"/>
                </a:lnTo>
                <a:lnTo>
                  <a:pt x="444" y="2748"/>
                </a:lnTo>
                <a:lnTo>
                  <a:pt x="438" y="2756"/>
                </a:lnTo>
                <a:lnTo>
                  <a:pt x="427" y="2761"/>
                </a:lnTo>
                <a:lnTo>
                  <a:pt x="409" y="2762"/>
                </a:lnTo>
                <a:lnTo>
                  <a:pt x="264" y="2762"/>
                </a:lnTo>
                <a:lnTo>
                  <a:pt x="216" y="2759"/>
                </a:lnTo>
                <a:lnTo>
                  <a:pt x="172" y="2746"/>
                </a:lnTo>
                <a:lnTo>
                  <a:pt x="131" y="2726"/>
                </a:lnTo>
                <a:lnTo>
                  <a:pt x="95" y="2700"/>
                </a:lnTo>
                <a:lnTo>
                  <a:pt x="63" y="2669"/>
                </a:lnTo>
                <a:lnTo>
                  <a:pt x="36" y="2632"/>
                </a:lnTo>
                <a:lnTo>
                  <a:pt x="17" y="2591"/>
                </a:lnTo>
                <a:lnTo>
                  <a:pt x="4" y="2546"/>
                </a:lnTo>
                <a:lnTo>
                  <a:pt x="0" y="2500"/>
                </a:lnTo>
                <a:lnTo>
                  <a:pt x="0" y="1932"/>
                </a:lnTo>
                <a:lnTo>
                  <a:pt x="3" y="1910"/>
                </a:lnTo>
                <a:lnTo>
                  <a:pt x="11" y="1893"/>
                </a:lnTo>
                <a:lnTo>
                  <a:pt x="22" y="1880"/>
                </a:lnTo>
                <a:lnTo>
                  <a:pt x="36" y="1869"/>
                </a:lnTo>
                <a:lnTo>
                  <a:pt x="52" y="1862"/>
                </a:lnTo>
                <a:lnTo>
                  <a:pt x="66" y="1858"/>
                </a:lnTo>
                <a:lnTo>
                  <a:pt x="80" y="1855"/>
                </a:lnTo>
                <a:lnTo>
                  <a:pt x="91" y="1853"/>
                </a:lnTo>
                <a:lnTo>
                  <a:pt x="99" y="1853"/>
                </a:lnTo>
                <a:lnTo>
                  <a:pt x="103" y="1853"/>
                </a:lnTo>
                <a:lnTo>
                  <a:pt x="1014" y="1853"/>
                </a:lnTo>
                <a:lnTo>
                  <a:pt x="1061" y="1848"/>
                </a:lnTo>
                <a:lnTo>
                  <a:pt x="1104" y="1834"/>
                </a:lnTo>
                <a:lnTo>
                  <a:pt x="1145" y="1813"/>
                </a:lnTo>
                <a:lnTo>
                  <a:pt x="1178" y="1785"/>
                </a:lnTo>
                <a:lnTo>
                  <a:pt x="1207" y="1750"/>
                </a:lnTo>
                <a:lnTo>
                  <a:pt x="1229" y="1711"/>
                </a:lnTo>
                <a:lnTo>
                  <a:pt x="1243" y="1666"/>
                </a:lnTo>
                <a:lnTo>
                  <a:pt x="1248" y="1619"/>
                </a:lnTo>
                <a:lnTo>
                  <a:pt x="1248" y="1549"/>
                </a:lnTo>
                <a:lnTo>
                  <a:pt x="1243" y="1502"/>
                </a:lnTo>
                <a:lnTo>
                  <a:pt x="1229" y="1459"/>
                </a:lnTo>
                <a:lnTo>
                  <a:pt x="1207" y="1420"/>
                </a:lnTo>
                <a:lnTo>
                  <a:pt x="1178" y="1385"/>
                </a:lnTo>
                <a:lnTo>
                  <a:pt x="1145" y="1357"/>
                </a:lnTo>
                <a:lnTo>
                  <a:pt x="1104" y="1334"/>
                </a:lnTo>
                <a:lnTo>
                  <a:pt x="1061" y="1322"/>
                </a:lnTo>
                <a:lnTo>
                  <a:pt x="1014" y="1317"/>
                </a:lnTo>
                <a:lnTo>
                  <a:pt x="88" y="1317"/>
                </a:lnTo>
                <a:lnTo>
                  <a:pt x="85" y="1317"/>
                </a:lnTo>
                <a:lnTo>
                  <a:pt x="77" y="1315"/>
                </a:lnTo>
                <a:lnTo>
                  <a:pt x="66" y="1314"/>
                </a:lnTo>
                <a:lnTo>
                  <a:pt x="52" y="1311"/>
                </a:lnTo>
                <a:lnTo>
                  <a:pt x="38" y="1306"/>
                </a:lnTo>
                <a:lnTo>
                  <a:pt x="23" y="1298"/>
                </a:lnTo>
                <a:lnTo>
                  <a:pt x="11" y="1287"/>
                </a:lnTo>
                <a:lnTo>
                  <a:pt x="3" y="1271"/>
                </a:lnTo>
                <a:lnTo>
                  <a:pt x="0" y="1252"/>
                </a:lnTo>
                <a:lnTo>
                  <a:pt x="0" y="1172"/>
                </a:lnTo>
                <a:lnTo>
                  <a:pt x="3" y="1151"/>
                </a:lnTo>
                <a:lnTo>
                  <a:pt x="9" y="1134"/>
                </a:lnTo>
                <a:lnTo>
                  <a:pt x="17" y="1123"/>
                </a:lnTo>
                <a:lnTo>
                  <a:pt x="28" y="1113"/>
                </a:lnTo>
                <a:lnTo>
                  <a:pt x="39" y="1108"/>
                </a:lnTo>
                <a:lnTo>
                  <a:pt x="50" y="1105"/>
                </a:lnTo>
                <a:lnTo>
                  <a:pt x="60" y="1105"/>
                </a:lnTo>
                <a:lnTo>
                  <a:pt x="66" y="1105"/>
                </a:lnTo>
                <a:lnTo>
                  <a:pt x="68" y="1105"/>
                </a:lnTo>
                <a:lnTo>
                  <a:pt x="1442" y="1105"/>
                </a:lnTo>
                <a:lnTo>
                  <a:pt x="1490" y="1100"/>
                </a:lnTo>
                <a:lnTo>
                  <a:pt x="1534" y="1086"/>
                </a:lnTo>
                <a:lnTo>
                  <a:pt x="1574" y="1064"/>
                </a:lnTo>
                <a:lnTo>
                  <a:pt x="1608" y="1036"/>
                </a:lnTo>
                <a:lnTo>
                  <a:pt x="1637" y="1002"/>
                </a:lnTo>
                <a:lnTo>
                  <a:pt x="1657" y="961"/>
                </a:lnTo>
                <a:lnTo>
                  <a:pt x="1672" y="919"/>
                </a:lnTo>
                <a:lnTo>
                  <a:pt x="1676" y="871"/>
                </a:lnTo>
                <a:lnTo>
                  <a:pt x="1676" y="802"/>
                </a:lnTo>
                <a:lnTo>
                  <a:pt x="1672" y="754"/>
                </a:lnTo>
                <a:lnTo>
                  <a:pt x="1657" y="711"/>
                </a:lnTo>
                <a:lnTo>
                  <a:pt x="1637" y="670"/>
                </a:lnTo>
                <a:lnTo>
                  <a:pt x="1608" y="637"/>
                </a:lnTo>
                <a:lnTo>
                  <a:pt x="1574" y="609"/>
                </a:lnTo>
                <a:lnTo>
                  <a:pt x="1534" y="587"/>
                </a:lnTo>
                <a:lnTo>
                  <a:pt x="1490" y="572"/>
                </a:lnTo>
                <a:lnTo>
                  <a:pt x="1442" y="568"/>
                </a:lnTo>
                <a:lnTo>
                  <a:pt x="68" y="568"/>
                </a:lnTo>
                <a:lnTo>
                  <a:pt x="47" y="566"/>
                </a:lnTo>
                <a:lnTo>
                  <a:pt x="31" y="560"/>
                </a:lnTo>
                <a:lnTo>
                  <a:pt x="20" y="550"/>
                </a:lnTo>
                <a:lnTo>
                  <a:pt x="12" y="539"/>
                </a:lnTo>
                <a:lnTo>
                  <a:pt x="6" y="528"/>
                </a:lnTo>
                <a:lnTo>
                  <a:pt x="3" y="517"/>
                </a:lnTo>
                <a:lnTo>
                  <a:pt x="1" y="507"/>
                </a:lnTo>
                <a:lnTo>
                  <a:pt x="0" y="501"/>
                </a:lnTo>
                <a:lnTo>
                  <a:pt x="0" y="498"/>
                </a:lnTo>
                <a:lnTo>
                  <a:pt x="0" y="264"/>
                </a:lnTo>
                <a:lnTo>
                  <a:pt x="3" y="224"/>
                </a:lnTo>
                <a:lnTo>
                  <a:pt x="12" y="188"/>
                </a:lnTo>
                <a:lnTo>
                  <a:pt x="27" y="153"/>
                </a:lnTo>
                <a:lnTo>
                  <a:pt x="49" y="120"/>
                </a:lnTo>
                <a:lnTo>
                  <a:pt x="76" y="92"/>
                </a:lnTo>
                <a:lnTo>
                  <a:pt x="109" y="65"/>
                </a:lnTo>
                <a:lnTo>
                  <a:pt x="148" y="43"/>
                </a:lnTo>
                <a:lnTo>
                  <a:pt x="194" y="25"/>
                </a:lnTo>
                <a:lnTo>
                  <a:pt x="245" y="11"/>
                </a:lnTo>
                <a:lnTo>
                  <a:pt x="303" y="3"/>
                </a:lnTo>
                <a:lnTo>
                  <a:pt x="370"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4" name="Freeform 22"/>
          <p:cNvSpPr>
            <a:spLocks noEditPoints="1"/>
          </p:cNvSpPr>
          <p:nvPr/>
        </p:nvSpPr>
        <p:spPr bwMode="auto">
          <a:xfrm>
            <a:off x="1475813" y="4000403"/>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5" name="Rectangle 45"/>
          <p:cNvSpPr/>
          <p:nvPr/>
        </p:nvSpPr>
        <p:spPr>
          <a:xfrm>
            <a:off x="-103695" y="1181141"/>
            <a:ext cx="9370288" cy="663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ctr"/>
          <a:lstStyle/>
          <a:p>
            <a:pPr algn="ctr"/>
            <a:r>
              <a:rPr lang="he-IL" sz="2400" b="1" dirty="0">
                <a:ln w="0"/>
                <a:solidFill>
                  <a:schemeClr val="accent3"/>
                </a:solidFill>
                <a:effectLst>
                  <a:reflection blurRad="6350" stA="53000" endA="300" endPos="35500" dir="5400000" sy="-90000" algn="bl" rotWithShape="0"/>
                </a:effectLst>
              </a:rPr>
              <a:t>עלות כלכלית למשק בשל נזקים </a:t>
            </a:r>
            <a:r>
              <a:rPr lang="he-IL" sz="2400" b="1" dirty="0" err="1">
                <a:ln w="0"/>
                <a:solidFill>
                  <a:schemeClr val="accent3"/>
                </a:solidFill>
                <a:effectLst>
                  <a:reflection blurRad="6350" stA="53000" endA="300" endPos="35500" dir="5400000" sy="-90000" algn="bl" rotWithShape="0"/>
                </a:effectLst>
              </a:rPr>
              <a:t>מת"ד</a:t>
            </a:r>
            <a:r>
              <a:rPr lang="he-IL" sz="2400" b="1" dirty="0">
                <a:ln w="0"/>
                <a:solidFill>
                  <a:schemeClr val="accent3"/>
                </a:solidFill>
                <a:effectLst>
                  <a:reflection blurRad="6350" stA="53000" endA="300" endPos="35500" dir="5400000" sy="-90000" algn="bl" rotWithShape="0"/>
                </a:effectLst>
              </a:rPr>
              <a:t> ומאי ציות לחוק</a:t>
            </a:r>
            <a:endParaRPr lang="en-US" sz="2400" b="1" dirty="0">
              <a:ln w="0"/>
              <a:solidFill>
                <a:schemeClr val="accent3"/>
              </a:solidFill>
              <a:effectLst>
                <a:reflection blurRad="6350" stA="53000" endA="300" endPos="35500" dir="5400000" sy="-90000" algn="bl" rotWithShape="0"/>
              </a:effectLst>
            </a:endParaRPr>
          </a:p>
        </p:txBody>
      </p:sp>
      <p:sp>
        <p:nvSpPr>
          <p:cNvPr id="27" name="Freeform 24"/>
          <p:cNvSpPr>
            <a:spLocks/>
          </p:cNvSpPr>
          <p:nvPr/>
        </p:nvSpPr>
        <p:spPr bwMode="auto">
          <a:xfrm>
            <a:off x="982105" y="3757963"/>
            <a:ext cx="261242" cy="45743"/>
          </a:xfrm>
          <a:custGeom>
            <a:avLst/>
            <a:gdLst>
              <a:gd name="T0" fmla="*/ 117 w 1842"/>
              <a:gd name="T1" fmla="*/ 0 h 303"/>
              <a:gd name="T2" fmla="*/ 1725 w 1842"/>
              <a:gd name="T3" fmla="*/ 0 h 303"/>
              <a:gd name="T4" fmla="*/ 1757 w 1842"/>
              <a:gd name="T5" fmla="*/ 4 h 303"/>
              <a:gd name="T6" fmla="*/ 1784 w 1842"/>
              <a:gd name="T7" fmla="*/ 15 h 303"/>
              <a:gd name="T8" fmla="*/ 1808 w 1842"/>
              <a:gd name="T9" fmla="*/ 34 h 303"/>
              <a:gd name="T10" fmla="*/ 1827 w 1842"/>
              <a:gd name="T11" fmla="*/ 58 h 303"/>
              <a:gd name="T12" fmla="*/ 1838 w 1842"/>
              <a:gd name="T13" fmla="*/ 85 h 303"/>
              <a:gd name="T14" fmla="*/ 1842 w 1842"/>
              <a:gd name="T15" fmla="*/ 117 h 303"/>
              <a:gd name="T16" fmla="*/ 1842 w 1842"/>
              <a:gd name="T17" fmla="*/ 186 h 303"/>
              <a:gd name="T18" fmla="*/ 1838 w 1842"/>
              <a:gd name="T19" fmla="*/ 218 h 303"/>
              <a:gd name="T20" fmla="*/ 1827 w 1842"/>
              <a:gd name="T21" fmla="*/ 245 h 303"/>
              <a:gd name="T22" fmla="*/ 1808 w 1842"/>
              <a:gd name="T23" fmla="*/ 268 h 303"/>
              <a:gd name="T24" fmla="*/ 1784 w 1842"/>
              <a:gd name="T25" fmla="*/ 287 h 303"/>
              <a:gd name="T26" fmla="*/ 1757 w 1842"/>
              <a:gd name="T27" fmla="*/ 298 h 303"/>
              <a:gd name="T28" fmla="*/ 1725 w 1842"/>
              <a:gd name="T29" fmla="*/ 303 h 303"/>
              <a:gd name="T30" fmla="*/ 117 w 1842"/>
              <a:gd name="T31" fmla="*/ 303 h 303"/>
              <a:gd name="T32" fmla="*/ 85 w 1842"/>
              <a:gd name="T33" fmla="*/ 298 h 303"/>
              <a:gd name="T34" fmla="*/ 58 w 1842"/>
              <a:gd name="T35" fmla="*/ 287 h 303"/>
              <a:gd name="T36" fmla="*/ 34 w 1842"/>
              <a:gd name="T37" fmla="*/ 268 h 303"/>
              <a:gd name="T38" fmla="*/ 15 w 1842"/>
              <a:gd name="T39" fmla="*/ 245 h 303"/>
              <a:gd name="T40" fmla="*/ 4 w 1842"/>
              <a:gd name="T41" fmla="*/ 218 h 303"/>
              <a:gd name="T42" fmla="*/ 0 w 1842"/>
              <a:gd name="T43" fmla="*/ 186 h 303"/>
              <a:gd name="T44" fmla="*/ 0 w 1842"/>
              <a:gd name="T45" fmla="*/ 117 h 303"/>
              <a:gd name="T46" fmla="*/ 4 w 1842"/>
              <a:gd name="T47" fmla="*/ 85 h 303"/>
              <a:gd name="T48" fmla="*/ 15 w 1842"/>
              <a:gd name="T49" fmla="*/ 58 h 303"/>
              <a:gd name="T50" fmla="*/ 34 w 1842"/>
              <a:gd name="T51" fmla="*/ 34 h 303"/>
              <a:gd name="T52" fmla="*/ 58 w 1842"/>
              <a:gd name="T53" fmla="*/ 15 h 303"/>
              <a:gd name="T54" fmla="*/ 85 w 1842"/>
              <a:gd name="T55" fmla="*/ 4 h 303"/>
              <a:gd name="T56" fmla="*/ 117 w 1842"/>
              <a:gd name="T57"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42" h="303">
                <a:moveTo>
                  <a:pt x="117" y="0"/>
                </a:moveTo>
                <a:lnTo>
                  <a:pt x="1725" y="0"/>
                </a:lnTo>
                <a:lnTo>
                  <a:pt x="1757" y="4"/>
                </a:lnTo>
                <a:lnTo>
                  <a:pt x="1784" y="15"/>
                </a:lnTo>
                <a:lnTo>
                  <a:pt x="1808" y="34"/>
                </a:lnTo>
                <a:lnTo>
                  <a:pt x="1827" y="58"/>
                </a:lnTo>
                <a:lnTo>
                  <a:pt x="1838" y="85"/>
                </a:lnTo>
                <a:lnTo>
                  <a:pt x="1842" y="117"/>
                </a:lnTo>
                <a:lnTo>
                  <a:pt x="1842" y="186"/>
                </a:lnTo>
                <a:lnTo>
                  <a:pt x="1838" y="218"/>
                </a:lnTo>
                <a:lnTo>
                  <a:pt x="1827" y="245"/>
                </a:lnTo>
                <a:lnTo>
                  <a:pt x="1808" y="268"/>
                </a:lnTo>
                <a:lnTo>
                  <a:pt x="1784" y="287"/>
                </a:lnTo>
                <a:lnTo>
                  <a:pt x="1757" y="298"/>
                </a:lnTo>
                <a:lnTo>
                  <a:pt x="1725" y="303"/>
                </a:lnTo>
                <a:lnTo>
                  <a:pt x="117" y="303"/>
                </a:lnTo>
                <a:lnTo>
                  <a:pt x="85" y="298"/>
                </a:lnTo>
                <a:lnTo>
                  <a:pt x="58" y="287"/>
                </a:lnTo>
                <a:lnTo>
                  <a:pt x="34" y="268"/>
                </a:lnTo>
                <a:lnTo>
                  <a:pt x="15" y="245"/>
                </a:lnTo>
                <a:lnTo>
                  <a:pt x="4" y="218"/>
                </a:lnTo>
                <a:lnTo>
                  <a:pt x="0" y="186"/>
                </a:lnTo>
                <a:lnTo>
                  <a:pt x="0" y="117"/>
                </a:lnTo>
                <a:lnTo>
                  <a:pt x="4" y="85"/>
                </a:lnTo>
                <a:lnTo>
                  <a:pt x="15" y="58"/>
                </a:lnTo>
                <a:lnTo>
                  <a:pt x="34" y="34"/>
                </a:lnTo>
                <a:lnTo>
                  <a:pt x="58" y="15"/>
                </a:lnTo>
                <a:lnTo>
                  <a:pt x="85" y="4"/>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8" name="Freeform 26"/>
          <p:cNvSpPr>
            <a:spLocks/>
          </p:cNvSpPr>
          <p:nvPr/>
        </p:nvSpPr>
        <p:spPr bwMode="auto">
          <a:xfrm>
            <a:off x="949336" y="3861451"/>
            <a:ext cx="242825" cy="45743"/>
          </a:xfrm>
          <a:custGeom>
            <a:avLst/>
            <a:gdLst>
              <a:gd name="T0" fmla="*/ 117 w 1715"/>
              <a:gd name="T1" fmla="*/ 0 h 304"/>
              <a:gd name="T2" fmla="*/ 1598 w 1715"/>
              <a:gd name="T3" fmla="*/ 0 h 304"/>
              <a:gd name="T4" fmla="*/ 1629 w 1715"/>
              <a:gd name="T5" fmla="*/ 5 h 304"/>
              <a:gd name="T6" fmla="*/ 1656 w 1715"/>
              <a:gd name="T7" fmla="*/ 16 h 304"/>
              <a:gd name="T8" fmla="*/ 1680 w 1715"/>
              <a:gd name="T9" fmla="*/ 35 h 304"/>
              <a:gd name="T10" fmla="*/ 1699 w 1715"/>
              <a:gd name="T11" fmla="*/ 59 h 304"/>
              <a:gd name="T12" fmla="*/ 1710 w 1715"/>
              <a:gd name="T13" fmla="*/ 87 h 304"/>
              <a:gd name="T14" fmla="*/ 1715 w 1715"/>
              <a:gd name="T15" fmla="*/ 117 h 304"/>
              <a:gd name="T16" fmla="*/ 1715 w 1715"/>
              <a:gd name="T17" fmla="*/ 187 h 304"/>
              <a:gd name="T18" fmla="*/ 1710 w 1715"/>
              <a:gd name="T19" fmla="*/ 219 h 304"/>
              <a:gd name="T20" fmla="*/ 1699 w 1715"/>
              <a:gd name="T21" fmla="*/ 245 h 304"/>
              <a:gd name="T22" fmla="*/ 1680 w 1715"/>
              <a:gd name="T23" fmla="*/ 269 h 304"/>
              <a:gd name="T24" fmla="*/ 1656 w 1715"/>
              <a:gd name="T25" fmla="*/ 288 h 304"/>
              <a:gd name="T26" fmla="*/ 1629 w 1715"/>
              <a:gd name="T27" fmla="*/ 299 h 304"/>
              <a:gd name="T28" fmla="*/ 1598 w 1715"/>
              <a:gd name="T29" fmla="*/ 304 h 304"/>
              <a:gd name="T30" fmla="*/ 117 w 1715"/>
              <a:gd name="T31" fmla="*/ 304 h 304"/>
              <a:gd name="T32" fmla="*/ 85 w 1715"/>
              <a:gd name="T33" fmla="*/ 299 h 304"/>
              <a:gd name="T34" fmla="*/ 59 w 1715"/>
              <a:gd name="T35" fmla="*/ 288 h 304"/>
              <a:gd name="T36" fmla="*/ 35 w 1715"/>
              <a:gd name="T37" fmla="*/ 269 h 304"/>
              <a:gd name="T38" fmla="*/ 16 w 1715"/>
              <a:gd name="T39" fmla="*/ 245 h 304"/>
              <a:gd name="T40" fmla="*/ 5 w 1715"/>
              <a:gd name="T41" fmla="*/ 219 h 304"/>
              <a:gd name="T42" fmla="*/ 0 w 1715"/>
              <a:gd name="T43" fmla="*/ 187 h 304"/>
              <a:gd name="T44" fmla="*/ 0 w 1715"/>
              <a:gd name="T45" fmla="*/ 117 h 304"/>
              <a:gd name="T46" fmla="*/ 5 w 1715"/>
              <a:gd name="T47" fmla="*/ 87 h 304"/>
              <a:gd name="T48" fmla="*/ 16 w 1715"/>
              <a:gd name="T49" fmla="*/ 59 h 304"/>
              <a:gd name="T50" fmla="*/ 35 w 1715"/>
              <a:gd name="T51" fmla="*/ 35 h 304"/>
              <a:gd name="T52" fmla="*/ 59 w 1715"/>
              <a:gd name="T53" fmla="*/ 16 h 304"/>
              <a:gd name="T54" fmla="*/ 85 w 1715"/>
              <a:gd name="T55" fmla="*/ 5 h 304"/>
              <a:gd name="T56" fmla="*/ 117 w 1715"/>
              <a:gd name="T5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5" h="304">
                <a:moveTo>
                  <a:pt x="117" y="0"/>
                </a:moveTo>
                <a:lnTo>
                  <a:pt x="1598" y="0"/>
                </a:lnTo>
                <a:lnTo>
                  <a:pt x="1629" y="5"/>
                </a:lnTo>
                <a:lnTo>
                  <a:pt x="1656" y="16"/>
                </a:lnTo>
                <a:lnTo>
                  <a:pt x="1680" y="35"/>
                </a:lnTo>
                <a:lnTo>
                  <a:pt x="1699" y="59"/>
                </a:lnTo>
                <a:lnTo>
                  <a:pt x="1710" y="87"/>
                </a:lnTo>
                <a:lnTo>
                  <a:pt x="1715" y="117"/>
                </a:lnTo>
                <a:lnTo>
                  <a:pt x="1715" y="187"/>
                </a:lnTo>
                <a:lnTo>
                  <a:pt x="1710" y="219"/>
                </a:lnTo>
                <a:lnTo>
                  <a:pt x="1699" y="245"/>
                </a:lnTo>
                <a:lnTo>
                  <a:pt x="1680" y="269"/>
                </a:lnTo>
                <a:lnTo>
                  <a:pt x="1656" y="288"/>
                </a:lnTo>
                <a:lnTo>
                  <a:pt x="1629" y="299"/>
                </a:lnTo>
                <a:lnTo>
                  <a:pt x="1598" y="304"/>
                </a:lnTo>
                <a:lnTo>
                  <a:pt x="117" y="304"/>
                </a:lnTo>
                <a:lnTo>
                  <a:pt x="85" y="299"/>
                </a:lnTo>
                <a:lnTo>
                  <a:pt x="59" y="288"/>
                </a:lnTo>
                <a:lnTo>
                  <a:pt x="35" y="269"/>
                </a:lnTo>
                <a:lnTo>
                  <a:pt x="16" y="245"/>
                </a:lnTo>
                <a:lnTo>
                  <a:pt x="5" y="219"/>
                </a:lnTo>
                <a:lnTo>
                  <a:pt x="0" y="187"/>
                </a:lnTo>
                <a:lnTo>
                  <a:pt x="0" y="117"/>
                </a:lnTo>
                <a:lnTo>
                  <a:pt x="5" y="87"/>
                </a:lnTo>
                <a:lnTo>
                  <a:pt x="16" y="59"/>
                </a:lnTo>
                <a:lnTo>
                  <a:pt x="35" y="35"/>
                </a:lnTo>
                <a:lnTo>
                  <a:pt x="59" y="16"/>
                </a:lnTo>
                <a:lnTo>
                  <a:pt x="85" y="5"/>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32" name="כותרת משנה 4"/>
          <p:cNvSpPr txBox="1">
            <a:spLocks/>
          </p:cNvSpPr>
          <p:nvPr/>
        </p:nvSpPr>
        <p:spPr>
          <a:xfrm>
            <a:off x="0" y="5913929"/>
            <a:ext cx="9142372" cy="860854"/>
          </a:xfrm>
          <a:prstGeom prst="rect">
            <a:avLst/>
          </a:prstGeom>
          <a:solidFill>
            <a:schemeClr val="accent3">
              <a:lumMod val="20000"/>
              <a:lumOff val="80000"/>
            </a:schemeClr>
          </a:solidFill>
        </p:spPr>
        <p:txBody>
          <a:bodyPr>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ctr" rtl="1">
              <a:buNone/>
            </a:pPr>
            <a:r>
              <a:rPr lang="he-IL" sz="2200" b="1" dirty="0">
                <a:ln w="0"/>
                <a:solidFill>
                  <a:schemeClr val="accent3"/>
                </a:solidFill>
                <a:effectLst>
                  <a:reflection blurRad="6350" stA="53000" endA="300" endPos="35500" dir="5400000" sy="-90000" algn="bl" rotWithShape="0"/>
                </a:effectLst>
              </a:rPr>
              <a:t>אגף פיקוח ובקרת רכב וארגונים הוקם בחודש אוקטובר 2019 במטרה לרכז מאמצים בשיפור בטיחות רכב כבד. </a:t>
            </a:r>
          </a:p>
        </p:txBody>
      </p:sp>
      <p:pic>
        <p:nvPicPr>
          <p:cNvPr id="10"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0" y="-5012"/>
            <a:ext cx="9144000" cy="1025012"/>
          </a:xfrm>
          <a:prstGeom prst="rect">
            <a:avLst/>
          </a:prstGeom>
          <a:noFill/>
        </p:spPr>
      </p:pic>
      <p:sp>
        <p:nvSpPr>
          <p:cNvPr id="11" name="מציין מיקום תוכן 2"/>
          <p:cNvSpPr txBox="1">
            <a:spLocks/>
          </p:cNvSpPr>
          <p:nvPr/>
        </p:nvSpPr>
        <p:spPr>
          <a:xfrm>
            <a:off x="273377" y="2055043"/>
            <a:ext cx="8444241" cy="3667027"/>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vert="horz" lIns="182880" tIns="91440">
            <a:normAutofit fontScale="625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buFont typeface="Wingdings 2"/>
              <a:buNone/>
            </a:pPr>
            <a:endParaRPr lang="he-IL" sz="900" dirty="0"/>
          </a:p>
          <a:p>
            <a:pPr marL="214313" indent="-214313" algn="r" defTabSz="914240" rtl="1">
              <a:buFont typeface="Wingdings" panose="05000000000000000000" pitchFamily="2" charset="2"/>
              <a:buChar char="Ø"/>
            </a:pPr>
            <a:r>
              <a:rPr lang="he-IL" sz="2600" b="1" dirty="0">
                <a:solidFill>
                  <a:srgbClr val="0070C0"/>
                </a:solidFill>
                <a:latin typeface="Gisha" panose="020B0502040204020203" pitchFamily="34" charset="-79"/>
                <a:cs typeface="Gisha" panose="020B0502040204020203" pitchFamily="34" charset="-79"/>
              </a:rPr>
              <a:t>עלות תאונות הדרכים בישראל, נכון לשנת 2018, הינה כ-17 מיליארד ₪ לשנה, המהווים כ-1.3% מהתוצר הלאומי</a:t>
            </a:r>
            <a:r>
              <a:rPr lang="he-IL" sz="2600" dirty="0">
                <a:solidFill>
                  <a:srgbClr val="0070C0"/>
                </a:solidFill>
                <a:latin typeface="Gisha" panose="020B0502040204020203" pitchFamily="34" charset="-79"/>
                <a:cs typeface="Gisha" panose="020B0502040204020203" pitchFamily="34" charset="-79"/>
              </a:rPr>
              <a:t>. 55,400 תאונות, 79,709 נפגעים, ו-316 הרוגים (מחקר</a:t>
            </a:r>
            <a:r>
              <a:rPr lang="en-US" sz="2600" dirty="0">
                <a:solidFill>
                  <a:srgbClr val="0070C0"/>
                </a:solidFill>
                <a:latin typeface="Gisha" panose="020B0502040204020203" pitchFamily="34" charset="-79"/>
                <a:cs typeface="Gisha" panose="020B0502040204020203" pitchFamily="34" charset="-79"/>
              </a:rPr>
              <a:t>.(BDO </a:t>
            </a:r>
            <a:endParaRPr lang="he-IL" sz="2600" dirty="0">
              <a:solidFill>
                <a:srgbClr val="0070C0"/>
              </a:solidFill>
              <a:latin typeface="Gisha" panose="020B0502040204020203" pitchFamily="34" charset="-79"/>
              <a:cs typeface="Gisha" panose="020B0502040204020203" pitchFamily="34" charset="-79"/>
            </a:endParaRPr>
          </a:p>
          <a:p>
            <a:pPr marL="214313" indent="-214313" algn="r" defTabSz="914240" rtl="1">
              <a:buFont typeface="Wingdings" panose="05000000000000000000" pitchFamily="2" charset="2"/>
              <a:buChar char="Ø"/>
            </a:pPr>
            <a:endParaRPr lang="en-US" sz="2600" dirty="0">
              <a:solidFill>
                <a:srgbClr val="0070C0"/>
              </a:solidFill>
              <a:latin typeface="Gisha" panose="020B0502040204020203" pitchFamily="34" charset="-79"/>
              <a:cs typeface="Gisha" panose="020B0502040204020203" pitchFamily="34" charset="-79"/>
            </a:endParaRPr>
          </a:p>
          <a:p>
            <a:pPr marL="214313" indent="-214313" algn="r" defTabSz="914240" rtl="1">
              <a:buFont typeface="Wingdings" panose="05000000000000000000" pitchFamily="2" charset="2"/>
              <a:buChar char="Ø"/>
            </a:pPr>
            <a:r>
              <a:rPr lang="he-IL" sz="2600" b="1" dirty="0">
                <a:solidFill>
                  <a:srgbClr val="0070C0"/>
                </a:solidFill>
                <a:latin typeface="Gisha" panose="020B0502040204020203" pitchFamily="34" charset="-79"/>
                <a:cs typeface="Gisha" panose="020B0502040204020203" pitchFamily="34" charset="-79"/>
              </a:rPr>
              <a:t>נזק בשל גודש ופקקים - 35 מיליארד ₪ בשנה (נתוני משרד האוצר).</a:t>
            </a:r>
          </a:p>
          <a:p>
            <a:pPr algn="r" defTabSz="914240" rtl="1"/>
            <a:endParaRPr lang="he-IL" sz="2600" dirty="0">
              <a:solidFill>
                <a:srgbClr val="0070C0"/>
              </a:solidFill>
              <a:latin typeface="Gisha" panose="020B0502040204020203" pitchFamily="34" charset="-79"/>
              <a:cs typeface="Gisha" panose="020B0502040204020203" pitchFamily="34" charset="-79"/>
            </a:endParaRPr>
          </a:p>
          <a:p>
            <a:pPr marL="214313" indent="-214313" algn="r" defTabSz="914240" rtl="1">
              <a:buFont typeface="Wingdings" panose="05000000000000000000" pitchFamily="2" charset="2"/>
              <a:buChar char="Ø"/>
            </a:pPr>
            <a:r>
              <a:rPr lang="he-IL" sz="2600" b="1" kern="0" dirty="0">
                <a:solidFill>
                  <a:srgbClr val="0070C0"/>
                </a:solidFill>
                <a:latin typeface="Gisha" panose="020B0502040204020203" pitchFamily="34" charset="-79"/>
                <a:cs typeface="Gisha" panose="020B0502040204020203" pitchFamily="34" charset="-79"/>
              </a:rPr>
              <a:t>חלק ניכר מהגודש נגרם בגין חסימת כבישים בשל אירועי חומ"ס, נזק בשל ריתום מטענים</a:t>
            </a:r>
          </a:p>
          <a:p>
            <a:pPr algn="r" defTabSz="914240" rtl="1"/>
            <a:r>
              <a:rPr lang="he-IL" sz="2600" b="1" kern="0" dirty="0">
                <a:solidFill>
                  <a:srgbClr val="0070C0"/>
                </a:solidFill>
                <a:latin typeface="Gisha" panose="020B0502040204020203" pitchFamily="34" charset="-79"/>
                <a:cs typeface="Gisha" panose="020B0502040204020203" pitchFamily="34" charset="-79"/>
              </a:rPr>
              <a:t>    לקוי ועוד. </a:t>
            </a:r>
          </a:p>
          <a:p>
            <a:pPr algn="r" defTabSz="914240" rtl="1"/>
            <a:endParaRPr lang="he-IL" sz="2600" b="1" kern="0" dirty="0">
              <a:solidFill>
                <a:srgbClr val="0070C0"/>
              </a:solidFill>
              <a:latin typeface="Gisha" panose="020B0502040204020203" pitchFamily="34" charset="-79"/>
              <a:cs typeface="Gisha" panose="020B0502040204020203" pitchFamily="34" charset="-79"/>
            </a:endParaRPr>
          </a:p>
          <a:p>
            <a:pPr marL="214313" indent="-214313" algn="r" defTabSz="914240" rtl="1">
              <a:buFont typeface="Wingdings" panose="05000000000000000000" pitchFamily="2" charset="2"/>
              <a:buChar char="Ø"/>
            </a:pPr>
            <a:r>
              <a:rPr lang="he-IL" sz="2600" b="1" dirty="0">
                <a:solidFill>
                  <a:srgbClr val="0070C0"/>
                </a:solidFill>
                <a:latin typeface="Gisha" panose="020B0502040204020203" pitchFamily="34" charset="-79"/>
                <a:cs typeface="Gisha" panose="020B0502040204020203" pitchFamily="34" charset="-79"/>
              </a:rPr>
              <a:t>הרס תשתיות </a:t>
            </a:r>
            <a:r>
              <a:rPr lang="he-IL" sz="2600" dirty="0">
                <a:solidFill>
                  <a:srgbClr val="0070C0"/>
                </a:solidFill>
                <a:latin typeface="Gisha" panose="020B0502040204020203" pitchFamily="34" charset="-79"/>
                <a:cs typeface="Gisha" panose="020B0502040204020203" pitchFamily="34" charset="-79"/>
              </a:rPr>
              <a:t>כתוצאה ממשאיות הנושאות משקל עודף (כבישים, גשרים, מנהרות)</a:t>
            </a:r>
          </a:p>
          <a:p>
            <a:pPr algn="r" defTabSz="914240" rtl="1"/>
            <a:endParaRPr lang="he-IL" sz="2600" dirty="0">
              <a:solidFill>
                <a:srgbClr val="0070C0"/>
              </a:solidFill>
              <a:latin typeface="Gisha" panose="020B0502040204020203" pitchFamily="34" charset="-79"/>
              <a:cs typeface="Gisha" panose="020B0502040204020203" pitchFamily="34" charset="-79"/>
            </a:endParaRPr>
          </a:p>
          <a:p>
            <a:pPr marL="257175" indent="-257175" algn="r" defTabSz="914240" rtl="1">
              <a:lnSpc>
                <a:spcPct val="150000"/>
              </a:lnSpc>
              <a:buFont typeface="Wingdings" panose="05000000000000000000" pitchFamily="2" charset="2"/>
              <a:buChar char="Ø"/>
            </a:pPr>
            <a:r>
              <a:rPr lang="he-IL" sz="2600" b="1" kern="0" dirty="0">
                <a:solidFill>
                  <a:srgbClr val="0070C0"/>
                </a:solidFill>
                <a:latin typeface="Gisha" panose="020B0502040204020203" pitchFamily="34" charset="-79"/>
                <a:cs typeface="Gisha" panose="020B0502040204020203" pitchFamily="34" charset="-79"/>
              </a:rPr>
              <a:t>עלות שיקום תשתיות  </a:t>
            </a:r>
            <a:r>
              <a:rPr lang="he-IL" sz="2600" kern="0" dirty="0">
                <a:solidFill>
                  <a:srgbClr val="0070C0"/>
                </a:solidFill>
                <a:latin typeface="Gisha" panose="020B0502040204020203" pitchFamily="34" charset="-79"/>
                <a:cs typeface="Gisha" panose="020B0502040204020203" pitchFamily="34" charset="-79"/>
              </a:rPr>
              <a:t>לדוגמא עלות </a:t>
            </a:r>
            <a:r>
              <a:rPr lang="he-IL" sz="2600" b="1" kern="0" dirty="0">
                <a:solidFill>
                  <a:srgbClr val="0070C0"/>
                </a:solidFill>
                <a:latin typeface="Gisha" panose="020B0502040204020203" pitchFamily="34" charset="-79"/>
                <a:cs typeface="Gisha" panose="020B0502040204020203" pitchFamily="34" charset="-79"/>
              </a:rPr>
              <a:t>ריבוד בינעירוני – 1.455 מיליארד ₪ בשנה</a:t>
            </a:r>
          </a:p>
          <a:p>
            <a:pPr algn="r" defTabSz="914240" rtl="1">
              <a:lnSpc>
                <a:spcPct val="150000"/>
              </a:lnSpc>
            </a:pPr>
            <a:endParaRPr lang="he-IL" sz="2600" b="1" kern="0" dirty="0">
              <a:solidFill>
                <a:srgbClr val="0070C0"/>
              </a:solidFill>
              <a:latin typeface="Gisha" panose="020B0502040204020203" pitchFamily="34" charset="-79"/>
              <a:cs typeface="Gisha" panose="020B0502040204020203" pitchFamily="34" charset="-79"/>
            </a:endParaRPr>
          </a:p>
          <a:p>
            <a:pPr marL="257175" indent="-257175" algn="r" defTabSz="914240" rtl="1">
              <a:lnSpc>
                <a:spcPct val="150000"/>
              </a:lnSpc>
              <a:buFont typeface="Wingdings" panose="05000000000000000000" pitchFamily="2" charset="2"/>
              <a:buChar char="Ø"/>
            </a:pPr>
            <a:r>
              <a:rPr lang="he-IL" sz="2600" kern="0" dirty="0">
                <a:solidFill>
                  <a:srgbClr val="0070C0"/>
                </a:solidFill>
                <a:latin typeface="Gisha" panose="020B0502040204020203" pitchFamily="34" charset="-79"/>
                <a:cs typeface="Gisha" panose="020B0502040204020203" pitchFamily="34" charset="-79"/>
              </a:rPr>
              <a:t>טיפול בתשתיות "אדומות"</a:t>
            </a:r>
          </a:p>
          <a:p>
            <a:pPr marL="0" indent="0">
              <a:buFont typeface="Wingdings 2"/>
              <a:buNone/>
            </a:pPr>
            <a:endParaRPr lang="he-IL" dirty="0"/>
          </a:p>
        </p:txBody>
      </p:sp>
    </p:spTree>
    <p:extLst>
      <p:ext uri="{BB962C8B-B14F-4D97-AF65-F5344CB8AC3E}">
        <p14:creationId xmlns:p14="http://schemas.microsoft.com/office/powerpoint/2010/main" val="2944841692"/>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4294967295"/>
          </p:nvPr>
        </p:nvSpPr>
        <p:spPr>
          <a:xfrm>
            <a:off x="301925" y="1269597"/>
            <a:ext cx="8574656" cy="5251973"/>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p>
            <a:pPr marL="0" indent="0">
              <a:buNone/>
            </a:pPr>
            <a:endParaRPr lang="he-IL" sz="900" dirty="0"/>
          </a:p>
          <a:p>
            <a:pPr marL="0" indent="0">
              <a:buNone/>
            </a:pPr>
            <a:endParaRPr lang="he-IL" sz="1500" b="1" dirty="0">
              <a:solidFill>
                <a:prstClr val="black">
                  <a:lumMod val="65000"/>
                  <a:lumOff val="35000"/>
                </a:prstClr>
              </a:solidFill>
              <a:latin typeface="Calibri" panose="020F0502020204030204" pitchFamily="34" charset="0"/>
              <a:cs typeface="Calibri" panose="020F0502020204030204" pitchFamily="34" charset="0"/>
            </a:endParaRPr>
          </a:p>
        </p:txBody>
      </p:sp>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3999" cy="1020000"/>
          </a:xfrm>
          <a:prstGeom prst="rect">
            <a:avLst/>
          </a:prstGeom>
          <a:noFill/>
        </p:spPr>
      </p:pic>
      <p:sp>
        <p:nvSpPr>
          <p:cNvPr id="17" name="Rectangle 48"/>
          <p:cNvSpPr/>
          <p:nvPr/>
        </p:nvSpPr>
        <p:spPr>
          <a:xfrm>
            <a:off x="561307" y="4817238"/>
            <a:ext cx="1994120" cy="553998"/>
          </a:xfrm>
          <a:prstGeom prst="rect">
            <a:avLst/>
          </a:prstGeom>
        </p:spPr>
        <p:txBody>
          <a:bodyPr wrap="square">
            <a:spAutoFit/>
          </a:bodyPr>
          <a:lstStyle/>
          <a:p>
            <a:pPr algn="r" rtl="1"/>
            <a:r>
              <a:rPr lang="he-IL" sz="1500" b="1" dirty="0">
                <a:solidFill>
                  <a:prstClr val="black">
                    <a:lumMod val="65000"/>
                    <a:lumOff val="35000"/>
                  </a:prstClr>
                </a:solidFill>
                <a:latin typeface="Calibri" panose="020F0502020204030204" pitchFamily="34" charset="0"/>
                <a:cs typeface="Calibri" panose="020F0502020204030204" pitchFamily="34" charset="0"/>
              </a:rPr>
              <a:t>95% מההובלה בישראל מבוצעת במשאיות</a:t>
            </a:r>
          </a:p>
        </p:txBody>
      </p:sp>
      <p:sp>
        <p:nvSpPr>
          <p:cNvPr id="18" name="Rectangle 49"/>
          <p:cNvSpPr/>
          <p:nvPr/>
        </p:nvSpPr>
        <p:spPr>
          <a:xfrm>
            <a:off x="301925" y="3029685"/>
            <a:ext cx="3088644" cy="1015663"/>
          </a:xfrm>
          <a:prstGeom prst="rect">
            <a:avLst/>
          </a:prstGeom>
        </p:spPr>
        <p:txBody>
          <a:bodyPr wrap="square">
            <a:spAutoFit/>
          </a:bodyPr>
          <a:lstStyle/>
          <a:p>
            <a:pPr marL="285750" indent="-285750" algn="r" rtl="1">
              <a:buFont typeface="Wingdings" panose="05000000000000000000" pitchFamily="2" charset="2"/>
              <a:buChar char="ü"/>
            </a:pPr>
            <a:r>
              <a:rPr lang="he-IL" sz="1500" b="1" dirty="0">
                <a:solidFill>
                  <a:prstClr val="black">
                    <a:lumMod val="65000"/>
                    <a:lumOff val="35000"/>
                  </a:prstClr>
                </a:solidFill>
                <a:latin typeface="Calibri" panose="020F0502020204030204" pitchFamily="34" charset="0"/>
                <a:cs typeface="Calibri" panose="020F0502020204030204" pitchFamily="34" charset="0"/>
              </a:rPr>
              <a:t>15,000 חברות הובלה </a:t>
            </a:r>
            <a:r>
              <a:rPr lang="he-IL" sz="1500" dirty="0">
                <a:solidFill>
                  <a:prstClr val="black">
                    <a:lumMod val="65000"/>
                    <a:lumOff val="35000"/>
                  </a:prstClr>
                </a:solidFill>
                <a:latin typeface="Calibri" panose="020F0502020204030204" pitchFamily="34" charset="0"/>
                <a:cs typeface="Calibri" panose="020F0502020204030204" pitchFamily="34" charset="0"/>
              </a:rPr>
              <a:t>בפריסה ארצית</a:t>
            </a:r>
          </a:p>
          <a:p>
            <a:pPr marL="285750" indent="-285750" algn="r" rtl="1">
              <a:buFont typeface="Wingdings" panose="05000000000000000000" pitchFamily="2" charset="2"/>
              <a:buChar char="ü"/>
            </a:pPr>
            <a:r>
              <a:rPr lang="he-IL" sz="1500" b="1" dirty="0">
                <a:solidFill>
                  <a:prstClr val="black">
                    <a:lumMod val="65000"/>
                    <a:lumOff val="35000"/>
                  </a:prstClr>
                </a:solidFill>
                <a:latin typeface="Calibri" panose="020F0502020204030204" pitchFamily="34" charset="0"/>
                <a:cs typeface="Calibri" panose="020F0502020204030204" pitchFamily="34" charset="0"/>
              </a:rPr>
              <a:t>65,000 כלי רכב כבדים</a:t>
            </a:r>
          </a:p>
          <a:p>
            <a:pPr marL="285750" indent="-285750" algn="r" rtl="1">
              <a:buFont typeface="Wingdings" panose="05000000000000000000" pitchFamily="2" charset="2"/>
              <a:buChar char="ü"/>
            </a:pPr>
            <a:r>
              <a:rPr lang="he-IL" sz="1500" b="1" dirty="0">
                <a:solidFill>
                  <a:prstClr val="black">
                    <a:lumMod val="65000"/>
                    <a:lumOff val="35000"/>
                  </a:prstClr>
                </a:solidFill>
                <a:latin typeface="Calibri" panose="020F0502020204030204" pitchFamily="34" charset="0"/>
                <a:cs typeface="Calibri" panose="020F0502020204030204" pitchFamily="34" charset="0"/>
              </a:rPr>
              <a:t>2,100 קציני בטיחות בתעבורה</a:t>
            </a:r>
          </a:p>
          <a:p>
            <a:pPr marL="285750" indent="-285750" algn="r" rtl="1">
              <a:buFont typeface="Wingdings" panose="05000000000000000000" pitchFamily="2" charset="2"/>
              <a:buChar char="ü"/>
            </a:pPr>
            <a:r>
              <a:rPr lang="he-IL" sz="1500" dirty="0">
                <a:solidFill>
                  <a:prstClr val="black">
                    <a:lumMod val="65000"/>
                    <a:lumOff val="35000"/>
                  </a:prstClr>
                </a:solidFill>
                <a:latin typeface="Calibri" panose="020F0502020204030204" pitchFamily="34" charset="0"/>
                <a:cs typeface="Calibri" panose="020F0502020204030204" pitchFamily="34" charset="0"/>
              </a:rPr>
              <a:t> </a:t>
            </a:r>
            <a:r>
              <a:rPr lang="he-IL" sz="1500" b="1" dirty="0">
                <a:solidFill>
                  <a:prstClr val="black">
                    <a:lumMod val="65000"/>
                    <a:lumOff val="35000"/>
                  </a:prstClr>
                </a:solidFill>
                <a:latin typeface="Calibri" panose="020F0502020204030204" pitchFamily="34" charset="0"/>
                <a:cs typeface="Calibri" panose="020F0502020204030204" pitchFamily="34" charset="0"/>
              </a:rPr>
              <a:t>4,000 בעלי תפקידים בפיקוח</a:t>
            </a:r>
          </a:p>
        </p:txBody>
      </p:sp>
      <p:sp>
        <p:nvSpPr>
          <p:cNvPr id="19" name="Rectangle 50"/>
          <p:cNvSpPr/>
          <p:nvPr/>
        </p:nvSpPr>
        <p:spPr>
          <a:xfrm>
            <a:off x="6408093" y="3025222"/>
            <a:ext cx="1994120" cy="784830"/>
          </a:xfrm>
          <a:prstGeom prst="rect">
            <a:avLst/>
          </a:prstGeom>
        </p:spPr>
        <p:txBody>
          <a:bodyPr wrap="square">
            <a:spAutoFit/>
          </a:bodyPr>
          <a:lstStyle/>
          <a:p>
            <a:pPr algn="r" rtl="1"/>
            <a:r>
              <a:rPr lang="he-IL" sz="1500" dirty="0">
                <a:solidFill>
                  <a:prstClr val="black">
                    <a:lumMod val="65000"/>
                    <a:lumOff val="35000"/>
                  </a:prstClr>
                </a:solidFill>
                <a:latin typeface="Calibri" panose="020F0502020204030204" pitchFamily="34" charset="0"/>
                <a:cs typeface="Calibri" panose="020F0502020204030204" pitchFamily="34" charset="0"/>
              </a:rPr>
              <a:t>מתוך סך חברות ההובלה, </a:t>
            </a:r>
            <a:r>
              <a:rPr lang="he-IL" sz="1500" b="1" dirty="0">
                <a:solidFill>
                  <a:prstClr val="black">
                    <a:lumMod val="65000"/>
                    <a:lumOff val="35000"/>
                  </a:prstClr>
                </a:solidFill>
                <a:latin typeface="Calibri" panose="020F0502020204030204" pitchFamily="34" charset="0"/>
                <a:cs typeface="Calibri" panose="020F0502020204030204" pitchFamily="34" charset="0"/>
              </a:rPr>
              <a:t>כ-1,700 </a:t>
            </a:r>
            <a:r>
              <a:rPr lang="he-IL" sz="1500" dirty="0">
                <a:solidFill>
                  <a:prstClr val="black">
                    <a:lumMod val="65000"/>
                    <a:lumOff val="35000"/>
                  </a:prstClr>
                </a:solidFill>
                <a:latin typeface="Calibri" panose="020F0502020204030204" pitchFamily="34" charset="0"/>
                <a:cs typeface="Calibri" panose="020F0502020204030204" pitchFamily="34" charset="0"/>
              </a:rPr>
              <a:t>מורשות להוביל </a:t>
            </a:r>
            <a:r>
              <a:rPr lang="he-IL" sz="1500" b="1" dirty="0" err="1">
                <a:solidFill>
                  <a:srgbClr val="002060"/>
                </a:solidFill>
                <a:latin typeface="Calibri" panose="020F0502020204030204" pitchFamily="34" charset="0"/>
                <a:cs typeface="Calibri" panose="020F0502020204030204" pitchFamily="34" charset="0"/>
              </a:rPr>
              <a:t>חומ"ס</a:t>
            </a:r>
            <a:r>
              <a:rPr lang="he-IL" sz="1500" dirty="0">
                <a:solidFill>
                  <a:prstClr val="black">
                    <a:lumMod val="65000"/>
                    <a:lumOff val="35000"/>
                  </a:prstClr>
                </a:solidFill>
                <a:latin typeface="Calibri" panose="020F0502020204030204" pitchFamily="34" charset="0"/>
                <a:cs typeface="Calibri" panose="020F0502020204030204" pitchFamily="34" charset="0"/>
              </a:rPr>
              <a:t> </a:t>
            </a:r>
            <a:r>
              <a:rPr lang="he-IL" sz="1500" b="1" dirty="0">
                <a:solidFill>
                  <a:prstClr val="black">
                    <a:lumMod val="65000"/>
                    <a:lumOff val="35000"/>
                  </a:prstClr>
                </a:solidFill>
                <a:latin typeface="Calibri" panose="020F0502020204030204" pitchFamily="34" charset="0"/>
                <a:cs typeface="Calibri" panose="020F0502020204030204" pitchFamily="34" charset="0"/>
              </a:rPr>
              <a:t>ב-11,500 משאיות</a:t>
            </a:r>
          </a:p>
        </p:txBody>
      </p:sp>
      <p:sp>
        <p:nvSpPr>
          <p:cNvPr id="20" name="Rectangle 51"/>
          <p:cNvSpPr/>
          <p:nvPr/>
        </p:nvSpPr>
        <p:spPr>
          <a:xfrm>
            <a:off x="6413710" y="4839419"/>
            <a:ext cx="2163959" cy="1015663"/>
          </a:xfrm>
          <a:prstGeom prst="rect">
            <a:avLst/>
          </a:prstGeom>
        </p:spPr>
        <p:txBody>
          <a:bodyPr wrap="square">
            <a:spAutoFit/>
          </a:bodyPr>
          <a:lstStyle/>
          <a:p>
            <a:pPr algn="r"/>
            <a:r>
              <a:rPr lang="he-IL" sz="1500" b="1" dirty="0">
                <a:solidFill>
                  <a:prstClr val="black">
                    <a:lumMod val="65000"/>
                    <a:lumOff val="35000"/>
                  </a:prstClr>
                </a:solidFill>
                <a:latin typeface="Calibri" panose="020F0502020204030204" pitchFamily="34" charset="0"/>
                <a:cs typeface="Calibri" panose="020F0502020204030204" pitchFamily="34" charset="0"/>
              </a:rPr>
              <a:t>התאגדויות מקצועיות</a:t>
            </a:r>
            <a:r>
              <a:rPr lang="he-IL" sz="1500" dirty="0">
                <a:solidFill>
                  <a:prstClr val="black">
                    <a:lumMod val="65000"/>
                    <a:lumOff val="35000"/>
                  </a:prstClr>
                </a:solidFill>
                <a:latin typeface="Calibri" panose="020F0502020204030204" pitchFamily="34" charset="0"/>
                <a:cs typeface="Calibri" panose="020F0502020204030204" pitchFamily="34" charset="0"/>
              </a:rPr>
              <a:t>: מועצת המובילים, איגוד קציני הבטיחות בתעבורה, אמ"ת ועוד</a:t>
            </a:r>
          </a:p>
        </p:txBody>
      </p:sp>
      <p:grpSp>
        <p:nvGrpSpPr>
          <p:cNvPr id="21" name="Group 24"/>
          <p:cNvGrpSpPr/>
          <p:nvPr/>
        </p:nvGrpSpPr>
        <p:grpSpPr>
          <a:xfrm>
            <a:off x="2683112" y="3808379"/>
            <a:ext cx="2129590" cy="2075448"/>
            <a:chOff x="2310063" y="2526631"/>
            <a:chExt cx="2839453" cy="2767264"/>
          </a:xfrm>
          <a:effectLst/>
        </p:grpSpPr>
        <p:sp>
          <p:nvSpPr>
            <p:cNvPr id="22" name="Teardrop 1"/>
            <p:cNvSpPr/>
            <p:nvPr/>
          </p:nvSpPr>
          <p:spPr>
            <a:xfrm>
              <a:off x="2310063" y="2526631"/>
              <a:ext cx="2839453" cy="2767264"/>
            </a:xfrm>
            <a:prstGeom prst="teardrop">
              <a:avLst/>
            </a:prstGeom>
            <a:solidFill>
              <a:schemeClr val="accent4">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23" name="Oval 3"/>
            <p:cNvSpPr/>
            <p:nvPr/>
          </p:nvSpPr>
          <p:spPr>
            <a:xfrm>
              <a:off x="2479443" y="2675823"/>
              <a:ext cx="2468880" cy="2468880"/>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grpSp>
      <p:grpSp>
        <p:nvGrpSpPr>
          <p:cNvPr id="24" name="Group 73"/>
          <p:cNvGrpSpPr/>
          <p:nvPr/>
        </p:nvGrpSpPr>
        <p:grpSpPr>
          <a:xfrm>
            <a:off x="5017542" y="3885534"/>
            <a:ext cx="1481088" cy="1507340"/>
            <a:chOff x="6675925" y="3681154"/>
            <a:chExt cx="1974784" cy="2009786"/>
          </a:xfrm>
          <a:effectLst>
            <a:outerShdw blurRad="266700" dist="38100" dir="18900000" algn="bl" rotWithShape="0">
              <a:prstClr val="black">
                <a:alpha val="40000"/>
              </a:prstClr>
            </a:outerShdw>
          </a:effectLst>
        </p:grpSpPr>
        <p:sp>
          <p:nvSpPr>
            <p:cNvPr id="25" name="Teardrop 2"/>
            <p:cNvSpPr/>
            <p:nvPr/>
          </p:nvSpPr>
          <p:spPr>
            <a:xfrm rot="16200000">
              <a:off x="6658424" y="3698655"/>
              <a:ext cx="2009786" cy="1974784"/>
            </a:xfrm>
            <a:prstGeom prst="teardrop">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26" name="Oval 39"/>
            <p:cNvSpPr/>
            <p:nvPr/>
          </p:nvSpPr>
          <p:spPr>
            <a:xfrm>
              <a:off x="6794637" y="3817366"/>
              <a:ext cx="1737360" cy="1737360"/>
            </a:xfrm>
            <a:prstGeom prst="ellipse">
              <a:avLst/>
            </a:prstGeom>
            <a:solidFill>
              <a:schemeClr val="accent5">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grpSp>
      <p:grpSp>
        <p:nvGrpSpPr>
          <p:cNvPr id="27" name="Group 10"/>
          <p:cNvGrpSpPr/>
          <p:nvPr/>
        </p:nvGrpSpPr>
        <p:grpSpPr>
          <a:xfrm>
            <a:off x="5020246" y="2478221"/>
            <a:ext cx="1279860" cy="1267846"/>
            <a:chOff x="6679531" y="1804736"/>
            <a:chExt cx="1706480" cy="1690461"/>
          </a:xfrm>
        </p:grpSpPr>
        <p:sp>
          <p:nvSpPr>
            <p:cNvPr id="28" name="Teardrop 4"/>
            <p:cNvSpPr/>
            <p:nvPr/>
          </p:nvSpPr>
          <p:spPr>
            <a:xfrm rot="10800000">
              <a:off x="6679531" y="1804736"/>
              <a:ext cx="1706480" cy="1690461"/>
            </a:xfrm>
            <a:prstGeom prst="teardrop">
              <a:avLst/>
            </a:prstGeom>
            <a:solidFill>
              <a:schemeClr val="accent6">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29" name="Oval 8"/>
            <p:cNvSpPr/>
            <p:nvPr/>
          </p:nvSpPr>
          <p:spPr>
            <a:xfrm>
              <a:off x="6801251" y="1918446"/>
              <a:ext cx="1463040" cy="1463040"/>
            </a:xfrm>
            <a:prstGeom prst="ellipse">
              <a:avLst/>
            </a:prstGeom>
            <a:solidFill>
              <a:schemeClr val="accent6"/>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grpSp>
      <p:grpSp>
        <p:nvGrpSpPr>
          <p:cNvPr id="30" name="Group 71"/>
          <p:cNvGrpSpPr/>
          <p:nvPr/>
        </p:nvGrpSpPr>
        <p:grpSpPr>
          <a:xfrm>
            <a:off x="3589093" y="2438011"/>
            <a:ext cx="1223609" cy="1263314"/>
            <a:chOff x="4771326" y="1751122"/>
            <a:chExt cx="1631479" cy="1684419"/>
          </a:xfrm>
          <a:effectLst>
            <a:outerShdw blurRad="266700" dist="38100" dir="18900000" algn="bl" rotWithShape="0">
              <a:prstClr val="black">
                <a:alpha val="40000"/>
              </a:prstClr>
            </a:outerShdw>
          </a:effectLst>
        </p:grpSpPr>
        <p:grpSp>
          <p:nvGrpSpPr>
            <p:cNvPr id="31" name="Group 5"/>
            <p:cNvGrpSpPr/>
            <p:nvPr/>
          </p:nvGrpSpPr>
          <p:grpSpPr>
            <a:xfrm>
              <a:off x="4771326" y="1751122"/>
              <a:ext cx="1631479" cy="1684419"/>
              <a:chOff x="4771326" y="1751122"/>
              <a:chExt cx="1631479" cy="1684419"/>
            </a:xfrm>
          </p:grpSpPr>
          <p:sp>
            <p:nvSpPr>
              <p:cNvPr id="36" name="Teardrop 6"/>
              <p:cNvSpPr/>
              <p:nvPr/>
            </p:nvSpPr>
            <p:spPr>
              <a:xfrm rot="5400000">
                <a:off x="4744856" y="1777592"/>
                <a:ext cx="1684419" cy="1631479"/>
              </a:xfrm>
              <a:prstGeom prst="teardrop">
                <a:avLst/>
              </a:prstGeom>
              <a:solidFill>
                <a:schemeClr val="accent2">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37" name="Oval 7"/>
              <p:cNvSpPr/>
              <p:nvPr/>
            </p:nvSpPr>
            <p:spPr>
              <a:xfrm>
                <a:off x="4878405" y="1884671"/>
                <a:ext cx="1417320" cy="1417320"/>
              </a:xfrm>
              <a:prstGeom prst="ellipse">
                <a:avLst/>
              </a:prstGeom>
              <a:solidFill>
                <a:schemeClr val="accent2"/>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grpSp>
        <p:grpSp>
          <p:nvGrpSpPr>
            <p:cNvPr id="32" name="Group 32"/>
            <p:cNvGrpSpPr>
              <a:grpSpLocks noChangeAspect="1"/>
            </p:cNvGrpSpPr>
            <p:nvPr/>
          </p:nvGrpSpPr>
          <p:grpSpPr bwMode="auto">
            <a:xfrm>
              <a:off x="5359270" y="2247889"/>
              <a:ext cx="455590" cy="728381"/>
              <a:chOff x="3748" y="379"/>
              <a:chExt cx="1458" cy="2331"/>
            </a:xfrm>
            <a:solidFill>
              <a:schemeClr val="bg1"/>
            </a:solidFill>
          </p:grpSpPr>
          <p:sp>
            <p:nvSpPr>
              <p:cNvPr id="33" name="Freeform 34"/>
              <p:cNvSpPr>
                <a:spLocks/>
              </p:cNvSpPr>
              <p:nvPr/>
            </p:nvSpPr>
            <p:spPr bwMode="auto">
              <a:xfrm>
                <a:off x="4086" y="635"/>
                <a:ext cx="782" cy="780"/>
              </a:xfrm>
              <a:custGeom>
                <a:avLst/>
                <a:gdLst>
                  <a:gd name="T0" fmla="*/ 862 w 1564"/>
                  <a:gd name="T1" fmla="*/ 4 h 1561"/>
                  <a:gd name="T2" fmla="*/ 1014 w 1564"/>
                  <a:gd name="T3" fmla="*/ 36 h 1561"/>
                  <a:gd name="T4" fmla="*/ 1155 w 1564"/>
                  <a:gd name="T5" fmla="*/ 95 h 1561"/>
                  <a:gd name="T6" fmla="*/ 1279 w 1564"/>
                  <a:gd name="T7" fmla="*/ 179 h 1561"/>
                  <a:gd name="T8" fmla="*/ 1384 w 1564"/>
                  <a:gd name="T9" fmla="*/ 285 h 1561"/>
                  <a:gd name="T10" fmla="*/ 1469 w 1564"/>
                  <a:gd name="T11" fmla="*/ 409 h 1561"/>
                  <a:gd name="T12" fmla="*/ 1529 w 1564"/>
                  <a:gd name="T13" fmla="*/ 550 h 1561"/>
                  <a:gd name="T14" fmla="*/ 1560 w 1564"/>
                  <a:gd name="T15" fmla="*/ 701 h 1561"/>
                  <a:gd name="T16" fmla="*/ 1560 w 1564"/>
                  <a:gd name="T17" fmla="*/ 806 h 1561"/>
                  <a:gd name="T18" fmla="*/ 1535 w 1564"/>
                  <a:gd name="T19" fmla="*/ 849 h 1561"/>
                  <a:gd name="T20" fmla="*/ 1492 w 1564"/>
                  <a:gd name="T21" fmla="*/ 873 h 1561"/>
                  <a:gd name="T22" fmla="*/ 1441 w 1564"/>
                  <a:gd name="T23" fmla="*/ 873 h 1561"/>
                  <a:gd name="T24" fmla="*/ 1399 w 1564"/>
                  <a:gd name="T25" fmla="*/ 849 h 1561"/>
                  <a:gd name="T26" fmla="*/ 1375 w 1564"/>
                  <a:gd name="T27" fmla="*/ 806 h 1561"/>
                  <a:gd name="T28" fmla="*/ 1367 w 1564"/>
                  <a:gd name="T29" fmla="*/ 713 h 1561"/>
                  <a:gd name="T30" fmla="*/ 1337 w 1564"/>
                  <a:gd name="T31" fmla="*/ 582 h 1561"/>
                  <a:gd name="T32" fmla="*/ 1279 w 1564"/>
                  <a:gd name="T33" fmla="*/ 466 h 1561"/>
                  <a:gd name="T34" fmla="*/ 1198 w 1564"/>
                  <a:gd name="T35" fmla="*/ 365 h 1561"/>
                  <a:gd name="T36" fmla="*/ 1098 w 1564"/>
                  <a:gd name="T37" fmla="*/ 284 h 1561"/>
                  <a:gd name="T38" fmla="*/ 980 w 1564"/>
                  <a:gd name="T39" fmla="*/ 227 h 1561"/>
                  <a:gd name="T40" fmla="*/ 851 w 1564"/>
                  <a:gd name="T41" fmla="*/ 196 h 1561"/>
                  <a:gd name="T42" fmla="*/ 713 w 1564"/>
                  <a:gd name="T43" fmla="*/ 196 h 1561"/>
                  <a:gd name="T44" fmla="*/ 584 w 1564"/>
                  <a:gd name="T45" fmla="*/ 227 h 1561"/>
                  <a:gd name="T46" fmla="*/ 466 w 1564"/>
                  <a:gd name="T47" fmla="*/ 284 h 1561"/>
                  <a:gd name="T48" fmla="*/ 366 w 1564"/>
                  <a:gd name="T49" fmla="*/ 365 h 1561"/>
                  <a:gd name="T50" fmla="*/ 285 w 1564"/>
                  <a:gd name="T51" fmla="*/ 466 h 1561"/>
                  <a:gd name="T52" fmla="*/ 227 w 1564"/>
                  <a:gd name="T53" fmla="*/ 582 h 1561"/>
                  <a:gd name="T54" fmla="*/ 197 w 1564"/>
                  <a:gd name="T55" fmla="*/ 713 h 1561"/>
                  <a:gd name="T56" fmla="*/ 197 w 1564"/>
                  <a:gd name="T57" fmla="*/ 849 h 1561"/>
                  <a:gd name="T58" fmla="*/ 227 w 1564"/>
                  <a:gd name="T59" fmla="*/ 979 h 1561"/>
                  <a:gd name="T60" fmla="*/ 285 w 1564"/>
                  <a:gd name="T61" fmla="*/ 1096 h 1561"/>
                  <a:gd name="T62" fmla="*/ 366 w 1564"/>
                  <a:gd name="T63" fmla="*/ 1197 h 1561"/>
                  <a:gd name="T64" fmla="*/ 466 w 1564"/>
                  <a:gd name="T65" fmla="*/ 1278 h 1561"/>
                  <a:gd name="T66" fmla="*/ 584 w 1564"/>
                  <a:gd name="T67" fmla="*/ 1335 h 1561"/>
                  <a:gd name="T68" fmla="*/ 713 w 1564"/>
                  <a:gd name="T69" fmla="*/ 1366 h 1561"/>
                  <a:gd name="T70" fmla="*/ 840 w 1564"/>
                  <a:gd name="T71" fmla="*/ 1366 h 1561"/>
                  <a:gd name="T72" fmla="*/ 952 w 1564"/>
                  <a:gd name="T73" fmla="*/ 1344 h 1561"/>
                  <a:gd name="T74" fmla="*/ 1057 w 1564"/>
                  <a:gd name="T75" fmla="*/ 1301 h 1561"/>
                  <a:gd name="T76" fmla="*/ 1106 w 1564"/>
                  <a:gd name="T77" fmla="*/ 1290 h 1561"/>
                  <a:gd name="T78" fmla="*/ 1153 w 1564"/>
                  <a:gd name="T79" fmla="*/ 1304 h 1561"/>
                  <a:gd name="T80" fmla="*/ 1187 w 1564"/>
                  <a:gd name="T81" fmla="*/ 1341 h 1561"/>
                  <a:gd name="T82" fmla="*/ 1199 w 1564"/>
                  <a:gd name="T83" fmla="*/ 1390 h 1561"/>
                  <a:gd name="T84" fmla="*/ 1184 w 1564"/>
                  <a:gd name="T85" fmla="*/ 1436 h 1561"/>
                  <a:gd name="T86" fmla="*/ 1148 w 1564"/>
                  <a:gd name="T87" fmla="*/ 1471 h 1561"/>
                  <a:gd name="T88" fmla="*/ 1007 w 1564"/>
                  <a:gd name="T89" fmla="*/ 1528 h 1561"/>
                  <a:gd name="T90" fmla="*/ 858 w 1564"/>
                  <a:gd name="T91" fmla="*/ 1557 h 1561"/>
                  <a:gd name="T92" fmla="*/ 702 w 1564"/>
                  <a:gd name="T93" fmla="*/ 1557 h 1561"/>
                  <a:gd name="T94" fmla="*/ 550 w 1564"/>
                  <a:gd name="T95" fmla="*/ 1526 h 1561"/>
                  <a:gd name="T96" fmla="*/ 409 w 1564"/>
                  <a:gd name="T97" fmla="*/ 1467 h 1561"/>
                  <a:gd name="T98" fmla="*/ 285 w 1564"/>
                  <a:gd name="T99" fmla="*/ 1383 h 1561"/>
                  <a:gd name="T100" fmla="*/ 180 w 1564"/>
                  <a:gd name="T101" fmla="*/ 1277 h 1561"/>
                  <a:gd name="T102" fmla="*/ 95 w 1564"/>
                  <a:gd name="T103" fmla="*/ 1153 h 1561"/>
                  <a:gd name="T104" fmla="*/ 35 w 1564"/>
                  <a:gd name="T105" fmla="*/ 1012 h 1561"/>
                  <a:gd name="T106" fmla="*/ 4 w 1564"/>
                  <a:gd name="T107" fmla="*/ 860 h 1561"/>
                  <a:gd name="T108" fmla="*/ 4 w 1564"/>
                  <a:gd name="T109" fmla="*/ 701 h 1561"/>
                  <a:gd name="T110" fmla="*/ 35 w 1564"/>
                  <a:gd name="T111" fmla="*/ 550 h 1561"/>
                  <a:gd name="T112" fmla="*/ 95 w 1564"/>
                  <a:gd name="T113" fmla="*/ 409 h 1561"/>
                  <a:gd name="T114" fmla="*/ 180 w 1564"/>
                  <a:gd name="T115" fmla="*/ 285 h 1561"/>
                  <a:gd name="T116" fmla="*/ 285 w 1564"/>
                  <a:gd name="T117" fmla="*/ 179 h 1561"/>
                  <a:gd name="T118" fmla="*/ 409 w 1564"/>
                  <a:gd name="T119" fmla="*/ 95 h 1561"/>
                  <a:gd name="T120" fmla="*/ 550 w 1564"/>
                  <a:gd name="T121" fmla="*/ 36 h 1561"/>
                  <a:gd name="T122" fmla="*/ 702 w 1564"/>
                  <a:gd name="T123" fmla="*/ 4 h 1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64" h="1561">
                    <a:moveTo>
                      <a:pt x="782" y="0"/>
                    </a:moveTo>
                    <a:lnTo>
                      <a:pt x="862" y="4"/>
                    </a:lnTo>
                    <a:lnTo>
                      <a:pt x="939" y="17"/>
                    </a:lnTo>
                    <a:lnTo>
                      <a:pt x="1014" y="36"/>
                    </a:lnTo>
                    <a:lnTo>
                      <a:pt x="1086" y="61"/>
                    </a:lnTo>
                    <a:lnTo>
                      <a:pt x="1155" y="95"/>
                    </a:lnTo>
                    <a:lnTo>
                      <a:pt x="1218" y="134"/>
                    </a:lnTo>
                    <a:lnTo>
                      <a:pt x="1279" y="179"/>
                    </a:lnTo>
                    <a:lnTo>
                      <a:pt x="1334" y="228"/>
                    </a:lnTo>
                    <a:lnTo>
                      <a:pt x="1384" y="285"/>
                    </a:lnTo>
                    <a:lnTo>
                      <a:pt x="1430" y="344"/>
                    </a:lnTo>
                    <a:lnTo>
                      <a:pt x="1469" y="409"/>
                    </a:lnTo>
                    <a:lnTo>
                      <a:pt x="1502" y="477"/>
                    </a:lnTo>
                    <a:lnTo>
                      <a:pt x="1529" y="550"/>
                    </a:lnTo>
                    <a:lnTo>
                      <a:pt x="1547" y="624"/>
                    </a:lnTo>
                    <a:lnTo>
                      <a:pt x="1560" y="701"/>
                    </a:lnTo>
                    <a:lnTo>
                      <a:pt x="1564" y="780"/>
                    </a:lnTo>
                    <a:lnTo>
                      <a:pt x="1560" y="806"/>
                    </a:lnTo>
                    <a:lnTo>
                      <a:pt x="1550" y="829"/>
                    </a:lnTo>
                    <a:lnTo>
                      <a:pt x="1535" y="849"/>
                    </a:lnTo>
                    <a:lnTo>
                      <a:pt x="1515" y="864"/>
                    </a:lnTo>
                    <a:lnTo>
                      <a:pt x="1492" y="873"/>
                    </a:lnTo>
                    <a:lnTo>
                      <a:pt x="1466" y="877"/>
                    </a:lnTo>
                    <a:lnTo>
                      <a:pt x="1441" y="873"/>
                    </a:lnTo>
                    <a:lnTo>
                      <a:pt x="1418" y="864"/>
                    </a:lnTo>
                    <a:lnTo>
                      <a:pt x="1399" y="849"/>
                    </a:lnTo>
                    <a:lnTo>
                      <a:pt x="1384" y="829"/>
                    </a:lnTo>
                    <a:lnTo>
                      <a:pt x="1375" y="806"/>
                    </a:lnTo>
                    <a:lnTo>
                      <a:pt x="1371" y="780"/>
                    </a:lnTo>
                    <a:lnTo>
                      <a:pt x="1367" y="713"/>
                    </a:lnTo>
                    <a:lnTo>
                      <a:pt x="1356" y="647"/>
                    </a:lnTo>
                    <a:lnTo>
                      <a:pt x="1337" y="582"/>
                    </a:lnTo>
                    <a:lnTo>
                      <a:pt x="1311" y="523"/>
                    </a:lnTo>
                    <a:lnTo>
                      <a:pt x="1279" y="466"/>
                    </a:lnTo>
                    <a:lnTo>
                      <a:pt x="1241" y="413"/>
                    </a:lnTo>
                    <a:lnTo>
                      <a:pt x="1198" y="365"/>
                    </a:lnTo>
                    <a:lnTo>
                      <a:pt x="1151" y="322"/>
                    </a:lnTo>
                    <a:lnTo>
                      <a:pt x="1098" y="284"/>
                    </a:lnTo>
                    <a:lnTo>
                      <a:pt x="1041" y="253"/>
                    </a:lnTo>
                    <a:lnTo>
                      <a:pt x="980" y="227"/>
                    </a:lnTo>
                    <a:lnTo>
                      <a:pt x="917" y="208"/>
                    </a:lnTo>
                    <a:lnTo>
                      <a:pt x="851" y="196"/>
                    </a:lnTo>
                    <a:lnTo>
                      <a:pt x="782" y="192"/>
                    </a:lnTo>
                    <a:lnTo>
                      <a:pt x="713" y="196"/>
                    </a:lnTo>
                    <a:lnTo>
                      <a:pt x="647" y="208"/>
                    </a:lnTo>
                    <a:lnTo>
                      <a:pt x="584" y="227"/>
                    </a:lnTo>
                    <a:lnTo>
                      <a:pt x="523" y="253"/>
                    </a:lnTo>
                    <a:lnTo>
                      <a:pt x="466" y="284"/>
                    </a:lnTo>
                    <a:lnTo>
                      <a:pt x="413" y="322"/>
                    </a:lnTo>
                    <a:lnTo>
                      <a:pt x="366" y="365"/>
                    </a:lnTo>
                    <a:lnTo>
                      <a:pt x="323" y="413"/>
                    </a:lnTo>
                    <a:lnTo>
                      <a:pt x="285" y="466"/>
                    </a:lnTo>
                    <a:lnTo>
                      <a:pt x="253" y="523"/>
                    </a:lnTo>
                    <a:lnTo>
                      <a:pt x="227" y="582"/>
                    </a:lnTo>
                    <a:lnTo>
                      <a:pt x="208" y="647"/>
                    </a:lnTo>
                    <a:lnTo>
                      <a:pt x="197" y="713"/>
                    </a:lnTo>
                    <a:lnTo>
                      <a:pt x="193" y="780"/>
                    </a:lnTo>
                    <a:lnTo>
                      <a:pt x="197" y="849"/>
                    </a:lnTo>
                    <a:lnTo>
                      <a:pt x="208" y="915"/>
                    </a:lnTo>
                    <a:lnTo>
                      <a:pt x="227" y="979"/>
                    </a:lnTo>
                    <a:lnTo>
                      <a:pt x="253" y="1039"/>
                    </a:lnTo>
                    <a:lnTo>
                      <a:pt x="285" y="1096"/>
                    </a:lnTo>
                    <a:lnTo>
                      <a:pt x="323" y="1149"/>
                    </a:lnTo>
                    <a:lnTo>
                      <a:pt x="366" y="1197"/>
                    </a:lnTo>
                    <a:lnTo>
                      <a:pt x="413" y="1240"/>
                    </a:lnTo>
                    <a:lnTo>
                      <a:pt x="466" y="1278"/>
                    </a:lnTo>
                    <a:lnTo>
                      <a:pt x="523" y="1309"/>
                    </a:lnTo>
                    <a:lnTo>
                      <a:pt x="584" y="1335"/>
                    </a:lnTo>
                    <a:lnTo>
                      <a:pt x="647" y="1354"/>
                    </a:lnTo>
                    <a:lnTo>
                      <a:pt x="713" y="1366"/>
                    </a:lnTo>
                    <a:lnTo>
                      <a:pt x="782" y="1370"/>
                    </a:lnTo>
                    <a:lnTo>
                      <a:pt x="840" y="1366"/>
                    </a:lnTo>
                    <a:lnTo>
                      <a:pt x="897" y="1358"/>
                    </a:lnTo>
                    <a:lnTo>
                      <a:pt x="952" y="1344"/>
                    </a:lnTo>
                    <a:lnTo>
                      <a:pt x="1006" y="1325"/>
                    </a:lnTo>
                    <a:lnTo>
                      <a:pt x="1057" y="1301"/>
                    </a:lnTo>
                    <a:lnTo>
                      <a:pt x="1082" y="1292"/>
                    </a:lnTo>
                    <a:lnTo>
                      <a:pt x="1106" y="1290"/>
                    </a:lnTo>
                    <a:lnTo>
                      <a:pt x="1130" y="1294"/>
                    </a:lnTo>
                    <a:lnTo>
                      <a:pt x="1153" y="1304"/>
                    </a:lnTo>
                    <a:lnTo>
                      <a:pt x="1172" y="1320"/>
                    </a:lnTo>
                    <a:lnTo>
                      <a:pt x="1187" y="1341"/>
                    </a:lnTo>
                    <a:lnTo>
                      <a:pt x="1196" y="1364"/>
                    </a:lnTo>
                    <a:lnTo>
                      <a:pt x="1199" y="1390"/>
                    </a:lnTo>
                    <a:lnTo>
                      <a:pt x="1194" y="1414"/>
                    </a:lnTo>
                    <a:lnTo>
                      <a:pt x="1184" y="1436"/>
                    </a:lnTo>
                    <a:lnTo>
                      <a:pt x="1168" y="1456"/>
                    </a:lnTo>
                    <a:lnTo>
                      <a:pt x="1148" y="1471"/>
                    </a:lnTo>
                    <a:lnTo>
                      <a:pt x="1079" y="1503"/>
                    </a:lnTo>
                    <a:lnTo>
                      <a:pt x="1007" y="1528"/>
                    </a:lnTo>
                    <a:lnTo>
                      <a:pt x="933" y="1547"/>
                    </a:lnTo>
                    <a:lnTo>
                      <a:pt x="858" y="1557"/>
                    </a:lnTo>
                    <a:lnTo>
                      <a:pt x="782" y="1561"/>
                    </a:lnTo>
                    <a:lnTo>
                      <a:pt x="702" y="1557"/>
                    </a:lnTo>
                    <a:lnTo>
                      <a:pt x="625" y="1545"/>
                    </a:lnTo>
                    <a:lnTo>
                      <a:pt x="550" y="1526"/>
                    </a:lnTo>
                    <a:lnTo>
                      <a:pt x="478" y="1499"/>
                    </a:lnTo>
                    <a:lnTo>
                      <a:pt x="409" y="1467"/>
                    </a:lnTo>
                    <a:lnTo>
                      <a:pt x="346" y="1428"/>
                    </a:lnTo>
                    <a:lnTo>
                      <a:pt x="285" y="1383"/>
                    </a:lnTo>
                    <a:lnTo>
                      <a:pt x="230" y="1332"/>
                    </a:lnTo>
                    <a:lnTo>
                      <a:pt x="180" y="1277"/>
                    </a:lnTo>
                    <a:lnTo>
                      <a:pt x="134" y="1217"/>
                    </a:lnTo>
                    <a:lnTo>
                      <a:pt x="95" y="1153"/>
                    </a:lnTo>
                    <a:lnTo>
                      <a:pt x="62" y="1084"/>
                    </a:lnTo>
                    <a:lnTo>
                      <a:pt x="35" y="1012"/>
                    </a:lnTo>
                    <a:lnTo>
                      <a:pt x="17" y="938"/>
                    </a:lnTo>
                    <a:lnTo>
                      <a:pt x="4" y="860"/>
                    </a:lnTo>
                    <a:lnTo>
                      <a:pt x="0" y="780"/>
                    </a:lnTo>
                    <a:lnTo>
                      <a:pt x="4" y="701"/>
                    </a:lnTo>
                    <a:lnTo>
                      <a:pt x="17" y="624"/>
                    </a:lnTo>
                    <a:lnTo>
                      <a:pt x="35" y="550"/>
                    </a:lnTo>
                    <a:lnTo>
                      <a:pt x="62" y="477"/>
                    </a:lnTo>
                    <a:lnTo>
                      <a:pt x="95" y="409"/>
                    </a:lnTo>
                    <a:lnTo>
                      <a:pt x="134" y="344"/>
                    </a:lnTo>
                    <a:lnTo>
                      <a:pt x="180" y="285"/>
                    </a:lnTo>
                    <a:lnTo>
                      <a:pt x="230" y="228"/>
                    </a:lnTo>
                    <a:lnTo>
                      <a:pt x="285" y="179"/>
                    </a:lnTo>
                    <a:lnTo>
                      <a:pt x="346" y="134"/>
                    </a:lnTo>
                    <a:lnTo>
                      <a:pt x="409" y="95"/>
                    </a:lnTo>
                    <a:lnTo>
                      <a:pt x="478" y="61"/>
                    </a:lnTo>
                    <a:lnTo>
                      <a:pt x="550" y="36"/>
                    </a:lnTo>
                    <a:lnTo>
                      <a:pt x="625" y="17"/>
                    </a:lnTo>
                    <a:lnTo>
                      <a:pt x="702" y="4"/>
                    </a:lnTo>
                    <a:lnTo>
                      <a:pt x="782" y="0"/>
                    </a:lnTo>
                    <a:close/>
                  </a:path>
                </a:pathLst>
              </a:custGeom>
              <a:grpFill/>
              <a:ln w="1905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sp>
            <p:nvSpPr>
              <p:cNvPr id="34" name="Freeform 35"/>
              <p:cNvSpPr>
                <a:spLocks noEditPoints="1"/>
              </p:cNvSpPr>
              <p:nvPr/>
            </p:nvSpPr>
            <p:spPr bwMode="auto">
              <a:xfrm>
                <a:off x="3831" y="379"/>
                <a:ext cx="1292" cy="1956"/>
              </a:xfrm>
              <a:custGeom>
                <a:avLst/>
                <a:gdLst>
                  <a:gd name="T0" fmla="*/ 1015 w 2584"/>
                  <a:gd name="T1" fmla="*/ 228 h 3913"/>
                  <a:gd name="T2" fmla="*/ 687 w 2584"/>
                  <a:gd name="T3" fmla="*/ 374 h 3913"/>
                  <a:gd name="T4" fmla="*/ 427 w 2584"/>
                  <a:gd name="T5" fmla="*/ 614 h 3913"/>
                  <a:gd name="T6" fmla="*/ 254 w 2584"/>
                  <a:gd name="T7" fmla="*/ 927 h 3913"/>
                  <a:gd name="T8" fmla="*/ 192 w 2584"/>
                  <a:gd name="T9" fmla="*/ 1291 h 3913"/>
                  <a:gd name="T10" fmla="*/ 246 w 2584"/>
                  <a:gd name="T11" fmla="*/ 1824 h 3913"/>
                  <a:gd name="T12" fmla="*/ 382 w 2584"/>
                  <a:gd name="T13" fmla="*/ 2303 h 3913"/>
                  <a:gd name="T14" fmla="*/ 568 w 2584"/>
                  <a:gd name="T15" fmla="*/ 2716 h 3913"/>
                  <a:gd name="T16" fmla="*/ 771 w 2584"/>
                  <a:gd name="T17" fmla="*/ 3053 h 3913"/>
                  <a:gd name="T18" fmla="*/ 977 w 2584"/>
                  <a:gd name="T19" fmla="*/ 3336 h 3913"/>
                  <a:gd name="T20" fmla="*/ 1161 w 2584"/>
                  <a:gd name="T21" fmla="*/ 3550 h 3913"/>
                  <a:gd name="T22" fmla="*/ 1295 w 2584"/>
                  <a:gd name="T23" fmla="*/ 3687 h 3913"/>
                  <a:gd name="T24" fmla="*/ 1428 w 2584"/>
                  <a:gd name="T25" fmla="*/ 3560 h 3913"/>
                  <a:gd name="T26" fmla="*/ 1611 w 2584"/>
                  <a:gd name="T27" fmla="*/ 3361 h 3913"/>
                  <a:gd name="T28" fmla="*/ 1814 w 2584"/>
                  <a:gd name="T29" fmla="*/ 3092 h 3913"/>
                  <a:gd name="T30" fmla="*/ 2005 w 2584"/>
                  <a:gd name="T31" fmla="*/ 2785 h 3913"/>
                  <a:gd name="T32" fmla="*/ 2182 w 2584"/>
                  <a:gd name="T33" fmla="*/ 2402 h 3913"/>
                  <a:gd name="T34" fmla="*/ 2319 w 2584"/>
                  <a:gd name="T35" fmla="*/ 1948 h 3913"/>
                  <a:gd name="T36" fmla="*/ 2388 w 2584"/>
                  <a:gd name="T37" fmla="*/ 1430 h 3913"/>
                  <a:gd name="T38" fmla="*/ 2357 w 2584"/>
                  <a:gd name="T39" fmla="*/ 1015 h 3913"/>
                  <a:gd name="T40" fmla="*/ 2210 w 2584"/>
                  <a:gd name="T41" fmla="*/ 687 h 3913"/>
                  <a:gd name="T42" fmla="*/ 1970 w 2584"/>
                  <a:gd name="T43" fmla="*/ 426 h 3913"/>
                  <a:gd name="T44" fmla="*/ 1657 w 2584"/>
                  <a:gd name="T45" fmla="*/ 255 h 3913"/>
                  <a:gd name="T46" fmla="*/ 1292 w 2584"/>
                  <a:gd name="T47" fmla="*/ 193 h 3913"/>
                  <a:gd name="T48" fmla="*/ 1501 w 2584"/>
                  <a:gd name="T49" fmla="*/ 18 h 3913"/>
                  <a:gd name="T50" fmla="*/ 1886 w 2584"/>
                  <a:gd name="T51" fmla="*/ 144 h 3913"/>
                  <a:gd name="T52" fmla="*/ 2206 w 2584"/>
                  <a:gd name="T53" fmla="*/ 379 h 3913"/>
                  <a:gd name="T54" fmla="*/ 2440 w 2584"/>
                  <a:gd name="T55" fmla="*/ 699 h 3913"/>
                  <a:gd name="T56" fmla="*/ 2568 w 2584"/>
                  <a:gd name="T57" fmla="*/ 1082 h 3913"/>
                  <a:gd name="T58" fmla="*/ 2572 w 2584"/>
                  <a:gd name="T59" fmla="*/ 1568 h 3913"/>
                  <a:gd name="T60" fmla="*/ 2487 w 2584"/>
                  <a:gd name="T61" fmla="*/ 2076 h 3913"/>
                  <a:gd name="T62" fmla="*/ 2341 w 2584"/>
                  <a:gd name="T63" fmla="*/ 2522 h 3913"/>
                  <a:gd name="T64" fmla="*/ 2160 w 2584"/>
                  <a:gd name="T65" fmla="*/ 2901 h 3913"/>
                  <a:gd name="T66" fmla="*/ 1970 w 2584"/>
                  <a:gd name="T67" fmla="*/ 3208 h 3913"/>
                  <a:gd name="T68" fmla="*/ 1759 w 2584"/>
                  <a:gd name="T69" fmla="*/ 3483 h 3913"/>
                  <a:gd name="T70" fmla="*/ 1571 w 2584"/>
                  <a:gd name="T71" fmla="*/ 3690 h 3913"/>
                  <a:gd name="T72" fmla="*/ 1430 w 2584"/>
                  <a:gd name="T73" fmla="*/ 3826 h 3913"/>
                  <a:gd name="T74" fmla="*/ 1355 w 2584"/>
                  <a:gd name="T75" fmla="*/ 3888 h 3913"/>
                  <a:gd name="T76" fmla="*/ 1292 w 2584"/>
                  <a:gd name="T77" fmla="*/ 3913 h 3913"/>
                  <a:gd name="T78" fmla="*/ 1225 w 2584"/>
                  <a:gd name="T79" fmla="*/ 3886 h 3913"/>
                  <a:gd name="T80" fmla="*/ 1158 w 2584"/>
                  <a:gd name="T81" fmla="*/ 3823 h 3913"/>
                  <a:gd name="T82" fmla="*/ 1030 w 2584"/>
                  <a:gd name="T83" fmla="*/ 3693 h 3913"/>
                  <a:gd name="T84" fmla="*/ 860 w 2584"/>
                  <a:gd name="T85" fmla="*/ 3496 h 3913"/>
                  <a:gd name="T86" fmla="*/ 664 w 2584"/>
                  <a:gd name="T87" fmla="*/ 3239 h 3913"/>
                  <a:gd name="T88" fmla="*/ 463 w 2584"/>
                  <a:gd name="T89" fmla="*/ 2922 h 3913"/>
                  <a:gd name="T90" fmla="*/ 267 w 2584"/>
                  <a:gd name="T91" fmla="*/ 2532 h 3913"/>
                  <a:gd name="T92" fmla="*/ 108 w 2584"/>
                  <a:gd name="T93" fmla="*/ 2078 h 3913"/>
                  <a:gd name="T94" fmla="*/ 14 w 2584"/>
                  <a:gd name="T95" fmla="*/ 1566 h 3913"/>
                  <a:gd name="T96" fmla="*/ 16 w 2584"/>
                  <a:gd name="T97" fmla="*/ 1082 h 3913"/>
                  <a:gd name="T98" fmla="*/ 145 w 2584"/>
                  <a:gd name="T99" fmla="*/ 699 h 3913"/>
                  <a:gd name="T100" fmla="*/ 378 w 2584"/>
                  <a:gd name="T101" fmla="*/ 379 h 3913"/>
                  <a:gd name="T102" fmla="*/ 698 w 2584"/>
                  <a:gd name="T103" fmla="*/ 144 h 3913"/>
                  <a:gd name="T104" fmla="*/ 1083 w 2584"/>
                  <a:gd name="T105" fmla="*/ 18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4" h="3913">
                    <a:moveTo>
                      <a:pt x="1292" y="193"/>
                    </a:moveTo>
                    <a:lnTo>
                      <a:pt x="1198" y="197"/>
                    </a:lnTo>
                    <a:lnTo>
                      <a:pt x="1104" y="208"/>
                    </a:lnTo>
                    <a:lnTo>
                      <a:pt x="1015" y="228"/>
                    </a:lnTo>
                    <a:lnTo>
                      <a:pt x="928" y="255"/>
                    </a:lnTo>
                    <a:lnTo>
                      <a:pt x="844" y="287"/>
                    </a:lnTo>
                    <a:lnTo>
                      <a:pt x="763" y="328"/>
                    </a:lnTo>
                    <a:lnTo>
                      <a:pt x="687" y="374"/>
                    </a:lnTo>
                    <a:lnTo>
                      <a:pt x="614" y="426"/>
                    </a:lnTo>
                    <a:lnTo>
                      <a:pt x="547" y="484"/>
                    </a:lnTo>
                    <a:lnTo>
                      <a:pt x="483" y="547"/>
                    </a:lnTo>
                    <a:lnTo>
                      <a:pt x="427" y="614"/>
                    </a:lnTo>
                    <a:lnTo>
                      <a:pt x="374" y="687"/>
                    </a:lnTo>
                    <a:lnTo>
                      <a:pt x="328" y="764"/>
                    </a:lnTo>
                    <a:lnTo>
                      <a:pt x="288" y="843"/>
                    </a:lnTo>
                    <a:lnTo>
                      <a:pt x="254" y="927"/>
                    </a:lnTo>
                    <a:lnTo>
                      <a:pt x="227" y="1015"/>
                    </a:lnTo>
                    <a:lnTo>
                      <a:pt x="208" y="1105"/>
                    </a:lnTo>
                    <a:lnTo>
                      <a:pt x="196" y="1197"/>
                    </a:lnTo>
                    <a:lnTo>
                      <a:pt x="192" y="1291"/>
                    </a:lnTo>
                    <a:lnTo>
                      <a:pt x="196" y="1429"/>
                    </a:lnTo>
                    <a:lnTo>
                      <a:pt x="207" y="1564"/>
                    </a:lnTo>
                    <a:lnTo>
                      <a:pt x="223" y="1696"/>
                    </a:lnTo>
                    <a:lnTo>
                      <a:pt x="246" y="1824"/>
                    </a:lnTo>
                    <a:lnTo>
                      <a:pt x="273" y="1950"/>
                    </a:lnTo>
                    <a:lnTo>
                      <a:pt x="305" y="2071"/>
                    </a:lnTo>
                    <a:lnTo>
                      <a:pt x="342" y="2190"/>
                    </a:lnTo>
                    <a:lnTo>
                      <a:pt x="382" y="2303"/>
                    </a:lnTo>
                    <a:lnTo>
                      <a:pt x="425" y="2412"/>
                    </a:lnTo>
                    <a:lnTo>
                      <a:pt x="471" y="2519"/>
                    </a:lnTo>
                    <a:lnTo>
                      <a:pt x="520" y="2620"/>
                    </a:lnTo>
                    <a:lnTo>
                      <a:pt x="568" y="2716"/>
                    </a:lnTo>
                    <a:lnTo>
                      <a:pt x="620" y="2808"/>
                    </a:lnTo>
                    <a:lnTo>
                      <a:pt x="670" y="2895"/>
                    </a:lnTo>
                    <a:lnTo>
                      <a:pt x="721" y="2976"/>
                    </a:lnTo>
                    <a:lnTo>
                      <a:pt x="771" y="3053"/>
                    </a:lnTo>
                    <a:lnTo>
                      <a:pt x="824" y="3130"/>
                    </a:lnTo>
                    <a:lnTo>
                      <a:pt x="876" y="3203"/>
                    </a:lnTo>
                    <a:lnTo>
                      <a:pt x="928" y="3272"/>
                    </a:lnTo>
                    <a:lnTo>
                      <a:pt x="977" y="3336"/>
                    </a:lnTo>
                    <a:lnTo>
                      <a:pt x="1027" y="3396"/>
                    </a:lnTo>
                    <a:lnTo>
                      <a:pt x="1075" y="3452"/>
                    </a:lnTo>
                    <a:lnTo>
                      <a:pt x="1119" y="3504"/>
                    </a:lnTo>
                    <a:lnTo>
                      <a:pt x="1161" y="3550"/>
                    </a:lnTo>
                    <a:lnTo>
                      <a:pt x="1200" y="3591"/>
                    </a:lnTo>
                    <a:lnTo>
                      <a:pt x="1235" y="3629"/>
                    </a:lnTo>
                    <a:lnTo>
                      <a:pt x="1268" y="3660"/>
                    </a:lnTo>
                    <a:lnTo>
                      <a:pt x="1295" y="3687"/>
                    </a:lnTo>
                    <a:lnTo>
                      <a:pt x="1323" y="3663"/>
                    </a:lnTo>
                    <a:lnTo>
                      <a:pt x="1354" y="3633"/>
                    </a:lnTo>
                    <a:lnTo>
                      <a:pt x="1389" y="3600"/>
                    </a:lnTo>
                    <a:lnTo>
                      <a:pt x="1428" y="3560"/>
                    </a:lnTo>
                    <a:lnTo>
                      <a:pt x="1470" y="3517"/>
                    </a:lnTo>
                    <a:lnTo>
                      <a:pt x="1515" y="3470"/>
                    </a:lnTo>
                    <a:lnTo>
                      <a:pt x="1562" y="3417"/>
                    </a:lnTo>
                    <a:lnTo>
                      <a:pt x="1611" y="3361"/>
                    </a:lnTo>
                    <a:lnTo>
                      <a:pt x="1661" y="3300"/>
                    </a:lnTo>
                    <a:lnTo>
                      <a:pt x="1711" y="3235"/>
                    </a:lnTo>
                    <a:lnTo>
                      <a:pt x="1763" y="3166"/>
                    </a:lnTo>
                    <a:lnTo>
                      <a:pt x="1814" y="3092"/>
                    </a:lnTo>
                    <a:lnTo>
                      <a:pt x="1862" y="3023"/>
                    </a:lnTo>
                    <a:lnTo>
                      <a:pt x="1909" y="2948"/>
                    </a:lnTo>
                    <a:lnTo>
                      <a:pt x="1958" y="2868"/>
                    </a:lnTo>
                    <a:lnTo>
                      <a:pt x="2005" y="2785"/>
                    </a:lnTo>
                    <a:lnTo>
                      <a:pt x="2051" y="2696"/>
                    </a:lnTo>
                    <a:lnTo>
                      <a:pt x="2097" y="2603"/>
                    </a:lnTo>
                    <a:lnTo>
                      <a:pt x="2140" y="2504"/>
                    </a:lnTo>
                    <a:lnTo>
                      <a:pt x="2182" y="2402"/>
                    </a:lnTo>
                    <a:lnTo>
                      <a:pt x="2221" y="2295"/>
                    </a:lnTo>
                    <a:lnTo>
                      <a:pt x="2257" y="2183"/>
                    </a:lnTo>
                    <a:lnTo>
                      <a:pt x="2291" y="2068"/>
                    </a:lnTo>
                    <a:lnTo>
                      <a:pt x="2319" y="1948"/>
                    </a:lnTo>
                    <a:lnTo>
                      <a:pt x="2345" y="1824"/>
                    </a:lnTo>
                    <a:lnTo>
                      <a:pt x="2365" y="1697"/>
                    </a:lnTo>
                    <a:lnTo>
                      <a:pt x="2380" y="1566"/>
                    </a:lnTo>
                    <a:lnTo>
                      <a:pt x="2388" y="1430"/>
                    </a:lnTo>
                    <a:lnTo>
                      <a:pt x="2392" y="1291"/>
                    </a:lnTo>
                    <a:lnTo>
                      <a:pt x="2388" y="1197"/>
                    </a:lnTo>
                    <a:lnTo>
                      <a:pt x="2376" y="1105"/>
                    </a:lnTo>
                    <a:lnTo>
                      <a:pt x="2357" y="1015"/>
                    </a:lnTo>
                    <a:lnTo>
                      <a:pt x="2330" y="927"/>
                    </a:lnTo>
                    <a:lnTo>
                      <a:pt x="2296" y="843"/>
                    </a:lnTo>
                    <a:lnTo>
                      <a:pt x="2256" y="764"/>
                    </a:lnTo>
                    <a:lnTo>
                      <a:pt x="2210" y="687"/>
                    </a:lnTo>
                    <a:lnTo>
                      <a:pt x="2157" y="614"/>
                    </a:lnTo>
                    <a:lnTo>
                      <a:pt x="2101" y="547"/>
                    </a:lnTo>
                    <a:lnTo>
                      <a:pt x="2037" y="484"/>
                    </a:lnTo>
                    <a:lnTo>
                      <a:pt x="1970" y="426"/>
                    </a:lnTo>
                    <a:lnTo>
                      <a:pt x="1897" y="374"/>
                    </a:lnTo>
                    <a:lnTo>
                      <a:pt x="1821" y="328"/>
                    </a:lnTo>
                    <a:lnTo>
                      <a:pt x="1740" y="287"/>
                    </a:lnTo>
                    <a:lnTo>
                      <a:pt x="1657" y="255"/>
                    </a:lnTo>
                    <a:lnTo>
                      <a:pt x="1569" y="228"/>
                    </a:lnTo>
                    <a:lnTo>
                      <a:pt x="1480" y="208"/>
                    </a:lnTo>
                    <a:lnTo>
                      <a:pt x="1387" y="197"/>
                    </a:lnTo>
                    <a:lnTo>
                      <a:pt x="1292" y="193"/>
                    </a:lnTo>
                    <a:close/>
                    <a:moveTo>
                      <a:pt x="1291" y="0"/>
                    </a:moveTo>
                    <a:lnTo>
                      <a:pt x="1292" y="0"/>
                    </a:lnTo>
                    <a:lnTo>
                      <a:pt x="1397" y="4"/>
                    </a:lnTo>
                    <a:lnTo>
                      <a:pt x="1501" y="18"/>
                    </a:lnTo>
                    <a:lnTo>
                      <a:pt x="1603" y="38"/>
                    </a:lnTo>
                    <a:lnTo>
                      <a:pt x="1700" y="66"/>
                    </a:lnTo>
                    <a:lnTo>
                      <a:pt x="1794" y="101"/>
                    </a:lnTo>
                    <a:lnTo>
                      <a:pt x="1886" y="144"/>
                    </a:lnTo>
                    <a:lnTo>
                      <a:pt x="1972" y="194"/>
                    </a:lnTo>
                    <a:lnTo>
                      <a:pt x="2055" y="250"/>
                    </a:lnTo>
                    <a:lnTo>
                      <a:pt x="2133" y="312"/>
                    </a:lnTo>
                    <a:lnTo>
                      <a:pt x="2206" y="379"/>
                    </a:lnTo>
                    <a:lnTo>
                      <a:pt x="2273" y="452"/>
                    </a:lnTo>
                    <a:lnTo>
                      <a:pt x="2334" y="529"/>
                    </a:lnTo>
                    <a:lnTo>
                      <a:pt x="2391" y="613"/>
                    </a:lnTo>
                    <a:lnTo>
                      <a:pt x="2440" y="699"/>
                    </a:lnTo>
                    <a:lnTo>
                      <a:pt x="2483" y="789"/>
                    </a:lnTo>
                    <a:lnTo>
                      <a:pt x="2518" y="884"/>
                    </a:lnTo>
                    <a:lnTo>
                      <a:pt x="2546" y="982"/>
                    </a:lnTo>
                    <a:lnTo>
                      <a:pt x="2568" y="1082"/>
                    </a:lnTo>
                    <a:lnTo>
                      <a:pt x="2580" y="1186"/>
                    </a:lnTo>
                    <a:lnTo>
                      <a:pt x="2584" y="1291"/>
                    </a:lnTo>
                    <a:lnTo>
                      <a:pt x="2581" y="1432"/>
                    </a:lnTo>
                    <a:lnTo>
                      <a:pt x="2572" y="1568"/>
                    </a:lnTo>
                    <a:lnTo>
                      <a:pt x="2558" y="1701"/>
                    </a:lnTo>
                    <a:lnTo>
                      <a:pt x="2539" y="1830"/>
                    </a:lnTo>
                    <a:lnTo>
                      <a:pt x="2515" y="1955"/>
                    </a:lnTo>
                    <a:lnTo>
                      <a:pt x="2487" y="2076"/>
                    </a:lnTo>
                    <a:lnTo>
                      <a:pt x="2456" y="2194"/>
                    </a:lnTo>
                    <a:lnTo>
                      <a:pt x="2421" y="2307"/>
                    </a:lnTo>
                    <a:lnTo>
                      <a:pt x="2381" y="2416"/>
                    </a:lnTo>
                    <a:lnTo>
                      <a:pt x="2341" y="2522"/>
                    </a:lnTo>
                    <a:lnTo>
                      <a:pt x="2298" y="2623"/>
                    </a:lnTo>
                    <a:lnTo>
                      <a:pt x="2253" y="2720"/>
                    </a:lnTo>
                    <a:lnTo>
                      <a:pt x="2207" y="2813"/>
                    </a:lnTo>
                    <a:lnTo>
                      <a:pt x="2160" y="2901"/>
                    </a:lnTo>
                    <a:lnTo>
                      <a:pt x="2113" y="2984"/>
                    </a:lnTo>
                    <a:lnTo>
                      <a:pt x="2064" y="3064"/>
                    </a:lnTo>
                    <a:lnTo>
                      <a:pt x="2017" y="3138"/>
                    </a:lnTo>
                    <a:lnTo>
                      <a:pt x="1970" y="3208"/>
                    </a:lnTo>
                    <a:lnTo>
                      <a:pt x="1916" y="3282"/>
                    </a:lnTo>
                    <a:lnTo>
                      <a:pt x="1863" y="3354"/>
                    </a:lnTo>
                    <a:lnTo>
                      <a:pt x="1810" y="3421"/>
                    </a:lnTo>
                    <a:lnTo>
                      <a:pt x="1759" y="3483"/>
                    </a:lnTo>
                    <a:lnTo>
                      <a:pt x="1709" y="3542"/>
                    </a:lnTo>
                    <a:lnTo>
                      <a:pt x="1661" y="3595"/>
                    </a:lnTo>
                    <a:lnTo>
                      <a:pt x="1615" y="3645"/>
                    </a:lnTo>
                    <a:lnTo>
                      <a:pt x="1571" y="3690"/>
                    </a:lnTo>
                    <a:lnTo>
                      <a:pt x="1531" y="3730"/>
                    </a:lnTo>
                    <a:lnTo>
                      <a:pt x="1493" y="3767"/>
                    </a:lnTo>
                    <a:lnTo>
                      <a:pt x="1459" y="3798"/>
                    </a:lnTo>
                    <a:lnTo>
                      <a:pt x="1430" y="3826"/>
                    </a:lnTo>
                    <a:lnTo>
                      <a:pt x="1404" y="3848"/>
                    </a:lnTo>
                    <a:lnTo>
                      <a:pt x="1382" y="3867"/>
                    </a:lnTo>
                    <a:lnTo>
                      <a:pt x="1366" y="3880"/>
                    </a:lnTo>
                    <a:lnTo>
                      <a:pt x="1355" y="3888"/>
                    </a:lnTo>
                    <a:lnTo>
                      <a:pt x="1351" y="3892"/>
                    </a:lnTo>
                    <a:lnTo>
                      <a:pt x="1333" y="3903"/>
                    </a:lnTo>
                    <a:lnTo>
                      <a:pt x="1312" y="3910"/>
                    </a:lnTo>
                    <a:lnTo>
                      <a:pt x="1292" y="3913"/>
                    </a:lnTo>
                    <a:lnTo>
                      <a:pt x="1269" y="3910"/>
                    </a:lnTo>
                    <a:lnTo>
                      <a:pt x="1249" y="3902"/>
                    </a:lnTo>
                    <a:lnTo>
                      <a:pt x="1229" y="3890"/>
                    </a:lnTo>
                    <a:lnTo>
                      <a:pt x="1225" y="3886"/>
                    </a:lnTo>
                    <a:lnTo>
                      <a:pt x="1215" y="3876"/>
                    </a:lnTo>
                    <a:lnTo>
                      <a:pt x="1200" y="3863"/>
                    </a:lnTo>
                    <a:lnTo>
                      <a:pt x="1181" y="3845"/>
                    </a:lnTo>
                    <a:lnTo>
                      <a:pt x="1158" y="3823"/>
                    </a:lnTo>
                    <a:lnTo>
                      <a:pt x="1131" y="3796"/>
                    </a:lnTo>
                    <a:lnTo>
                      <a:pt x="1100" y="3765"/>
                    </a:lnTo>
                    <a:lnTo>
                      <a:pt x="1067" y="3732"/>
                    </a:lnTo>
                    <a:lnTo>
                      <a:pt x="1030" y="3693"/>
                    </a:lnTo>
                    <a:lnTo>
                      <a:pt x="991" y="3649"/>
                    </a:lnTo>
                    <a:lnTo>
                      <a:pt x="949" y="3602"/>
                    </a:lnTo>
                    <a:lnTo>
                      <a:pt x="905" y="3551"/>
                    </a:lnTo>
                    <a:lnTo>
                      <a:pt x="860" y="3496"/>
                    </a:lnTo>
                    <a:lnTo>
                      <a:pt x="813" y="3438"/>
                    </a:lnTo>
                    <a:lnTo>
                      <a:pt x="764" y="3374"/>
                    </a:lnTo>
                    <a:lnTo>
                      <a:pt x="714" y="3308"/>
                    </a:lnTo>
                    <a:lnTo>
                      <a:pt x="664" y="3239"/>
                    </a:lnTo>
                    <a:lnTo>
                      <a:pt x="614" y="3165"/>
                    </a:lnTo>
                    <a:lnTo>
                      <a:pt x="564" y="3090"/>
                    </a:lnTo>
                    <a:lnTo>
                      <a:pt x="513" y="3009"/>
                    </a:lnTo>
                    <a:lnTo>
                      <a:pt x="463" y="2922"/>
                    </a:lnTo>
                    <a:lnTo>
                      <a:pt x="412" y="2832"/>
                    </a:lnTo>
                    <a:lnTo>
                      <a:pt x="363" y="2736"/>
                    </a:lnTo>
                    <a:lnTo>
                      <a:pt x="315" y="2636"/>
                    </a:lnTo>
                    <a:lnTo>
                      <a:pt x="267" y="2532"/>
                    </a:lnTo>
                    <a:lnTo>
                      <a:pt x="223" y="2424"/>
                    </a:lnTo>
                    <a:lnTo>
                      <a:pt x="181" y="2312"/>
                    </a:lnTo>
                    <a:lnTo>
                      <a:pt x="143" y="2196"/>
                    </a:lnTo>
                    <a:lnTo>
                      <a:pt x="108" y="2078"/>
                    </a:lnTo>
                    <a:lnTo>
                      <a:pt x="77" y="1955"/>
                    </a:lnTo>
                    <a:lnTo>
                      <a:pt x="50" y="1828"/>
                    </a:lnTo>
                    <a:lnTo>
                      <a:pt x="28" y="1699"/>
                    </a:lnTo>
                    <a:lnTo>
                      <a:pt x="14" y="1566"/>
                    </a:lnTo>
                    <a:lnTo>
                      <a:pt x="3" y="1430"/>
                    </a:lnTo>
                    <a:lnTo>
                      <a:pt x="0" y="1291"/>
                    </a:lnTo>
                    <a:lnTo>
                      <a:pt x="4" y="1186"/>
                    </a:lnTo>
                    <a:lnTo>
                      <a:pt x="16" y="1082"/>
                    </a:lnTo>
                    <a:lnTo>
                      <a:pt x="38" y="982"/>
                    </a:lnTo>
                    <a:lnTo>
                      <a:pt x="66" y="884"/>
                    </a:lnTo>
                    <a:lnTo>
                      <a:pt x="101" y="789"/>
                    </a:lnTo>
                    <a:lnTo>
                      <a:pt x="145" y="699"/>
                    </a:lnTo>
                    <a:lnTo>
                      <a:pt x="193" y="613"/>
                    </a:lnTo>
                    <a:lnTo>
                      <a:pt x="250" y="529"/>
                    </a:lnTo>
                    <a:lnTo>
                      <a:pt x="311" y="452"/>
                    </a:lnTo>
                    <a:lnTo>
                      <a:pt x="378" y="379"/>
                    </a:lnTo>
                    <a:lnTo>
                      <a:pt x="451" y="312"/>
                    </a:lnTo>
                    <a:lnTo>
                      <a:pt x="529" y="250"/>
                    </a:lnTo>
                    <a:lnTo>
                      <a:pt x="612" y="194"/>
                    </a:lnTo>
                    <a:lnTo>
                      <a:pt x="698" y="144"/>
                    </a:lnTo>
                    <a:lnTo>
                      <a:pt x="790" y="101"/>
                    </a:lnTo>
                    <a:lnTo>
                      <a:pt x="884" y="66"/>
                    </a:lnTo>
                    <a:lnTo>
                      <a:pt x="982" y="38"/>
                    </a:lnTo>
                    <a:lnTo>
                      <a:pt x="1083" y="18"/>
                    </a:lnTo>
                    <a:lnTo>
                      <a:pt x="1187" y="4"/>
                    </a:lnTo>
                    <a:lnTo>
                      <a:pt x="1291" y="0"/>
                    </a:lnTo>
                    <a:close/>
                  </a:path>
                </a:pathLst>
              </a:custGeom>
              <a:solidFill>
                <a:schemeClr val="bg1"/>
              </a:solidFill>
              <a:ln w="3810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sp>
            <p:nvSpPr>
              <p:cNvPr id="35" name="Freeform 36"/>
              <p:cNvSpPr>
                <a:spLocks/>
              </p:cNvSpPr>
              <p:nvPr/>
            </p:nvSpPr>
            <p:spPr bwMode="auto">
              <a:xfrm>
                <a:off x="3748" y="2286"/>
                <a:ext cx="1458" cy="424"/>
              </a:xfrm>
              <a:custGeom>
                <a:avLst/>
                <a:gdLst>
                  <a:gd name="T0" fmla="*/ 2213 w 2916"/>
                  <a:gd name="T1" fmla="*/ 9 h 848"/>
                  <a:gd name="T2" fmla="*/ 2391 w 2916"/>
                  <a:gd name="T3" fmla="*/ 44 h 848"/>
                  <a:gd name="T4" fmla="*/ 2561 w 2916"/>
                  <a:gd name="T5" fmla="*/ 92 h 848"/>
                  <a:gd name="T6" fmla="*/ 2714 w 2916"/>
                  <a:gd name="T7" fmla="*/ 154 h 848"/>
                  <a:gd name="T8" fmla="*/ 2831 w 2916"/>
                  <a:gd name="T9" fmla="*/ 231 h 848"/>
                  <a:gd name="T10" fmla="*/ 2901 w 2916"/>
                  <a:gd name="T11" fmla="*/ 326 h 848"/>
                  <a:gd name="T12" fmla="*/ 2912 w 2916"/>
                  <a:gd name="T13" fmla="*/ 440 h 848"/>
                  <a:gd name="T14" fmla="*/ 2854 w 2916"/>
                  <a:gd name="T15" fmla="*/ 548 h 848"/>
                  <a:gd name="T16" fmla="*/ 2724 w 2916"/>
                  <a:gd name="T17" fmla="*/ 641 h 848"/>
                  <a:gd name="T18" fmla="*/ 2527 w 2916"/>
                  <a:gd name="T19" fmla="*/ 719 h 848"/>
                  <a:gd name="T20" fmla="*/ 2257 w 2916"/>
                  <a:gd name="T21" fmla="*/ 784 h 848"/>
                  <a:gd name="T22" fmla="*/ 1936 w 2916"/>
                  <a:gd name="T23" fmla="*/ 827 h 848"/>
                  <a:gd name="T24" fmla="*/ 1581 w 2916"/>
                  <a:gd name="T25" fmla="*/ 847 h 848"/>
                  <a:gd name="T26" fmla="*/ 1214 w 2916"/>
                  <a:gd name="T27" fmla="*/ 843 h 848"/>
                  <a:gd name="T28" fmla="*/ 869 w 2916"/>
                  <a:gd name="T29" fmla="*/ 815 h 848"/>
                  <a:gd name="T30" fmla="*/ 562 w 2916"/>
                  <a:gd name="T31" fmla="*/ 763 h 848"/>
                  <a:gd name="T32" fmla="*/ 316 w 2916"/>
                  <a:gd name="T33" fmla="*/ 695 h 848"/>
                  <a:gd name="T34" fmla="*/ 140 w 2916"/>
                  <a:gd name="T35" fmla="*/ 611 h 848"/>
                  <a:gd name="T36" fmla="*/ 35 w 2916"/>
                  <a:gd name="T37" fmla="*/ 513 h 848"/>
                  <a:gd name="T38" fmla="*/ 0 w 2916"/>
                  <a:gd name="T39" fmla="*/ 401 h 848"/>
                  <a:gd name="T40" fmla="*/ 15 w 2916"/>
                  <a:gd name="T41" fmla="*/ 326 h 848"/>
                  <a:gd name="T42" fmla="*/ 85 w 2916"/>
                  <a:gd name="T43" fmla="*/ 231 h 848"/>
                  <a:gd name="T44" fmla="*/ 203 w 2916"/>
                  <a:gd name="T45" fmla="*/ 154 h 848"/>
                  <a:gd name="T46" fmla="*/ 352 w 2916"/>
                  <a:gd name="T47" fmla="*/ 93 h 848"/>
                  <a:gd name="T48" fmla="*/ 524 w 2916"/>
                  <a:gd name="T49" fmla="*/ 44 h 848"/>
                  <a:gd name="T50" fmla="*/ 701 w 2916"/>
                  <a:gd name="T51" fmla="*/ 9 h 848"/>
                  <a:gd name="T52" fmla="*/ 809 w 2916"/>
                  <a:gd name="T53" fmla="*/ 7 h 848"/>
                  <a:gd name="T54" fmla="*/ 861 w 2916"/>
                  <a:gd name="T55" fmla="*/ 57 h 848"/>
                  <a:gd name="T56" fmla="*/ 863 w 2916"/>
                  <a:gd name="T57" fmla="*/ 131 h 848"/>
                  <a:gd name="T58" fmla="*/ 813 w 2916"/>
                  <a:gd name="T59" fmla="*/ 183 h 848"/>
                  <a:gd name="T60" fmla="*/ 617 w 2916"/>
                  <a:gd name="T61" fmla="*/ 221 h 848"/>
                  <a:gd name="T62" fmla="*/ 424 w 2916"/>
                  <a:gd name="T63" fmla="*/ 271 h 848"/>
                  <a:gd name="T64" fmla="*/ 297 w 2916"/>
                  <a:gd name="T65" fmla="*/ 321 h 848"/>
                  <a:gd name="T66" fmla="*/ 224 w 2916"/>
                  <a:gd name="T67" fmla="*/ 364 h 848"/>
                  <a:gd name="T68" fmla="*/ 194 w 2916"/>
                  <a:gd name="T69" fmla="*/ 395 h 848"/>
                  <a:gd name="T70" fmla="*/ 201 w 2916"/>
                  <a:gd name="T71" fmla="*/ 415 h 848"/>
                  <a:gd name="T72" fmla="*/ 250 w 2916"/>
                  <a:gd name="T73" fmla="*/ 453 h 848"/>
                  <a:gd name="T74" fmla="*/ 356 w 2916"/>
                  <a:gd name="T75" fmla="*/ 504 h 848"/>
                  <a:gd name="T76" fmla="*/ 539 w 2916"/>
                  <a:gd name="T77" fmla="*/ 561 h 848"/>
                  <a:gd name="T78" fmla="*/ 846 w 2916"/>
                  <a:gd name="T79" fmla="*/ 618 h 848"/>
                  <a:gd name="T80" fmla="*/ 1203 w 2916"/>
                  <a:gd name="T81" fmla="*/ 650 h 848"/>
                  <a:gd name="T82" fmla="*/ 1586 w 2916"/>
                  <a:gd name="T83" fmla="*/ 656 h 848"/>
                  <a:gd name="T84" fmla="*/ 1955 w 2916"/>
                  <a:gd name="T85" fmla="*/ 631 h 848"/>
                  <a:gd name="T86" fmla="*/ 2282 w 2916"/>
                  <a:gd name="T87" fmla="*/ 583 h 848"/>
                  <a:gd name="T88" fmla="*/ 2508 w 2916"/>
                  <a:gd name="T89" fmla="*/ 523 h 848"/>
                  <a:gd name="T90" fmla="*/ 2638 w 2916"/>
                  <a:gd name="T91" fmla="*/ 469 h 848"/>
                  <a:gd name="T92" fmla="*/ 2704 w 2916"/>
                  <a:gd name="T93" fmla="*/ 425 h 848"/>
                  <a:gd name="T94" fmla="*/ 2724 w 2916"/>
                  <a:gd name="T95" fmla="*/ 401 h 848"/>
                  <a:gd name="T96" fmla="*/ 2705 w 2916"/>
                  <a:gd name="T97" fmla="*/ 376 h 848"/>
                  <a:gd name="T98" fmla="*/ 2649 w 2916"/>
                  <a:gd name="T99" fmla="*/ 336 h 848"/>
                  <a:gd name="T100" fmla="*/ 2539 w 2916"/>
                  <a:gd name="T101" fmla="*/ 287 h 848"/>
                  <a:gd name="T102" fmla="*/ 2369 w 2916"/>
                  <a:gd name="T103" fmla="*/ 237 h 848"/>
                  <a:gd name="T104" fmla="*/ 2125 w 2916"/>
                  <a:gd name="T105" fmla="*/ 190 h 848"/>
                  <a:gd name="T106" fmla="*/ 2063 w 2916"/>
                  <a:gd name="T107" fmla="*/ 152 h 848"/>
                  <a:gd name="T108" fmla="*/ 2044 w 2916"/>
                  <a:gd name="T109" fmla="*/ 81 h 848"/>
                  <a:gd name="T110" fmla="*/ 2083 w 2916"/>
                  <a:gd name="T111" fmla="*/ 17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16" h="848">
                    <a:moveTo>
                      <a:pt x="2128" y="0"/>
                    </a:moveTo>
                    <a:lnTo>
                      <a:pt x="2153" y="0"/>
                    </a:lnTo>
                    <a:lnTo>
                      <a:pt x="2213" y="9"/>
                    </a:lnTo>
                    <a:lnTo>
                      <a:pt x="2272" y="20"/>
                    </a:lnTo>
                    <a:lnTo>
                      <a:pt x="2331" y="31"/>
                    </a:lnTo>
                    <a:lnTo>
                      <a:pt x="2391" y="44"/>
                    </a:lnTo>
                    <a:lnTo>
                      <a:pt x="2449" y="59"/>
                    </a:lnTo>
                    <a:lnTo>
                      <a:pt x="2506" y="74"/>
                    </a:lnTo>
                    <a:lnTo>
                      <a:pt x="2561" y="92"/>
                    </a:lnTo>
                    <a:lnTo>
                      <a:pt x="2615" y="111"/>
                    </a:lnTo>
                    <a:lnTo>
                      <a:pt x="2665" y="131"/>
                    </a:lnTo>
                    <a:lnTo>
                      <a:pt x="2714" y="154"/>
                    </a:lnTo>
                    <a:lnTo>
                      <a:pt x="2757" y="177"/>
                    </a:lnTo>
                    <a:lnTo>
                      <a:pt x="2796" y="204"/>
                    </a:lnTo>
                    <a:lnTo>
                      <a:pt x="2831" y="231"/>
                    </a:lnTo>
                    <a:lnTo>
                      <a:pt x="2861" y="260"/>
                    </a:lnTo>
                    <a:lnTo>
                      <a:pt x="2884" y="293"/>
                    </a:lnTo>
                    <a:lnTo>
                      <a:pt x="2901" y="326"/>
                    </a:lnTo>
                    <a:lnTo>
                      <a:pt x="2912" y="361"/>
                    </a:lnTo>
                    <a:lnTo>
                      <a:pt x="2916" y="401"/>
                    </a:lnTo>
                    <a:lnTo>
                      <a:pt x="2912" y="440"/>
                    </a:lnTo>
                    <a:lnTo>
                      <a:pt x="2901" y="477"/>
                    </a:lnTo>
                    <a:lnTo>
                      <a:pt x="2881" y="513"/>
                    </a:lnTo>
                    <a:lnTo>
                      <a:pt x="2854" y="548"/>
                    </a:lnTo>
                    <a:lnTo>
                      <a:pt x="2819" y="580"/>
                    </a:lnTo>
                    <a:lnTo>
                      <a:pt x="2776" y="611"/>
                    </a:lnTo>
                    <a:lnTo>
                      <a:pt x="2724" y="641"/>
                    </a:lnTo>
                    <a:lnTo>
                      <a:pt x="2666" y="669"/>
                    </a:lnTo>
                    <a:lnTo>
                      <a:pt x="2600" y="695"/>
                    </a:lnTo>
                    <a:lnTo>
                      <a:pt x="2527" y="719"/>
                    </a:lnTo>
                    <a:lnTo>
                      <a:pt x="2445" y="742"/>
                    </a:lnTo>
                    <a:lnTo>
                      <a:pt x="2354" y="763"/>
                    </a:lnTo>
                    <a:lnTo>
                      <a:pt x="2257" y="784"/>
                    </a:lnTo>
                    <a:lnTo>
                      <a:pt x="2155" y="800"/>
                    </a:lnTo>
                    <a:lnTo>
                      <a:pt x="2047" y="815"/>
                    </a:lnTo>
                    <a:lnTo>
                      <a:pt x="1936" y="827"/>
                    </a:lnTo>
                    <a:lnTo>
                      <a:pt x="1820" y="836"/>
                    </a:lnTo>
                    <a:lnTo>
                      <a:pt x="1702" y="843"/>
                    </a:lnTo>
                    <a:lnTo>
                      <a:pt x="1581" y="847"/>
                    </a:lnTo>
                    <a:lnTo>
                      <a:pt x="1458" y="848"/>
                    </a:lnTo>
                    <a:lnTo>
                      <a:pt x="1335" y="847"/>
                    </a:lnTo>
                    <a:lnTo>
                      <a:pt x="1214" y="843"/>
                    </a:lnTo>
                    <a:lnTo>
                      <a:pt x="1096" y="836"/>
                    </a:lnTo>
                    <a:lnTo>
                      <a:pt x="980" y="827"/>
                    </a:lnTo>
                    <a:lnTo>
                      <a:pt x="869" y="815"/>
                    </a:lnTo>
                    <a:lnTo>
                      <a:pt x="761" y="800"/>
                    </a:lnTo>
                    <a:lnTo>
                      <a:pt x="659" y="784"/>
                    </a:lnTo>
                    <a:lnTo>
                      <a:pt x="562" y="763"/>
                    </a:lnTo>
                    <a:lnTo>
                      <a:pt x="471" y="742"/>
                    </a:lnTo>
                    <a:lnTo>
                      <a:pt x="389" y="719"/>
                    </a:lnTo>
                    <a:lnTo>
                      <a:pt x="316" y="695"/>
                    </a:lnTo>
                    <a:lnTo>
                      <a:pt x="250" y="669"/>
                    </a:lnTo>
                    <a:lnTo>
                      <a:pt x="192" y="641"/>
                    </a:lnTo>
                    <a:lnTo>
                      <a:pt x="140" y="611"/>
                    </a:lnTo>
                    <a:lnTo>
                      <a:pt x="97" y="580"/>
                    </a:lnTo>
                    <a:lnTo>
                      <a:pt x="62" y="548"/>
                    </a:lnTo>
                    <a:lnTo>
                      <a:pt x="35" y="513"/>
                    </a:lnTo>
                    <a:lnTo>
                      <a:pt x="15" y="477"/>
                    </a:lnTo>
                    <a:lnTo>
                      <a:pt x="4" y="440"/>
                    </a:lnTo>
                    <a:lnTo>
                      <a:pt x="0" y="401"/>
                    </a:lnTo>
                    <a:lnTo>
                      <a:pt x="0" y="401"/>
                    </a:lnTo>
                    <a:lnTo>
                      <a:pt x="4" y="361"/>
                    </a:lnTo>
                    <a:lnTo>
                      <a:pt x="15" y="326"/>
                    </a:lnTo>
                    <a:lnTo>
                      <a:pt x="32" y="293"/>
                    </a:lnTo>
                    <a:lnTo>
                      <a:pt x="55" y="260"/>
                    </a:lnTo>
                    <a:lnTo>
                      <a:pt x="85" y="231"/>
                    </a:lnTo>
                    <a:lnTo>
                      <a:pt x="120" y="204"/>
                    </a:lnTo>
                    <a:lnTo>
                      <a:pt x="159" y="178"/>
                    </a:lnTo>
                    <a:lnTo>
                      <a:pt x="203" y="154"/>
                    </a:lnTo>
                    <a:lnTo>
                      <a:pt x="250" y="132"/>
                    </a:lnTo>
                    <a:lnTo>
                      <a:pt x="300" y="111"/>
                    </a:lnTo>
                    <a:lnTo>
                      <a:pt x="352" y="93"/>
                    </a:lnTo>
                    <a:lnTo>
                      <a:pt x="408" y="75"/>
                    </a:lnTo>
                    <a:lnTo>
                      <a:pt x="464" y="59"/>
                    </a:lnTo>
                    <a:lnTo>
                      <a:pt x="524" y="44"/>
                    </a:lnTo>
                    <a:lnTo>
                      <a:pt x="582" y="32"/>
                    </a:lnTo>
                    <a:lnTo>
                      <a:pt x="641" y="20"/>
                    </a:lnTo>
                    <a:lnTo>
                      <a:pt x="701" y="9"/>
                    </a:lnTo>
                    <a:lnTo>
                      <a:pt x="759" y="1"/>
                    </a:lnTo>
                    <a:lnTo>
                      <a:pt x="784" y="0"/>
                    </a:lnTo>
                    <a:lnTo>
                      <a:pt x="809" y="7"/>
                    </a:lnTo>
                    <a:lnTo>
                      <a:pt x="830" y="19"/>
                    </a:lnTo>
                    <a:lnTo>
                      <a:pt x="848" y="35"/>
                    </a:lnTo>
                    <a:lnTo>
                      <a:pt x="861" y="57"/>
                    </a:lnTo>
                    <a:lnTo>
                      <a:pt x="868" y="81"/>
                    </a:lnTo>
                    <a:lnTo>
                      <a:pt x="868" y="106"/>
                    </a:lnTo>
                    <a:lnTo>
                      <a:pt x="863" y="131"/>
                    </a:lnTo>
                    <a:lnTo>
                      <a:pt x="851" y="152"/>
                    </a:lnTo>
                    <a:lnTo>
                      <a:pt x="833" y="170"/>
                    </a:lnTo>
                    <a:lnTo>
                      <a:pt x="813" y="183"/>
                    </a:lnTo>
                    <a:lnTo>
                      <a:pt x="787" y="190"/>
                    </a:lnTo>
                    <a:lnTo>
                      <a:pt x="698" y="205"/>
                    </a:lnTo>
                    <a:lnTo>
                      <a:pt x="617" y="221"/>
                    </a:lnTo>
                    <a:lnTo>
                      <a:pt x="544" y="237"/>
                    </a:lnTo>
                    <a:lnTo>
                      <a:pt x="481" y="255"/>
                    </a:lnTo>
                    <a:lnTo>
                      <a:pt x="424" y="271"/>
                    </a:lnTo>
                    <a:lnTo>
                      <a:pt x="375" y="289"/>
                    </a:lnTo>
                    <a:lnTo>
                      <a:pt x="332" y="305"/>
                    </a:lnTo>
                    <a:lnTo>
                      <a:pt x="297" y="321"/>
                    </a:lnTo>
                    <a:lnTo>
                      <a:pt x="267" y="337"/>
                    </a:lnTo>
                    <a:lnTo>
                      <a:pt x="243" y="351"/>
                    </a:lnTo>
                    <a:lnTo>
                      <a:pt x="224" y="364"/>
                    </a:lnTo>
                    <a:lnTo>
                      <a:pt x="211" y="376"/>
                    </a:lnTo>
                    <a:lnTo>
                      <a:pt x="200" y="386"/>
                    </a:lnTo>
                    <a:lnTo>
                      <a:pt x="194" y="395"/>
                    </a:lnTo>
                    <a:lnTo>
                      <a:pt x="192" y="401"/>
                    </a:lnTo>
                    <a:lnTo>
                      <a:pt x="194" y="406"/>
                    </a:lnTo>
                    <a:lnTo>
                      <a:pt x="201" y="415"/>
                    </a:lnTo>
                    <a:lnTo>
                      <a:pt x="212" y="426"/>
                    </a:lnTo>
                    <a:lnTo>
                      <a:pt x="228" y="438"/>
                    </a:lnTo>
                    <a:lnTo>
                      <a:pt x="250" y="453"/>
                    </a:lnTo>
                    <a:lnTo>
                      <a:pt x="278" y="469"/>
                    </a:lnTo>
                    <a:lnTo>
                      <a:pt x="313" y="487"/>
                    </a:lnTo>
                    <a:lnTo>
                      <a:pt x="356" y="504"/>
                    </a:lnTo>
                    <a:lnTo>
                      <a:pt x="408" y="523"/>
                    </a:lnTo>
                    <a:lnTo>
                      <a:pt x="468" y="542"/>
                    </a:lnTo>
                    <a:lnTo>
                      <a:pt x="539" y="561"/>
                    </a:lnTo>
                    <a:lnTo>
                      <a:pt x="635" y="583"/>
                    </a:lnTo>
                    <a:lnTo>
                      <a:pt x="737" y="602"/>
                    </a:lnTo>
                    <a:lnTo>
                      <a:pt x="846" y="618"/>
                    </a:lnTo>
                    <a:lnTo>
                      <a:pt x="961" y="631"/>
                    </a:lnTo>
                    <a:lnTo>
                      <a:pt x="1080" y="642"/>
                    </a:lnTo>
                    <a:lnTo>
                      <a:pt x="1203" y="650"/>
                    </a:lnTo>
                    <a:lnTo>
                      <a:pt x="1330" y="656"/>
                    </a:lnTo>
                    <a:lnTo>
                      <a:pt x="1458" y="657"/>
                    </a:lnTo>
                    <a:lnTo>
                      <a:pt x="1586" y="656"/>
                    </a:lnTo>
                    <a:lnTo>
                      <a:pt x="1713" y="650"/>
                    </a:lnTo>
                    <a:lnTo>
                      <a:pt x="1836" y="642"/>
                    </a:lnTo>
                    <a:lnTo>
                      <a:pt x="1955" y="631"/>
                    </a:lnTo>
                    <a:lnTo>
                      <a:pt x="2070" y="618"/>
                    </a:lnTo>
                    <a:lnTo>
                      <a:pt x="2179" y="602"/>
                    </a:lnTo>
                    <a:lnTo>
                      <a:pt x="2282" y="583"/>
                    </a:lnTo>
                    <a:lnTo>
                      <a:pt x="2377" y="561"/>
                    </a:lnTo>
                    <a:lnTo>
                      <a:pt x="2448" y="542"/>
                    </a:lnTo>
                    <a:lnTo>
                      <a:pt x="2508" y="523"/>
                    </a:lnTo>
                    <a:lnTo>
                      <a:pt x="2560" y="504"/>
                    </a:lnTo>
                    <a:lnTo>
                      <a:pt x="2603" y="487"/>
                    </a:lnTo>
                    <a:lnTo>
                      <a:pt x="2638" y="469"/>
                    </a:lnTo>
                    <a:lnTo>
                      <a:pt x="2666" y="453"/>
                    </a:lnTo>
                    <a:lnTo>
                      <a:pt x="2688" y="438"/>
                    </a:lnTo>
                    <a:lnTo>
                      <a:pt x="2704" y="425"/>
                    </a:lnTo>
                    <a:lnTo>
                      <a:pt x="2715" y="414"/>
                    </a:lnTo>
                    <a:lnTo>
                      <a:pt x="2722" y="406"/>
                    </a:lnTo>
                    <a:lnTo>
                      <a:pt x="2724" y="401"/>
                    </a:lnTo>
                    <a:lnTo>
                      <a:pt x="2722" y="394"/>
                    </a:lnTo>
                    <a:lnTo>
                      <a:pt x="2716" y="386"/>
                    </a:lnTo>
                    <a:lnTo>
                      <a:pt x="2705" y="376"/>
                    </a:lnTo>
                    <a:lnTo>
                      <a:pt x="2692" y="364"/>
                    </a:lnTo>
                    <a:lnTo>
                      <a:pt x="2673" y="351"/>
                    </a:lnTo>
                    <a:lnTo>
                      <a:pt x="2649" y="336"/>
                    </a:lnTo>
                    <a:lnTo>
                      <a:pt x="2619" y="321"/>
                    </a:lnTo>
                    <a:lnTo>
                      <a:pt x="2583" y="305"/>
                    </a:lnTo>
                    <a:lnTo>
                      <a:pt x="2539" y="287"/>
                    </a:lnTo>
                    <a:lnTo>
                      <a:pt x="2491" y="271"/>
                    </a:lnTo>
                    <a:lnTo>
                      <a:pt x="2434" y="254"/>
                    </a:lnTo>
                    <a:lnTo>
                      <a:pt x="2369" y="237"/>
                    </a:lnTo>
                    <a:lnTo>
                      <a:pt x="2296" y="221"/>
                    </a:lnTo>
                    <a:lnTo>
                      <a:pt x="2215" y="205"/>
                    </a:lnTo>
                    <a:lnTo>
                      <a:pt x="2125" y="190"/>
                    </a:lnTo>
                    <a:lnTo>
                      <a:pt x="2101" y="183"/>
                    </a:lnTo>
                    <a:lnTo>
                      <a:pt x="2079" y="170"/>
                    </a:lnTo>
                    <a:lnTo>
                      <a:pt x="2063" y="152"/>
                    </a:lnTo>
                    <a:lnTo>
                      <a:pt x="2051" y="131"/>
                    </a:lnTo>
                    <a:lnTo>
                      <a:pt x="2044" y="106"/>
                    </a:lnTo>
                    <a:lnTo>
                      <a:pt x="2044" y="81"/>
                    </a:lnTo>
                    <a:lnTo>
                      <a:pt x="2052" y="57"/>
                    </a:lnTo>
                    <a:lnTo>
                      <a:pt x="2064" y="35"/>
                    </a:lnTo>
                    <a:lnTo>
                      <a:pt x="2083" y="17"/>
                    </a:lnTo>
                    <a:lnTo>
                      <a:pt x="2103" y="5"/>
                    </a:lnTo>
                    <a:lnTo>
                      <a:pt x="2128" y="0"/>
                    </a:lnTo>
                    <a:close/>
                  </a:path>
                </a:pathLst>
              </a:custGeom>
              <a:grpFill/>
              <a:ln w="3810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grpSp>
      </p:grpSp>
      <p:sp>
        <p:nvSpPr>
          <p:cNvPr id="38" name="Rectangle 74"/>
          <p:cNvSpPr/>
          <p:nvPr/>
        </p:nvSpPr>
        <p:spPr>
          <a:xfrm>
            <a:off x="510813" y="4154710"/>
            <a:ext cx="1994120" cy="646331"/>
          </a:xfrm>
          <a:prstGeom prst="rect">
            <a:avLst/>
          </a:prstGeom>
        </p:spPr>
        <p:txBody>
          <a:bodyPr wrap="square">
            <a:spAutoFit/>
          </a:bodyPr>
          <a:lstStyle/>
          <a:p>
            <a:pPr algn="r"/>
            <a:r>
              <a:rPr lang="en-US" sz="3600" b="1" kern="0" spc="-225" dirty="0">
                <a:solidFill>
                  <a:srgbClr val="0781CE"/>
                </a:solidFill>
                <a:latin typeface="Calibri" panose="020F0502020204030204" pitchFamily="34" charset="0"/>
                <a:cs typeface="Calibri" panose="020F0502020204030204" pitchFamily="34" charset="0"/>
              </a:rPr>
              <a:t>03</a:t>
            </a:r>
            <a:endParaRPr lang="en-US" sz="3600" b="1" spc="-225" dirty="0">
              <a:solidFill>
                <a:srgbClr val="0781CE"/>
              </a:solidFill>
              <a:latin typeface="Calibri" panose="020F0502020204030204" pitchFamily="34" charset="0"/>
              <a:cs typeface="Calibri" panose="020F0502020204030204" pitchFamily="34" charset="0"/>
            </a:endParaRPr>
          </a:p>
        </p:txBody>
      </p:sp>
      <p:sp>
        <p:nvSpPr>
          <p:cNvPr id="39" name="Rectangle 75"/>
          <p:cNvSpPr/>
          <p:nvPr/>
        </p:nvSpPr>
        <p:spPr>
          <a:xfrm>
            <a:off x="6683944" y="4145566"/>
            <a:ext cx="1994120" cy="646331"/>
          </a:xfrm>
          <a:prstGeom prst="rect">
            <a:avLst/>
          </a:prstGeom>
        </p:spPr>
        <p:txBody>
          <a:bodyPr wrap="square">
            <a:spAutoFit/>
          </a:bodyPr>
          <a:lstStyle/>
          <a:p>
            <a:r>
              <a:rPr lang="en-US" sz="3600" b="1" kern="0" spc="-225" dirty="0">
                <a:solidFill>
                  <a:srgbClr val="6D0C69"/>
                </a:solidFill>
                <a:latin typeface="Calibri" panose="020F0502020204030204" pitchFamily="34" charset="0"/>
                <a:cs typeface="Calibri" panose="020F0502020204030204" pitchFamily="34" charset="0"/>
              </a:rPr>
              <a:t>04</a:t>
            </a:r>
            <a:endParaRPr lang="en-US" sz="3600" b="1" spc="-225" dirty="0">
              <a:solidFill>
                <a:srgbClr val="6D0C69"/>
              </a:solidFill>
              <a:latin typeface="Calibri" panose="020F0502020204030204" pitchFamily="34" charset="0"/>
              <a:cs typeface="Calibri" panose="020F0502020204030204" pitchFamily="34" charset="0"/>
            </a:endParaRPr>
          </a:p>
        </p:txBody>
      </p:sp>
      <p:sp>
        <p:nvSpPr>
          <p:cNvPr id="40" name="Rectangle 76"/>
          <p:cNvSpPr/>
          <p:nvPr/>
        </p:nvSpPr>
        <p:spPr>
          <a:xfrm>
            <a:off x="6647400" y="2271234"/>
            <a:ext cx="1994120" cy="646331"/>
          </a:xfrm>
          <a:prstGeom prst="rect">
            <a:avLst/>
          </a:prstGeom>
        </p:spPr>
        <p:txBody>
          <a:bodyPr wrap="square">
            <a:spAutoFit/>
          </a:bodyPr>
          <a:lstStyle/>
          <a:p>
            <a:r>
              <a:rPr lang="en-US" sz="3600" b="1" kern="0" spc="-225" dirty="0">
                <a:solidFill>
                  <a:srgbClr val="099481"/>
                </a:solidFill>
                <a:latin typeface="Calibri" panose="020F0502020204030204" pitchFamily="34" charset="0"/>
                <a:cs typeface="Calibri" panose="020F0502020204030204" pitchFamily="34" charset="0"/>
              </a:rPr>
              <a:t>02</a:t>
            </a:r>
            <a:endParaRPr lang="en-US" sz="3600" b="1" spc="-225" dirty="0">
              <a:solidFill>
                <a:srgbClr val="099481"/>
              </a:solidFill>
              <a:latin typeface="Calibri" panose="020F0502020204030204" pitchFamily="34" charset="0"/>
              <a:cs typeface="Calibri" panose="020F0502020204030204" pitchFamily="34" charset="0"/>
            </a:endParaRPr>
          </a:p>
        </p:txBody>
      </p:sp>
      <p:sp>
        <p:nvSpPr>
          <p:cNvPr id="41" name="Rectangle 77"/>
          <p:cNvSpPr/>
          <p:nvPr/>
        </p:nvSpPr>
        <p:spPr>
          <a:xfrm>
            <a:off x="1276795" y="2403294"/>
            <a:ext cx="1994120" cy="646331"/>
          </a:xfrm>
          <a:prstGeom prst="rect">
            <a:avLst/>
          </a:prstGeom>
        </p:spPr>
        <p:txBody>
          <a:bodyPr wrap="square">
            <a:spAutoFit/>
          </a:bodyPr>
          <a:lstStyle/>
          <a:p>
            <a:pPr algn="r"/>
            <a:r>
              <a:rPr lang="en-US" sz="3600" b="1" kern="0" spc="-225" dirty="0">
                <a:solidFill>
                  <a:srgbClr val="62A518"/>
                </a:solidFill>
                <a:latin typeface="Calibri" panose="020F0502020204030204" pitchFamily="34" charset="0"/>
                <a:cs typeface="Calibri" panose="020F0502020204030204" pitchFamily="34" charset="0"/>
              </a:rPr>
              <a:t>01</a:t>
            </a:r>
            <a:endParaRPr lang="en-US" sz="3600" b="1" spc="-225" dirty="0">
              <a:solidFill>
                <a:srgbClr val="62A518"/>
              </a:solidFill>
              <a:latin typeface="Calibri" panose="020F0502020204030204" pitchFamily="34" charset="0"/>
              <a:cs typeface="Calibri" panose="020F0502020204030204" pitchFamily="34" charset="0"/>
            </a:endParaRPr>
          </a:p>
        </p:txBody>
      </p:sp>
      <p:sp>
        <p:nvSpPr>
          <p:cNvPr id="42" name="Rectangle 57"/>
          <p:cNvSpPr/>
          <p:nvPr/>
        </p:nvSpPr>
        <p:spPr>
          <a:xfrm>
            <a:off x="716692" y="1224125"/>
            <a:ext cx="6993924" cy="874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36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עובדות על הענף והתחומים בטיפול האגף </a:t>
            </a:r>
            <a:endParaRPr lang="en-US" sz="405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sp>
        <p:nvSpPr>
          <p:cNvPr id="43" name="Freeform 25"/>
          <p:cNvSpPr>
            <a:spLocks noEditPoints="1"/>
          </p:cNvSpPr>
          <p:nvPr/>
        </p:nvSpPr>
        <p:spPr bwMode="auto">
          <a:xfrm>
            <a:off x="3109649" y="4551672"/>
            <a:ext cx="996292" cy="595244"/>
          </a:xfrm>
          <a:custGeom>
            <a:avLst/>
            <a:gdLst>
              <a:gd name="T0" fmla="*/ 3084 w 4627"/>
              <a:gd name="T1" fmla="*/ 877 h 2762"/>
              <a:gd name="T2" fmla="*/ 3086 w 4627"/>
              <a:gd name="T3" fmla="*/ 1508 h 2762"/>
              <a:gd name="T4" fmla="*/ 3859 w 4627"/>
              <a:gd name="T5" fmla="*/ 1530 h 2762"/>
              <a:gd name="T6" fmla="*/ 3894 w 4627"/>
              <a:gd name="T7" fmla="*/ 1505 h 2762"/>
              <a:gd name="T8" fmla="*/ 3611 w 4627"/>
              <a:gd name="T9" fmla="*/ 985 h 2762"/>
              <a:gd name="T10" fmla="*/ 3382 w 4627"/>
              <a:gd name="T11" fmla="*/ 863 h 2762"/>
              <a:gd name="T12" fmla="*/ 2871 w 4627"/>
              <a:gd name="T13" fmla="*/ 3 h 2762"/>
              <a:gd name="T14" fmla="*/ 3030 w 4627"/>
              <a:gd name="T15" fmla="*/ 92 h 2762"/>
              <a:gd name="T16" fmla="*/ 3083 w 4627"/>
              <a:gd name="T17" fmla="*/ 264 h 2762"/>
              <a:gd name="T18" fmla="*/ 3108 w 4627"/>
              <a:gd name="T19" fmla="*/ 675 h 2762"/>
              <a:gd name="T20" fmla="*/ 3480 w 4627"/>
              <a:gd name="T21" fmla="*/ 683 h 2762"/>
              <a:gd name="T22" fmla="*/ 3739 w 4627"/>
              <a:gd name="T23" fmla="*/ 819 h 2762"/>
              <a:gd name="T24" fmla="*/ 4082 w 4627"/>
              <a:gd name="T25" fmla="*/ 1434 h 2762"/>
              <a:gd name="T26" fmla="*/ 4296 w 4627"/>
              <a:gd name="T27" fmla="*/ 1538 h 2762"/>
              <a:gd name="T28" fmla="*/ 4451 w 4627"/>
              <a:gd name="T29" fmla="*/ 1579 h 2762"/>
              <a:gd name="T30" fmla="*/ 4552 w 4627"/>
              <a:gd name="T31" fmla="*/ 1647 h 2762"/>
              <a:gd name="T32" fmla="*/ 4615 w 4627"/>
              <a:gd name="T33" fmla="*/ 1823 h 2762"/>
              <a:gd name="T34" fmla="*/ 4623 w 4627"/>
              <a:gd name="T35" fmla="*/ 2549 h 2762"/>
              <a:gd name="T36" fmla="*/ 4497 w 4627"/>
              <a:gd name="T37" fmla="*/ 2727 h 2762"/>
              <a:gd name="T38" fmla="*/ 4062 w 4627"/>
              <a:gd name="T39" fmla="*/ 2759 h 2762"/>
              <a:gd name="T40" fmla="*/ 4036 w 4627"/>
              <a:gd name="T41" fmla="*/ 2588 h 2762"/>
              <a:gd name="T42" fmla="*/ 3855 w 4627"/>
              <a:gd name="T43" fmla="*/ 2289 h 2762"/>
              <a:gd name="T44" fmla="*/ 3533 w 4627"/>
              <a:gd name="T45" fmla="*/ 2144 h 2762"/>
              <a:gd name="T46" fmla="*/ 3179 w 4627"/>
              <a:gd name="T47" fmla="*/ 2209 h 2762"/>
              <a:gd name="T48" fmla="*/ 2932 w 4627"/>
              <a:gd name="T49" fmla="*/ 2455 h 2762"/>
              <a:gd name="T50" fmla="*/ 2861 w 4627"/>
              <a:gd name="T51" fmla="*/ 2742 h 2762"/>
              <a:gd name="T52" fmla="*/ 1664 w 4627"/>
              <a:gd name="T53" fmla="*/ 2762 h 2762"/>
              <a:gd name="T54" fmla="*/ 1642 w 4627"/>
              <a:gd name="T55" fmla="*/ 2735 h 2762"/>
              <a:gd name="T56" fmla="*/ 1534 w 4627"/>
              <a:gd name="T57" fmla="*/ 2394 h 2762"/>
              <a:gd name="T58" fmla="*/ 1260 w 4627"/>
              <a:gd name="T59" fmla="*/ 2179 h 2762"/>
              <a:gd name="T60" fmla="*/ 898 w 4627"/>
              <a:gd name="T61" fmla="*/ 2157 h 2762"/>
              <a:gd name="T62" fmla="*/ 599 w 4627"/>
              <a:gd name="T63" fmla="*/ 2338 h 2762"/>
              <a:gd name="T64" fmla="*/ 452 w 4627"/>
              <a:gd name="T65" fmla="*/ 2661 h 2762"/>
              <a:gd name="T66" fmla="*/ 427 w 4627"/>
              <a:gd name="T67" fmla="*/ 2761 h 2762"/>
              <a:gd name="T68" fmla="*/ 131 w 4627"/>
              <a:gd name="T69" fmla="*/ 2726 h 2762"/>
              <a:gd name="T70" fmla="*/ 4 w 4627"/>
              <a:gd name="T71" fmla="*/ 2546 h 2762"/>
              <a:gd name="T72" fmla="*/ 22 w 4627"/>
              <a:gd name="T73" fmla="*/ 1880 h 2762"/>
              <a:gd name="T74" fmla="*/ 91 w 4627"/>
              <a:gd name="T75" fmla="*/ 1853 h 2762"/>
              <a:gd name="T76" fmla="*/ 1104 w 4627"/>
              <a:gd name="T77" fmla="*/ 1834 h 2762"/>
              <a:gd name="T78" fmla="*/ 1243 w 4627"/>
              <a:gd name="T79" fmla="*/ 1666 h 2762"/>
              <a:gd name="T80" fmla="*/ 1207 w 4627"/>
              <a:gd name="T81" fmla="*/ 1420 h 2762"/>
              <a:gd name="T82" fmla="*/ 1014 w 4627"/>
              <a:gd name="T83" fmla="*/ 1317 h 2762"/>
              <a:gd name="T84" fmla="*/ 52 w 4627"/>
              <a:gd name="T85" fmla="*/ 1311 h 2762"/>
              <a:gd name="T86" fmla="*/ 0 w 4627"/>
              <a:gd name="T87" fmla="*/ 1252 h 2762"/>
              <a:gd name="T88" fmla="*/ 28 w 4627"/>
              <a:gd name="T89" fmla="*/ 1113 h 2762"/>
              <a:gd name="T90" fmla="*/ 68 w 4627"/>
              <a:gd name="T91" fmla="*/ 1105 h 2762"/>
              <a:gd name="T92" fmla="*/ 1608 w 4627"/>
              <a:gd name="T93" fmla="*/ 1036 h 2762"/>
              <a:gd name="T94" fmla="*/ 1676 w 4627"/>
              <a:gd name="T95" fmla="*/ 802 h 2762"/>
              <a:gd name="T96" fmla="*/ 1574 w 4627"/>
              <a:gd name="T97" fmla="*/ 609 h 2762"/>
              <a:gd name="T98" fmla="*/ 47 w 4627"/>
              <a:gd name="T99" fmla="*/ 566 h 2762"/>
              <a:gd name="T100" fmla="*/ 3 w 4627"/>
              <a:gd name="T101" fmla="*/ 517 h 2762"/>
              <a:gd name="T102" fmla="*/ 3 w 4627"/>
              <a:gd name="T103" fmla="*/ 224 h 2762"/>
              <a:gd name="T104" fmla="*/ 109 w 4627"/>
              <a:gd name="T105" fmla="*/ 65 h 2762"/>
              <a:gd name="T106" fmla="*/ 370 w 4627"/>
              <a:gd name="T107"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7" h="2762">
                <a:moveTo>
                  <a:pt x="3121" y="858"/>
                </a:moveTo>
                <a:lnTo>
                  <a:pt x="3105" y="862"/>
                </a:lnTo>
                <a:lnTo>
                  <a:pt x="3094" y="865"/>
                </a:lnTo>
                <a:lnTo>
                  <a:pt x="3087" y="871"/>
                </a:lnTo>
                <a:lnTo>
                  <a:pt x="3084" y="877"/>
                </a:lnTo>
                <a:lnTo>
                  <a:pt x="3083" y="881"/>
                </a:lnTo>
                <a:lnTo>
                  <a:pt x="3083" y="884"/>
                </a:lnTo>
                <a:lnTo>
                  <a:pt x="3083" y="1500"/>
                </a:lnTo>
                <a:lnTo>
                  <a:pt x="3083" y="1504"/>
                </a:lnTo>
                <a:lnTo>
                  <a:pt x="3086" y="1508"/>
                </a:lnTo>
                <a:lnTo>
                  <a:pt x="3089" y="1516"/>
                </a:lnTo>
                <a:lnTo>
                  <a:pt x="3095" y="1523"/>
                </a:lnTo>
                <a:lnTo>
                  <a:pt x="3105" y="1529"/>
                </a:lnTo>
                <a:lnTo>
                  <a:pt x="3117" y="1530"/>
                </a:lnTo>
                <a:lnTo>
                  <a:pt x="3859" y="1530"/>
                </a:lnTo>
                <a:lnTo>
                  <a:pt x="3875" y="1529"/>
                </a:lnTo>
                <a:lnTo>
                  <a:pt x="3886" y="1524"/>
                </a:lnTo>
                <a:lnTo>
                  <a:pt x="3893" y="1518"/>
                </a:lnTo>
                <a:lnTo>
                  <a:pt x="3896" y="1511"/>
                </a:lnTo>
                <a:lnTo>
                  <a:pt x="3894" y="1505"/>
                </a:lnTo>
                <a:lnTo>
                  <a:pt x="3880" y="1485"/>
                </a:lnTo>
                <a:lnTo>
                  <a:pt x="3867" y="1462"/>
                </a:lnTo>
                <a:lnTo>
                  <a:pt x="3671" y="1066"/>
                </a:lnTo>
                <a:lnTo>
                  <a:pt x="3644" y="1024"/>
                </a:lnTo>
                <a:lnTo>
                  <a:pt x="3611" y="985"/>
                </a:lnTo>
                <a:lnTo>
                  <a:pt x="3571" y="950"/>
                </a:lnTo>
                <a:lnTo>
                  <a:pt x="3527" y="920"/>
                </a:lnTo>
                <a:lnTo>
                  <a:pt x="3480" y="895"/>
                </a:lnTo>
                <a:lnTo>
                  <a:pt x="3431" y="876"/>
                </a:lnTo>
                <a:lnTo>
                  <a:pt x="3382" y="863"/>
                </a:lnTo>
                <a:lnTo>
                  <a:pt x="3333" y="858"/>
                </a:lnTo>
                <a:lnTo>
                  <a:pt x="3121" y="858"/>
                </a:lnTo>
                <a:close/>
                <a:moveTo>
                  <a:pt x="370" y="0"/>
                </a:moveTo>
                <a:lnTo>
                  <a:pt x="2826" y="0"/>
                </a:lnTo>
                <a:lnTo>
                  <a:pt x="2871" y="3"/>
                </a:lnTo>
                <a:lnTo>
                  <a:pt x="2912" y="11"/>
                </a:lnTo>
                <a:lnTo>
                  <a:pt x="2948" y="25"/>
                </a:lnTo>
                <a:lnTo>
                  <a:pt x="2980" y="43"/>
                </a:lnTo>
                <a:lnTo>
                  <a:pt x="3008" y="65"/>
                </a:lnTo>
                <a:lnTo>
                  <a:pt x="3030" y="92"/>
                </a:lnTo>
                <a:lnTo>
                  <a:pt x="3049" y="120"/>
                </a:lnTo>
                <a:lnTo>
                  <a:pt x="3064" y="153"/>
                </a:lnTo>
                <a:lnTo>
                  <a:pt x="3075" y="188"/>
                </a:lnTo>
                <a:lnTo>
                  <a:pt x="3081" y="224"/>
                </a:lnTo>
                <a:lnTo>
                  <a:pt x="3083" y="264"/>
                </a:lnTo>
                <a:lnTo>
                  <a:pt x="3083" y="639"/>
                </a:lnTo>
                <a:lnTo>
                  <a:pt x="3086" y="653"/>
                </a:lnTo>
                <a:lnTo>
                  <a:pt x="3091" y="664"/>
                </a:lnTo>
                <a:lnTo>
                  <a:pt x="3098" y="670"/>
                </a:lnTo>
                <a:lnTo>
                  <a:pt x="3108" y="675"/>
                </a:lnTo>
                <a:lnTo>
                  <a:pt x="3116" y="677"/>
                </a:lnTo>
                <a:lnTo>
                  <a:pt x="3121" y="678"/>
                </a:lnTo>
                <a:lnTo>
                  <a:pt x="3124" y="678"/>
                </a:lnTo>
                <a:lnTo>
                  <a:pt x="3424" y="678"/>
                </a:lnTo>
                <a:lnTo>
                  <a:pt x="3480" y="683"/>
                </a:lnTo>
                <a:lnTo>
                  <a:pt x="3535" y="696"/>
                </a:lnTo>
                <a:lnTo>
                  <a:pt x="3590" y="718"/>
                </a:lnTo>
                <a:lnTo>
                  <a:pt x="3644" y="746"/>
                </a:lnTo>
                <a:lnTo>
                  <a:pt x="3693" y="781"/>
                </a:lnTo>
                <a:lnTo>
                  <a:pt x="3739" y="819"/>
                </a:lnTo>
                <a:lnTo>
                  <a:pt x="3775" y="863"/>
                </a:lnTo>
                <a:lnTo>
                  <a:pt x="3806" y="909"/>
                </a:lnTo>
                <a:lnTo>
                  <a:pt x="4025" y="1355"/>
                </a:lnTo>
                <a:lnTo>
                  <a:pt x="4052" y="1399"/>
                </a:lnTo>
                <a:lnTo>
                  <a:pt x="4082" y="1434"/>
                </a:lnTo>
                <a:lnTo>
                  <a:pt x="4116" y="1462"/>
                </a:lnTo>
                <a:lnTo>
                  <a:pt x="4152" y="1486"/>
                </a:lnTo>
                <a:lnTo>
                  <a:pt x="4195" y="1505"/>
                </a:lnTo>
                <a:lnTo>
                  <a:pt x="4242" y="1523"/>
                </a:lnTo>
                <a:lnTo>
                  <a:pt x="4296" y="1538"/>
                </a:lnTo>
                <a:lnTo>
                  <a:pt x="4356" y="1554"/>
                </a:lnTo>
                <a:lnTo>
                  <a:pt x="4380" y="1560"/>
                </a:lnTo>
                <a:lnTo>
                  <a:pt x="4405" y="1565"/>
                </a:lnTo>
                <a:lnTo>
                  <a:pt x="4429" y="1572"/>
                </a:lnTo>
                <a:lnTo>
                  <a:pt x="4451" y="1579"/>
                </a:lnTo>
                <a:lnTo>
                  <a:pt x="4473" y="1587"/>
                </a:lnTo>
                <a:lnTo>
                  <a:pt x="4495" y="1598"/>
                </a:lnTo>
                <a:lnTo>
                  <a:pt x="4516" y="1611"/>
                </a:lnTo>
                <a:lnTo>
                  <a:pt x="4535" y="1628"/>
                </a:lnTo>
                <a:lnTo>
                  <a:pt x="4552" y="1647"/>
                </a:lnTo>
                <a:lnTo>
                  <a:pt x="4568" y="1673"/>
                </a:lnTo>
                <a:lnTo>
                  <a:pt x="4584" y="1701"/>
                </a:lnTo>
                <a:lnTo>
                  <a:pt x="4596" y="1736"/>
                </a:lnTo>
                <a:lnTo>
                  <a:pt x="4606" y="1776"/>
                </a:lnTo>
                <a:lnTo>
                  <a:pt x="4615" y="1823"/>
                </a:lnTo>
                <a:lnTo>
                  <a:pt x="4622" y="1877"/>
                </a:lnTo>
                <a:lnTo>
                  <a:pt x="4625" y="1938"/>
                </a:lnTo>
                <a:lnTo>
                  <a:pt x="4627" y="2006"/>
                </a:lnTo>
                <a:lnTo>
                  <a:pt x="4627" y="2501"/>
                </a:lnTo>
                <a:lnTo>
                  <a:pt x="4623" y="2549"/>
                </a:lnTo>
                <a:lnTo>
                  <a:pt x="4611" y="2593"/>
                </a:lnTo>
                <a:lnTo>
                  <a:pt x="4592" y="2634"/>
                </a:lnTo>
                <a:lnTo>
                  <a:pt x="4565" y="2670"/>
                </a:lnTo>
                <a:lnTo>
                  <a:pt x="4533" y="2700"/>
                </a:lnTo>
                <a:lnTo>
                  <a:pt x="4497" y="2727"/>
                </a:lnTo>
                <a:lnTo>
                  <a:pt x="4457" y="2746"/>
                </a:lnTo>
                <a:lnTo>
                  <a:pt x="4413" y="2759"/>
                </a:lnTo>
                <a:lnTo>
                  <a:pt x="4366" y="2762"/>
                </a:lnTo>
                <a:lnTo>
                  <a:pt x="4070" y="2762"/>
                </a:lnTo>
                <a:lnTo>
                  <a:pt x="4062" y="2759"/>
                </a:lnTo>
                <a:lnTo>
                  <a:pt x="4057" y="2753"/>
                </a:lnTo>
                <a:lnTo>
                  <a:pt x="4055" y="2743"/>
                </a:lnTo>
                <a:lnTo>
                  <a:pt x="4055" y="2735"/>
                </a:lnTo>
                <a:lnTo>
                  <a:pt x="4051" y="2661"/>
                </a:lnTo>
                <a:lnTo>
                  <a:pt x="4036" y="2588"/>
                </a:lnTo>
                <a:lnTo>
                  <a:pt x="4014" y="2520"/>
                </a:lnTo>
                <a:lnTo>
                  <a:pt x="3986" y="2455"/>
                </a:lnTo>
                <a:lnTo>
                  <a:pt x="3948" y="2394"/>
                </a:lnTo>
                <a:lnTo>
                  <a:pt x="3905" y="2338"/>
                </a:lnTo>
                <a:lnTo>
                  <a:pt x="3855" y="2289"/>
                </a:lnTo>
                <a:lnTo>
                  <a:pt x="3799" y="2245"/>
                </a:lnTo>
                <a:lnTo>
                  <a:pt x="3739" y="2209"/>
                </a:lnTo>
                <a:lnTo>
                  <a:pt x="3674" y="2179"/>
                </a:lnTo>
                <a:lnTo>
                  <a:pt x="3605" y="2157"/>
                </a:lnTo>
                <a:lnTo>
                  <a:pt x="3533" y="2144"/>
                </a:lnTo>
                <a:lnTo>
                  <a:pt x="3459" y="2139"/>
                </a:lnTo>
                <a:lnTo>
                  <a:pt x="3383" y="2144"/>
                </a:lnTo>
                <a:lnTo>
                  <a:pt x="3312" y="2157"/>
                </a:lnTo>
                <a:lnTo>
                  <a:pt x="3244" y="2179"/>
                </a:lnTo>
                <a:lnTo>
                  <a:pt x="3179" y="2209"/>
                </a:lnTo>
                <a:lnTo>
                  <a:pt x="3117" y="2245"/>
                </a:lnTo>
                <a:lnTo>
                  <a:pt x="3062" y="2289"/>
                </a:lnTo>
                <a:lnTo>
                  <a:pt x="3013" y="2338"/>
                </a:lnTo>
                <a:lnTo>
                  <a:pt x="2969" y="2394"/>
                </a:lnTo>
                <a:lnTo>
                  <a:pt x="2932" y="2455"/>
                </a:lnTo>
                <a:lnTo>
                  <a:pt x="2902" y="2520"/>
                </a:lnTo>
                <a:lnTo>
                  <a:pt x="2880" y="2588"/>
                </a:lnTo>
                <a:lnTo>
                  <a:pt x="2866" y="2661"/>
                </a:lnTo>
                <a:lnTo>
                  <a:pt x="2863" y="2735"/>
                </a:lnTo>
                <a:lnTo>
                  <a:pt x="2861" y="2742"/>
                </a:lnTo>
                <a:lnTo>
                  <a:pt x="2861" y="2748"/>
                </a:lnTo>
                <a:lnTo>
                  <a:pt x="2858" y="2756"/>
                </a:lnTo>
                <a:lnTo>
                  <a:pt x="2852" y="2761"/>
                </a:lnTo>
                <a:lnTo>
                  <a:pt x="2839" y="2762"/>
                </a:lnTo>
                <a:lnTo>
                  <a:pt x="1664" y="2762"/>
                </a:lnTo>
                <a:lnTo>
                  <a:pt x="1651" y="2761"/>
                </a:lnTo>
                <a:lnTo>
                  <a:pt x="1645" y="2756"/>
                </a:lnTo>
                <a:lnTo>
                  <a:pt x="1642" y="2748"/>
                </a:lnTo>
                <a:lnTo>
                  <a:pt x="1642" y="2742"/>
                </a:lnTo>
                <a:lnTo>
                  <a:pt x="1642" y="2735"/>
                </a:lnTo>
                <a:lnTo>
                  <a:pt x="1637" y="2661"/>
                </a:lnTo>
                <a:lnTo>
                  <a:pt x="1623" y="2588"/>
                </a:lnTo>
                <a:lnTo>
                  <a:pt x="1600" y="2520"/>
                </a:lnTo>
                <a:lnTo>
                  <a:pt x="1570" y="2455"/>
                </a:lnTo>
                <a:lnTo>
                  <a:pt x="1534" y="2394"/>
                </a:lnTo>
                <a:lnTo>
                  <a:pt x="1490" y="2338"/>
                </a:lnTo>
                <a:lnTo>
                  <a:pt x="1441" y="2289"/>
                </a:lnTo>
                <a:lnTo>
                  <a:pt x="1385" y="2245"/>
                </a:lnTo>
                <a:lnTo>
                  <a:pt x="1325" y="2209"/>
                </a:lnTo>
                <a:lnTo>
                  <a:pt x="1260" y="2179"/>
                </a:lnTo>
                <a:lnTo>
                  <a:pt x="1191" y="2157"/>
                </a:lnTo>
                <a:lnTo>
                  <a:pt x="1120" y="2144"/>
                </a:lnTo>
                <a:lnTo>
                  <a:pt x="1044" y="2139"/>
                </a:lnTo>
                <a:lnTo>
                  <a:pt x="969" y="2144"/>
                </a:lnTo>
                <a:lnTo>
                  <a:pt x="898" y="2157"/>
                </a:lnTo>
                <a:lnTo>
                  <a:pt x="829" y="2179"/>
                </a:lnTo>
                <a:lnTo>
                  <a:pt x="764" y="2209"/>
                </a:lnTo>
                <a:lnTo>
                  <a:pt x="704" y="2245"/>
                </a:lnTo>
                <a:lnTo>
                  <a:pt x="648" y="2289"/>
                </a:lnTo>
                <a:lnTo>
                  <a:pt x="599" y="2338"/>
                </a:lnTo>
                <a:lnTo>
                  <a:pt x="555" y="2394"/>
                </a:lnTo>
                <a:lnTo>
                  <a:pt x="519" y="2455"/>
                </a:lnTo>
                <a:lnTo>
                  <a:pt x="488" y="2520"/>
                </a:lnTo>
                <a:lnTo>
                  <a:pt x="466" y="2588"/>
                </a:lnTo>
                <a:lnTo>
                  <a:pt x="452" y="2661"/>
                </a:lnTo>
                <a:lnTo>
                  <a:pt x="447" y="2735"/>
                </a:lnTo>
                <a:lnTo>
                  <a:pt x="447" y="2742"/>
                </a:lnTo>
                <a:lnTo>
                  <a:pt x="444" y="2748"/>
                </a:lnTo>
                <a:lnTo>
                  <a:pt x="438" y="2756"/>
                </a:lnTo>
                <a:lnTo>
                  <a:pt x="427" y="2761"/>
                </a:lnTo>
                <a:lnTo>
                  <a:pt x="409" y="2762"/>
                </a:lnTo>
                <a:lnTo>
                  <a:pt x="264" y="2762"/>
                </a:lnTo>
                <a:lnTo>
                  <a:pt x="216" y="2759"/>
                </a:lnTo>
                <a:lnTo>
                  <a:pt x="172" y="2746"/>
                </a:lnTo>
                <a:lnTo>
                  <a:pt x="131" y="2726"/>
                </a:lnTo>
                <a:lnTo>
                  <a:pt x="95" y="2700"/>
                </a:lnTo>
                <a:lnTo>
                  <a:pt x="63" y="2669"/>
                </a:lnTo>
                <a:lnTo>
                  <a:pt x="36" y="2632"/>
                </a:lnTo>
                <a:lnTo>
                  <a:pt x="17" y="2591"/>
                </a:lnTo>
                <a:lnTo>
                  <a:pt x="4" y="2546"/>
                </a:lnTo>
                <a:lnTo>
                  <a:pt x="0" y="2500"/>
                </a:lnTo>
                <a:lnTo>
                  <a:pt x="0" y="1932"/>
                </a:lnTo>
                <a:lnTo>
                  <a:pt x="3" y="1910"/>
                </a:lnTo>
                <a:lnTo>
                  <a:pt x="11" y="1893"/>
                </a:lnTo>
                <a:lnTo>
                  <a:pt x="22" y="1880"/>
                </a:lnTo>
                <a:lnTo>
                  <a:pt x="36" y="1869"/>
                </a:lnTo>
                <a:lnTo>
                  <a:pt x="52" y="1862"/>
                </a:lnTo>
                <a:lnTo>
                  <a:pt x="66" y="1858"/>
                </a:lnTo>
                <a:lnTo>
                  <a:pt x="80" y="1855"/>
                </a:lnTo>
                <a:lnTo>
                  <a:pt x="91" y="1853"/>
                </a:lnTo>
                <a:lnTo>
                  <a:pt x="99" y="1853"/>
                </a:lnTo>
                <a:lnTo>
                  <a:pt x="103" y="1853"/>
                </a:lnTo>
                <a:lnTo>
                  <a:pt x="1014" y="1853"/>
                </a:lnTo>
                <a:lnTo>
                  <a:pt x="1061" y="1848"/>
                </a:lnTo>
                <a:lnTo>
                  <a:pt x="1104" y="1834"/>
                </a:lnTo>
                <a:lnTo>
                  <a:pt x="1145" y="1813"/>
                </a:lnTo>
                <a:lnTo>
                  <a:pt x="1178" y="1785"/>
                </a:lnTo>
                <a:lnTo>
                  <a:pt x="1207" y="1750"/>
                </a:lnTo>
                <a:lnTo>
                  <a:pt x="1229" y="1711"/>
                </a:lnTo>
                <a:lnTo>
                  <a:pt x="1243" y="1666"/>
                </a:lnTo>
                <a:lnTo>
                  <a:pt x="1248" y="1619"/>
                </a:lnTo>
                <a:lnTo>
                  <a:pt x="1248" y="1549"/>
                </a:lnTo>
                <a:lnTo>
                  <a:pt x="1243" y="1502"/>
                </a:lnTo>
                <a:lnTo>
                  <a:pt x="1229" y="1459"/>
                </a:lnTo>
                <a:lnTo>
                  <a:pt x="1207" y="1420"/>
                </a:lnTo>
                <a:lnTo>
                  <a:pt x="1178" y="1385"/>
                </a:lnTo>
                <a:lnTo>
                  <a:pt x="1145" y="1357"/>
                </a:lnTo>
                <a:lnTo>
                  <a:pt x="1104" y="1334"/>
                </a:lnTo>
                <a:lnTo>
                  <a:pt x="1061" y="1322"/>
                </a:lnTo>
                <a:lnTo>
                  <a:pt x="1014" y="1317"/>
                </a:lnTo>
                <a:lnTo>
                  <a:pt x="88" y="1317"/>
                </a:lnTo>
                <a:lnTo>
                  <a:pt x="85" y="1317"/>
                </a:lnTo>
                <a:lnTo>
                  <a:pt x="77" y="1315"/>
                </a:lnTo>
                <a:lnTo>
                  <a:pt x="66" y="1314"/>
                </a:lnTo>
                <a:lnTo>
                  <a:pt x="52" y="1311"/>
                </a:lnTo>
                <a:lnTo>
                  <a:pt x="38" y="1306"/>
                </a:lnTo>
                <a:lnTo>
                  <a:pt x="23" y="1298"/>
                </a:lnTo>
                <a:lnTo>
                  <a:pt x="11" y="1287"/>
                </a:lnTo>
                <a:lnTo>
                  <a:pt x="3" y="1271"/>
                </a:lnTo>
                <a:lnTo>
                  <a:pt x="0" y="1252"/>
                </a:lnTo>
                <a:lnTo>
                  <a:pt x="0" y="1172"/>
                </a:lnTo>
                <a:lnTo>
                  <a:pt x="3" y="1151"/>
                </a:lnTo>
                <a:lnTo>
                  <a:pt x="9" y="1134"/>
                </a:lnTo>
                <a:lnTo>
                  <a:pt x="17" y="1123"/>
                </a:lnTo>
                <a:lnTo>
                  <a:pt x="28" y="1113"/>
                </a:lnTo>
                <a:lnTo>
                  <a:pt x="39" y="1108"/>
                </a:lnTo>
                <a:lnTo>
                  <a:pt x="50" y="1105"/>
                </a:lnTo>
                <a:lnTo>
                  <a:pt x="60" y="1105"/>
                </a:lnTo>
                <a:lnTo>
                  <a:pt x="66" y="1105"/>
                </a:lnTo>
                <a:lnTo>
                  <a:pt x="68" y="1105"/>
                </a:lnTo>
                <a:lnTo>
                  <a:pt x="1442" y="1105"/>
                </a:lnTo>
                <a:lnTo>
                  <a:pt x="1490" y="1100"/>
                </a:lnTo>
                <a:lnTo>
                  <a:pt x="1534" y="1086"/>
                </a:lnTo>
                <a:lnTo>
                  <a:pt x="1574" y="1064"/>
                </a:lnTo>
                <a:lnTo>
                  <a:pt x="1608" y="1036"/>
                </a:lnTo>
                <a:lnTo>
                  <a:pt x="1637" y="1002"/>
                </a:lnTo>
                <a:lnTo>
                  <a:pt x="1657" y="961"/>
                </a:lnTo>
                <a:lnTo>
                  <a:pt x="1672" y="919"/>
                </a:lnTo>
                <a:lnTo>
                  <a:pt x="1676" y="871"/>
                </a:lnTo>
                <a:lnTo>
                  <a:pt x="1676" y="802"/>
                </a:lnTo>
                <a:lnTo>
                  <a:pt x="1672" y="754"/>
                </a:lnTo>
                <a:lnTo>
                  <a:pt x="1657" y="711"/>
                </a:lnTo>
                <a:lnTo>
                  <a:pt x="1637" y="670"/>
                </a:lnTo>
                <a:lnTo>
                  <a:pt x="1608" y="637"/>
                </a:lnTo>
                <a:lnTo>
                  <a:pt x="1574" y="609"/>
                </a:lnTo>
                <a:lnTo>
                  <a:pt x="1534" y="587"/>
                </a:lnTo>
                <a:lnTo>
                  <a:pt x="1490" y="572"/>
                </a:lnTo>
                <a:lnTo>
                  <a:pt x="1442" y="568"/>
                </a:lnTo>
                <a:lnTo>
                  <a:pt x="68" y="568"/>
                </a:lnTo>
                <a:lnTo>
                  <a:pt x="47" y="566"/>
                </a:lnTo>
                <a:lnTo>
                  <a:pt x="31" y="560"/>
                </a:lnTo>
                <a:lnTo>
                  <a:pt x="20" y="550"/>
                </a:lnTo>
                <a:lnTo>
                  <a:pt x="12" y="539"/>
                </a:lnTo>
                <a:lnTo>
                  <a:pt x="6" y="528"/>
                </a:lnTo>
                <a:lnTo>
                  <a:pt x="3" y="517"/>
                </a:lnTo>
                <a:lnTo>
                  <a:pt x="1" y="507"/>
                </a:lnTo>
                <a:lnTo>
                  <a:pt x="0" y="501"/>
                </a:lnTo>
                <a:lnTo>
                  <a:pt x="0" y="498"/>
                </a:lnTo>
                <a:lnTo>
                  <a:pt x="0" y="264"/>
                </a:lnTo>
                <a:lnTo>
                  <a:pt x="3" y="224"/>
                </a:lnTo>
                <a:lnTo>
                  <a:pt x="12" y="188"/>
                </a:lnTo>
                <a:lnTo>
                  <a:pt x="27" y="153"/>
                </a:lnTo>
                <a:lnTo>
                  <a:pt x="49" y="120"/>
                </a:lnTo>
                <a:lnTo>
                  <a:pt x="76" y="92"/>
                </a:lnTo>
                <a:lnTo>
                  <a:pt x="109" y="65"/>
                </a:lnTo>
                <a:lnTo>
                  <a:pt x="148" y="43"/>
                </a:lnTo>
                <a:lnTo>
                  <a:pt x="194" y="25"/>
                </a:lnTo>
                <a:lnTo>
                  <a:pt x="245" y="11"/>
                </a:lnTo>
                <a:lnTo>
                  <a:pt x="303" y="3"/>
                </a:lnTo>
                <a:lnTo>
                  <a:pt x="370"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sp>
        <p:nvSpPr>
          <p:cNvPr id="50" name="Freeform 24"/>
          <p:cNvSpPr>
            <a:spLocks noEditPoints="1"/>
          </p:cNvSpPr>
          <p:nvPr/>
        </p:nvSpPr>
        <p:spPr bwMode="auto">
          <a:xfrm>
            <a:off x="5535460" y="4359869"/>
            <a:ext cx="522515" cy="479550"/>
          </a:xfrm>
          <a:custGeom>
            <a:avLst/>
            <a:gdLst>
              <a:gd name="T0" fmla="*/ 3632 w 5263"/>
              <a:gd name="T1" fmla="*/ 3362 h 4995"/>
              <a:gd name="T2" fmla="*/ 3528 w 5263"/>
              <a:gd name="T3" fmla="*/ 3683 h 4995"/>
              <a:gd name="T4" fmla="*/ 3723 w 5263"/>
              <a:gd name="T5" fmla="*/ 3953 h 4995"/>
              <a:gd name="T6" fmla="*/ 4063 w 5263"/>
              <a:gd name="T7" fmla="*/ 3953 h 4995"/>
              <a:gd name="T8" fmla="*/ 4259 w 5263"/>
              <a:gd name="T9" fmla="*/ 3683 h 4995"/>
              <a:gd name="T10" fmla="*/ 4155 w 5263"/>
              <a:gd name="T11" fmla="*/ 3362 h 4995"/>
              <a:gd name="T12" fmla="*/ 2549 w 5263"/>
              <a:gd name="T13" fmla="*/ 3075 h 4995"/>
              <a:gd name="T14" fmla="*/ 2918 w 5263"/>
              <a:gd name="T15" fmla="*/ 4031 h 4995"/>
              <a:gd name="T16" fmla="*/ 3437 w 5263"/>
              <a:gd name="T17" fmla="*/ 4625 h 4995"/>
              <a:gd name="T18" fmla="*/ 3609 w 5263"/>
              <a:gd name="T19" fmla="*/ 4995 h 4995"/>
              <a:gd name="T20" fmla="*/ 2 w 5263"/>
              <a:gd name="T21" fmla="*/ 4706 h 4995"/>
              <a:gd name="T22" fmla="*/ 21 w 5263"/>
              <a:gd name="T23" fmla="*/ 4208 h 4995"/>
              <a:gd name="T24" fmla="*/ 150 w 5263"/>
              <a:gd name="T25" fmla="*/ 3704 h 4995"/>
              <a:gd name="T26" fmla="*/ 421 w 5263"/>
              <a:gd name="T27" fmla="*/ 3378 h 4995"/>
              <a:gd name="T28" fmla="*/ 1145 w 5263"/>
              <a:gd name="T29" fmla="*/ 3300 h 4995"/>
              <a:gd name="T30" fmla="*/ 1758 w 5263"/>
              <a:gd name="T31" fmla="*/ 3282 h 4995"/>
              <a:gd name="T32" fmla="*/ 2219 w 5263"/>
              <a:gd name="T33" fmla="*/ 3257 h 4995"/>
              <a:gd name="T34" fmla="*/ 4013 w 5263"/>
              <a:gd name="T35" fmla="*/ 2254 h 4995"/>
              <a:gd name="T36" fmla="*/ 4776 w 5263"/>
              <a:gd name="T37" fmla="*/ 2570 h 4995"/>
              <a:gd name="T38" fmla="*/ 4764 w 5263"/>
              <a:gd name="T39" fmla="*/ 3413 h 4995"/>
              <a:gd name="T40" fmla="*/ 4692 w 5263"/>
              <a:gd name="T41" fmla="*/ 4029 h 4995"/>
              <a:gd name="T42" fmla="*/ 4238 w 5263"/>
              <a:gd name="T43" fmla="*/ 4449 h 4995"/>
              <a:gd name="T44" fmla="*/ 3617 w 5263"/>
              <a:gd name="T45" fmla="*/ 4475 h 4995"/>
              <a:gd name="T46" fmla="*/ 3130 w 5263"/>
              <a:gd name="T47" fmla="*/ 4093 h 4995"/>
              <a:gd name="T48" fmla="*/ 2524 w 5263"/>
              <a:gd name="T49" fmla="*/ 3504 h 4995"/>
              <a:gd name="T50" fmla="*/ 2840 w 5263"/>
              <a:gd name="T51" fmla="*/ 2739 h 4995"/>
              <a:gd name="T52" fmla="*/ 3683 w 5263"/>
              <a:gd name="T53" fmla="*/ 2754 h 4995"/>
              <a:gd name="T54" fmla="*/ 3046 w 5263"/>
              <a:gd name="T55" fmla="*/ 1802 h 4995"/>
              <a:gd name="T56" fmla="*/ 3039 w 5263"/>
              <a:gd name="T57" fmla="*/ 2104 h 4995"/>
              <a:gd name="T58" fmla="*/ 2805 w 5263"/>
              <a:gd name="T59" fmla="*/ 2259 h 4995"/>
              <a:gd name="T60" fmla="*/ 2685 w 5263"/>
              <a:gd name="T61" fmla="*/ 2628 h 4995"/>
              <a:gd name="T62" fmla="*/ 2364 w 5263"/>
              <a:gd name="T63" fmla="*/ 2990 h 4995"/>
              <a:gd name="T64" fmla="*/ 1938 w 5263"/>
              <a:gd name="T65" fmla="*/ 3121 h 4995"/>
              <a:gd name="T66" fmla="*/ 1512 w 5263"/>
              <a:gd name="T67" fmla="*/ 2990 h 4995"/>
              <a:gd name="T68" fmla="*/ 1191 w 5263"/>
              <a:gd name="T69" fmla="*/ 2628 h 4995"/>
              <a:gd name="T70" fmla="*/ 996 w 5263"/>
              <a:gd name="T71" fmla="*/ 2227 h 4995"/>
              <a:gd name="T72" fmla="*/ 849 w 5263"/>
              <a:gd name="T73" fmla="*/ 1999 h 4995"/>
              <a:gd name="T74" fmla="*/ 927 w 5263"/>
              <a:gd name="T75" fmla="*/ 1726 h 4995"/>
              <a:gd name="T76" fmla="*/ 1568 w 5263"/>
              <a:gd name="T77" fmla="*/ 1196 h 4995"/>
              <a:gd name="T78" fmla="*/ 1705 w 5263"/>
              <a:gd name="T79" fmla="*/ 1344 h 4995"/>
              <a:gd name="T80" fmla="*/ 2264 w 5263"/>
              <a:gd name="T81" fmla="*/ 1324 h 4995"/>
              <a:gd name="T82" fmla="*/ 2367 w 5263"/>
              <a:gd name="T83" fmla="*/ 1145 h 4995"/>
              <a:gd name="T84" fmla="*/ 2728 w 5263"/>
              <a:gd name="T85" fmla="*/ 647 h 4995"/>
              <a:gd name="T86" fmla="*/ 2993 w 5263"/>
              <a:gd name="T87" fmla="*/ 1113 h 4995"/>
              <a:gd name="T88" fmla="*/ 912 w 5263"/>
              <a:gd name="T89" fmla="*/ 1177 h 4995"/>
              <a:gd name="T90" fmla="*/ 1137 w 5263"/>
              <a:gd name="T91" fmla="*/ 719 h 4995"/>
              <a:gd name="T92" fmla="*/ 1558 w 5263"/>
              <a:gd name="T93" fmla="*/ 358 h 4995"/>
              <a:gd name="T94" fmla="*/ 2229 w 5263"/>
              <a:gd name="T95" fmla="*/ 56 h 4995"/>
              <a:gd name="T96" fmla="*/ 2278 w 5263"/>
              <a:gd name="T97" fmla="*/ 1127 h 4995"/>
              <a:gd name="T98" fmla="*/ 2200 w 5263"/>
              <a:gd name="T99" fmla="*/ 1250 h 4995"/>
              <a:gd name="T100" fmla="*/ 1692 w 5263"/>
              <a:gd name="T101" fmla="*/ 1229 h 4995"/>
              <a:gd name="T102" fmla="*/ 1647 w 5263"/>
              <a:gd name="T103" fmla="*/ 131 h 4995"/>
              <a:gd name="T104" fmla="*/ 1719 w 5263"/>
              <a:gd name="T105" fmla="*/ 16 h 4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63" h="4995">
                <a:moveTo>
                  <a:pt x="3894" y="3253"/>
                </a:moveTo>
                <a:lnTo>
                  <a:pt x="3833" y="3258"/>
                </a:lnTo>
                <a:lnTo>
                  <a:pt x="3775" y="3273"/>
                </a:lnTo>
                <a:lnTo>
                  <a:pt x="3723" y="3295"/>
                </a:lnTo>
                <a:lnTo>
                  <a:pt x="3675" y="3325"/>
                </a:lnTo>
                <a:lnTo>
                  <a:pt x="3632" y="3362"/>
                </a:lnTo>
                <a:lnTo>
                  <a:pt x="3595" y="3405"/>
                </a:lnTo>
                <a:lnTo>
                  <a:pt x="3565" y="3453"/>
                </a:lnTo>
                <a:lnTo>
                  <a:pt x="3542" y="3506"/>
                </a:lnTo>
                <a:lnTo>
                  <a:pt x="3528" y="3563"/>
                </a:lnTo>
                <a:lnTo>
                  <a:pt x="3523" y="3624"/>
                </a:lnTo>
                <a:lnTo>
                  <a:pt x="3528" y="3683"/>
                </a:lnTo>
                <a:lnTo>
                  <a:pt x="3542" y="3740"/>
                </a:lnTo>
                <a:lnTo>
                  <a:pt x="3565" y="3793"/>
                </a:lnTo>
                <a:lnTo>
                  <a:pt x="3595" y="3842"/>
                </a:lnTo>
                <a:lnTo>
                  <a:pt x="3632" y="3886"/>
                </a:lnTo>
                <a:lnTo>
                  <a:pt x="3675" y="3922"/>
                </a:lnTo>
                <a:lnTo>
                  <a:pt x="3723" y="3953"/>
                </a:lnTo>
                <a:lnTo>
                  <a:pt x="3775" y="3975"/>
                </a:lnTo>
                <a:lnTo>
                  <a:pt x="3833" y="3989"/>
                </a:lnTo>
                <a:lnTo>
                  <a:pt x="3894" y="3994"/>
                </a:lnTo>
                <a:lnTo>
                  <a:pt x="3953" y="3989"/>
                </a:lnTo>
                <a:lnTo>
                  <a:pt x="4010" y="3975"/>
                </a:lnTo>
                <a:lnTo>
                  <a:pt x="4063" y="3953"/>
                </a:lnTo>
                <a:lnTo>
                  <a:pt x="4112" y="3922"/>
                </a:lnTo>
                <a:lnTo>
                  <a:pt x="4155" y="3886"/>
                </a:lnTo>
                <a:lnTo>
                  <a:pt x="4192" y="3842"/>
                </a:lnTo>
                <a:lnTo>
                  <a:pt x="4222" y="3793"/>
                </a:lnTo>
                <a:lnTo>
                  <a:pt x="4245" y="3740"/>
                </a:lnTo>
                <a:lnTo>
                  <a:pt x="4259" y="3683"/>
                </a:lnTo>
                <a:lnTo>
                  <a:pt x="4264" y="3624"/>
                </a:lnTo>
                <a:lnTo>
                  <a:pt x="4259" y="3563"/>
                </a:lnTo>
                <a:lnTo>
                  <a:pt x="4245" y="3506"/>
                </a:lnTo>
                <a:lnTo>
                  <a:pt x="4222" y="3453"/>
                </a:lnTo>
                <a:lnTo>
                  <a:pt x="4192" y="3405"/>
                </a:lnTo>
                <a:lnTo>
                  <a:pt x="4155" y="3362"/>
                </a:lnTo>
                <a:lnTo>
                  <a:pt x="4112" y="3325"/>
                </a:lnTo>
                <a:lnTo>
                  <a:pt x="4063" y="3295"/>
                </a:lnTo>
                <a:lnTo>
                  <a:pt x="4010" y="3273"/>
                </a:lnTo>
                <a:lnTo>
                  <a:pt x="3953" y="3258"/>
                </a:lnTo>
                <a:lnTo>
                  <a:pt x="3894" y="3253"/>
                </a:lnTo>
                <a:close/>
                <a:moveTo>
                  <a:pt x="2549" y="3075"/>
                </a:moveTo>
                <a:lnTo>
                  <a:pt x="2757" y="3277"/>
                </a:lnTo>
                <a:lnTo>
                  <a:pt x="2340" y="3349"/>
                </a:lnTo>
                <a:lnTo>
                  <a:pt x="2339" y="3905"/>
                </a:lnTo>
                <a:lnTo>
                  <a:pt x="2909" y="4007"/>
                </a:lnTo>
                <a:lnTo>
                  <a:pt x="2915" y="4020"/>
                </a:lnTo>
                <a:lnTo>
                  <a:pt x="2918" y="4031"/>
                </a:lnTo>
                <a:lnTo>
                  <a:pt x="2921" y="4040"/>
                </a:lnTo>
                <a:lnTo>
                  <a:pt x="2929" y="4053"/>
                </a:lnTo>
                <a:lnTo>
                  <a:pt x="2618" y="4546"/>
                </a:lnTo>
                <a:lnTo>
                  <a:pt x="2979" y="4907"/>
                </a:lnTo>
                <a:lnTo>
                  <a:pt x="3423" y="4617"/>
                </a:lnTo>
                <a:lnTo>
                  <a:pt x="3437" y="4625"/>
                </a:lnTo>
                <a:lnTo>
                  <a:pt x="3458" y="4634"/>
                </a:lnTo>
                <a:lnTo>
                  <a:pt x="3483" y="4642"/>
                </a:lnTo>
                <a:lnTo>
                  <a:pt x="3509" y="4652"/>
                </a:lnTo>
                <a:lnTo>
                  <a:pt x="3531" y="4660"/>
                </a:lnTo>
                <a:lnTo>
                  <a:pt x="3547" y="4669"/>
                </a:lnTo>
                <a:lnTo>
                  <a:pt x="3609" y="4995"/>
                </a:lnTo>
                <a:lnTo>
                  <a:pt x="21" y="4995"/>
                </a:lnTo>
                <a:lnTo>
                  <a:pt x="16" y="4952"/>
                </a:lnTo>
                <a:lnTo>
                  <a:pt x="13" y="4901"/>
                </a:lnTo>
                <a:lnTo>
                  <a:pt x="8" y="4842"/>
                </a:lnTo>
                <a:lnTo>
                  <a:pt x="5" y="4778"/>
                </a:lnTo>
                <a:lnTo>
                  <a:pt x="2" y="4706"/>
                </a:lnTo>
                <a:lnTo>
                  <a:pt x="0" y="4631"/>
                </a:lnTo>
                <a:lnTo>
                  <a:pt x="0" y="4551"/>
                </a:lnTo>
                <a:lnTo>
                  <a:pt x="2" y="4470"/>
                </a:lnTo>
                <a:lnTo>
                  <a:pt x="5" y="4384"/>
                </a:lnTo>
                <a:lnTo>
                  <a:pt x="11" y="4297"/>
                </a:lnTo>
                <a:lnTo>
                  <a:pt x="21" y="4208"/>
                </a:lnTo>
                <a:lnTo>
                  <a:pt x="32" y="4120"/>
                </a:lnTo>
                <a:lnTo>
                  <a:pt x="48" y="4032"/>
                </a:lnTo>
                <a:lnTo>
                  <a:pt x="67" y="3946"/>
                </a:lnTo>
                <a:lnTo>
                  <a:pt x="89" y="3862"/>
                </a:lnTo>
                <a:lnTo>
                  <a:pt x="117" y="3780"/>
                </a:lnTo>
                <a:lnTo>
                  <a:pt x="150" y="3704"/>
                </a:lnTo>
                <a:lnTo>
                  <a:pt x="187" y="3630"/>
                </a:lnTo>
                <a:lnTo>
                  <a:pt x="228" y="3562"/>
                </a:lnTo>
                <a:lnTo>
                  <a:pt x="276" y="3499"/>
                </a:lnTo>
                <a:lnTo>
                  <a:pt x="322" y="3453"/>
                </a:lnTo>
                <a:lnTo>
                  <a:pt x="370" y="3411"/>
                </a:lnTo>
                <a:lnTo>
                  <a:pt x="421" y="3378"/>
                </a:lnTo>
                <a:lnTo>
                  <a:pt x="477" y="3349"/>
                </a:lnTo>
                <a:lnTo>
                  <a:pt x="535" y="3327"/>
                </a:lnTo>
                <a:lnTo>
                  <a:pt x="597" y="3313"/>
                </a:lnTo>
                <a:lnTo>
                  <a:pt x="662" y="3303"/>
                </a:lnTo>
                <a:lnTo>
                  <a:pt x="733" y="3300"/>
                </a:lnTo>
                <a:lnTo>
                  <a:pt x="1145" y="3300"/>
                </a:lnTo>
                <a:lnTo>
                  <a:pt x="1355" y="3099"/>
                </a:lnTo>
                <a:lnTo>
                  <a:pt x="1429" y="3150"/>
                </a:lnTo>
                <a:lnTo>
                  <a:pt x="1507" y="3194"/>
                </a:lnTo>
                <a:lnTo>
                  <a:pt x="1587" y="3231"/>
                </a:lnTo>
                <a:lnTo>
                  <a:pt x="1671" y="3260"/>
                </a:lnTo>
                <a:lnTo>
                  <a:pt x="1758" y="3282"/>
                </a:lnTo>
                <a:lnTo>
                  <a:pt x="1847" y="3295"/>
                </a:lnTo>
                <a:lnTo>
                  <a:pt x="1938" y="3300"/>
                </a:lnTo>
                <a:lnTo>
                  <a:pt x="1938" y="3300"/>
                </a:lnTo>
                <a:lnTo>
                  <a:pt x="2035" y="3295"/>
                </a:lnTo>
                <a:lnTo>
                  <a:pt x="2128" y="3281"/>
                </a:lnTo>
                <a:lnTo>
                  <a:pt x="2219" y="3257"/>
                </a:lnTo>
                <a:lnTo>
                  <a:pt x="2308" y="3223"/>
                </a:lnTo>
                <a:lnTo>
                  <a:pt x="2393" y="3182"/>
                </a:lnTo>
                <a:lnTo>
                  <a:pt x="2473" y="3132"/>
                </a:lnTo>
                <a:lnTo>
                  <a:pt x="2549" y="3075"/>
                </a:lnTo>
                <a:close/>
                <a:moveTo>
                  <a:pt x="3774" y="2254"/>
                </a:moveTo>
                <a:lnTo>
                  <a:pt x="4013" y="2254"/>
                </a:lnTo>
                <a:lnTo>
                  <a:pt x="4103" y="2752"/>
                </a:lnTo>
                <a:lnTo>
                  <a:pt x="4170" y="2771"/>
                </a:lnTo>
                <a:lnTo>
                  <a:pt x="4237" y="2795"/>
                </a:lnTo>
                <a:lnTo>
                  <a:pt x="4301" y="2826"/>
                </a:lnTo>
                <a:lnTo>
                  <a:pt x="4361" y="2859"/>
                </a:lnTo>
                <a:lnTo>
                  <a:pt x="4776" y="2570"/>
                </a:lnTo>
                <a:lnTo>
                  <a:pt x="4947" y="2739"/>
                </a:lnTo>
                <a:lnTo>
                  <a:pt x="4657" y="3154"/>
                </a:lnTo>
                <a:lnTo>
                  <a:pt x="4690" y="3215"/>
                </a:lnTo>
                <a:lnTo>
                  <a:pt x="4720" y="3279"/>
                </a:lnTo>
                <a:lnTo>
                  <a:pt x="4744" y="3344"/>
                </a:lnTo>
                <a:lnTo>
                  <a:pt x="4764" y="3413"/>
                </a:lnTo>
                <a:lnTo>
                  <a:pt x="5263" y="3502"/>
                </a:lnTo>
                <a:lnTo>
                  <a:pt x="5263" y="3744"/>
                </a:lnTo>
                <a:lnTo>
                  <a:pt x="4764" y="3831"/>
                </a:lnTo>
                <a:lnTo>
                  <a:pt x="4744" y="3900"/>
                </a:lnTo>
                <a:lnTo>
                  <a:pt x="4720" y="3965"/>
                </a:lnTo>
                <a:lnTo>
                  <a:pt x="4692" y="4029"/>
                </a:lnTo>
                <a:lnTo>
                  <a:pt x="4658" y="4090"/>
                </a:lnTo>
                <a:lnTo>
                  <a:pt x="4947" y="4507"/>
                </a:lnTo>
                <a:lnTo>
                  <a:pt x="4776" y="4677"/>
                </a:lnTo>
                <a:lnTo>
                  <a:pt x="4363" y="4387"/>
                </a:lnTo>
                <a:lnTo>
                  <a:pt x="4301" y="4420"/>
                </a:lnTo>
                <a:lnTo>
                  <a:pt x="4238" y="4449"/>
                </a:lnTo>
                <a:lnTo>
                  <a:pt x="4171" y="4475"/>
                </a:lnTo>
                <a:lnTo>
                  <a:pt x="4104" y="4494"/>
                </a:lnTo>
                <a:lnTo>
                  <a:pt x="4013" y="4993"/>
                </a:lnTo>
                <a:lnTo>
                  <a:pt x="3774" y="4993"/>
                </a:lnTo>
                <a:lnTo>
                  <a:pt x="3684" y="4494"/>
                </a:lnTo>
                <a:lnTo>
                  <a:pt x="3617" y="4475"/>
                </a:lnTo>
                <a:lnTo>
                  <a:pt x="3550" y="4451"/>
                </a:lnTo>
                <a:lnTo>
                  <a:pt x="3486" y="4422"/>
                </a:lnTo>
                <a:lnTo>
                  <a:pt x="3426" y="4388"/>
                </a:lnTo>
                <a:lnTo>
                  <a:pt x="3009" y="4677"/>
                </a:lnTo>
                <a:lnTo>
                  <a:pt x="2840" y="4507"/>
                </a:lnTo>
                <a:lnTo>
                  <a:pt x="3130" y="4093"/>
                </a:lnTo>
                <a:lnTo>
                  <a:pt x="3097" y="4031"/>
                </a:lnTo>
                <a:lnTo>
                  <a:pt x="3068" y="3969"/>
                </a:lnTo>
                <a:lnTo>
                  <a:pt x="3043" y="3902"/>
                </a:lnTo>
                <a:lnTo>
                  <a:pt x="3024" y="3835"/>
                </a:lnTo>
                <a:lnTo>
                  <a:pt x="2524" y="3744"/>
                </a:lnTo>
                <a:lnTo>
                  <a:pt x="2524" y="3504"/>
                </a:lnTo>
                <a:lnTo>
                  <a:pt x="3024" y="3415"/>
                </a:lnTo>
                <a:lnTo>
                  <a:pt x="3043" y="3348"/>
                </a:lnTo>
                <a:lnTo>
                  <a:pt x="3067" y="3281"/>
                </a:lnTo>
                <a:lnTo>
                  <a:pt x="3095" y="3217"/>
                </a:lnTo>
                <a:lnTo>
                  <a:pt x="3129" y="3156"/>
                </a:lnTo>
                <a:lnTo>
                  <a:pt x="2840" y="2739"/>
                </a:lnTo>
                <a:lnTo>
                  <a:pt x="3009" y="2570"/>
                </a:lnTo>
                <a:lnTo>
                  <a:pt x="3424" y="2861"/>
                </a:lnTo>
                <a:lnTo>
                  <a:pt x="3485" y="2827"/>
                </a:lnTo>
                <a:lnTo>
                  <a:pt x="3549" y="2797"/>
                </a:lnTo>
                <a:lnTo>
                  <a:pt x="3616" y="2773"/>
                </a:lnTo>
                <a:lnTo>
                  <a:pt x="3683" y="2754"/>
                </a:lnTo>
                <a:lnTo>
                  <a:pt x="3774" y="2254"/>
                </a:lnTo>
                <a:close/>
                <a:moveTo>
                  <a:pt x="959" y="1694"/>
                </a:moveTo>
                <a:lnTo>
                  <a:pt x="2963" y="1694"/>
                </a:lnTo>
                <a:lnTo>
                  <a:pt x="2995" y="1726"/>
                </a:lnTo>
                <a:lnTo>
                  <a:pt x="3024" y="1763"/>
                </a:lnTo>
                <a:lnTo>
                  <a:pt x="3046" y="1802"/>
                </a:lnTo>
                <a:lnTo>
                  <a:pt x="3062" y="1847"/>
                </a:lnTo>
                <a:lnTo>
                  <a:pt x="3073" y="1897"/>
                </a:lnTo>
                <a:lnTo>
                  <a:pt x="3076" y="1948"/>
                </a:lnTo>
                <a:lnTo>
                  <a:pt x="3071" y="2004"/>
                </a:lnTo>
                <a:lnTo>
                  <a:pt x="3059" y="2056"/>
                </a:lnTo>
                <a:lnTo>
                  <a:pt x="3039" y="2104"/>
                </a:lnTo>
                <a:lnTo>
                  <a:pt x="3012" y="2149"/>
                </a:lnTo>
                <a:lnTo>
                  <a:pt x="2979" y="2186"/>
                </a:lnTo>
                <a:lnTo>
                  <a:pt x="2942" y="2216"/>
                </a:lnTo>
                <a:lnTo>
                  <a:pt x="2899" y="2240"/>
                </a:lnTo>
                <a:lnTo>
                  <a:pt x="2853" y="2254"/>
                </a:lnTo>
                <a:lnTo>
                  <a:pt x="2805" y="2259"/>
                </a:lnTo>
                <a:lnTo>
                  <a:pt x="2800" y="2259"/>
                </a:lnTo>
                <a:lnTo>
                  <a:pt x="2797" y="2259"/>
                </a:lnTo>
                <a:lnTo>
                  <a:pt x="2781" y="2356"/>
                </a:lnTo>
                <a:lnTo>
                  <a:pt x="2757" y="2452"/>
                </a:lnTo>
                <a:lnTo>
                  <a:pt x="2725" y="2543"/>
                </a:lnTo>
                <a:lnTo>
                  <a:pt x="2685" y="2628"/>
                </a:lnTo>
                <a:lnTo>
                  <a:pt x="2639" y="2709"/>
                </a:lnTo>
                <a:lnTo>
                  <a:pt x="2586" y="2784"/>
                </a:lnTo>
                <a:lnTo>
                  <a:pt x="2527" y="2853"/>
                </a:lnTo>
                <a:lnTo>
                  <a:pt x="2481" y="2901"/>
                </a:lnTo>
                <a:lnTo>
                  <a:pt x="2431" y="2942"/>
                </a:lnTo>
                <a:lnTo>
                  <a:pt x="2364" y="2990"/>
                </a:lnTo>
                <a:lnTo>
                  <a:pt x="2294" y="3032"/>
                </a:lnTo>
                <a:lnTo>
                  <a:pt x="2227" y="3063"/>
                </a:lnTo>
                <a:lnTo>
                  <a:pt x="2158" y="3087"/>
                </a:lnTo>
                <a:lnTo>
                  <a:pt x="2086" y="3105"/>
                </a:lnTo>
                <a:lnTo>
                  <a:pt x="2013" y="3116"/>
                </a:lnTo>
                <a:lnTo>
                  <a:pt x="1938" y="3121"/>
                </a:lnTo>
                <a:lnTo>
                  <a:pt x="1863" y="3116"/>
                </a:lnTo>
                <a:lnTo>
                  <a:pt x="1790" y="3105"/>
                </a:lnTo>
                <a:lnTo>
                  <a:pt x="1718" y="3087"/>
                </a:lnTo>
                <a:lnTo>
                  <a:pt x="1649" y="3063"/>
                </a:lnTo>
                <a:lnTo>
                  <a:pt x="1582" y="3032"/>
                </a:lnTo>
                <a:lnTo>
                  <a:pt x="1512" y="2990"/>
                </a:lnTo>
                <a:lnTo>
                  <a:pt x="1445" y="2942"/>
                </a:lnTo>
                <a:lnTo>
                  <a:pt x="1395" y="2901"/>
                </a:lnTo>
                <a:lnTo>
                  <a:pt x="1349" y="2854"/>
                </a:lnTo>
                <a:lnTo>
                  <a:pt x="1290" y="2786"/>
                </a:lnTo>
                <a:lnTo>
                  <a:pt x="1237" y="2709"/>
                </a:lnTo>
                <a:lnTo>
                  <a:pt x="1191" y="2628"/>
                </a:lnTo>
                <a:lnTo>
                  <a:pt x="1151" y="2542"/>
                </a:lnTo>
                <a:lnTo>
                  <a:pt x="1119" y="2451"/>
                </a:lnTo>
                <a:lnTo>
                  <a:pt x="1095" y="2355"/>
                </a:lnTo>
                <a:lnTo>
                  <a:pt x="1079" y="2256"/>
                </a:lnTo>
                <a:lnTo>
                  <a:pt x="1036" y="2245"/>
                </a:lnTo>
                <a:lnTo>
                  <a:pt x="996" y="2227"/>
                </a:lnTo>
                <a:lnTo>
                  <a:pt x="959" y="2201"/>
                </a:lnTo>
                <a:lnTo>
                  <a:pt x="927" y="2171"/>
                </a:lnTo>
                <a:lnTo>
                  <a:pt x="900" y="2134"/>
                </a:lnTo>
                <a:lnTo>
                  <a:pt x="876" y="2093"/>
                </a:lnTo>
                <a:lnTo>
                  <a:pt x="860" y="2048"/>
                </a:lnTo>
                <a:lnTo>
                  <a:pt x="849" y="1999"/>
                </a:lnTo>
                <a:lnTo>
                  <a:pt x="846" y="1948"/>
                </a:lnTo>
                <a:lnTo>
                  <a:pt x="849" y="1897"/>
                </a:lnTo>
                <a:lnTo>
                  <a:pt x="860" y="1847"/>
                </a:lnTo>
                <a:lnTo>
                  <a:pt x="876" y="1802"/>
                </a:lnTo>
                <a:lnTo>
                  <a:pt x="899" y="1763"/>
                </a:lnTo>
                <a:lnTo>
                  <a:pt x="927" y="1726"/>
                </a:lnTo>
                <a:lnTo>
                  <a:pt x="959" y="1694"/>
                </a:lnTo>
                <a:close/>
                <a:moveTo>
                  <a:pt x="1558" y="358"/>
                </a:moveTo>
                <a:lnTo>
                  <a:pt x="1558" y="1134"/>
                </a:lnTo>
                <a:lnTo>
                  <a:pt x="1558" y="1150"/>
                </a:lnTo>
                <a:lnTo>
                  <a:pt x="1561" y="1165"/>
                </a:lnTo>
                <a:lnTo>
                  <a:pt x="1568" y="1196"/>
                </a:lnTo>
                <a:lnTo>
                  <a:pt x="1577" y="1225"/>
                </a:lnTo>
                <a:lnTo>
                  <a:pt x="1592" y="1252"/>
                </a:lnTo>
                <a:lnTo>
                  <a:pt x="1614" y="1280"/>
                </a:lnTo>
                <a:lnTo>
                  <a:pt x="1639" y="1308"/>
                </a:lnTo>
                <a:lnTo>
                  <a:pt x="1671" y="1328"/>
                </a:lnTo>
                <a:lnTo>
                  <a:pt x="1705" y="1344"/>
                </a:lnTo>
                <a:lnTo>
                  <a:pt x="1743" y="1354"/>
                </a:lnTo>
                <a:lnTo>
                  <a:pt x="1783" y="1357"/>
                </a:lnTo>
                <a:lnTo>
                  <a:pt x="2146" y="1357"/>
                </a:lnTo>
                <a:lnTo>
                  <a:pt x="2187" y="1354"/>
                </a:lnTo>
                <a:lnTo>
                  <a:pt x="2227" y="1341"/>
                </a:lnTo>
                <a:lnTo>
                  <a:pt x="2264" y="1324"/>
                </a:lnTo>
                <a:lnTo>
                  <a:pt x="2296" y="1298"/>
                </a:lnTo>
                <a:lnTo>
                  <a:pt x="2323" y="1268"/>
                </a:lnTo>
                <a:lnTo>
                  <a:pt x="2343" y="1234"/>
                </a:lnTo>
                <a:lnTo>
                  <a:pt x="2356" y="1205"/>
                </a:lnTo>
                <a:lnTo>
                  <a:pt x="2363" y="1175"/>
                </a:lnTo>
                <a:lnTo>
                  <a:pt x="2367" y="1145"/>
                </a:lnTo>
                <a:lnTo>
                  <a:pt x="2367" y="361"/>
                </a:lnTo>
                <a:lnTo>
                  <a:pt x="2447" y="406"/>
                </a:lnTo>
                <a:lnTo>
                  <a:pt x="2524" y="458"/>
                </a:lnTo>
                <a:lnTo>
                  <a:pt x="2597" y="516"/>
                </a:lnTo>
                <a:lnTo>
                  <a:pt x="2664" y="580"/>
                </a:lnTo>
                <a:lnTo>
                  <a:pt x="2728" y="647"/>
                </a:lnTo>
                <a:lnTo>
                  <a:pt x="2787" y="719"/>
                </a:lnTo>
                <a:lnTo>
                  <a:pt x="2842" y="794"/>
                </a:lnTo>
                <a:lnTo>
                  <a:pt x="2888" y="872"/>
                </a:lnTo>
                <a:lnTo>
                  <a:pt x="2929" y="952"/>
                </a:lnTo>
                <a:lnTo>
                  <a:pt x="2964" y="1031"/>
                </a:lnTo>
                <a:lnTo>
                  <a:pt x="2993" y="1113"/>
                </a:lnTo>
                <a:lnTo>
                  <a:pt x="3012" y="1177"/>
                </a:lnTo>
                <a:lnTo>
                  <a:pt x="3174" y="1177"/>
                </a:lnTo>
                <a:lnTo>
                  <a:pt x="3174" y="1536"/>
                </a:lnTo>
                <a:lnTo>
                  <a:pt x="747" y="1536"/>
                </a:lnTo>
                <a:lnTo>
                  <a:pt x="747" y="1177"/>
                </a:lnTo>
                <a:lnTo>
                  <a:pt x="912" y="1177"/>
                </a:lnTo>
                <a:lnTo>
                  <a:pt x="932" y="1113"/>
                </a:lnTo>
                <a:lnTo>
                  <a:pt x="961" y="1031"/>
                </a:lnTo>
                <a:lnTo>
                  <a:pt x="995" y="952"/>
                </a:lnTo>
                <a:lnTo>
                  <a:pt x="1036" y="872"/>
                </a:lnTo>
                <a:lnTo>
                  <a:pt x="1084" y="794"/>
                </a:lnTo>
                <a:lnTo>
                  <a:pt x="1137" y="719"/>
                </a:lnTo>
                <a:lnTo>
                  <a:pt x="1196" y="645"/>
                </a:lnTo>
                <a:lnTo>
                  <a:pt x="1260" y="578"/>
                </a:lnTo>
                <a:lnTo>
                  <a:pt x="1328" y="514"/>
                </a:lnTo>
                <a:lnTo>
                  <a:pt x="1402" y="455"/>
                </a:lnTo>
                <a:lnTo>
                  <a:pt x="1478" y="404"/>
                </a:lnTo>
                <a:lnTo>
                  <a:pt x="1558" y="358"/>
                </a:lnTo>
                <a:close/>
                <a:moveTo>
                  <a:pt x="1783" y="0"/>
                </a:moveTo>
                <a:lnTo>
                  <a:pt x="2099" y="0"/>
                </a:lnTo>
                <a:lnTo>
                  <a:pt x="2136" y="5"/>
                </a:lnTo>
                <a:lnTo>
                  <a:pt x="2169" y="16"/>
                </a:lnTo>
                <a:lnTo>
                  <a:pt x="2201" y="34"/>
                </a:lnTo>
                <a:lnTo>
                  <a:pt x="2229" y="56"/>
                </a:lnTo>
                <a:lnTo>
                  <a:pt x="2251" y="85"/>
                </a:lnTo>
                <a:lnTo>
                  <a:pt x="2267" y="115"/>
                </a:lnTo>
                <a:lnTo>
                  <a:pt x="2272" y="136"/>
                </a:lnTo>
                <a:lnTo>
                  <a:pt x="2276" y="157"/>
                </a:lnTo>
                <a:lnTo>
                  <a:pt x="2278" y="179"/>
                </a:lnTo>
                <a:lnTo>
                  <a:pt x="2278" y="1127"/>
                </a:lnTo>
                <a:lnTo>
                  <a:pt x="2276" y="1150"/>
                </a:lnTo>
                <a:lnTo>
                  <a:pt x="2270" y="1170"/>
                </a:lnTo>
                <a:lnTo>
                  <a:pt x="2260" y="1191"/>
                </a:lnTo>
                <a:lnTo>
                  <a:pt x="2244" y="1215"/>
                </a:lnTo>
                <a:lnTo>
                  <a:pt x="2224" y="1234"/>
                </a:lnTo>
                <a:lnTo>
                  <a:pt x="2200" y="1250"/>
                </a:lnTo>
                <a:lnTo>
                  <a:pt x="2173" y="1260"/>
                </a:lnTo>
                <a:lnTo>
                  <a:pt x="2142" y="1263"/>
                </a:lnTo>
                <a:lnTo>
                  <a:pt x="1783" y="1263"/>
                </a:lnTo>
                <a:lnTo>
                  <a:pt x="1750" y="1258"/>
                </a:lnTo>
                <a:lnTo>
                  <a:pt x="1719" y="1247"/>
                </a:lnTo>
                <a:lnTo>
                  <a:pt x="1692" y="1229"/>
                </a:lnTo>
                <a:lnTo>
                  <a:pt x="1670" y="1205"/>
                </a:lnTo>
                <a:lnTo>
                  <a:pt x="1657" y="1181"/>
                </a:lnTo>
                <a:lnTo>
                  <a:pt x="1649" y="1156"/>
                </a:lnTo>
                <a:lnTo>
                  <a:pt x="1647" y="1127"/>
                </a:lnTo>
                <a:lnTo>
                  <a:pt x="1647" y="136"/>
                </a:lnTo>
                <a:lnTo>
                  <a:pt x="1647" y="131"/>
                </a:lnTo>
                <a:lnTo>
                  <a:pt x="1649" y="125"/>
                </a:lnTo>
                <a:lnTo>
                  <a:pt x="1649" y="118"/>
                </a:lnTo>
                <a:lnTo>
                  <a:pt x="1657" y="86"/>
                </a:lnTo>
                <a:lnTo>
                  <a:pt x="1671" y="59"/>
                </a:lnTo>
                <a:lnTo>
                  <a:pt x="1692" y="35"/>
                </a:lnTo>
                <a:lnTo>
                  <a:pt x="1719" y="16"/>
                </a:lnTo>
                <a:lnTo>
                  <a:pt x="1750" y="5"/>
                </a:lnTo>
                <a:lnTo>
                  <a:pt x="1783"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sp>
        <p:nvSpPr>
          <p:cNvPr id="51" name="Freeform 11"/>
          <p:cNvSpPr>
            <a:spLocks noEditPoints="1"/>
          </p:cNvSpPr>
          <p:nvPr/>
        </p:nvSpPr>
        <p:spPr bwMode="auto">
          <a:xfrm>
            <a:off x="5357697" y="2819567"/>
            <a:ext cx="609437" cy="593796"/>
          </a:xfrm>
          <a:custGeom>
            <a:avLst/>
            <a:gdLst>
              <a:gd name="T0" fmla="*/ 1432 w 3335"/>
              <a:gd name="T1" fmla="*/ 1825 h 3335"/>
              <a:gd name="T2" fmla="*/ 646 w 3335"/>
              <a:gd name="T3" fmla="*/ 1668 h 3335"/>
              <a:gd name="T4" fmla="*/ 2689 w 3335"/>
              <a:gd name="T5" fmla="*/ 1197 h 3335"/>
              <a:gd name="T6" fmla="*/ 1668 w 3335"/>
              <a:gd name="T7" fmla="*/ 0 h 3335"/>
              <a:gd name="T8" fmla="*/ 1869 w 3335"/>
              <a:gd name="T9" fmla="*/ 12 h 3335"/>
              <a:gd name="T10" fmla="*/ 2064 w 3335"/>
              <a:gd name="T11" fmla="*/ 47 h 3335"/>
              <a:gd name="T12" fmla="*/ 2250 w 3335"/>
              <a:gd name="T13" fmla="*/ 104 h 3335"/>
              <a:gd name="T14" fmla="*/ 2425 w 3335"/>
              <a:gd name="T15" fmla="*/ 182 h 3335"/>
              <a:gd name="T16" fmla="*/ 2590 w 3335"/>
              <a:gd name="T17" fmla="*/ 278 h 3335"/>
              <a:gd name="T18" fmla="*/ 2742 w 3335"/>
              <a:gd name="T19" fmla="*/ 392 h 3335"/>
              <a:gd name="T20" fmla="*/ 2879 w 3335"/>
              <a:gd name="T21" fmla="*/ 522 h 3335"/>
              <a:gd name="T22" fmla="*/ 3002 w 3335"/>
              <a:gd name="T23" fmla="*/ 668 h 3335"/>
              <a:gd name="T24" fmla="*/ 3108 w 3335"/>
              <a:gd name="T25" fmla="*/ 826 h 3335"/>
              <a:gd name="T26" fmla="*/ 3195 w 3335"/>
              <a:gd name="T27" fmla="*/ 996 h 3335"/>
              <a:gd name="T28" fmla="*/ 3262 w 3335"/>
              <a:gd name="T29" fmla="*/ 1177 h 3335"/>
              <a:gd name="T30" fmla="*/ 3308 w 3335"/>
              <a:gd name="T31" fmla="*/ 1368 h 3335"/>
              <a:gd name="T32" fmla="*/ 3332 w 3335"/>
              <a:gd name="T33" fmla="*/ 1566 h 3335"/>
              <a:gd name="T34" fmla="*/ 3332 w 3335"/>
              <a:gd name="T35" fmla="*/ 1769 h 3335"/>
              <a:gd name="T36" fmla="*/ 3308 w 3335"/>
              <a:gd name="T37" fmla="*/ 1967 h 3335"/>
              <a:gd name="T38" fmla="*/ 3262 w 3335"/>
              <a:gd name="T39" fmla="*/ 2158 h 3335"/>
              <a:gd name="T40" fmla="*/ 3195 w 3335"/>
              <a:gd name="T41" fmla="*/ 2339 h 3335"/>
              <a:gd name="T42" fmla="*/ 3108 w 3335"/>
              <a:gd name="T43" fmla="*/ 2509 h 3335"/>
              <a:gd name="T44" fmla="*/ 3002 w 3335"/>
              <a:gd name="T45" fmla="*/ 2667 h 3335"/>
              <a:gd name="T46" fmla="*/ 2879 w 3335"/>
              <a:gd name="T47" fmla="*/ 2813 h 3335"/>
              <a:gd name="T48" fmla="*/ 2742 w 3335"/>
              <a:gd name="T49" fmla="*/ 2943 h 3335"/>
              <a:gd name="T50" fmla="*/ 2590 w 3335"/>
              <a:gd name="T51" fmla="*/ 3057 h 3335"/>
              <a:gd name="T52" fmla="*/ 2425 w 3335"/>
              <a:gd name="T53" fmla="*/ 3153 h 3335"/>
              <a:gd name="T54" fmla="*/ 2250 w 3335"/>
              <a:gd name="T55" fmla="*/ 3231 h 3335"/>
              <a:gd name="T56" fmla="*/ 2064 w 3335"/>
              <a:gd name="T57" fmla="*/ 3288 h 3335"/>
              <a:gd name="T58" fmla="*/ 1869 w 3335"/>
              <a:gd name="T59" fmla="*/ 3323 h 3335"/>
              <a:gd name="T60" fmla="*/ 1668 w 3335"/>
              <a:gd name="T61" fmla="*/ 3335 h 3335"/>
              <a:gd name="T62" fmla="*/ 1466 w 3335"/>
              <a:gd name="T63" fmla="*/ 3323 h 3335"/>
              <a:gd name="T64" fmla="*/ 1271 w 3335"/>
              <a:gd name="T65" fmla="*/ 3288 h 3335"/>
              <a:gd name="T66" fmla="*/ 1085 w 3335"/>
              <a:gd name="T67" fmla="*/ 3231 h 3335"/>
              <a:gd name="T68" fmla="*/ 910 w 3335"/>
              <a:gd name="T69" fmla="*/ 3153 h 3335"/>
              <a:gd name="T70" fmla="*/ 745 w 3335"/>
              <a:gd name="T71" fmla="*/ 3057 h 3335"/>
              <a:gd name="T72" fmla="*/ 593 w 3335"/>
              <a:gd name="T73" fmla="*/ 2943 h 3335"/>
              <a:gd name="T74" fmla="*/ 456 w 3335"/>
              <a:gd name="T75" fmla="*/ 2813 h 3335"/>
              <a:gd name="T76" fmla="*/ 334 w 3335"/>
              <a:gd name="T77" fmla="*/ 2667 h 3335"/>
              <a:gd name="T78" fmla="*/ 227 w 3335"/>
              <a:gd name="T79" fmla="*/ 2509 h 3335"/>
              <a:gd name="T80" fmla="*/ 140 w 3335"/>
              <a:gd name="T81" fmla="*/ 2339 h 3335"/>
              <a:gd name="T82" fmla="*/ 73 w 3335"/>
              <a:gd name="T83" fmla="*/ 2158 h 3335"/>
              <a:gd name="T84" fmla="*/ 27 w 3335"/>
              <a:gd name="T85" fmla="*/ 1967 h 3335"/>
              <a:gd name="T86" fmla="*/ 3 w 3335"/>
              <a:gd name="T87" fmla="*/ 1769 h 3335"/>
              <a:gd name="T88" fmla="*/ 3 w 3335"/>
              <a:gd name="T89" fmla="*/ 1566 h 3335"/>
              <a:gd name="T90" fmla="*/ 27 w 3335"/>
              <a:gd name="T91" fmla="*/ 1368 h 3335"/>
              <a:gd name="T92" fmla="*/ 73 w 3335"/>
              <a:gd name="T93" fmla="*/ 1177 h 3335"/>
              <a:gd name="T94" fmla="*/ 140 w 3335"/>
              <a:gd name="T95" fmla="*/ 996 h 3335"/>
              <a:gd name="T96" fmla="*/ 227 w 3335"/>
              <a:gd name="T97" fmla="*/ 826 h 3335"/>
              <a:gd name="T98" fmla="*/ 334 w 3335"/>
              <a:gd name="T99" fmla="*/ 668 h 3335"/>
              <a:gd name="T100" fmla="*/ 456 w 3335"/>
              <a:gd name="T101" fmla="*/ 522 h 3335"/>
              <a:gd name="T102" fmla="*/ 593 w 3335"/>
              <a:gd name="T103" fmla="*/ 392 h 3335"/>
              <a:gd name="T104" fmla="*/ 745 w 3335"/>
              <a:gd name="T105" fmla="*/ 278 h 3335"/>
              <a:gd name="T106" fmla="*/ 910 w 3335"/>
              <a:gd name="T107" fmla="*/ 182 h 3335"/>
              <a:gd name="T108" fmla="*/ 1085 w 3335"/>
              <a:gd name="T109" fmla="*/ 104 h 3335"/>
              <a:gd name="T110" fmla="*/ 1271 w 3335"/>
              <a:gd name="T111" fmla="*/ 47 h 3335"/>
              <a:gd name="T112" fmla="*/ 1466 w 3335"/>
              <a:gd name="T113" fmla="*/ 12 h 3335"/>
              <a:gd name="T114" fmla="*/ 1668 w 3335"/>
              <a:gd name="T115" fmla="*/ 0 h 3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35" h="3335">
                <a:moveTo>
                  <a:pt x="2374" y="881"/>
                </a:moveTo>
                <a:lnTo>
                  <a:pt x="1432" y="1825"/>
                </a:lnTo>
                <a:lnTo>
                  <a:pt x="960" y="1352"/>
                </a:lnTo>
                <a:lnTo>
                  <a:pt x="646" y="1668"/>
                </a:lnTo>
                <a:lnTo>
                  <a:pt x="1432" y="2454"/>
                </a:lnTo>
                <a:lnTo>
                  <a:pt x="2689" y="1197"/>
                </a:lnTo>
                <a:lnTo>
                  <a:pt x="2374" y="881"/>
                </a:lnTo>
                <a:close/>
                <a:moveTo>
                  <a:pt x="1668" y="0"/>
                </a:moveTo>
                <a:lnTo>
                  <a:pt x="1769" y="3"/>
                </a:lnTo>
                <a:lnTo>
                  <a:pt x="1869" y="12"/>
                </a:lnTo>
                <a:lnTo>
                  <a:pt x="1967" y="27"/>
                </a:lnTo>
                <a:lnTo>
                  <a:pt x="2064" y="47"/>
                </a:lnTo>
                <a:lnTo>
                  <a:pt x="2158" y="73"/>
                </a:lnTo>
                <a:lnTo>
                  <a:pt x="2250" y="104"/>
                </a:lnTo>
                <a:lnTo>
                  <a:pt x="2339" y="140"/>
                </a:lnTo>
                <a:lnTo>
                  <a:pt x="2425" y="182"/>
                </a:lnTo>
                <a:lnTo>
                  <a:pt x="2509" y="227"/>
                </a:lnTo>
                <a:lnTo>
                  <a:pt x="2590" y="278"/>
                </a:lnTo>
                <a:lnTo>
                  <a:pt x="2667" y="334"/>
                </a:lnTo>
                <a:lnTo>
                  <a:pt x="2742" y="392"/>
                </a:lnTo>
                <a:lnTo>
                  <a:pt x="2813" y="456"/>
                </a:lnTo>
                <a:lnTo>
                  <a:pt x="2879" y="522"/>
                </a:lnTo>
                <a:lnTo>
                  <a:pt x="2943" y="593"/>
                </a:lnTo>
                <a:lnTo>
                  <a:pt x="3002" y="668"/>
                </a:lnTo>
                <a:lnTo>
                  <a:pt x="3057" y="745"/>
                </a:lnTo>
                <a:lnTo>
                  <a:pt x="3108" y="826"/>
                </a:lnTo>
                <a:lnTo>
                  <a:pt x="3153" y="910"/>
                </a:lnTo>
                <a:lnTo>
                  <a:pt x="3195" y="996"/>
                </a:lnTo>
                <a:lnTo>
                  <a:pt x="3231" y="1085"/>
                </a:lnTo>
                <a:lnTo>
                  <a:pt x="3262" y="1177"/>
                </a:lnTo>
                <a:lnTo>
                  <a:pt x="3288" y="1271"/>
                </a:lnTo>
                <a:lnTo>
                  <a:pt x="3308" y="1368"/>
                </a:lnTo>
                <a:lnTo>
                  <a:pt x="3323" y="1466"/>
                </a:lnTo>
                <a:lnTo>
                  <a:pt x="3332" y="1566"/>
                </a:lnTo>
                <a:lnTo>
                  <a:pt x="3335" y="1668"/>
                </a:lnTo>
                <a:lnTo>
                  <a:pt x="3332" y="1769"/>
                </a:lnTo>
                <a:lnTo>
                  <a:pt x="3323" y="1869"/>
                </a:lnTo>
                <a:lnTo>
                  <a:pt x="3308" y="1967"/>
                </a:lnTo>
                <a:lnTo>
                  <a:pt x="3288" y="2064"/>
                </a:lnTo>
                <a:lnTo>
                  <a:pt x="3262" y="2158"/>
                </a:lnTo>
                <a:lnTo>
                  <a:pt x="3231" y="2250"/>
                </a:lnTo>
                <a:lnTo>
                  <a:pt x="3195" y="2339"/>
                </a:lnTo>
                <a:lnTo>
                  <a:pt x="3153" y="2425"/>
                </a:lnTo>
                <a:lnTo>
                  <a:pt x="3108" y="2509"/>
                </a:lnTo>
                <a:lnTo>
                  <a:pt x="3057" y="2590"/>
                </a:lnTo>
                <a:lnTo>
                  <a:pt x="3002" y="2667"/>
                </a:lnTo>
                <a:lnTo>
                  <a:pt x="2943" y="2742"/>
                </a:lnTo>
                <a:lnTo>
                  <a:pt x="2879" y="2813"/>
                </a:lnTo>
                <a:lnTo>
                  <a:pt x="2813" y="2879"/>
                </a:lnTo>
                <a:lnTo>
                  <a:pt x="2742" y="2943"/>
                </a:lnTo>
                <a:lnTo>
                  <a:pt x="2667" y="3002"/>
                </a:lnTo>
                <a:lnTo>
                  <a:pt x="2590" y="3057"/>
                </a:lnTo>
                <a:lnTo>
                  <a:pt x="2509" y="3108"/>
                </a:lnTo>
                <a:lnTo>
                  <a:pt x="2425" y="3153"/>
                </a:lnTo>
                <a:lnTo>
                  <a:pt x="2339" y="3195"/>
                </a:lnTo>
                <a:lnTo>
                  <a:pt x="2250" y="3231"/>
                </a:lnTo>
                <a:lnTo>
                  <a:pt x="2158" y="3262"/>
                </a:lnTo>
                <a:lnTo>
                  <a:pt x="2064" y="3288"/>
                </a:lnTo>
                <a:lnTo>
                  <a:pt x="1967" y="3308"/>
                </a:lnTo>
                <a:lnTo>
                  <a:pt x="1869" y="3323"/>
                </a:lnTo>
                <a:lnTo>
                  <a:pt x="1769" y="3332"/>
                </a:lnTo>
                <a:lnTo>
                  <a:pt x="1668" y="3335"/>
                </a:lnTo>
                <a:lnTo>
                  <a:pt x="1566" y="3332"/>
                </a:lnTo>
                <a:lnTo>
                  <a:pt x="1466" y="3323"/>
                </a:lnTo>
                <a:lnTo>
                  <a:pt x="1368" y="3308"/>
                </a:lnTo>
                <a:lnTo>
                  <a:pt x="1271" y="3288"/>
                </a:lnTo>
                <a:lnTo>
                  <a:pt x="1177" y="3262"/>
                </a:lnTo>
                <a:lnTo>
                  <a:pt x="1085" y="3231"/>
                </a:lnTo>
                <a:lnTo>
                  <a:pt x="996" y="3195"/>
                </a:lnTo>
                <a:lnTo>
                  <a:pt x="910" y="3153"/>
                </a:lnTo>
                <a:lnTo>
                  <a:pt x="826" y="3108"/>
                </a:lnTo>
                <a:lnTo>
                  <a:pt x="745" y="3057"/>
                </a:lnTo>
                <a:lnTo>
                  <a:pt x="668" y="3002"/>
                </a:lnTo>
                <a:lnTo>
                  <a:pt x="593" y="2943"/>
                </a:lnTo>
                <a:lnTo>
                  <a:pt x="522" y="2879"/>
                </a:lnTo>
                <a:lnTo>
                  <a:pt x="456" y="2813"/>
                </a:lnTo>
                <a:lnTo>
                  <a:pt x="392" y="2742"/>
                </a:lnTo>
                <a:lnTo>
                  <a:pt x="334" y="2667"/>
                </a:lnTo>
                <a:lnTo>
                  <a:pt x="278" y="2590"/>
                </a:lnTo>
                <a:lnTo>
                  <a:pt x="227" y="2509"/>
                </a:lnTo>
                <a:lnTo>
                  <a:pt x="182" y="2425"/>
                </a:lnTo>
                <a:lnTo>
                  <a:pt x="140" y="2339"/>
                </a:lnTo>
                <a:lnTo>
                  <a:pt x="104" y="2250"/>
                </a:lnTo>
                <a:lnTo>
                  <a:pt x="73" y="2158"/>
                </a:lnTo>
                <a:lnTo>
                  <a:pt x="47" y="2064"/>
                </a:lnTo>
                <a:lnTo>
                  <a:pt x="27" y="1967"/>
                </a:lnTo>
                <a:lnTo>
                  <a:pt x="12" y="1869"/>
                </a:lnTo>
                <a:lnTo>
                  <a:pt x="3" y="1769"/>
                </a:lnTo>
                <a:lnTo>
                  <a:pt x="0" y="1668"/>
                </a:lnTo>
                <a:lnTo>
                  <a:pt x="3" y="1566"/>
                </a:lnTo>
                <a:lnTo>
                  <a:pt x="12" y="1466"/>
                </a:lnTo>
                <a:lnTo>
                  <a:pt x="27" y="1368"/>
                </a:lnTo>
                <a:lnTo>
                  <a:pt x="47" y="1271"/>
                </a:lnTo>
                <a:lnTo>
                  <a:pt x="73" y="1177"/>
                </a:lnTo>
                <a:lnTo>
                  <a:pt x="104" y="1085"/>
                </a:lnTo>
                <a:lnTo>
                  <a:pt x="140" y="996"/>
                </a:lnTo>
                <a:lnTo>
                  <a:pt x="182" y="910"/>
                </a:lnTo>
                <a:lnTo>
                  <a:pt x="227" y="826"/>
                </a:lnTo>
                <a:lnTo>
                  <a:pt x="278" y="745"/>
                </a:lnTo>
                <a:lnTo>
                  <a:pt x="334" y="668"/>
                </a:lnTo>
                <a:lnTo>
                  <a:pt x="392" y="593"/>
                </a:lnTo>
                <a:lnTo>
                  <a:pt x="456" y="522"/>
                </a:lnTo>
                <a:lnTo>
                  <a:pt x="522" y="456"/>
                </a:lnTo>
                <a:lnTo>
                  <a:pt x="593" y="392"/>
                </a:lnTo>
                <a:lnTo>
                  <a:pt x="668" y="334"/>
                </a:lnTo>
                <a:lnTo>
                  <a:pt x="745" y="278"/>
                </a:lnTo>
                <a:lnTo>
                  <a:pt x="826" y="227"/>
                </a:lnTo>
                <a:lnTo>
                  <a:pt x="910" y="182"/>
                </a:lnTo>
                <a:lnTo>
                  <a:pt x="996" y="140"/>
                </a:lnTo>
                <a:lnTo>
                  <a:pt x="1085" y="104"/>
                </a:lnTo>
                <a:lnTo>
                  <a:pt x="1177" y="73"/>
                </a:lnTo>
                <a:lnTo>
                  <a:pt x="1271" y="47"/>
                </a:lnTo>
                <a:lnTo>
                  <a:pt x="1368" y="27"/>
                </a:lnTo>
                <a:lnTo>
                  <a:pt x="1466" y="12"/>
                </a:lnTo>
                <a:lnTo>
                  <a:pt x="1566" y="3"/>
                </a:lnTo>
                <a:lnTo>
                  <a:pt x="1668"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5617546"/>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17" name="מלבן 16"/>
          <p:cNvSpPr/>
          <p:nvPr/>
        </p:nvSpPr>
        <p:spPr>
          <a:xfrm>
            <a:off x="1262363" y="1107363"/>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300" b="1" dirty="0">
                <a:ln>
                  <a:solidFill>
                    <a:srgbClr val="667079"/>
                  </a:solidFill>
                </a:ln>
                <a:solidFill>
                  <a:srgbClr val="0000CC"/>
                </a:solidFill>
                <a:latin typeface="Calibri" panose="020F0502020204030204" pitchFamily="34" charset="0"/>
                <a:cs typeface="Calibri" panose="020F0502020204030204" pitchFamily="34" charset="0"/>
              </a:rPr>
              <a:t>מבנה ארגוני</a:t>
            </a:r>
            <a:endParaRPr lang="he-IL" sz="3300" dirty="0">
              <a:ln>
                <a:solidFill>
                  <a:srgbClr val="667079"/>
                </a:solidFill>
              </a:ln>
              <a:solidFill>
                <a:srgbClr val="0000CC"/>
              </a:solidFill>
            </a:endParaRPr>
          </a:p>
        </p:txBody>
      </p:sp>
      <p:graphicFrame>
        <p:nvGraphicFramePr>
          <p:cNvPr id="22" name="דיאגרמה 21"/>
          <p:cNvGraphicFramePr/>
          <p:nvPr>
            <p:extLst>
              <p:ext uri="{D42A27DB-BD31-4B8C-83A1-F6EECF244321}">
                <p14:modId xmlns:p14="http://schemas.microsoft.com/office/powerpoint/2010/main" val="2069753818"/>
              </p:ext>
            </p:extLst>
          </p:nvPr>
        </p:nvGraphicFramePr>
        <p:xfrm>
          <a:off x="535459" y="1859692"/>
          <a:ext cx="7652951" cy="32576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58174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23" name="מלבן 22"/>
          <p:cNvSpPr/>
          <p:nvPr/>
        </p:nvSpPr>
        <p:spPr>
          <a:xfrm>
            <a:off x="1320618" y="1077055"/>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300" b="1" dirty="0">
                <a:ln>
                  <a:solidFill>
                    <a:srgbClr val="667079"/>
                  </a:solidFill>
                </a:ln>
                <a:solidFill>
                  <a:srgbClr val="0000CC"/>
                </a:solidFill>
                <a:latin typeface="Calibri" panose="020F0502020204030204" pitchFamily="34" charset="0"/>
                <a:cs typeface="Calibri" panose="020F0502020204030204" pitchFamily="34" charset="0"/>
              </a:rPr>
              <a:t>אינטגרציה בין היחידות</a:t>
            </a:r>
            <a:endParaRPr lang="he-IL" sz="3300" dirty="0">
              <a:ln>
                <a:solidFill>
                  <a:srgbClr val="667079"/>
                </a:solidFill>
              </a:ln>
              <a:solidFill>
                <a:srgbClr val="0000CC"/>
              </a:solidFill>
            </a:endParaRPr>
          </a:p>
        </p:txBody>
      </p:sp>
      <p:graphicFrame>
        <p:nvGraphicFramePr>
          <p:cNvPr id="24" name="דיאגרמה 23"/>
          <p:cNvGraphicFramePr/>
          <p:nvPr>
            <p:extLst>
              <p:ext uri="{D42A27DB-BD31-4B8C-83A1-F6EECF244321}">
                <p14:modId xmlns:p14="http://schemas.microsoft.com/office/powerpoint/2010/main" val="2893538178"/>
              </p:ext>
            </p:extLst>
          </p:nvPr>
        </p:nvGraphicFramePr>
        <p:xfrm>
          <a:off x="1005016" y="2085975"/>
          <a:ext cx="7232821" cy="318624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069112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23" name="מלבן 22"/>
          <p:cNvSpPr/>
          <p:nvPr/>
        </p:nvSpPr>
        <p:spPr>
          <a:xfrm>
            <a:off x="1320618" y="1077055"/>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ln w="0"/>
                <a:solidFill>
                  <a:schemeClr val="accent3"/>
                </a:solidFill>
                <a:effectLst>
                  <a:reflection blurRad="6350" stA="53000" endA="300" endPos="35500" dir="5400000" sy="-90000" algn="bl" rotWithShape="0"/>
                </a:effectLst>
              </a:rPr>
              <a:t>תחום קציני בטיחות בתעבורה</a:t>
            </a:r>
          </a:p>
        </p:txBody>
      </p:sp>
      <p:sp>
        <p:nvSpPr>
          <p:cNvPr id="17" name="מציין מיקום תוכן 2"/>
          <p:cNvSpPr txBox="1">
            <a:spLocks/>
          </p:cNvSpPr>
          <p:nvPr/>
        </p:nvSpPr>
        <p:spPr>
          <a:xfrm>
            <a:off x="1" y="1618228"/>
            <a:ext cx="8648344" cy="3952193"/>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r" rtl="1">
              <a:buFont typeface="Wingdings 2"/>
              <a:buNone/>
            </a:pPr>
            <a:r>
              <a:rPr lang="he-IL" sz="1800" b="1" dirty="0">
                <a:solidFill>
                  <a:srgbClr val="002060"/>
                </a:solidFill>
              </a:rPr>
              <a:t>תחום קציני בטיחות בתעבורה, מהווה רגולטור של כ-2,100 קציני בטיחות בתעבורה פעילים ומפקח על כ-3,200 חברות המעסיקות קציני בטיחות, בין תפקידיו:</a:t>
            </a:r>
          </a:p>
          <a:p>
            <a:pPr marL="0" indent="0" algn="r" rtl="1">
              <a:buFont typeface="Wingdings 2"/>
              <a:buNone/>
            </a:pPr>
            <a:endParaRPr lang="en-US" sz="1800" b="1" dirty="0">
              <a:solidFill>
                <a:srgbClr val="002060"/>
              </a:solidFill>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הסמכת קציני בטיחות לפי פרק י' לתקנות התעבורה.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אחריות על שטח תפעולי – 95 א'.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פיקוח והדרכה לקציני בטיחות פעילים.</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התמקדות בגורם האנושי.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כתיבת נהלי עבודה להבהרת התקנות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השתלמויות מקצועיות לקציני הבטיחות. </a:t>
            </a:r>
          </a:p>
          <a:p>
            <a:pPr marL="0" indent="0" algn="r" rtl="1">
              <a:buFont typeface="Wingdings 2"/>
              <a:buNone/>
            </a:pPr>
            <a:endParaRPr lang="he-IL" dirty="0"/>
          </a:p>
        </p:txBody>
      </p:sp>
      <p:sp>
        <p:nvSpPr>
          <p:cNvPr id="2" name="לחצן פעולה: מסמך 1">
            <a:hlinkClick r:id="rId11" action="ppaction://hlinksldjump" highlightClick="1"/>
          </p:cNvPr>
          <p:cNvSpPr/>
          <p:nvPr/>
        </p:nvSpPr>
        <p:spPr>
          <a:xfrm>
            <a:off x="4554747" y="4666891"/>
            <a:ext cx="379562" cy="258792"/>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29534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23" name="מלבן 22"/>
          <p:cNvSpPr/>
          <p:nvPr/>
        </p:nvSpPr>
        <p:spPr>
          <a:xfrm>
            <a:off x="1320618" y="1077055"/>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ln w="0"/>
                <a:solidFill>
                  <a:schemeClr val="accent3"/>
                </a:solidFill>
                <a:effectLst>
                  <a:reflection blurRad="6350" stA="53000" endA="300" endPos="35500" dir="5400000" sy="-90000" algn="bl" rotWithShape="0"/>
                </a:effectLst>
              </a:rPr>
              <a:t>תחום מטענים ומל"ח</a:t>
            </a:r>
          </a:p>
        </p:txBody>
      </p:sp>
      <p:sp>
        <p:nvSpPr>
          <p:cNvPr id="17" name="מציין מיקום תוכן 2"/>
          <p:cNvSpPr txBox="1">
            <a:spLocks/>
          </p:cNvSpPr>
          <p:nvPr/>
        </p:nvSpPr>
        <p:spPr>
          <a:xfrm>
            <a:off x="1" y="1618228"/>
            <a:ext cx="8648344" cy="3952193"/>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r" rtl="1">
              <a:buFont typeface="Wingdings 2"/>
              <a:buNone/>
            </a:pPr>
            <a:r>
              <a:rPr lang="he-IL" sz="1800" b="1" dirty="0">
                <a:solidFill>
                  <a:srgbClr val="002060"/>
                </a:solidFill>
              </a:rPr>
              <a:t>תחום מטענים מהווה רגולטור של ענף ההובלה בשגרה ובחירום - 15,000 חברות,65,000 כלי רכב כבדים, 1,700 חברות מובילות </a:t>
            </a:r>
            <a:r>
              <a:rPr lang="he-IL" sz="1800" b="1" dirty="0" err="1">
                <a:solidFill>
                  <a:srgbClr val="002060"/>
                </a:solidFill>
              </a:rPr>
              <a:t>חומ"ס</a:t>
            </a:r>
            <a:r>
              <a:rPr lang="he-IL" sz="1800" b="1" dirty="0">
                <a:solidFill>
                  <a:srgbClr val="002060"/>
                </a:solidFill>
              </a:rPr>
              <a:t>, מכללות ועוד.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2060"/>
                </a:solidFill>
                <a:latin typeface="Gisha" panose="020B0502040204020203" pitchFamily="34" charset="-79"/>
                <a:cs typeface="Gisha" panose="020B0502040204020203" pitchFamily="34" charset="-79"/>
              </a:rPr>
              <a:t>רישוי</a:t>
            </a:r>
            <a:r>
              <a:rPr lang="he-IL" sz="1800" b="1" dirty="0">
                <a:solidFill>
                  <a:srgbClr val="0070C0"/>
                </a:solidFill>
                <a:latin typeface="Gisha" panose="020B0502040204020203" pitchFamily="34" charset="-79"/>
                <a:cs typeface="Gisha" panose="020B0502040204020203" pitchFamily="34" charset="-79"/>
              </a:rPr>
              <a:t> חברות ההובלה ובעלי תפקידים בחברה.</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הסמכת, פיקוח והדרכת </a:t>
            </a:r>
            <a:r>
              <a:rPr lang="he-IL" sz="1800" b="1" dirty="0">
                <a:solidFill>
                  <a:srgbClr val="002060"/>
                </a:solidFill>
                <a:latin typeface="Gisha" panose="020B0502040204020203" pitchFamily="34" charset="-79"/>
                <a:cs typeface="Gisha" panose="020B0502040204020203" pitchFamily="34" charset="-79"/>
              </a:rPr>
              <a:t>בעלי התפקידים </a:t>
            </a:r>
            <a:r>
              <a:rPr lang="he-IL" sz="1600" b="1" dirty="0">
                <a:solidFill>
                  <a:srgbClr val="0070C0"/>
                </a:solidFill>
                <a:latin typeface="Gisha" panose="020B0502040204020203" pitchFamily="34" charset="-79"/>
                <a:cs typeface="Gisha" panose="020B0502040204020203" pitchFamily="34" charset="-79"/>
              </a:rPr>
              <a:t>בחברות.</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הפעלת רשות התובלה היבשתית ב</a:t>
            </a:r>
            <a:r>
              <a:rPr lang="he-IL" sz="1800" b="1" dirty="0">
                <a:solidFill>
                  <a:srgbClr val="002060"/>
                </a:solidFill>
                <a:latin typeface="Gisha" panose="020B0502040204020203" pitchFamily="34" charset="-79"/>
                <a:cs typeface="Gisha" panose="020B0502040204020203" pitchFamily="34" charset="-79"/>
              </a:rPr>
              <a:t>חירום</a:t>
            </a:r>
            <a:r>
              <a:rPr lang="he-IL" sz="1600" b="1" dirty="0">
                <a:solidFill>
                  <a:srgbClr val="0070C0"/>
                </a:solidFill>
                <a:latin typeface="Gisha" panose="020B0502040204020203" pitchFamily="34" charset="-79"/>
                <a:cs typeface="Gisha" panose="020B0502040204020203" pitchFamily="34" charset="-79"/>
              </a:rPr>
              <a:t>.</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ביצוע </a:t>
            </a:r>
            <a:r>
              <a:rPr lang="he-IL" sz="1800" b="1" dirty="0">
                <a:solidFill>
                  <a:srgbClr val="002060"/>
                </a:solidFill>
                <a:latin typeface="Gisha" panose="020B0502040204020203" pitchFamily="34" charset="-79"/>
                <a:cs typeface="Gisha" panose="020B0502040204020203" pitchFamily="34" charset="-79"/>
              </a:rPr>
              <a:t>בקרה ואכיפה </a:t>
            </a:r>
            <a:r>
              <a:rPr lang="he-IL" sz="1600" b="1" dirty="0">
                <a:solidFill>
                  <a:srgbClr val="0070C0"/>
                </a:solidFill>
                <a:latin typeface="Gisha" panose="020B0502040204020203" pitchFamily="34" charset="-79"/>
                <a:cs typeface="Gisha" panose="020B0502040204020203" pitchFamily="34" charset="-79"/>
              </a:rPr>
              <a:t>על יישום החוקים, התקנות וההוראות המחייבות. </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600" b="1" dirty="0">
                <a:solidFill>
                  <a:srgbClr val="0070C0"/>
                </a:solidFill>
                <a:latin typeface="Gisha" panose="020B0502040204020203" pitchFamily="34" charset="-79"/>
                <a:cs typeface="Gisha" panose="020B0502040204020203" pitchFamily="34" charset="-79"/>
              </a:rPr>
              <a:t>השתתפות </a:t>
            </a:r>
            <a:r>
              <a:rPr lang="he-IL" sz="1800" b="1" dirty="0">
                <a:solidFill>
                  <a:srgbClr val="002060"/>
                </a:solidFill>
                <a:latin typeface="Gisha" panose="020B0502040204020203" pitchFamily="34" charset="-79"/>
                <a:cs typeface="Gisha" panose="020B0502040204020203" pitchFamily="34" charset="-79"/>
              </a:rPr>
              <a:t>בחקירות תאונות </a:t>
            </a:r>
            <a:r>
              <a:rPr lang="he-IL" sz="1600" b="1" dirty="0">
                <a:solidFill>
                  <a:srgbClr val="0070C0"/>
                </a:solidFill>
                <a:latin typeface="Gisha" panose="020B0502040204020203" pitchFamily="34" charset="-79"/>
                <a:cs typeface="Gisha" panose="020B0502040204020203" pitchFamily="34" charset="-79"/>
              </a:rPr>
              <a:t>בהן מעורב רכב כבד.</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קיום </a:t>
            </a:r>
            <a:r>
              <a:rPr lang="he-IL" sz="1800" b="1" dirty="0">
                <a:solidFill>
                  <a:srgbClr val="002060"/>
                </a:solidFill>
                <a:latin typeface="Gisha" panose="020B0502040204020203" pitchFamily="34" charset="-79"/>
                <a:cs typeface="Gisha" panose="020B0502040204020203" pitchFamily="34" charset="-79"/>
              </a:rPr>
              <a:t>בקרה משולבת </a:t>
            </a:r>
            <a:r>
              <a:rPr lang="he-IL" sz="1800" b="1" dirty="0">
                <a:solidFill>
                  <a:srgbClr val="0070C0"/>
                </a:solidFill>
                <a:latin typeface="Gisha" panose="020B0502040204020203" pitchFamily="34" charset="-79"/>
                <a:cs typeface="Gisha" panose="020B0502040204020203" pitchFamily="34" charset="-79"/>
              </a:rPr>
              <a:t>על כל שרשרת האספקה</a:t>
            </a:r>
            <a:r>
              <a:rPr lang="he-IL" sz="1600" b="1" dirty="0">
                <a:solidFill>
                  <a:srgbClr val="0070C0"/>
                </a:solidFill>
                <a:latin typeface="Gisha" panose="020B0502040204020203" pitchFamily="34" charset="-79"/>
                <a:cs typeface="Gisha" panose="020B0502040204020203" pitchFamily="34" charset="-79"/>
              </a:rPr>
              <a:t> – מזמין, ההובלה, מוסר המטען, נמלים, מטענים, מכללות, חניונים ייעודיים </a:t>
            </a:r>
            <a:r>
              <a:rPr lang="he-IL" sz="1600" b="1" dirty="0" err="1">
                <a:solidFill>
                  <a:srgbClr val="0070C0"/>
                </a:solidFill>
                <a:latin typeface="Gisha" panose="020B0502040204020203" pitchFamily="34" charset="-79"/>
                <a:cs typeface="Gisha" panose="020B0502040204020203" pitchFamily="34" charset="-79"/>
              </a:rPr>
              <a:t>לחומ"ס</a:t>
            </a:r>
            <a:r>
              <a:rPr lang="he-IL" sz="1600" b="1" dirty="0">
                <a:solidFill>
                  <a:srgbClr val="0070C0"/>
                </a:solidFill>
                <a:latin typeface="Gisha" panose="020B0502040204020203" pitchFamily="34" charset="-79"/>
                <a:cs typeface="Gisha" panose="020B0502040204020203" pitchFamily="34" charset="-79"/>
              </a:rPr>
              <a:t> ועוד. </a:t>
            </a: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383605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23" name="מלבן 22"/>
          <p:cNvSpPr/>
          <p:nvPr/>
        </p:nvSpPr>
        <p:spPr>
          <a:xfrm>
            <a:off x="1320618" y="1077055"/>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ln w="0"/>
                <a:solidFill>
                  <a:schemeClr val="accent3"/>
                </a:solidFill>
                <a:effectLst>
                  <a:reflection blurRad="6350" stA="53000" endA="300" endPos="35500" dir="5400000" sy="-90000" algn="bl" rotWithShape="0"/>
                </a:effectLst>
              </a:rPr>
              <a:t>תחום ניידות הבטיחות </a:t>
            </a:r>
          </a:p>
        </p:txBody>
      </p:sp>
      <p:sp>
        <p:nvSpPr>
          <p:cNvPr id="17" name="מציין מיקום תוכן 2"/>
          <p:cNvSpPr txBox="1">
            <a:spLocks/>
          </p:cNvSpPr>
          <p:nvPr/>
        </p:nvSpPr>
        <p:spPr>
          <a:xfrm>
            <a:off x="1" y="1618228"/>
            <a:ext cx="8648344" cy="3952193"/>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r" rtl="1">
              <a:buFont typeface="Wingdings 2"/>
              <a:buNone/>
            </a:pPr>
            <a:r>
              <a:rPr lang="he-IL" sz="1800" b="1" dirty="0">
                <a:solidFill>
                  <a:srgbClr val="002060"/>
                </a:solidFill>
              </a:rPr>
              <a:t>הניידות מהוות אמצעי אכיפה, לבדיקת תקינות הרכבים בכבישים ובחברות ולצורך מדידת חריגות משקל - כל אלה לשם הפחתת הקטל בדרכים</a:t>
            </a:r>
          </a:p>
          <a:p>
            <a:pPr marL="0" indent="0" algn="r" defTabSz="914240" rtl="1">
              <a:lnSpc>
                <a:spcPct val="80000"/>
              </a:lnSpc>
              <a:buNone/>
            </a:pPr>
            <a:r>
              <a:rPr lang="he-IL" sz="1600" b="1" u="sng" dirty="0">
                <a:solidFill>
                  <a:srgbClr val="0070C0"/>
                </a:solidFill>
                <a:latin typeface="Gisha" panose="020B0502040204020203" pitchFamily="34" charset="-79"/>
                <a:cs typeface="Gisha" panose="020B0502040204020203" pitchFamily="34" charset="-79"/>
              </a:rPr>
              <a:t>הבדיקות כוללות</a:t>
            </a:r>
            <a:r>
              <a:rPr lang="he-IL" sz="1600" b="1" dirty="0">
                <a:solidFill>
                  <a:srgbClr val="0070C0"/>
                </a:solidFill>
                <a:latin typeface="Gisha" panose="020B0502040204020203" pitchFamily="34" charset="-79"/>
                <a:cs typeface="Gisha" panose="020B0502040204020203" pitchFamily="34" charset="-79"/>
              </a:rPr>
              <a:t>:</a:t>
            </a: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תקינות רכבים שהוגדרו בעלי פוטנציאל למעורבות </a:t>
            </a:r>
            <a:r>
              <a:rPr lang="he-IL" sz="1800" b="1" dirty="0" err="1">
                <a:solidFill>
                  <a:srgbClr val="0070C0"/>
                </a:solidFill>
                <a:latin typeface="Gisha" panose="020B0502040204020203" pitchFamily="34" charset="-79"/>
                <a:cs typeface="Gisha" panose="020B0502040204020203" pitchFamily="34" charset="-79"/>
              </a:rPr>
              <a:t>בת"ד</a:t>
            </a:r>
            <a:r>
              <a:rPr lang="he-IL" sz="1800" b="1" dirty="0">
                <a:solidFill>
                  <a:srgbClr val="0070C0"/>
                </a:solidFill>
                <a:latin typeface="Gisha" panose="020B0502040204020203" pitchFamily="34" charset="-79"/>
                <a:cs typeface="Gisha" panose="020B0502040204020203" pitchFamily="34" charset="-79"/>
              </a:rPr>
              <a:t>. </a:t>
            </a:r>
          </a:p>
          <a:p>
            <a:pPr marL="0" indent="0" algn="r" defTabSz="914240" rtl="1">
              <a:lnSpc>
                <a:spcPct val="80000"/>
              </a:lnSpc>
              <a:buNone/>
            </a:pPr>
            <a:endParaRPr lang="he-IL" sz="18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אוטובוסים </a:t>
            </a:r>
            <a:r>
              <a:rPr lang="he-IL" sz="1800" b="1" dirty="0" err="1">
                <a:solidFill>
                  <a:srgbClr val="0070C0"/>
                </a:solidFill>
                <a:latin typeface="Gisha" panose="020B0502040204020203" pitchFamily="34" charset="-79"/>
                <a:cs typeface="Gisha" panose="020B0502040204020203" pitchFamily="34" charset="-79"/>
              </a:rPr>
              <a:t>בתח"צ</a:t>
            </a:r>
            <a:r>
              <a:rPr lang="he-IL" sz="1800" b="1" dirty="0">
                <a:solidFill>
                  <a:srgbClr val="0070C0"/>
                </a:solidFill>
                <a:latin typeface="Gisha" panose="020B0502040204020203" pitchFamily="34" charset="-79"/>
                <a:cs typeface="Gisha" panose="020B0502040204020203" pitchFamily="34" charset="-79"/>
              </a:rPr>
              <a:t> ואוטובוסים המסיעים חיילים ותלמידים </a:t>
            </a:r>
          </a:p>
          <a:p>
            <a:pPr marL="214313" indent="-214313" algn="r" defTabSz="914240" rtl="1">
              <a:lnSpc>
                <a:spcPct val="80000"/>
              </a:lnSpc>
              <a:buFont typeface="Wingdings" panose="05000000000000000000" pitchFamily="2" charset="2"/>
              <a:buChar char="Ø"/>
            </a:pPr>
            <a:endParaRPr lang="he-IL" sz="18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צמיגים ומכלולים בטיחותיים </a:t>
            </a:r>
          </a:p>
          <a:p>
            <a:pPr marL="214313" indent="-214313" algn="r" defTabSz="914240" rtl="1">
              <a:lnSpc>
                <a:spcPct val="80000"/>
              </a:lnSpc>
              <a:buFont typeface="Wingdings" panose="05000000000000000000" pitchFamily="2" charset="2"/>
              <a:buChar char="Ø"/>
            </a:pPr>
            <a:endParaRPr lang="he-IL" sz="18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עומס יתר ברכבי משא</a:t>
            </a:r>
          </a:p>
          <a:p>
            <a:pPr marL="214313" indent="-214313" algn="r" defTabSz="914240" rtl="1">
              <a:lnSpc>
                <a:spcPct val="80000"/>
              </a:lnSpc>
              <a:buFont typeface="Wingdings" panose="05000000000000000000" pitchFamily="2" charset="2"/>
              <a:buChar char="Ø"/>
            </a:pPr>
            <a:endParaRPr lang="he-IL" sz="18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פיקוח במכוני רישוי </a:t>
            </a:r>
            <a:endParaRPr lang="en-US" sz="18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8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4036208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23" name="מלבן 22"/>
          <p:cNvSpPr/>
          <p:nvPr/>
        </p:nvSpPr>
        <p:spPr>
          <a:xfrm>
            <a:off x="1320618" y="1077056"/>
            <a:ext cx="6332039" cy="518102"/>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ln w="0"/>
                <a:solidFill>
                  <a:schemeClr val="accent3"/>
                </a:solidFill>
                <a:effectLst>
                  <a:reflection blurRad="6350" stA="53000" endA="300" endPos="35500" dir="5400000" sy="-90000" algn="bl" rotWithShape="0"/>
                </a:effectLst>
              </a:rPr>
              <a:t>תחום ניידות הבטיחות </a:t>
            </a:r>
          </a:p>
        </p:txBody>
      </p:sp>
      <p:sp>
        <p:nvSpPr>
          <p:cNvPr id="17" name="מציין מיקום תוכן 2"/>
          <p:cNvSpPr txBox="1">
            <a:spLocks/>
          </p:cNvSpPr>
          <p:nvPr/>
        </p:nvSpPr>
        <p:spPr>
          <a:xfrm>
            <a:off x="1" y="1618228"/>
            <a:ext cx="8648344" cy="3952193"/>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r" rtl="1">
              <a:buFont typeface="Wingdings 2"/>
              <a:buNone/>
            </a:pPr>
            <a:r>
              <a:rPr lang="he-IL" sz="1800" b="1" dirty="0">
                <a:solidFill>
                  <a:srgbClr val="002060"/>
                </a:solidFill>
              </a:rPr>
              <a:t>נתוני בדיקות ושקילות לשנת 2020:</a:t>
            </a:r>
          </a:p>
          <a:p>
            <a:pPr marL="0" indent="0" algn="r" rtl="1">
              <a:buFont typeface="Wingdings 2"/>
              <a:buNone/>
            </a:pPr>
            <a:endParaRPr lang="he-IL" sz="16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2000" b="1" u="sng" dirty="0">
                <a:solidFill>
                  <a:srgbClr val="0070C0"/>
                </a:solidFill>
                <a:latin typeface="Gisha" panose="020B0502040204020203" pitchFamily="34" charset="-79"/>
                <a:cs typeface="Gisha" panose="020B0502040204020203" pitchFamily="34" charset="-79"/>
              </a:rPr>
              <a:t>נבדקו </a:t>
            </a:r>
            <a:r>
              <a:rPr lang="he-IL" sz="1800" b="1" dirty="0">
                <a:solidFill>
                  <a:srgbClr val="0070C0"/>
                </a:solidFill>
                <a:latin typeface="Gisha" panose="020B0502040204020203" pitchFamily="34" charset="-79"/>
                <a:cs typeface="Gisha" panose="020B0502040204020203" pitchFamily="34" charset="-79"/>
              </a:rPr>
              <a:t>– 31,500 כלי רכב, מתוכם 4,125 הורדו מהכביש </a:t>
            </a:r>
            <a:r>
              <a:rPr lang="he-IL" sz="1800" b="1" dirty="0" err="1">
                <a:solidFill>
                  <a:srgbClr val="0070C0"/>
                </a:solidFill>
                <a:latin typeface="Gisha" panose="020B0502040204020203" pitchFamily="34" charset="-79"/>
                <a:cs typeface="Gisha" panose="020B0502040204020203" pitchFamily="34" charset="-79"/>
              </a:rPr>
              <a:t>וב</a:t>
            </a:r>
            <a:r>
              <a:rPr lang="he-IL" sz="1800" b="1" dirty="0">
                <a:solidFill>
                  <a:srgbClr val="0070C0"/>
                </a:solidFill>
                <a:latin typeface="Gisha" panose="020B0502040204020203" pitchFamily="34" charset="-79"/>
                <a:cs typeface="Gisha" panose="020B0502040204020203" pitchFamily="34" charset="-79"/>
              </a:rPr>
              <a:t> - 11,191  נמצאו ליקויים. </a:t>
            </a:r>
          </a:p>
          <a:p>
            <a:pPr marL="214313" indent="-214313" algn="r" defTabSz="914240" rtl="1">
              <a:lnSpc>
                <a:spcPct val="80000"/>
              </a:lnSpc>
              <a:buFont typeface="Wingdings" panose="05000000000000000000" pitchFamily="2" charset="2"/>
              <a:buChar char="Ø"/>
            </a:pPr>
            <a:endParaRPr lang="he-IL" sz="18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1800" b="1" dirty="0">
                <a:solidFill>
                  <a:srgbClr val="0070C0"/>
                </a:solidFill>
                <a:latin typeface="Gisha" panose="020B0502040204020203" pitchFamily="34" charset="-79"/>
                <a:cs typeface="Gisha" panose="020B0502040204020203" pitchFamily="34" charset="-79"/>
              </a:rPr>
              <a:t>מתוך הרכבים שהורדו מהכביש 85 הוגדרו כרכבים מסוכנים. </a:t>
            </a:r>
          </a:p>
          <a:p>
            <a:pPr marL="214313" indent="-214313" algn="r" defTabSz="914240" rtl="1">
              <a:lnSpc>
                <a:spcPct val="80000"/>
              </a:lnSpc>
              <a:buFont typeface="Wingdings" panose="05000000000000000000" pitchFamily="2" charset="2"/>
              <a:buChar char="Ø"/>
            </a:pPr>
            <a:endParaRPr lang="he-IL" sz="2000" b="1" u="sng"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r>
              <a:rPr lang="he-IL" sz="2000" b="1" u="sng" dirty="0">
                <a:solidFill>
                  <a:srgbClr val="0070C0"/>
                </a:solidFill>
                <a:latin typeface="Gisha" panose="020B0502040204020203" pitchFamily="34" charset="-79"/>
                <a:cs typeface="Gisha" panose="020B0502040204020203" pitchFamily="34" charset="-79"/>
              </a:rPr>
              <a:t>משקל יתר </a:t>
            </a:r>
            <a:r>
              <a:rPr lang="he-IL" sz="1800" b="1" dirty="0">
                <a:solidFill>
                  <a:srgbClr val="0070C0"/>
                </a:solidFill>
                <a:latin typeface="Gisha" panose="020B0502040204020203" pitchFamily="34" charset="-79"/>
                <a:cs typeface="Gisha" panose="020B0502040204020203" pitchFamily="34" charset="-79"/>
              </a:rPr>
              <a:t>– 14,690 משאיות נשקלו, 390 רכבים נפסלו (רישיונות רכב ונהיגה).</a:t>
            </a:r>
          </a:p>
          <a:p>
            <a:pPr marL="0" indent="0" algn="r" defTabSz="914240" rtl="1">
              <a:lnSpc>
                <a:spcPct val="80000"/>
              </a:lnSpc>
              <a:buNone/>
            </a:pPr>
            <a:endParaRPr lang="he-IL" sz="18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8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a:p>
            <a:pPr marL="0" indent="0" algn="r" defTabSz="914240" rtl="1">
              <a:lnSpc>
                <a:spcPct val="80000"/>
              </a:lnSpc>
              <a:buNone/>
            </a:pPr>
            <a:endParaRPr lang="he-IL" sz="1600" b="1" dirty="0">
              <a:solidFill>
                <a:srgbClr val="0070C0"/>
              </a:solidFill>
              <a:latin typeface="Gisha" panose="020B0502040204020203" pitchFamily="34" charset="-79"/>
              <a:cs typeface="Gisha" panose="020B0502040204020203" pitchFamily="34" charset="-79"/>
            </a:endParaRPr>
          </a:p>
          <a:p>
            <a:pPr marL="214313" indent="-214313" algn="r" defTabSz="914240" rtl="1">
              <a:lnSpc>
                <a:spcPct val="80000"/>
              </a:lnSpc>
              <a:buFont typeface="Wingdings" panose="05000000000000000000" pitchFamily="2" charset="2"/>
              <a:buChar char="Ø"/>
            </a:pPr>
            <a:endParaRPr lang="he-IL" sz="1600" b="1" dirty="0">
              <a:solidFill>
                <a:srgbClr val="0070C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44885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E3DED1"/>
        </a:solidFill>
        <a:effectLst/>
      </p:bgPr>
    </p:bg>
    <p:spTree>
      <p:nvGrpSpPr>
        <p:cNvPr id="1" name=""/>
        <p:cNvGrpSpPr/>
        <p:nvPr/>
      </p:nvGrpSpPr>
      <p:grpSpPr>
        <a:xfrm>
          <a:off x="0" y="0"/>
          <a:ext cx="0" cy="0"/>
          <a:chOff x="0" y="0"/>
          <a:chExt cx="0" cy="0"/>
        </a:xfrm>
      </p:grpSpPr>
      <p:sp>
        <p:nvSpPr>
          <p:cNvPr id="278" name="Title 50"/>
          <p:cNvSpPr txBox="1">
            <a:spLocks/>
          </p:cNvSpPr>
          <p:nvPr/>
        </p:nvSpPr>
        <p:spPr>
          <a:xfrm>
            <a:off x="552712" y="1151543"/>
            <a:ext cx="8227457" cy="533311"/>
          </a:xfrm>
          <a:prstGeom prst="rect">
            <a:avLst/>
          </a:prstGeom>
        </p:spPr>
        <p:txBody>
          <a:bodyPr vert="horz" lIns="0" tIns="45711" rIns="0" bIns="45711" rtlCol="0" anchor="ctr">
            <a:noAutofit/>
          </a:bodyPr>
          <a:lst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a:lstStyle>
          <a:p>
            <a:pPr algn="ctr"/>
            <a:r>
              <a:rPr lang="he-IL" b="1" dirty="0">
                <a:solidFill>
                  <a:prstClr val="black">
                    <a:lumMod val="65000"/>
                    <a:lumOff val="35000"/>
                  </a:prstClr>
                </a:solidFill>
                <a:latin typeface="Calibri" panose="020F0502020204030204" pitchFamily="34" charset="0"/>
                <a:cs typeface="Calibri" panose="020F0502020204030204" pitchFamily="34" charset="0"/>
              </a:rPr>
              <a:t>דו"ח מבקר המדינה (אוקטובר 2020) - המלצות דחופות לביצוע </a:t>
            </a:r>
            <a:endParaRPr lang="en-US" b="1" dirty="0">
              <a:solidFill>
                <a:prstClr val="black">
                  <a:lumMod val="65000"/>
                  <a:lumOff val="35000"/>
                </a:prstClr>
              </a:solidFill>
              <a:latin typeface="Calibri" panose="020F0502020204030204" pitchFamily="34" charset="0"/>
              <a:cs typeface="Calibri" panose="020F0502020204030204" pitchFamily="34" charset="0"/>
            </a:endParaRPr>
          </a:p>
        </p:txBody>
      </p:sp>
      <p:grpSp>
        <p:nvGrpSpPr>
          <p:cNvPr id="6" name="קבוצה 5"/>
          <p:cNvGrpSpPr/>
          <p:nvPr/>
        </p:nvGrpSpPr>
        <p:grpSpPr>
          <a:xfrm>
            <a:off x="2684483" y="2077193"/>
            <a:ext cx="1811687" cy="1656014"/>
            <a:chOff x="3506126" y="1666103"/>
            <a:chExt cx="2415583" cy="2208018"/>
          </a:xfrm>
        </p:grpSpPr>
        <p:sp>
          <p:nvSpPr>
            <p:cNvPr id="292" name="Rounded Rectangle 12"/>
            <p:cNvSpPr/>
            <p:nvPr/>
          </p:nvSpPr>
          <p:spPr>
            <a:xfrm rot="2700000">
              <a:off x="4268663" y="2669448"/>
              <a:ext cx="937205" cy="921746"/>
            </a:xfrm>
            <a:prstGeom prst="roundRect">
              <a:avLst/>
            </a:prstGeom>
            <a:solidFill>
              <a:srgbClr val="D00C54"/>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299" name="Rounded Rectangle 19"/>
            <p:cNvSpPr/>
            <p:nvPr/>
          </p:nvSpPr>
          <p:spPr>
            <a:xfrm rot="3564405">
              <a:off x="4333804" y="2944646"/>
              <a:ext cx="937205" cy="921746"/>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03" name="Freeform 6"/>
            <p:cNvSpPr>
              <a:spLocks noEditPoints="1"/>
            </p:cNvSpPr>
            <p:nvPr/>
          </p:nvSpPr>
          <p:spPr bwMode="auto">
            <a:xfrm>
              <a:off x="4553477" y="3274228"/>
              <a:ext cx="452297" cy="371989"/>
            </a:xfrm>
            <a:custGeom>
              <a:avLst/>
              <a:gdLst>
                <a:gd name="T0" fmla="*/ 2528 w 3627"/>
                <a:gd name="T1" fmla="*/ 2261 h 2932"/>
                <a:gd name="T2" fmla="*/ 1100 w 3627"/>
                <a:gd name="T3" fmla="*/ 2360 h 2932"/>
                <a:gd name="T4" fmla="*/ 1100 w 3627"/>
                <a:gd name="T5" fmla="*/ 1937 h 2932"/>
                <a:gd name="T6" fmla="*/ 2528 w 3627"/>
                <a:gd name="T7" fmla="*/ 2036 h 2932"/>
                <a:gd name="T8" fmla="*/ 1100 w 3627"/>
                <a:gd name="T9" fmla="*/ 1937 h 2932"/>
                <a:gd name="T10" fmla="*/ 2528 w 3627"/>
                <a:gd name="T11" fmla="*/ 1589 h 2932"/>
                <a:gd name="T12" fmla="*/ 1100 w 3627"/>
                <a:gd name="T13" fmla="*/ 1688 h 2932"/>
                <a:gd name="T14" fmla="*/ 757 w 3627"/>
                <a:gd name="T15" fmla="*/ 1352 h 2932"/>
                <a:gd name="T16" fmla="*/ 2871 w 3627"/>
                <a:gd name="T17" fmla="*/ 2797 h 2932"/>
                <a:gd name="T18" fmla="*/ 757 w 3627"/>
                <a:gd name="T19" fmla="*/ 1352 h 2932"/>
                <a:gd name="T20" fmla="*/ 270 w 3627"/>
                <a:gd name="T21" fmla="*/ 732 h 2932"/>
                <a:gd name="T22" fmla="*/ 569 w 3627"/>
                <a:gd name="T23" fmla="*/ 672 h 2932"/>
                <a:gd name="T24" fmla="*/ 757 w 3627"/>
                <a:gd name="T25" fmla="*/ 135 h 2932"/>
                <a:gd name="T26" fmla="*/ 2871 w 3627"/>
                <a:gd name="T27" fmla="*/ 545 h 2932"/>
                <a:gd name="T28" fmla="*/ 757 w 3627"/>
                <a:gd name="T29" fmla="*/ 135 h 2932"/>
                <a:gd name="T30" fmla="*/ 3005 w 3627"/>
                <a:gd name="T31" fmla="*/ 0 h 2932"/>
                <a:gd name="T32" fmla="*/ 3403 w 3627"/>
                <a:gd name="T33" fmla="*/ 262 h 2932"/>
                <a:gd name="T34" fmla="*/ 3474 w 3627"/>
                <a:gd name="T35" fmla="*/ 273 h 2932"/>
                <a:gd name="T36" fmla="*/ 3536 w 3627"/>
                <a:gd name="T37" fmla="*/ 305 h 2932"/>
                <a:gd name="T38" fmla="*/ 3584 w 3627"/>
                <a:gd name="T39" fmla="*/ 353 h 2932"/>
                <a:gd name="T40" fmla="*/ 3616 w 3627"/>
                <a:gd name="T41" fmla="*/ 415 h 2932"/>
                <a:gd name="T42" fmla="*/ 3627 w 3627"/>
                <a:gd name="T43" fmla="*/ 486 h 2932"/>
                <a:gd name="T44" fmla="*/ 3625 w 3627"/>
                <a:gd name="T45" fmla="*/ 1687 h 2932"/>
                <a:gd name="T46" fmla="*/ 3603 w 3627"/>
                <a:gd name="T47" fmla="*/ 1753 h 2932"/>
                <a:gd name="T48" fmla="*/ 3562 w 3627"/>
                <a:gd name="T49" fmla="*/ 1810 h 2932"/>
                <a:gd name="T50" fmla="*/ 3506 w 3627"/>
                <a:gd name="T51" fmla="*/ 1849 h 2932"/>
                <a:gd name="T52" fmla="*/ 3439 w 3627"/>
                <a:gd name="T53" fmla="*/ 1872 h 2932"/>
                <a:gd name="T54" fmla="*/ 3321 w 3627"/>
                <a:gd name="T55" fmla="*/ 1875 h 2932"/>
                <a:gd name="T56" fmla="*/ 3005 w 3627"/>
                <a:gd name="T57" fmla="*/ 1352 h 2932"/>
                <a:gd name="T58" fmla="*/ 622 w 3627"/>
                <a:gd name="T59" fmla="*/ 2932 h 2932"/>
                <a:gd name="T60" fmla="*/ 307 w 3627"/>
                <a:gd name="T61" fmla="*/ 1352 h 2932"/>
                <a:gd name="T62" fmla="*/ 225 w 3627"/>
                <a:gd name="T63" fmla="*/ 1875 h 2932"/>
                <a:gd name="T64" fmla="*/ 154 w 3627"/>
                <a:gd name="T65" fmla="*/ 1864 h 2932"/>
                <a:gd name="T66" fmla="*/ 92 w 3627"/>
                <a:gd name="T67" fmla="*/ 1832 h 2932"/>
                <a:gd name="T68" fmla="*/ 43 w 3627"/>
                <a:gd name="T69" fmla="*/ 1783 h 2932"/>
                <a:gd name="T70" fmla="*/ 11 w 3627"/>
                <a:gd name="T71" fmla="*/ 1721 h 2932"/>
                <a:gd name="T72" fmla="*/ 0 w 3627"/>
                <a:gd name="T73" fmla="*/ 1651 h 2932"/>
                <a:gd name="T74" fmla="*/ 3 w 3627"/>
                <a:gd name="T75" fmla="*/ 449 h 2932"/>
                <a:gd name="T76" fmla="*/ 25 w 3627"/>
                <a:gd name="T77" fmla="*/ 383 h 2932"/>
                <a:gd name="T78" fmla="*/ 66 w 3627"/>
                <a:gd name="T79" fmla="*/ 328 h 2932"/>
                <a:gd name="T80" fmla="*/ 122 w 3627"/>
                <a:gd name="T81" fmla="*/ 287 h 2932"/>
                <a:gd name="T82" fmla="*/ 188 w 3627"/>
                <a:gd name="T83" fmla="*/ 265 h 2932"/>
                <a:gd name="T84" fmla="*/ 622 w 3627"/>
                <a:gd name="T85" fmla="*/ 262 h 2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27" h="2932">
                  <a:moveTo>
                    <a:pt x="1100" y="2261"/>
                  </a:moveTo>
                  <a:lnTo>
                    <a:pt x="2528" y="2261"/>
                  </a:lnTo>
                  <a:lnTo>
                    <a:pt x="2528" y="2360"/>
                  </a:lnTo>
                  <a:lnTo>
                    <a:pt x="1100" y="2360"/>
                  </a:lnTo>
                  <a:lnTo>
                    <a:pt x="1100" y="2261"/>
                  </a:lnTo>
                  <a:close/>
                  <a:moveTo>
                    <a:pt x="1100" y="1937"/>
                  </a:moveTo>
                  <a:lnTo>
                    <a:pt x="2528" y="1937"/>
                  </a:lnTo>
                  <a:lnTo>
                    <a:pt x="2528" y="2036"/>
                  </a:lnTo>
                  <a:lnTo>
                    <a:pt x="1100" y="2036"/>
                  </a:lnTo>
                  <a:lnTo>
                    <a:pt x="1100" y="1937"/>
                  </a:lnTo>
                  <a:close/>
                  <a:moveTo>
                    <a:pt x="1100" y="1589"/>
                  </a:moveTo>
                  <a:lnTo>
                    <a:pt x="2528" y="1589"/>
                  </a:lnTo>
                  <a:lnTo>
                    <a:pt x="2528" y="1688"/>
                  </a:lnTo>
                  <a:lnTo>
                    <a:pt x="1100" y="1688"/>
                  </a:lnTo>
                  <a:lnTo>
                    <a:pt x="1100" y="1589"/>
                  </a:lnTo>
                  <a:close/>
                  <a:moveTo>
                    <a:pt x="757" y="1352"/>
                  </a:moveTo>
                  <a:lnTo>
                    <a:pt x="757" y="2797"/>
                  </a:lnTo>
                  <a:lnTo>
                    <a:pt x="2871" y="2797"/>
                  </a:lnTo>
                  <a:lnTo>
                    <a:pt x="2871" y="1352"/>
                  </a:lnTo>
                  <a:lnTo>
                    <a:pt x="757" y="1352"/>
                  </a:lnTo>
                  <a:close/>
                  <a:moveTo>
                    <a:pt x="270" y="672"/>
                  </a:moveTo>
                  <a:lnTo>
                    <a:pt x="270" y="732"/>
                  </a:lnTo>
                  <a:lnTo>
                    <a:pt x="569" y="732"/>
                  </a:lnTo>
                  <a:lnTo>
                    <a:pt x="569" y="672"/>
                  </a:lnTo>
                  <a:lnTo>
                    <a:pt x="270" y="672"/>
                  </a:lnTo>
                  <a:close/>
                  <a:moveTo>
                    <a:pt x="757" y="135"/>
                  </a:moveTo>
                  <a:lnTo>
                    <a:pt x="757" y="545"/>
                  </a:lnTo>
                  <a:lnTo>
                    <a:pt x="2871" y="545"/>
                  </a:lnTo>
                  <a:lnTo>
                    <a:pt x="2871" y="135"/>
                  </a:lnTo>
                  <a:lnTo>
                    <a:pt x="757" y="135"/>
                  </a:lnTo>
                  <a:close/>
                  <a:moveTo>
                    <a:pt x="622" y="0"/>
                  </a:moveTo>
                  <a:lnTo>
                    <a:pt x="3005" y="0"/>
                  </a:lnTo>
                  <a:lnTo>
                    <a:pt x="3005" y="262"/>
                  </a:lnTo>
                  <a:lnTo>
                    <a:pt x="3403" y="262"/>
                  </a:lnTo>
                  <a:lnTo>
                    <a:pt x="3439" y="265"/>
                  </a:lnTo>
                  <a:lnTo>
                    <a:pt x="3474" y="273"/>
                  </a:lnTo>
                  <a:lnTo>
                    <a:pt x="3506" y="287"/>
                  </a:lnTo>
                  <a:lnTo>
                    <a:pt x="3536" y="305"/>
                  </a:lnTo>
                  <a:lnTo>
                    <a:pt x="3562" y="328"/>
                  </a:lnTo>
                  <a:lnTo>
                    <a:pt x="3584" y="353"/>
                  </a:lnTo>
                  <a:lnTo>
                    <a:pt x="3603" y="383"/>
                  </a:lnTo>
                  <a:lnTo>
                    <a:pt x="3616" y="415"/>
                  </a:lnTo>
                  <a:lnTo>
                    <a:pt x="3625" y="449"/>
                  </a:lnTo>
                  <a:lnTo>
                    <a:pt x="3627" y="486"/>
                  </a:lnTo>
                  <a:lnTo>
                    <a:pt x="3627" y="1651"/>
                  </a:lnTo>
                  <a:lnTo>
                    <a:pt x="3625" y="1687"/>
                  </a:lnTo>
                  <a:lnTo>
                    <a:pt x="3616" y="1721"/>
                  </a:lnTo>
                  <a:lnTo>
                    <a:pt x="3603" y="1753"/>
                  </a:lnTo>
                  <a:lnTo>
                    <a:pt x="3584" y="1783"/>
                  </a:lnTo>
                  <a:lnTo>
                    <a:pt x="3562" y="1810"/>
                  </a:lnTo>
                  <a:lnTo>
                    <a:pt x="3536" y="1832"/>
                  </a:lnTo>
                  <a:lnTo>
                    <a:pt x="3506" y="1849"/>
                  </a:lnTo>
                  <a:lnTo>
                    <a:pt x="3474" y="1864"/>
                  </a:lnTo>
                  <a:lnTo>
                    <a:pt x="3439" y="1872"/>
                  </a:lnTo>
                  <a:lnTo>
                    <a:pt x="3403" y="1875"/>
                  </a:lnTo>
                  <a:lnTo>
                    <a:pt x="3321" y="1875"/>
                  </a:lnTo>
                  <a:lnTo>
                    <a:pt x="3321" y="1352"/>
                  </a:lnTo>
                  <a:lnTo>
                    <a:pt x="3005" y="1352"/>
                  </a:lnTo>
                  <a:lnTo>
                    <a:pt x="3005" y="2932"/>
                  </a:lnTo>
                  <a:lnTo>
                    <a:pt x="622" y="2932"/>
                  </a:lnTo>
                  <a:lnTo>
                    <a:pt x="622" y="1352"/>
                  </a:lnTo>
                  <a:lnTo>
                    <a:pt x="307" y="1352"/>
                  </a:lnTo>
                  <a:lnTo>
                    <a:pt x="307" y="1875"/>
                  </a:lnTo>
                  <a:lnTo>
                    <a:pt x="225" y="1875"/>
                  </a:lnTo>
                  <a:lnTo>
                    <a:pt x="188" y="1872"/>
                  </a:lnTo>
                  <a:lnTo>
                    <a:pt x="154" y="1864"/>
                  </a:lnTo>
                  <a:lnTo>
                    <a:pt x="122" y="1849"/>
                  </a:lnTo>
                  <a:lnTo>
                    <a:pt x="92" y="1832"/>
                  </a:lnTo>
                  <a:lnTo>
                    <a:pt x="66" y="1810"/>
                  </a:lnTo>
                  <a:lnTo>
                    <a:pt x="43" y="1783"/>
                  </a:lnTo>
                  <a:lnTo>
                    <a:pt x="25" y="1753"/>
                  </a:lnTo>
                  <a:lnTo>
                    <a:pt x="11" y="1721"/>
                  </a:lnTo>
                  <a:lnTo>
                    <a:pt x="3" y="1687"/>
                  </a:lnTo>
                  <a:lnTo>
                    <a:pt x="0" y="1651"/>
                  </a:lnTo>
                  <a:lnTo>
                    <a:pt x="0" y="486"/>
                  </a:lnTo>
                  <a:lnTo>
                    <a:pt x="3" y="449"/>
                  </a:lnTo>
                  <a:lnTo>
                    <a:pt x="11" y="415"/>
                  </a:lnTo>
                  <a:lnTo>
                    <a:pt x="25" y="383"/>
                  </a:lnTo>
                  <a:lnTo>
                    <a:pt x="43" y="353"/>
                  </a:lnTo>
                  <a:lnTo>
                    <a:pt x="66" y="328"/>
                  </a:lnTo>
                  <a:lnTo>
                    <a:pt x="92" y="305"/>
                  </a:lnTo>
                  <a:lnTo>
                    <a:pt x="122" y="287"/>
                  </a:lnTo>
                  <a:lnTo>
                    <a:pt x="154" y="273"/>
                  </a:lnTo>
                  <a:lnTo>
                    <a:pt x="188" y="265"/>
                  </a:lnTo>
                  <a:lnTo>
                    <a:pt x="225" y="262"/>
                  </a:lnTo>
                  <a:lnTo>
                    <a:pt x="622" y="262"/>
                  </a:lnTo>
                  <a:lnTo>
                    <a:pt x="622" y="0"/>
                  </a:lnTo>
                  <a:close/>
                </a:path>
              </a:pathLst>
            </a:custGeom>
            <a:solidFill>
              <a:srgbClr val="D00C54"/>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217">
                <a:defRPr/>
              </a:pPr>
              <a:endParaRPr lang="en-US" b="1" kern="0">
                <a:solidFill>
                  <a:srgbClr val="000000"/>
                </a:solidFill>
                <a:cs typeface="Calibri" panose="020F0502020204030204" pitchFamily="34" charset="0"/>
              </a:endParaRPr>
            </a:p>
          </p:txBody>
        </p:sp>
        <p:grpSp>
          <p:nvGrpSpPr>
            <p:cNvPr id="327" name="Group 103"/>
            <p:cNvGrpSpPr/>
            <p:nvPr/>
          </p:nvGrpSpPr>
          <p:grpSpPr>
            <a:xfrm>
              <a:off x="4631397" y="2227301"/>
              <a:ext cx="240305" cy="192691"/>
              <a:chOff x="1924702" y="2309895"/>
              <a:chExt cx="423801" cy="334225"/>
            </a:xfrm>
            <a:solidFill>
              <a:sysClr val="window" lastClr="FFFFFF">
                <a:lumMod val="50000"/>
              </a:sysClr>
            </a:solidFill>
          </p:grpSpPr>
          <p:sp>
            <p:nvSpPr>
              <p:cNvPr id="328" name="Oval 104"/>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29" name="Group 105"/>
              <p:cNvGrpSpPr/>
              <p:nvPr/>
            </p:nvGrpSpPr>
            <p:grpSpPr>
              <a:xfrm>
                <a:off x="2009144" y="2438298"/>
                <a:ext cx="254918" cy="67978"/>
                <a:chOff x="6094412" y="2895600"/>
                <a:chExt cx="1143000" cy="304800"/>
              </a:xfrm>
              <a:grpFill/>
            </p:grpSpPr>
            <p:sp>
              <p:nvSpPr>
                <p:cNvPr id="336" name="Oval 112"/>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37" name="Oval 113"/>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30" name="Group 106"/>
              <p:cNvGrpSpPr/>
              <p:nvPr/>
            </p:nvGrpSpPr>
            <p:grpSpPr>
              <a:xfrm>
                <a:off x="1958691" y="2532712"/>
                <a:ext cx="355823" cy="50983"/>
                <a:chOff x="5870574" y="3397250"/>
                <a:chExt cx="1595438" cy="228600"/>
              </a:xfrm>
              <a:grpFill/>
            </p:grpSpPr>
            <p:sp>
              <p:nvSpPr>
                <p:cNvPr id="334" name="Oval 110"/>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35" name="Oval 111"/>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31" name="Group 107"/>
              <p:cNvGrpSpPr/>
              <p:nvPr/>
            </p:nvGrpSpPr>
            <p:grpSpPr>
              <a:xfrm>
                <a:off x="1924702" y="2610131"/>
                <a:ext cx="423801" cy="33989"/>
                <a:chOff x="5718174" y="3708400"/>
                <a:chExt cx="1900238" cy="152400"/>
              </a:xfrm>
              <a:grpFill/>
            </p:grpSpPr>
            <p:sp>
              <p:nvSpPr>
                <p:cNvPr id="332" name="Oval 108"/>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33" name="Oval 109"/>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403" name="TextBox 402"/>
            <p:cNvSpPr txBox="1"/>
            <p:nvPr/>
          </p:nvSpPr>
          <p:spPr>
            <a:xfrm>
              <a:off x="3506126" y="1666103"/>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שטר מטען דיגיטלי</a:t>
              </a:r>
              <a:endParaRPr lang="en-US" sz="1500" b="1" dirty="0">
                <a:solidFill>
                  <a:srgbClr val="000000">
                    <a:lumMod val="75000"/>
                    <a:lumOff val="25000"/>
                  </a:srgbClr>
                </a:solidFill>
                <a:cs typeface="Calibri" panose="020F0502020204030204" pitchFamily="34" charset="0"/>
              </a:endParaRPr>
            </a:p>
          </p:txBody>
        </p:sp>
      </p:grpSp>
      <p:grpSp>
        <p:nvGrpSpPr>
          <p:cNvPr id="8" name="קבוצה 7"/>
          <p:cNvGrpSpPr/>
          <p:nvPr/>
        </p:nvGrpSpPr>
        <p:grpSpPr>
          <a:xfrm>
            <a:off x="4604674" y="2132999"/>
            <a:ext cx="1811687" cy="1632918"/>
            <a:chOff x="6139560" y="1700999"/>
            <a:chExt cx="2415583" cy="2177224"/>
          </a:xfrm>
        </p:grpSpPr>
        <p:sp>
          <p:nvSpPr>
            <p:cNvPr id="284" name="TextBox 283"/>
            <p:cNvSpPr txBox="1"/>
            <p:nvPr/>
          </p:nvSpPr>
          <p:spPr>
            <a:xfrm>
              <a:off x="6139560" y="1700999"/>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ניידות בטיחות</a:t>
              </a:r>
              <a:endParaRPr lang="en-US" sz="1500" b="1" dirty="0">
                <a:solidFill>
                  <a:srgbClr val="000000">
                    <a:lumMod val="75000"/>
                    <a:lumOff val="25000"/>
                  </a:srgbClr>
                </a:solidFill>
                <a:cs typeface="Calibri" panose="020F0502020204030204" pitchFamily="34" charset="0"/>
              </a:endParaRPr>
            </a:p>
          </p:txBody>
        </p:sp>
        <p:sp>
          <p:nvSpPr>
            <p:cNvPr id="294" name="Rounded Rectangle 14"/>
            <p:cNvSpPr/>
            <p:nvPr/>
          </p:nvSpPr>
          <p:spPr>
            <a:xfrm rot="2700000">
              <a:off x="6885134" y="2669448"/>
              <a:ext cx="937205" cy="921746"/>
            </a:xfrm>
            <a:prstGeom prst="roundRect">
              <a:avLst/>
            </a:prstGeom>
            <a:solidFill>
              <a:srgbClr val="4CC87F"/>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01" name="Rounded Rectangle 21"/>
            <p:cNvSpPr/>
            <p:nvPr/>
          </p:nvSpPr>
          <p:spPr>
            <a:xfrm rot="3564405">
              <a:off x="6913703" y="2948748"/>
              <a:ext cx="937205" cy="921746"/>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38" name="Group 114"/>
            <p:cNvGrpSpPr/>
            <p:nvPr/>
          </p:nvGrpSpPr>
          <p:grpSpPr>
            <a:xfrm>
              <a:off x="7262151" y="2227301"/>
              <a:ext cx="240305" cy="192691"/>
              <a:chOff x="1924702" y="2309895"/>
              <a:chExt cx="423801" cy="334225"/>
            </a:xfrm>
            <a:solidFill>
              <a:sysClr val="window" lastClr="FFFFFF">
                <a:lumMod val="50000"/>
              </a:sysClr>
            </a:solidFill>
          </p:grpSpPr>
          <p:sp>
            <p:nvSpPr>
              <p:cNvPr id="339" name="Oval 115"/>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40" name="Group 116"/>
              <p:cNvGrpSpPr/>
              <p:nvPr/>
            </p:nvGrpSpPr>
            <p:grpSpPr>
              <a:xfrm>
                <a:off x="2009144" y="2438298"/>
                <a:ext cx="254918" cy="67978"/>
                <a:chOff x="6094412" y="2895600"/>
                <a:chExt cx="1143000" cy="304800"/>
              </a:xfrm>
              <a:grpFill/>
            </p:grpSpPr>
            <p:sp>
              <p:nvSpPr>
                <p:cNvPr id="347" name="Oval 123"/>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48" name="Oval 124"/>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41" name="Group 117"/>
              <p:cNvGrpSpPr/>
              <p:nvPr/>
            </p:nvGrpSpPr>
            <p:grpSpPr>
              <a:xfrm>
                <a:off x="1958691" y="2532712"/>
                <a:ext cx="355823" cy="50983"/>
                <a:chOff x="5870574" y="3397250"/>
                <a:chExt cx="1595438" cy="228600"/>
              </a:xfrm>
              <a:grpFill/>
            </p:grpSpPr>
            <p:sp>
              <p:nvSpPr>
                <p:cNvPr id="345" name="Oval 121"/>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46" name="Oval 122"/>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42" name="Group 118"/>
              <p:cNvGrpSpPr/>
              <p:nvPr/>
            </p:nvGrpSpPr>
            <p:grpSpPr>
              <a:xfrm>
                <a:off x="1924702" y="2610131"/>
                <a:ext cx="423801" cy="33989"/>
                <a:chOff x="5718174" y="3708400"/>
                <a:chExt cx="1900238" cy="152400"/>
              </a:xfrm>
              <a:grpFill/>
            </p:grpSpPr>
            <p:sp>
              <p:nvSpPr>
                <p:cNvPr id="343" name="Oval 119"/>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44" name="Oval 120"/>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grpSp>
          <p:nvGrpSpPr>
            <p:cNvPr id="150" name="קבוצה 149"/>
            <p:cNvGrpSpPr/>
            <p:nvPr/>
          </p:nvGrpSpPr>
          <p:grpSpPr>
            <a:xfrm>
              <a:off x="7044324" y="3231321"/>
              <a:ext cx="615835" cy="395206"/>
              <a:chOff x="4144396" y="4597692"/>
              <a:chExt cx="1529582" cy="932494"/>
            </a:xfrm>
            <a:solidFill>
              <a:srgbClr val="005EA3"/>
            </a:solidFill>
          </p:grpSpPr>
          <p:sp>
            <p:nvSpPr>
              <p:cNvPr id="151" name="Freeform 22"/>
              <p:cNvSpPr>
                <a:spLocks noEditPoints="1"/>
              </p:cNvSpPr>
              <p:nvPr/>
            </p:nvSpPr>
            <p:spPr bwMode="auto">
              <a:xfrm>
                <a:off x="4513928" y="5266973"/>
                <a:ext cx="263037" cy="263213"/>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rgbClr val="41AB6D"/>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sp>
            <p:nvSpPr>
              <p:cNvPr id="152" name="Freeform 23"/>
              <p:cNvSpPr>
                <a:spLocks noEditPoints="1"/>
              </p:cNvSpPr>
              <p:nvPr/>
            </p:nvSpPr>
            <p:spPr bwMode="auto">
              <a:xfrm>
                <a:off x="5201850" y="5249143"/>
                <a:ext cx="263037" cy="263213"/>
              </a:xfrm>
              <a:custGeom>
                <a:avLst/>
                <a:gdLst>
                  <a:gd name="T0" fmla="*/ 418 w 916"/>
                  <a:gd name="T1" fmla="*/ 264 h 915"/>
                  <a:gd name="T2" fmla="*/ 347 w 916"/>
                  <a:gd name="T3" fmla="*/ 292 h 915"/>
                  <a:gd name="T4" fmla="*/ 293 w 916"/>
                  <a:gd name="T5" fmla="*/ 346 h 915"/>
                  <a:gd name="T6" fmla="*/ 263 w 916"/>
                  <a:gd name="T7" fmla="*/ 417 h 915"/>
                  <a:gd name="T8" fmla="*/ 263 w 916"/>
                  <a:gd name="T9" fmla="*/ 498 h 915"/>
                  <a:gd name="T10" fmla="*/ 293 w 916"/>
                  <a:gd name="T11" fmla="*/ 569 h 915"/>
                  <a:gd name="T12" fmla="*/ 347 w 916"/>
                  <a:gd name="T13" fmla="*/ 623 h 915"/>
                  <a:gd name="T14" fmla="*/ 418 w 916"/>
                  <a:gd name="T15" fmla="*/ 653 h 915"/>
                  <a:gd name="T16" fmla="*/ 499 w 916"/>
                  <a:gd name="T17" fmla="*/ 653 h 915"/>
                  <a:gd name="T18" fmla="*/ 570 w 916"/>
                  <a:gd name="T19" fmla="*/ 623 h 915"/>
                  <a:gd name="T20" fmla="*/ 624 w 916"/>
                  <a:gd name="T21" fmla="*/ 569 h 915"/>
                  <a:gd name="T22" fmla="*/ 654 w 916"/>
                  <a:gd name="T23" fmla="*/ 498 h 915"/>
                  <a:gd name="T24" fmla="*/ 654 w 916"/>
                  <a:gd name="T25" fmla="*/ 417 h 915"/>
                  <a:gd name="T26" fmla="*/ 624 w 916"/>
                  <a:gd name="T27" fmla="*/ 346 h 915"/>
                  <a:gd name="T28" fmla="*/ 570 w 916"/>
                  <a:gd name="T29" fmla="*/ 292 h 915"/>
                  <a:gd name="T30" fmla="*/ 499 w 916"/>
                  <a:gd name="T31" fmla="*/ 264 h 915"/>
                  <a:gd name="T32" fmla="*/ 459 w 916"/>
                  <a:gd name="T33" fmla="*/ 0 h 915"/>
                  <a:gd name="T34" fmla="*/ 590 w 916"/>
                  <a:gd name="T35" fmla="*/ 20 h 915"/>
                  <a:gd name="T36" fmla="*/ 707 w 916"/>
                  <a:gd name="T37" fmla="*/ 74 h 915"/>
                  <a:gd name="T38" fmla="*/ 804 w 916"/>
                  <a:gd name="T39" fmla="*/ 158 h 915"/>
                  <a:gd name="T40" fmla="*/ 874 w 916"/>
                  <a:gd name="T41" fmla="*/ 265 h 915"/>
                  <a:gd name="T42" fmla="*/ 912 w 916"/>
                  <a:gd name="T43" fmla="*/ 390 h 915"/>
                  <a:gd name="T44" fmla="*/ 912 w 916"/>
                  <a:gd name="T45" fmla="*/ 526 h 915"/>
                  <a:gd name="T46" fmla="*/ 874 w 916"/>
                  <a:gd name="T47" fmla="*/ 651 h 915"/>
                  <a:gd name="T48" fmla="*/ 804 w 916"/>
                  <a:gd name="T49" fmla="*/ 759 h 915"/>
                  <a:gd name="T50" fmla="*/ 707 w 916"/>
                  <a:gd name="T51" fmla="*/ 842 h 915"/>
                  <a:gd name="T52" fmla="*/ 590 w 916"/>
                  <a:gd name="T53" fmla="*/ 896 h 915"/>
                  <a:gd name="T54" fmla="*/ 459 w 916"/>
                  <a:gd name="T55" fmla="*/ 915 h 915"/>
                  <a:gd name="T56" fmla="*/ 326 w 916"/>
                  <a:gd name="T57" fmla="*/ 896 h 915"/>
                  <a:gd name="T58" fmla="*/ 209 w 916"/>
                  <a:gd name="T59" fmla="*/ 842 h 915"/>
                  <a:gd name="T60" fmla="*/ 113 w 916"/>
                  <a:gd name="T61" fmla="*/ 759 h 915"/>
                  <a:gd name="T62" fmla="*/ 43 w 916"/>
                  <a:gd name="T63" fmla="*/ 651 h 915"/>
                  <a:gd name="T64" fmla="*/ 5 w 916"/>
                  <a:gd name="T65" fmla="*/ 526 h 915"/>
                  <a:gd name="T66" fmla="*/ 5 w 916"/>
                  <a:gd name="T67" fmla="*/ 390 h 915"/>
                  <a:gd name="T68" fmla="*/ 43 w 916"/>
                  <a:gd name="T69" fmla="*/ 265 h 915"/>
                  <a:gd name="T70" fmla="*/ 113 w 916"/>
                  <a:gd name="T71" fmla="*/ 158 h 915"/>
                  <a:gd name="T72" fmla="*/ 209 w 916"/>
                  <a:gd name="T73" fmla="*/ 74 h 915"/>
                  <a:gd name="T74" fmla="*/ 326 w 916"/>
                  <a:gd name="T75" fmla="*/ 20 h 915"/>
                  <a:gd name="T76" fmla="*/ 459 w 916"/>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6" h="915">
                    <a:moveTo>
                      <a:pt x="459" y="259"/>
                    </a:moveTo>
                    <a:lnTo>
                      <a:pt x="418" y="264"/>
                    </a:lnTo>
                    <a:lnTo>
                      <a:pt x="382" y="275"/>
                    </a:lnTo>
                    <a:lnTo>
                      <a:pt x="347" y="292"/>
                    </a:lnTo>
                    <a:lnTo>
                      <a:pt x="318" y="318"/>
                    </a:lnTo>
                    <a:lnTo>
                      <a:pt x="293" y="346"/>
                    </a:lnTo>
                    <a:lnTo>
                      <a:pt x="276" y="381"/>
                    </a:lnTo>
                    <a:lnTo>
                      <a:pt x="263" y="417"/>
                    </a:lnTo>
                    <a:lnTo>
                      <a:pt x="260" y="458"/>
                    </a:lnTo>
                    <a:lnTo>
                      <a:pt x="263" y="498"/>
                    </a:lnTo>
                    <a:lnTo>
                      <a:pt x="276" y="536"/>
                    </a:lnTo>
                    <a:lnTo>
                      <a:pt x="293" y="569"/>
                    </a:lnTo>
                    <a:lnTo>
                      <a:pt x="318" y="599"/>
                    </a:lnTo>
                    <a:lnTo>
                      <a:pt x="347" y="623"/>
                    </a:lnTo>
                    <a:lnTo>
                      <a:pt x="382" y="642"/>
                    </a:lnTo>
                    <a:lnTo>
                      <a:pt x="418" y="653"/>
                    </a:lnTo>
                    <a:lnTo>
                      <a:pt x="459" y="657"/>
                    </a:lnTo>
                    <a:lnTo>
                      <a:pt x="499" y="653"/>
                    </a:lnTo>
                    <a:lnTo>
                      <a:pt x="537" y="642"/>
                    </a:lnTo>
                    <a:lnTo>
                      <a:pt x="570" y="623"/>
                    </a:lnTo>
                    <a:lnTo>
                      <a:pt x="600" y="599"/>
                    </a:lnTo>
                    <a:lnTo>
                      <a:pt x="624" y="569"/>
                    </a:lnTo>
                    <a:lnTo>
                      <a:pt x="643" y="536"/>
                    </a:lnTo>
                    <a:lnTo>
                      <a:pt x="654" y="498"/>
                    </a:lnTo>
                    <a:lnTo>
                      <a:pt x="658" y="458"/>
                    </a:lnTo>
                    <a:lnTo>
                      <a:pt x="654" y="417"/>
                    </a:lnTo>
                    <a:lnTo>
                      <a:pt x="643" y="381"/>
                    </a:lnTo>
                    <a:lnTo>
                      <a:pt x="624" y="346"/>
                    </a:lnTo>
                    <a:lnTo>
                      <a:pt x="600" y="318"/>
                    </a:lnTo>
                    <a:lnTo>
                      <a:pt x="570" y="292"/>
                    </a:lnTo>
                    <a:lnTo>
                      <a:pt x="537" y="275"/>
                    </a:lnTo>
                    <a:lnTo>
                      <a:pt x="499" y="264"/>
                    </a:lnTo>
                    <a:lnTo>
                      <a:pt x="459" y="259"/>
                    </a:lnTo>
                    <a:close/>
                    <a:moveTo>
                      <a:pt x="459" y="0"/>
                    </a:moveTo>
                    <a:lnTo>
                      <a:pt x="526" y="6"/>
                    </a:lnTo>
                    <a:lnTo>
                      <a:pt x="590" y="20"/>
                    </a:lnTo>
                    <a:lnTo>
                      <a:pt x="652" y="42"/>
                    </a:lnTo>
                    <a:lnTo>
                      <a:pt x="707" y="74"/>
                    </a:lnTo>
                    <a:lnTo>
                      <a:pt x="760" y="112"/>
                    </a:lnTo>
                    <a:lnTo>
                      <a:pt x="804" y="158"/>
                    </a:lnTo>
                    <a:lnTo>
                      <a:pt x="844" y="208"/>
                    </a:lnTo>
                    <a:lnTo>
                      <a:pt x="874" y="265"/>
                    </a:lnTo>
                    <a:lnTo>
                      <a:pt x="897" y="325"/>
                    </a:lnTo>
                    <a:lnTo>
                      <a:pt x="912" y="390"/>
                    </a:lnTo>
                    <a:lnTo>
                      <a:pt x="916" y="458"/>
                    </a:lnTo>
                    <a:lnTo>
                      <a:pt x="912" y="526"/>
                    </a:lnTo>
                    <a:lnTo>
                      <a:pt x="897" y="589"/>
                    </a:lnTo>
                    <a:lnTo>
                      <a:pt x="874" y="651"/>
                    </a:lnTo>
                    <a:lnTo>
                      <a:pt x="844" y="706"/>
                    </a:lnTo>
                    <a:lnTo>
                      <a:pt x="804" y="759"/>
                    </a:lnTo>
                    <a:lnTo>
                      <a:pt x="760" y="803"/>
                    </a:lnTo>
                    <a:lnTo>
                      <a:pt x="707" y="842"/>
                    </a:lnTo>
                    <a:lnTo>
                      <a:pt x="652" y="872"/>
                    </a:lnTo>
                    <a:lnTo>
                      <a:pt x="590" y="896"/>
                    </a:lnTo>
                    <a:lnTo>
                      <a:pt x="526" y="910"/>
                    </a:lnTo>
                    <a:lnTo>
                      <a:pt x="459" y="915"/>
                    </a:lnTo>
                    <a:lnTo>
                      <a:pt x="391" y="910"/>
                    </a:lnTo>
                    <a:lnTo>
                      <a:pt x="326" y="896"/>
                    </a:lnTo>
                    <a:lnTo>
                      <a:pt x="266" y="872"/>
                    </a:lnTo>
                    <a:lnTo>
                      <a:pt x="209" y="842"/>
                    </a:lnTo>
                    <a:lnTo>
                      <a:pt x="159" y="803"/>
                    </a:lnTo>
                    <a:lnTo>
                      <a:pt x="113" y="759"/>
                    </a:lnTo>
                    <a:lnTo>
                      <a:pt x="75" y="706"/>
                    </a:lnTo>
                    <a:lnTo>
                      <a:pt x="43" y="651"/>
                    </a:lnTo>
                    <a:lnTo>
                      <a:pt x="21" y="589"/>
                    </a:lnTo>
                    <a:lnTo>
                      <a:pt x="5" y="526"/>
                    </a:lnTo>
                    <a:lnTo>
                      <a:pt x="0" y="458"/>
                    </a:lnTo>
                    <a:lnTo>
                      <a:pt x="5" y="390"/>
                    </a:lnTo>
                    <a:lnTo>
                      <a:pt x="21" y="325"/>
                    </a:lnTo>
                    <a:lnTo>
                      <a:pt x="43" y="265"/>
                    </a:lnTo>
                    <a:lnTo>
                      <a:pt x="75" y="208"/>
                    </a:lnTo>
                    <a:lnTo>
                      <a:pt x="113" y="158"/>
                    </a:lnTo>
                    <a:lnTo>
                      <a:pt x="159" y="112"/>
                    </a:lnTo>
                    <a:lnTo>
                      <a:pt x="209" y="74"/>
                    </a:lnTo>
                    <a:lnTo>
                      <a:pt x="266" y="42"/>
                    </a:lnTo>
                    <a:lnTo>
                      <a:pt x="326" y="20"/>
                    </a:lnTo>
                    <a:lnTo>
                      <a:pt x="391" y="6"/>
                    </a:lnTo>
                    <a:lnTo>
                      <a:pt x="459" y="0"/>
                    </a:lnTo>
                    <a:close/>
                  </a:path>
                </a:pathLst>
              </a:custGeom>
              <a:solidFill>
                <a:srgbClr val="41AB6D"/>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sp>
            <p:nvSpPr>
              <p:cNvPr id="153" name="Freeform 24"/>
              <p:cNvSpPr>
                <a:spLocks/>
              </p:cNvSpPr>
              <p:nvPr/>
            </p:nvSpPr>
            <p:spPr bwMode="auto">
              <a:xfrm>
                <a:off x="4216050" y="4801300"/>
                <a:ext cx="529518" cy="87355"/>
              </a:xfrm>
              <a:custGeom>
                <a:avLst/>
                <a:gdLst>
                  <a:gd name="T0" fmla="*/ 117 w 1842"/>
                  <a:gd name="T1" fmla="*/ 0 h 303"/>
                  <a:gd name="T2" fmla="*/ 1725 w 1842"/>
                  <a:gd name="T3" fmla="*/ 0 h 303"/>
                  <a:gd name="T4" fmla="*/ 1757 w 1842"/>
                  <a:gd name="T5" fmla="*/ 4 h 303"/>
                  <a:gd name="T6" fmla="*/ 1784 w 1842"/>
                  <a:gd name="T7" fmla="*/ 15 h 303"/>
                  <a:gd name="T8" fmla="*/ 1808 w 1842"/>
                  <a:gd name="T9" fmla="*/ 34 h 303"/>
                  <a:gd name="T10" fmla="*/ 1827 w 1842"/>
                  <a:gd name="T11" fmla="*/ 58 h 303"/>
                  <a:gd name="T12" fmla="*/ 1838 w 1842"/>
                  <a:gd name="T13" fmla="*/ 85 h 303"/>
                  <a:gd name="T14" fmla="*/ 1842 w 1842"/>
                  <a:gd name="T15" fmla="*/ 117 h 303"/>
                  <a:gd name="T16" fmla="*/ 1842 w 1842"/>
                  <a:gd name="T17" fmla="*/ 186 h 303"/>
                  <a:gd name="T18" fmla="*/ 1838 w 1842"/>
                  <a:gd name="T19" fmla="*/ 218 h 303"/>
                  <a:gd name="T20" fmla="*/ 1827 w 1842"/>
                  <a:gd name="T21" fmla="*/ 245 h 303"/>
                  <a:gd name="T22" fmla="*/ 1808 w 1842"/>
                  <a:gd name="T23" fmla="*/ 268 h 303"/>
                  <a:gd name="T24" fmla="*/ 1784 w 1842"/>
                  <a:gd name="T25" fmla="*/ 287 h 303"/>
                  <a:gd name="T26" fmla="*/ 1757 w 1842"/>
                  <a:gd name="T27" fmla="*/ 298 h 303"/>
                  <a:gd name="T28" fmla="*/ 1725 w 1842"/>
                  <a:gd name="T29" fmla="*/ 303 h 303"/>
                  <a:gd name="T30" fmla="*/ 117 w 1842"/>
                  <a:gd name="T31" fmla="*/ 303 h 303"/>
                  <a:gd name="T32" fmla="*/ 85 w 1842"/>
                  <a:gd name="T33" fmla="*/ 298 h 303"/>
                  <a:gd name="T34" fmla="*/ 58 w 1842"/>
                  <a:gd name="T35" fmla="*/ 287 h 303"/>
                  <a:gd name="T36" fmla="*/ 34 w 1842"/>
                  <a:gd name="T37" fmla="*/ 268 h 303"/>
                  <a:gd name="T38" fmla="*/ 15 w 1842"/>
                  <a:gd name="T39" fmla="*/ 245 h 303"/>
                  <a:gd name="T40" fmla="*/ 4 w 1842"/>
                  <a:gd name="T41" fmla="*/ 218 h 303"/>
                  <a:gd name="T42" fmla="*/ 0 w 1842"/>
                  <a:gd name="T43" fmla="*/ 186 h 303"/>
                  <a:gd name="T44" fmla="*/ 0 w 1842"/>
                  <a:gd name="T45" fmla="*/ 117 h 303"/>
                  <a:gd name="T46" fmla="*/ 4 w 1842"/>
                  <a:gd name="T47" fmla="*/ 85 h 303"/>
                  <a:gd name="T48" fmla="*/ 15 w 1842"/>
                  <a:gd name="T49" fmla="*/ 58 h 303"/>
                  <a:gd name="T50" fmla="*/ 34 w 1842"/>
                  <a:gd name="T51" fmla="*/ 34 h 303"/>
                  <a:gd name="T52" fmla="*/ 58 w 1842"/>
                  <a:gd name="T53" fmla="*/ 15 h 303"/>
                  <a:gd name="T54" fmla="*/ 85 w 1842"/>
                  <a:gd name="T55" fmla="*/ 4 h 303"/>
                  <a:gd name="T56" fmla="*/ 117 w 1842"/>
                  <a:gd name="T57"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42" h="303">
                    <a:moveTo>
                      <a:pt x="117" y="0"/>
                    </a:moveTo>
                    <a:lnTo>
                      <a:pt x="1725" y="0"/>
                    </a:lnTo>
                    <a:lnTo>
                      <a:pt x="1757" y="4"/>
                    </a:lnTo>
                    <a:lnTo>
                      <a:pt x="1784" y="15"/>
                    </a:lnTo>
                    <a:lnTo>
                      <a:pt x="1808" y="34"/>
                    </a:lnTo>
                    <a:lnTo>
                      <a:pt x="1827" y="58"/>
                    </a:lnTo>
                    <a:lnTo>
                      <a:pt x="1838" y="85"/>
                    </a:lnTo>
                    <a:lnTo>
                      <a:pt x="1842" y="117"/>
                    </a:lnTo>
                    <a:lnTo>
                      <a:pt x="1842" y="186"/>
                    </a:lnTo>
                    <a:lnTo>
                      <a:pt x="1838" y="218"/>
                    </a:lnTo>
                    <a:lnTo>
                      <a:pt x="1827" y="245"/>
                    </a:lnTo>
                    <a:lnTo>
                      <a:pt x="1808" y="268"/>
                    </a:lnTo>
                    <a:lnTo>
                      <a:pt x="1784" y="287"/>
                    </a:lnTo>
                    <a:lnTo>
                      <a:pt x="1757" y="298"/>
                    </a:lnTo>
                    <a:lnTo>
                      <a:pt x="1725" y="303"/>
                    </a:lnTo>
                    <a:lnTo>
                      <a:pt x="117" y="303"/>
                    </a:lnTo>
                    <a:lnTo>
                      <a:pt x="85" y="298"/>
                    </a:lnTo>
                    <a:lnTo>
                      <a:pt x="58" y="287"/>
                    </a:lnTo>
                    <a:lnTo>
                      <a:pt x="34" y="268"/>
                    </a:lnTo>
                    <a:lnTo>
                      <a:pt x="15" y="245"/>
                    </a:lnTo>
                    <a:lnTo>
                      <a:pt x="4" y="218"/>
                    </a:lnTo>
                    <a:lnTo>
                      <a:pt x="0" y="186"/>
                    </a:lnTo>
                    <a:lnTo>
                      <a:pt x="0" y="117"/>
                    </a:lnTo>
                    <a:lnTo>
                      <a:pt x="4" y="85"/>
                    </a:lnTo>
                    <a:lnTo>
                      <a:pt x="15" y="58"/>
                    </a:lnTo>
                    <a:lnTo>
                      <a:pt x="34" y="34"/>
                    </a:lnTo>
                    <a:lnTo>
                      <a:pt x="58" y="15"/>
                    </a:lnTo>
                    <a:lnTo>
                      <a:pt x="85" y="4"/>
                    </a:lnTo>
                    <a:lnTo>
                      <a:pt x="117" y="0"/>
                    </a:lnTo>
                    <a:close/>
                  </a:path>
                </a:pathLst>
              </a:custGeom>
              <a:solidFill>
                <a:srgbClr val="41AB6D"/>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sp>
            <p:nvSpPr>
              <p:cNvPr id="154" name="Freeform 25"/>
              <p:cNvSpPr>
                <a:spLocks noEditPoints="1"/>
              </p:cNvSpPr>
              <p:nvPr/>
            </p:nvSpPr>
            <p:spPr bwMode="auto">
              <a:xfrm>
                <a:off x="4345589" y="4597692"/>
                <a:ext cx="1328389" cy="793659"/>
              </a:xfrm>
              <a:custGeom>
                <a:avLst/>
                <a:gdLst>
                  <a:gd name="T0" fmla="*/ 3084 w 4627"/>
                  <a:gd name="T1" fmla="*/ 877 h 2762"/>
                  <a:gd name="T2" fmla="*/ 3086 w 4627"/>
                  <a:gd name="T3" fmla="*/ 1508 h 2762"/>
                  <a:gd name="T4" fmla="*/ 3859 w 4627"/>
                  <a:gd name="T5" fmla="*/ 1530 h 2762"/>
                  <a:gd name="T6" fmla="*/ 3894 w 4627"/>
                  <a:gd name="T7" fmla="*/ 1505 h 2762"/>
                  <a:gd name="T8" fmla="*/ 3611 w 4627"/>
                  <a:gd name="T9" fmla="*/ 985 h 2762"/>
                  <a:gd name="T10" fmla="*/ 3382 w 4627"/>
                  <a:gd name="T11" fmla="*/ 863 h 2762"/>
                  <a:gd name="T12" fmla="*/ 2871 w 4627"/>
                  <a:gd name="T13" fmla="*/ 3 h 2762"/>
                  <a:gd name="T14" fmla="*/ 3030 w 4627"/>
                  <a:gd name="T15" fmla="*/ 92 h 2762"/>
                  <a:gd name="T16" fmla="*/ 3083 w 4627"/>
                  <a:gd name="T17" fmla="*/ 264 h 2762"/>
                  <a:gd name="T18" fmla="*/ 3108 w 4627"/>
                  <a:gd name="T19" fmla="*/ 675 h 2762"/>
                  <a:gd name="T20" fmla="*/ 3480 w 4627"/>
                  <a:gd name="T21" fmla="*/ 683 h 2762"/>
                  <a:gd name="T22" fmla="*/ 3739 w 4627"/>
                  <a:gd name="T23" fmla="*/ 819 h 2762"/>
                  <a:gd name="T24" fmla="*/ 4082 w 4627"/>
                  <a:gd name="T25" fmla="*/ 1434 h 2762"/>
                  <a:gd name="T26" fmla="*/ 4296 w 4627"/>
                  <a:gd name="T27" fmla="*/ 1538 h 2762"/>
                  <a:gd name="T28" fmla="*/ 4451 w 4627"/>
                  <a:gd name="T29" fmla="*/ 1579 h 2762"/>
                  <a:gd name="T30" fmla="*/ 4552 w 4627"/>
                  <a:gd name="T31" fmla="*/ 1647 h 2762"/>
                  <a:gd name="T32" fmla="*/ 4615 w 4627"/>
                  <a:gd name="T33" fmla="*/ 1823 h 2762"/>
                  <a:gd name="T34" fmla="*/ 4623 w 4627"/>
                  <a:gd name="T35" fmla="*/ 2549 h 2762"/>
                  <a:gd name="T36" fmla="*/ 4497 w 4627"/>
                  <a:gd name="T37" fmla="*/ 2727 h 2762"/>
                  <a:gd name="T38" fmla="*/ 4062 w 4627"/>
                  <a:gd name="T39" fmla="*/ 2759 h 2762"/>
                  <a:gd name="T40" fmla="*/ 4036 w 4627"/>
                  <a:gd name="T41" fmla="*/ 2588 h 2762"/>
                  <a:gd name="T42" fmla="*/ 3855 w 4627"/>
                  <a:gd name="T43" fmla="*/ 2289 h 2762"/>
                  <a:gd name="T44" fmla="*/ 3533 w 4627"/>
                  <a:gd name="T45" fmla="*/ 2144 h 2762"/>
                  <a:gd name="T46" fmla="*/ 3179 w 4627"/>
                  <a:gd name="T47" fmla="*/ 2209 h 2762"/>
                  <a:gd name="T48" fmla="*/ 2932 w 4627"/>
                  <a:gd name="T49" fmla="*/ 2455 h 2762"/>
                  <a:gd name="T50" fmla="*/ 2861 w 4627"/>
                  <a:gd name="T51" fmla="*/ 2742 h 2762"/>
                  <a:gd name="T52" fmla="*/ 1664 w 4627"/>
                  <a:gd name="T53" fmla="*/ 2762 h 2762"/>
                  <a:gd name="T54" fmla="*/ 1642 w 4627"/>
                  <a:gd name="T55" fmla="*/ 2735 h 2762"/>
                  <a:gd name="T56" fmla="*/ 1534 w 4627"/>
                  <a:gd name="T57" fmla="*/ 2394 h 2762"/>
                  <a:gd name="T58" fmla="*/ 1260 w 4627"/>
                  <a:gd name="T59" fmla="*/ 2179 h 2762"/>
                  <a:gd name="T60" fmla="*/ 898 w 4627"/>
                  <a:gd name="T61" fmla="*/ 2157 h 2762"/>
                  <a:gd name="T62" fmla="*/ 599 w 4627"/>
                  <a:gd name="T63" fmla="*/ 2338 h 2762"/>
                  <a:gd name="T64" fmla="*/ 452 w 4627"/>
                  <a:gd name="T65" fmla="*/ 2661 h 2762"/>
                  <a:gd name="T66" fmla="*/ 427 w 4627"/>
                  <a:gd name="T67" fmla="*/ 2761 h 2762"/>
                  <a:gd name="T68" fmla="*/ 131 w 4627"/>
                  <a:gd name="T69" fmla="*/ 2726 h 2762"/>
                  <a:gd name="T70" fmla="*/ 4 w 4627"/>
                  <a:gd name="T71" fmla="*/ 2546 h 2762"/>
                  <a:gd name="T72" fmla="*/ 22 w 4627"/>
                  <a:gd name="T73" fmla="*/ 1880 h 2762"/>
                  <a:gd name="T74" fmla="*/ 91 w 4627"/>
                  <a:gd name="T75" fmla="*/ 1853 h 2762"/>
                  <a:gd name="T76" fmla="*/ 1104 w 4627"/>
                  <a:gd name="T77" fmla="*/ 1834 h 2762"/>
                  <a:gd name="T78" fmla="*/ 1243 w 4627"/>
                  <a:gd name="T79" fmla="*/ 1666 h 2762"/>
                  <a:gd name="T80" fmla="*/ 1207 w 4627"/>
                  <a:gd name="T81" fmla="*/ 1420 h 2762"/>
                  <a:gd name="T82" fmla="*/ 1014 w 4627"/>
                  <a:gd name="T83" fmla="*/ 1317 h 2762"/>
                  <a:gd name="T84" fmla="*/ 52 w 4627"/>
                  <a:gd name="T85" fmla="*/ 1311 h 2762"/>
                  <a:gd name="T86" fmla="*/ 0 w 4627"/>
                  <a:gd name="T87" fmla="*/ 1252 h 2762"/>
                  <a:gd name="T88" fmla="*/ 28 w 4627"/>
                  <a:gd name="T89" fmla="*/ 1113 h 2762"/>
                  <a:gd name="T90" fmla="*/ 68 w 4627"/>
                  <a:gd name="T91" fmla="*/ 1105 h 2762"/>
                  <a:gd name="T92" fmla="*/ 1608 w 4627"/>
                  <a:gd name="T93" fmla="*/ 1036 h 2762"/>
                  <a:gd name="T94" fmla="*/ 1676 w 4627"/>
                  <a:gd name="T95" fmla="*/ 802 h 2762"/>
                  <a:gd name="T96" fmla="*/ 1574 w 4627"/>
                  <a:gd name="T97" fmla="*/ 609 h 2762"/>
                  <a:gd name="T98" fmla="*/ 47 w 4627"/>
                  <a:gd name="T99" fmla="*/ 566 h 2762"/>
                  <a:gd name="T100" fmla="*/ 3 w 4627"/>
                  <a:gd name="T101" fmla="*/ 517 h 2762"/>
                  <a:gd name="T102" fmla="*/ 3 w 4627"/>
                  <a:gd name="T103" fmla="*/ 224 h 2762"/>
                  <a:gd name="T104" fmla="*/ 109 w 4627"/>
                  <a:gd name="T105" fmla="*/ 65 h 2762"/>
                  <a:gd name="T106" fmla="*/ 370 w 4627"/>
                  <a:gd name="T107"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7" h="2762">
                    <a:moveTo>
                      <a:pt x="3121" y="858"/>
                    </a:moveTo>
                    <a:lnTo>
                      <a:pt x="3105" y="862"/>
                    </a:lnTo>
                    <a:lnTo>
                      <a:pt x="3094" y="865"/>
                    </a:lnTo>
                    <a:lnTo>
                      <a:pt x="3087" y="871"/>
                    </a:lnTo>
                    <a:lnTo>
                      <a:pt x="3084" y="877"/>
                    </a:lnTo>
                    <a:lnTo>
                      <a:pt x="3083" y="881"/>
                    </a:lnTo>
                    <a:lnTo>
                      <a:pt x="3083" y="884"/>
                    </a:lnTo>
                    <a:lnTo>
                      <a:pt x="3083" y="1500"/>
                    </a:lnTo>
                    <a:lnTo>
                      <a:pt x="3083" y="1504"/>
                    </a:lnTo>
                    <a:lnTo>
                      <a:pt x="3086" y="1508"/>
                    </a:lnTo>
                    <a:lnTo>
                      <a:pt x="3089" y="1516"/>
                    </a:lnTo>
                    <a:lnTo>
                      <a:pt x="3095" y="1523"/>
                    </a:lnTo>
                    <a:lnTo>
                      <a:pt x="3105" y="1529"/>
                    </a:lnTo>
                    <a:lnTo>
                      <a:pt x="3117" y="1530"/>
                    </a:lnTo>
                    <a:lnTo>
                      <a:pt x="3859" y="1530"/>
                    </a:lnTo>
                    <a:lnTo>
                      <a:pt x="3875" y="1529"/>
                    </a:lnTo>
                    <a:lnTo>
                      <a:pt x="3886" y="1524"/>
                    </a:lnTo>
                    <a:lnTo>
                      <a:pt x="3893" y="1518"/>
                    </a:lnTo>
                    <a:lnTo>
                      <a:pt x="3896" y="1511"/>
                    </a:lnTo>
                    <a:lnTo>
                      <a:pt x="3894" y="1505"/>
                    </a:lnTo>
                    <a:lnTo>
                      <a:pt x="3880" y="1485"/>
                    </a:lnTo>
                    <a:lnTo>
                      <a:pt x="3867" y="1462"/>
                    </a:lnTo>
                    <a:lnTo>
                      <a:pt x="3671" y="1066"/>
                    </a:lnTo>
                    <a:lnTo>
                      <a:pt x="3644" y="1024"/>
                    </a:lnTo>
                    <a:lnTo>
                      <a:pt x="3611" y="985"/>
                    </a:lnTo>
                    <a:lnTo>
                      <a:pt x="3571" y="950"/>
                    </a:lnTo>
                    <a:lnTo>
                      <a:pt x="3527" y="920"/>
                    </a:lnTo>
                    <a:lnTo>
                      <a:pt x="3480" y="895"/>
                    </a:lnTo>
                    <a:lnTo>
                      <a:pt x="3431" y="876"/>
                    </a:lnTo>
                    <a:lnTo>
                      <a:pt x="3382" y="863"/>
                    </a:lnTo>
                    <a:lnTo>
                      <a:pt x="3333" y="858"/>
                    </a:lnTo>
                    <a:lnTo>
                      <a:pt x="3121" y="858"/>
                    </a:lnTo>
                    <a:close/>
                    <a:moveTo>
                      <a:pt x="370" y="0"/>
                    </a:moveTo>
                    <a:lnTo>
                      <a:pt x="2826" y="0"/>
                    </a:lnTo>
                    <a:lnTo>
                      <a:pt x="2871" y="3"/>
                    </a:lnTo>
                    <a:lnTo>
                      <a:pt x="2912" y="11"/>
                    </a:lnTo>
                    <a:lnTo>
                      <a:pt x="2948" y="25"/>
                    </a:lnTo>
                    <a:lnTo>
                      <a:pt x="2980" y="43"/>
                    </a:lnTo>
                    <a:lnTo>
                      <a:pt x="3008" y="65"/>
                    </a:lnTo>
                    <a:lnTo>
                      <a:pt x="3030" y="92"/>
                    </a:lnTo>
                    <a:lnTo>
                      <a:pt x="3049" y="120"/>
                    </a:lnTo>
                    <a:lnTo>
                      <a:pt x="3064" y="153"/>
                    </a:lnTo>
                    <a:lnTo>
                      <a:pt x="3075" y="188"/>
                    </a:lnTo>
                    <a:lnTo>
                      <a:pt x="3081" y="224"/>
                    </a:lnTo>
                    <a:lnTo>
                      <a:pt x="3083" y="264"/>
                    </a:lnTo>
                    <a:lnTo>
                      <a:pt x="3083" y="639"/>
                    </a:lnTo>
                    <a:lnTo>
                      <a:pt x="3086" y="653"/>
                    </a:lnTo>
                    <a:lnTo>
                      <a:pt x="3091" y="664"/>
                    </a:lnTo>
                    <a:lnTo>
                      <a:pt x="3098" y="670"/>
                    </a:lnTo>
                    <a:lnTo>
                      <a:pt x="3108" y="675"/>
                    </a:lnTo>
                    <a:lnTo>
                      <a:pt x="3116" y="677"/>
                    </a:lnTo>
                    <a:lnTo>
                      <a:pt x="3121" y="678"/>
                    </a:lnTo>
                    <a:lnTo>
                      <a:pt x="3124" y="678"/>
                    </a:lnTo>
                    <a:lnTo>
                      <a:pt x="3424" y="678"/>
                    </a:lnTo>
                    <a:lnTo>
                      <a:pt x="3480" y="683"/>
                    </a:lnTo>
                    <a:lnTo>
                      <a:pt x="3535" y="696"/>
                    </a:lnTo>
                    <a:lnTo>
                      <a:pt x="3590" y="718"/>
                    </a:lnTo>
                    <a:lnTo>
                      <a:pt x="3644" y="746"/>
                    </a:lnTo>
                    <a:lnTo>
                      <a:pt x="3693" y="781"/>
                    </a:lnTo>
                    <a:lnTo>
                      <a:pt x="3739" y="819"/>
                    </a:lnTo>
                    <a:lnTo>
                      <a:pt x="3775" y="863"/>
                    </a:lnTo>
                    <a:lnTo>
                      <a:pt x="3806" y="909"/>
                    </a:lnTo>
                    <a:lnTo>
                      <a:pt x="4025" y="1355"/>
                    </a:lnTo>
                    <a:lnTo>
                      <a:pt x="4052" y="1399"/>
                    </a:lnTo>
                    <a:lnTo>
                      <a:pt x="4082" y="1434"/>
                    </a:lnTo>
                    <a:lnTo>
                      <a:pt x="4116" y="1462"/>
                    </a:lnTo>
                    <a:lnTo>
                      <a:pt x="4152" y="1486"/>
                    </a:lnTo>
                    <a:lnTo>
                      <a:pt x="4195" y="1505"/>
                    </a:lnTo>
                    <a:lnTo>
                      <a:pt x="4242" y="1523"/>
                    </a:lnTo>
                    <a:lnTo>
                      <a:pt x="4296" y="1538"/>
                    </a:lnTo>
                    <a:lnTo>
                      <a:pt x="4356" y="1554"/>
                    </a:lnTo>
                    <a:lnTo>
                      <a:pt x="4380" y="1560"/>
                    </a:lnTo>
                    <a:lnTo>
                      <a:pt x="4405" y="1565"/>
                    </a:lnTo>
                    <a:lnTo>
                      <a:pt x="4429" y="1572"/>
                    </a:lnTo>
                    <a:lnTo>
                      <a:pt x="4451" y="1579"/>
                    </a:lnTo>
                    <a:lnTo>
                      <a:pt x="4473" y="1587"/>
                    </a:lnTo>
                    <a:lnTo>
                      <a:pt x="4495" y="1598"/>
                    </a:lnTo>
                    <a:lnTo>
                      <a:pt x="4516" y="1611"/>
                    </a:lnTo>
                    <a:lnTo>
                      <a:pt x="4535" y="1628"/>
                    </a:lnTo>
                    <a:lnTo>
                      <a:pt x="4552" y="1647"/>
                    </a:lnTo>
                    <a:lnTo>
                      <a:pt x="4568" y="1673"/>
                    </a:lnTo>
                    <a:lnTo>
                      <a:pt x="4584" y="1701"/>
                    </a:lnTo>
                    <a:lnTo>
                      <a:pt x="4596" y="1736"/>
                    </a:lnTo>
                    <a:lnTo>
                      <a:pt x="4606" y="1776"/>
                    </a:lnTo>
                    <a:lnTo>
                      <a:pt x="4615" y="1823"/>
                    </a:lnTo>
                    <a:lnTo>
                      <a:pt x="4622" y="1877"/>
                    </a:lnTo>
                    <a:lnTo>
                      <a:pt x="4625" y="1938"/>
                    </a:lnTo>
                    <a:lnTo>
                      <a:pt x="4627" y="2006"/>
                    </a:lnTo>
                    <a:lnTo>
                      <a:pt x="4627" y="2501"/>
                    </a:lnTo>
                    <a:lnTo>
                      <a:pt x="4623" y="2549"/>
                    </a:lnTo>
                    <a:lnTo>
                      <a:pt x="4611" y="2593"/>
                    </a:lnTo>
                    <a:lnTo>
                      <a:pt x="4592" y="2634"/>
                    </a:lnTo>
                    <a:lnTo>
                      <a:pt x="4565" y="2670"/>
                    </a:lnTo>
                    <a:lnTo>
                      <a:pt x="4533" y="2700"/>
                    </a:lnTo>
                    <a:lnTo>
                      <a:pt x="4497" y="2727"/>
                    </a:lnTo>
                    <a:lnTo>
                      <a:pt x="4457" y="2746"/>
                    </a:lnTo>
                    <a:lnTo>
                      <a:pt x="4413" y="2759"/>
                    </a:lnTo>
                    <a:lnTo>
                      <a:pt x="4366" y="2762"/>
                    </a:lnTo>
                    <a:lnTo>
                      <a:pt x="4070" y="2762"/>
                    </a:lnTo>
                    <a:lnTo>
                      <a:pt x="4062" y="2759"/>
                    </a:lnTo>
                    <a:lnTo>
                      <a:pt x="4057" y="2753"/>
                    </a:lnTo>
                    <a:lnTo>
                      <a:pt x="4055" y="2743"/>
                    </a:lnTo>
                    <a:lnTo>
                      <a:pt x="4055" y="2735"/>
                    </a:lnTo>
                    <a:lnTo>
                      <a:pt x="4051" y="2661"/>
                    </a:lnTo>
                    <a:lnTo>
                      <a:pt x="4036" y="2588"/>
                    </a:lnTo>
                    <a:lnTo>
                      <a:pt x="4014" y="2520"/>
                    </a:lnTo>
                    <a:lnTo>
                      <a:pt x="3986" y="2455"/>
                    </a:lnTo>
                    <a:lnTo>
                      <a:pt x="3948" y="2394"/>
                    </a:lnTo>
                    <a:lnTo>
                      <a:pt x="3905" y="2338"/>
                    </a:lnTo>
                    <a:lnTo>
                      <a:pt x="3855" y="2289"/>
                    </a:lnTo>
                    <a:lnTo>
                      <a:pt x="3799" y="2245"/>
                    </a:lnTo>
                    <a:lnTo>
                      <a:pt x="3739" y="2209"/>
                    </a:lnTo>
                    <a:lnTo>
                      <a:pt x="3674" y="2179"/>
                    </a:lnTo>
                    <a:lnTo>
                      <a:pt x="3605" y="2157"/>
                    </a:lnTo>
                    <a:lnTo>
                      <a:pt x="3533" y="2144"/>
                    </a:lnTo>
                    <a:lnTo>
                      <a:pt x="3459" y="2139"/>
                    </a:lnTo>
                    <a:lnTo>
                      <a:pt x="3383" y="2144"/>
                    </a:lnTo>
                    <a:lnTo>
                      <a:pt x="3312" y="2157"/>
                    </a:lnTo>
                    <a:lnTo>
                      <a:pt x="3244" y="2179"/>
                    </a:lnTo>
                    <a:lnTo>
                      <a:pt x="3179" y="2209"/>
                    </a:lnTo>
                    <a:lnTo>
                      <a:pt x="3117" y="2245"/>
                    </a:lnTo>
                    <a:lnTo>
                      <a:pt x="3062" y="2289"/>
                    </a:lnTo>
                    <a:lnTo>
                      <a:pt x="3013" y="2338"/>
                    </a:lnTo>
                    <a:lnTo>
                      <a:pt x="2969" y="2394"/>
                    </a:lnTo>
                    <a:lnTo>
                      <a:pt x="2932" y="2455"/>
                    </a:lnTo>
                    <a:lnTo>
                      <a:pt x="2902" y="2520"/>
                    </a:lnTo>
                    <a:lnTo>
                      <a:pt x="2880" y="2588"/>
                    </a:lnTo>
                    <a:lnTo>
                      <a:pt x="2866" y="2661"/>
                    </a:lnTo>
                    <a:lnTo>
                      <a:pt x="2863" y="2735"/>
                    </a:lnTo>
                    <a:lnTo>
                      <a:pt x="2861" y="2742"/>
                    </a:lnTo>
                    <a:lnTo>
                      <a:pt x="2861" y="2748"/>
                    </a:lnTo>
                    <a:lnTo>
                      <a:pt x="2858" y="2756"/>
                    </a:lnTo>
                    <a:lnTo>
                      <a:pt x="2852" y="2761"/>
                    </a:lnTo>
                    <a:lnTo>
                      <a:pt x="2839" y="2762"/>
                    </a:lnTo>
                    <a:lnTo>
                      <a:pt x="1664" y="2762"/>
                    </a:lnTo>
                    <a:lnTo>
                      <a:pt x="1651" y="2761"/>
                    </a:lnTo>
                    <a:lnTo>
                      <a:pt x="1645" y="2756"/>
                    </a:lnTo>
                    <a:lnTo>
                      <a:pt x="1642" y="2748"/>
                    </a:lnTo>
                    <a:lnTo>
                      <a:pt x="1642" y="2742"/>
                    </a:lnTo>
                    <a:lnTo>
                      <a:pt x="1642" y="2735"/>
                    </a:lnTo>
                    <a:lnTo>
                      <a:pt x="1637" y="2661"/>
                    </a:lnTo>
                    <a:lnTo>
                      <a:pt x="1623" y="2588"/>
                    </a:lnTo>
                    <a:lnTo>
                      <a:pt x="1600" y="2520"/>
                    </a:lnTo>
                    <a:lnTo>
                      <a:pt x="1570" y="2455"/>
                    </a:lnTo>
                    <a:lnTo>
                      <a:pt x="1534" y="2394"/>
                    </a:lnTo>
                    <a:lnTo>
                      <a:pt x="1490" y="2338"/>
                    </a:lnTo>
                    <a:lnTo>
                      <a:pt x="1441" y="2289"/>
                    </a:lnTo>
                    <a:lnTo>
                      <a:pt x="1385" y="2245"/>
                    </a:lnTo>
                    <a:lnTo>
                      <a:pt x="1325" y="2209"/>
                    </a:lnTo>
                    <a:lnTo>
                      <a:pt x="1260" y="2179"/>
                    </a:lnTo>
                    <a:lnTo>
                      <a:pt x="1191" y="2157"/>
                    </a:lnTo>
                    <a:lnTo>
                      <a:pt x="1120" y="2144"/>
                    </a:lnTo>
                    <a:lnTo>
                      <a:pt x="1044" y="2139"/>
                    </a:lnTo>
                    <a:lnTo>
                      <a:pt x="969" y="2144"/>
                    </a:lnTo>
                    <a:lnTo>
                      <a:pt x="898" y="2157"/>
                    </a:lnTo>
                    <a:lnTo>
                      <a:pt x="829" y="2179"/>
                    </a:lnTo>
                    <a:lnTo>
                      <a:pt x="764" y="2209"/>
                    </a:lnTo>
                    <a:lnTo>
                      <a:pt x="704" y="2245"/>
                    </a:lnTo>
                    <a:lnTo>
                      <a:pt x="648" y="2289"/>
                    </a:lnTo>
                    <a:lnTo>
                      <a:pt x="599" y="2338"/>
                    </a:lnTo>
                    <a:lnTo>
                      <a:pt x="555" y="2394"/>
                    </a:lnTo>
                    <a:lnTo>
                      <a:pt x="519" y="2455"/>
                    </a:lnTo>
                    <a:lnTo>
                      <a:pt x="488" y="2520"/>
                    </a:lnTo>
                    <a:lnTo>
                      <a:pt x="466" y="2588"/>
                    </a:lnTo>
                    <a:lnTo>
                      <a:pt x="452" y="2661"/>
                    </a:lnTo>
                    <a:lnTo>
                      <a:pt x="447" y="2735"/>
                    </a:lnTo>
                    <a:lnTo>
                      <a:pt x="447" y="2742"/>
                    </a:lnTo>
                    <a:lnTo>
                      <a:pt x="444" y="2748"/>
                    </a:lnTo>
                    <a:lnTo>
                      <a:pt x="438" y="2756"/>
                    </a:lnTo>
                    <a:lnTo>
                      <a:pt x="427" y="2761"/>
                    </a:lnTo>
                    <a:lnTo>
                      <a:pt x="409" y="2762"/>
                    </a:lnTo>
                    <a:lnTo>
                      <a:pt x="264" y="2762"/>
                    </a:lnTo>
                    <a:lnTo>
                      <a:pt x="216" y="2759"/>
                    </a:lnTo>
                    <a:lnTo>
                      <a:pt x="172" y="2746"/>
                    </a:lnTo>
                    <a:lnTo>
                      <a:pt x="131" y="2726"/>
                    </a:lnTo>
                    <a:lnTo>
                      <a:pt x="95" y="2700"/>
                    </a:lnTo>
                    <a:lnTo>
                      <a:pt x="63" y="2669"/>
                    </a:lnTo>
                    <a:lnTo>
                      <a:pt x="36" y="2632"/>
                    </a:lnTo>
                    <a:lnTo>
                      <a:pt x="17" y="2591"/>
                    </a:lnTo>
                    <a:lnTo>
                      <a:pt x="4" y="2546"/>
                    </a:lnTo>
                    <a:lnTo>
                      <a:pt x="0" y="2500"/>
                    </a:lnTo>
                    <a:lnTo>
                      <a:pt x="0" y="1932"/>
                    </a:lnTo>
                    <a:lnTo>
                      <a:pt x="3" y="1910"/>
                    </a:lnTo>
                    <a:lnTo>
                      <a:pt x="11" y="1893"/>
                    </a:lnTo>
                    <a:lnTo>
                      <a:pt x="22" y="1880"/>
                    </a:lnTo>
                    <a:lnTo>
                      <a:pt x="36" y="1869"/>
                    </a:lnTo>
                    <a:lnTo>
                      <a:pt x="52" y="1862"/>
                    </a:lnTo>
                    <a:lnTo>
                      <a:pt x="66" y="1858"/>
                    </a:lnTo>
                    <a:lnTo>
                      <a:pt x="80" y="1855"/>
                    </a:lnTo>
                    <a:lnTo>
                      <a:pt x="91" y="1853"/>
                    </a:lnTo>
                    <a:lnTo>
                      <a:pt x="99" y="1853"/>
                    </a:lnTo>
                    <a:lnTo>
                      <a:pt x="103" y="1853"/>
                    </a:lnTo>
                    <a:lnTo>
                      <a:pt x="1014" y="1853"/>
                    </a:lnTo>
                    <a:lnTo>
                      <a:pt x="1061" y="1848"/>
                    </a:lnTo>
                    <a:lnTo>
                      <a:pt x="1104" y="1834"/>
                    </a:lnTo>
                    <a:lnTo>
                      <a:pt x="1145" y="1813"/>
                    </a:lnTo>
                    <a:lnTo>
                      <a:pt x="1178" y="1785"/>
                    </a:lnTo>
                    <a:lnTo>
                      <a:pt x="1207" y="1750"/>
                    </a:lnTo>
                    <a:lnTo>
                      <a:pt x="1229" y="1711"/>
                    </a:lnTo>
                    <a:lnTo>
                      <a:pt x="1243" y="1666"/>
                    </a:lnTo>
                    <a:lnTo>
                      <a:pt x="1248" y="1619"/>
                    </a:lnTo>
                    <a:lnTo>
                      <a:pt x="1248" y="1549"/>
                    </a:lnTo>
                    <a:lnTo>
                      <a:pt x="1243" y="1502"/>
                    </a:lnTo>
                    <a:lnTo>
                      <a:pt x="1229" y="1459"/>
                    </a:lnTo>
                    <a:lnTo>
                      <a:pt x="1207" y="1420"/>
                    </a:lnTo>
                    <a:lnTo>
                      <a:pt x="1178" y="1385"/>
                    </a:lnTo>
                    <a:lnTo>
                      <a:pt x="1145" y="1357"/>
                    </a:lnTo>
                    <a:lnTo>
                      <a:pt x="1104" y="1334"/>
                    </a:lnTo>
                    <a:lnTo>
                      <a:pt x="1061" y="1322"/>
                    </a:lnTo>
                    <a:lnTo>
                      <a:pt x="1014" y="1317"/>
                    </a:lnTo>
                    <a:lnTo>
                      <a:pt x="88" y="1317"/>
                    </a:lnTo>
                    <a:lnTo>
                      <a:pt x="85" y="1317"/>
                    </a:lnTo>
                    <a:lnTo>
                      <a:pt x="77" y="1315"/>
                    </a:lnTo>
                    <a:lnTo>
                      <a:pt x="66" y="1314"/>
                    </a:lnTo>
                    <a:lnTo>
                      <a:pt x="52" y="1311"/>
                    </a:lnTo>
                    <a:lnTo>
                      <a:pt x="38" y="1306"/>
                    </a:lnTo>
                    <a:lnTo>
                      <a:pt x="23" y="1298"/>
                    </a:lnTo>
                    <a:lnTo>
                      <a:pt x="11" y="1287"/>
                    </a:lnTo>
                    <a:lnTo>
                      <a:pt x="3" y="1271"/>
                    </a:lnTo>
                    <a:lnTo>
                      <a:pt x="0" y="1252"/>
                    </a:lnTo>
                    <a:lnTo>
                      <a:pt x="0" y="1172"/>
                    </a:lnTo>
                    <a:lnTo>
                      <a:pt x="3" y="1151"/>
                    </a:lnTo>
                    <a:lnTo>
                      <a:pt x="9" y="1134"/>
                    </a:lnTo>
                    <a:lnTo>
                      <a:pt x="17" y="1123"/>
                    </a:lnTo>
                    <a:lnTo>
                      <a:pt x="28" y="1113"/>
                    </a:lnTo>
                    <a:lnTo>
                      <a:pt x="39" y="1108"/>
                    </a:lnTo>
                    <a:lnTo>
                      <a:pt x="50" y="1105"/>
                    </a:lnTo>
                    <a:lnTo>
                      <a:pt x="60" y="1105"/>
                    </a:lnTo>
                    <a:lnTo>
                      <a:pt x="66" y="1105"/>
                    </a:lnTo>
                    <a:lnTo>
                      <a:pt x="68" y="1105"/>
                    </a:lnTo>
                    <a:lnTo>
                      <a:pt x="1442" y="1105"/>
                    </a:lnTo>
                    <a:lnTo>
                      <a:pt x="1490" y="1100"/>
                    </a:lnTo>
                    <a:lnTo>
                      <a:pt x="1534" y="1086"/>
                    </a:lnTo>
                    <a:lnTo>
                      <a:pt x="1574" y="1064"/>
                    </a:lnTo>
                    <a:lnTo>
                      <a:pt x="1608" y="1036"/>
                    </a:lnTo>
                    <a:lnTo>
                      <a:pt x="1637" y="1002"/>
                    </a:lnTo>
                    <a:lnTo>
                      <a:pt x="1657" y="961"/>
                    </a:lnTo>
                    <a:lnTo>
                      <a:pt x="1672" y="919"/>
                    </a:lnTo>
                    <a:lnTo>
                      <a:pt x="1676" y="871"/>
                    </a:lnTo>
                    <a:lnTo>
                      <a:pt x="1676" y="802"/>
                    </a:lnTo>
                    <a:lnTo>
                      <a:pt x="1672" y="754"/>
                    </a:lnTo>
                    <a:lnTo>
                      <a:pt x="1657" y="711"/>
                    </a:lnTo>
                    <a:lnTo>
                      <a:pt x="1637" y="670"/>
                    </a:lnTo>
                    <a:lnTo>
                      <a:pt x="1608" y="637"/>
                    </a:lnTo>
                    <a:lnTo>
                      <a:pt x="1574" y="609"/>
                    </a:lnTo>
                    <a:lnTo>
                      <a:pt x="1534" y="587"/>
                    </a:lnTo>
                    <a:lnTo>
                      <a:pt x="1490" y="572"/>
                    </a:lnTo>
                    <a:lnTo>
                      <a:pt x="1442" y="568"/>
                    </a:lnTo>
                    <a:lnTo>
                      <a:pt x="68" y="568"/>
                    </a:lnTo>
                    <a:lnTo>
                      <a:pt x="47" y="566"/>
                    </a:lnTo>
                    <a:lnTo>
                      <a:pt x="31" y="560"/>
                    </a:lnTo>
                    <a:lnTo>
                      <a:pt x="20" y="550"/>
                    </a:lnTo>
                    <a:lnTo>
                      <a:pt x="12" y="539"/>
                    </a:lnTo>
                    <a:lnTo>
                      <a:pt x="6" y="528"/>
                    </a:lnTo>
                    <a:lnTo>
                      <a:pt x="3" y="517"/>
                    </a:lnTo>
                    <a:lnTo>
                      <a:pt x="1" y="507"/>
                    </a:lnTo>
                    <a:lnTo>
                      <a:pt x="0" y="501"/>
                    </a:lnTo>
                    <a:lnTo>
                      <a:pt x="0" y="498"/>
                    </a:lnTo>
                    <a:lnTo>
                      <a:pt x="0" y="264"/>
                    </a:lnTo>
                    <a:lnTo>
                      <a:pt x="3" y="224"/>
                    </a:lnTo>
                    <a:lnTo>
                      <a:pt x="12" y="188"/>
                    </a:lnTo>
                    <a:lnTo>
                      <a:pt x="27" y="153"/>
                    </a:lnTo>
                    <a:lnTo>
                      <a:pt x="49" y="120"/>
                    </a:lnTo>
                    <a:lnTo>
                      <a:pt x="76" y="92"/>
                    </a:lnTo>
                    <a:lnTo>
                      <a:pt x="109" y="65"/>
                    </a:lnTo>
                    <a:lnTo>
                      <a:pt x="148" y="43"/>
                    </a:lnTo>
                    <a:lnTo>
                      <a:pt x="194" y="25"/>
                    </a:lnTo>
                    <a:lnTo>
                      <a:pt x="245" y="11"/>
                    </a:lnTo>
                    <a:lnTo>
                      <a:pt x="303" y="3"/>
                    </a:lnTo>
                    <a:lnTo>
                      <a:pt x="370" y="0"/>
                    </a:lnTo>
                    <a:close/>
                  </a:path>
                </a:pathLst>
              </a:custGeom>
              <a:solidFill>
                <a:srgbClr val="41AB6D"/>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sp>
            <p:nvSpPr>
              <p:cNvPr id="155" name="Freeform 26"/>
              <p:cNvSpPr>
                <a:spLocks/>
              </p:cNvSpPr>
              <p:nvPr/>
            </p:nvSpPr>
            <p:spPr bwMode="auto">
              <a:xfrm>
                <a:off x="4144396" y="5018035"/>
                <a:ext cx="492186" cy="87355"/>
              </a:xfrm>
              <a:custGeom>
                <a:avLst/>
                <a:gdLst>
                  <a:gd name="T0" fmla="*/ 117 w 1715"/>
                  <a:gd name="T1" fmla="*/ 0 h 304"/>
                  <a:gd name="T2" fmla="*/ 1598 w 1715"/>
                  <a:gd name="T3" fmla="*/ 0 h 304"/>
                  <a:gd name="T4" fmla="*/ 1629 w 1715"/>
                  <a:gd name="T5" fmla="*/ 5 h 304"/>
                  <a:gd name="T6" fmla="*/ 1656 w 1715"/>
                  <a:gd name="T7" fmla="*/ 16 h 304"/>
                  <a:gd name="T8" fmla="*/ 1680 w 1715"/>
                  <a:gd name="T9" fmla="*/ 35 h 304"/>
                  <a:gd name="T10" fmla="*/ 1699 w 1715"/>
                  <a:gd name="T11" fmla="*/ 59 h 304"/>
                  <a:gd name="T12" fmla="*/ 1710 w 1715"/>
                  <a:gd name="T13" fmla="*/ 87 h 304"/>
                  <a:gd name="T14" fmla="*/ 1715 w 1715"/>
                  <a:gd name="T15" fmla="*/ 117 h 304"/>
                  <a:gd name="T16" fmla="*/ 1715 w 1715"/>
                  <a:gd name="T17" fmla="*/ 187 h 304"/>
                  <a:gd name="T18" fmla="*/ 1710 w 1715"/>
                  <a:gd name="T19" fmla="*/ 219 h 304"/>
                  <a:gd name="T20" fmla="*/ 1699 w 1715"/>
                  <a:gd name="T21" fmla="*/ 245 h 304"/>
                  <a:gd name="T22" fmla="*/ 1680 w 1715"/>
                  <a:gd name="T23" fmla="*/ 269 h 304"/>
                  <a:gd name="T24" fmla="*/ 1656 w 1715"/>
                  <a:gd name="T25" fmla="*/ 288 h 304"/>
                  <a:gd name="T26" fmla="*/ 1629 w 1715"/>
                  <a:gd name="T27" fmla="*/ 299 h 304"/>
                  <a:gd name="T28" fmla="*/ 1598 w 1715"/>
                  <a:gd name="T29" fmla="*/ 304 h 304"/>
                  <a:gd name="T30" fmla="*/ 117 w 1715"/>
                  <a:gd name="T31" fmla="*/ 304 h 304"/>
                  <a:gd name="T32" fmla="*/ 85 w 1715"/>
                  <a:gd name="T33" fmla="*/ 299 h 304"/>
                  <a:gd name="T34" fmla="*/ 59 w 1715"/>
                  <a:gd name="T35" fmla="*/ 288 h 304"/>
                  <a:gd name="T36" fmla="*/ 35 w 1715"/>
                  <a:gd name="T37" fmla="*/ 269 h 304"/>
                  <a:gd name="T38" fmla="*/ 16 w 1715"/>
                  <a:gd name="T39" fmla="*/ 245 h 304"/>
                  <a:gd name="T40" fmla="*/ 5 w 1715"/>
                  <a:gd name="T41" fmla="*/ 219 h 304"/>
                  <a:gd name="T42" fmla="*/ 0 w 1715"/>
                  <a:gd name="T43" fmla="*/ 187 h 304"/>
                  <a:gd name="T44" fmla="*/ 0 w 1715"/>
                  <a:gd name="T45" fmla="*/ 117 h 304"/>
                  <a:gd name="T46" fmla="*/ 5 w 1715"/>
                  <a:gd name="T47" fmla="*/ 87 h 304"/>
                  <a:gd name="T48" fmla="*/ 16 w 1715"/>
                  <a:gd name="T49" fmla="*/ 59 h 304"/>
                  <a:gd name="T50" fmla="*/ 35 w 1715"/>
                  <a:gd name="T51" fmla="*/ 35 h 304"/>
                  <a:gd name="T52" fmla="*/ 59 w 1715"/>
                  <a:gd name="T53" fmla="*/ 16 h 304"/>
                  <a:gd name="T54" fmla="*/ 85 w 1715"/>
                  <a:gd name="T55" fmla="*/ 5 h 304"/>
                  <a:gd name="T56" fmla="*/ 117 w 1715"/>
                  <a:gd name="T5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5" h="304">
                    <a:moveTo>
                      <a:pt x="117" y="0"/>
                    </a:moveTo>
                    <a:lnTo>
                      <a:pt x="1598" y="0"/>
                    </a:lnTo>
                    <a:lnTo>
                      <a:pt x="1629" y="5"/>
                    </a:lnTo>
                    <a:lnTo>
                      <a:pt x="1656" y="16"/>
                    </a:lnTo>
                    <a:lnTo>
                      <a:pt x="1680" y="35"/>
                    </a:lnTo>
                    <a:lnTo>
                      <a:pt x="1699" y="59"/>
                    </a:lnTo>
                    <a:lnTo>
                      <a:pt x="1710" y="87"/>
                    </a:lnTo>
                    <a:lnTo>
                      <a:pt x="1715" y="117"/>
                    </a:lnTo>
                    <a:lnTo>
                      <a:pt x="1715" y="187"/>
                    </a:lnTo>
                    <a:lnTo>
                      <a:pt x="1710" y="219"/>
                    </a:lnTo>
                    <a:lnTo>
                      <a:pt x="1699" y="245"/>
                    </a:lnTo>
                    <a:lnTo>
                      <a:pt x="1680" y="269"/>
                    </a:lnTo>
                    <a:lnTo>
                      <a:pt x="1656" y="288"/>
                    </a:lnTo>
                    <a:lnTo>
                      <a:pt x="1629" y="299"/>
                    </a:lnTo>
                    <a:lnTo>
                      <a:pt x="1598" y="304"/>
                    </a:lnTo>
                    <a:lnTo>
                      <a:pt x="117" y="304"/>
                    </a:lnTo>
                    <a:lnTo>
                      <a:pt x="85" y="299"/>
                    </a:lnTo>
                    <a:lnTo>
                      <a:pt x="59" y="288"/>
                    </a:lnTo>
                    <a:lnTo>
                      <a:pt x="35" y="269"/>
                    </a:lnTo>
                    <a:lnTo>
                      <a:pt x="16" y="245"/>
                    </a:lnTo>
                    <a:lnTo>
                      <a:pt x="5" y="219"/>
                    </a:lnTo>
                    <a:lnTo>
                      <a:pt x="0" y="187"/>
                    </a:lnTo>
                    <a:lnTo>
                      <a:pt x="0" y="117"/>
                    </a:lnTo>
                    <a:lnTo>
                      <a:pt x="5" y="87"/>
                    </a:lnTo>
                    <a:lnTo>
                      <a:pt x="16" y="59"/>
                    </a:lnTo>
                    <a:lnTo>
                      <a:pt x="35" y="35"/>
                    </a:lnTo>
                    <a:lnTo>
                      <a:pt x="59" y="16"/>
                    </a:lnTo>
                    <a:lnTo>
                      <a:pt x="85" y="5"/>
                    </a:lnTo>
                    <a:lnTo>
                      <a:pt x="117" y="0"/>
                    </a:lnTo>
                    <a:close/>
                  </a:path>
                </a:pathLst>
              </a:custGeom>
              <a:solidFill>
                <a:srgbClr val="41AB6D"/>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grpSp>
      </p:grpSp>
      <p:grpSp>
        <p:nvGrpSpPr>
          <p:cNvPr id="5" name="קבוצה 4"/>
          <p:cNvGrpSpPr/>
          <p:nvPr/>
        </p:nvGrpSpPr>
        <p:grpSpPr>
          <a:xfrm>
            <a:off x="1655418" y="3043458"/>
            <a:ext cx="1811687" cy="1767874"/>
            <a:chOff x="2207219" y="2914942"/>
            <a:chExt cx="2415583" cy="2357164"/>
          </a:xfrm>
        </p:grpSpPr>
        <p:sp>
          <p:nvSpPr>
            <p:cNvPr id="286" name="TextBox 285"/>
            <p:cNvSpPr txBox="1"/>
            <p:nvPr/>
          </p:nvSpPr>
          <p:spPr>
            <a:xfrm>
              <a:off x="2207219" y="4841220"/>
              <a:ext cx="2415583" cy="430886"/>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משאבי כוח האדם</a:t>
              </a:r>
              <a:endParaRPr lang="en-US" sz="1500" b="1" dirty="0">
                <a:solidFill>
                  <a:srgbClr val="000000">
                    <a:lumMod val="75000"/>
                    <a:lumOff val="25000"/>
                  </a:srgbClr>
                </a:solidFill>
                <a:cs typeface="Calibri" panose="020F0502020204030204" pitchFamily="34" charset="0"/>
              </a:endParaRPr>
            </a:p>
          </p:txBody>
        </p:sp>
        <p:sp>
          <p:nvSpPr>
            <p:cNvPr id="291" name="Rounded Rectangle 11"/>
            <p:cNvSpPr/>
            <p:nvPr/>
          </p:nvSpPr>
          <p:spPr>
            <a:xfrm rot="2700000">
              <a:off x="2960427" y="3252276"/>
              <a:ext cx="937205" cy="921746"/>
            </a:xfrm>
            <a:prstGeom prst="roundRect">
              <a:avLst/>
            </a:prstGeom>
            <a:solidFill>
              <a:srgbClr val="FF5325"/>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298" name="Rounded Rectangle 17"/>
            <p:cNvSpPr/>
            <p:nvPr/>
          </p:nvSpPr>
          <p:spPr>
            <a:xfrm rot="1809825">
              <a:off x="3012760" y="2914942"/>
              <a:ext cx="921746" cy="937205"/>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71" name="Group 147"/>
            <p:cNvGrpSpPr/>
            <p:nvPr/>
          </p:nvGrpSpPr>
          <p:grpSpPr>
            <a:xfrm rot="10800000">
              <a:off x="3305239" y="4412849"/>
              <a:ext cx="240305" cy="192691"/>
              <a:chOff x="1924702" y="2309895"/>
              <a:chExt cx="423801" cy="334225"/>
            </a:xfrm>
            <a:solidFill>
              <a:sysClr val="window" lastClr="FFFFFF">
                <a:lumMod val="50000"/>
              </a:sysClr>
            </a:solidFill>
          </p:grpSpPr>
          <p:sp>
            <p:nvSpPr>
              <p:cNvPr id="372" name="Oval 148"/>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73" name="Group 149"/>
              <p:cNvGrpSpPr/>
              <p:nvPr/>
            </p:nvGrpSpPr>
            <p:grpSpPr>
              <a:xfrm>
                <a:off x="2009144" y="2438298"/>
                <a:ext cx="254918" cy="67978"/>
                <a:chOff x="6094412" y="2895600"/>
                <a:chExt cx="1143000" cy="304800"/>
              </a:xfrm>
              <a:grpFill/>
            </p:grpSpPr>
            <p:sp>
              <p:nvSpPr>
                <p:cNvPr id="380" name="Oval 156"/>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81" name="Oval 157"/>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74" name="Group 150"/>
              <p:cNvGrpSpPr/>
              <p:nvPr/>
            </p:nvGrpSpPr>
            <p:grpSpPr>
              <a:xfrm>
                <a:off x="1958691" y="2532712"/>
                <a:ext cx="355823" cy="50983"/>
                <a:chOff x="5870574" y="3397250"/>
                <a:chExt cx="1595438" cy="228600"/>
              </a:xfrm>
              <a:grpFill/>
            </p:grpSpPr>
            <p:sp>
              <p:nvSpPr>
                <p:cNvPr id="378" name="Oval 154"/>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79" name="Oval 155"/>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75" name="Group 151"/>
              <p:cNvGrpSpPr/>
              <p:nvPr/>
            </p:nvGrpSpPr>
            <p:grpSpPr>
              <a:xfrm>
                <a:off x="1924702" y="2610131"/>
                <a:ext cx="423801" cy="33989"/>
                <a:chOff x="5718174" y="3708400"/>
                <a:chExt cx="1900238" cy="152400"/>
              </a:xfrm>
              <a:grpFill/>
            </p:grpSpPr>
            <p:sp>
              <p:nvSpPr>
                <p:cNvPr id="376" name="Oval 152"/>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77" name="Oval 153"/>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grpSp>
          <p:nvGrpSpPr>
            <p:cNvPr id="156" name="Group 37"/>
            <p:cNvGrpSpPr/>
            <p:nvPr/>
          </p:nvGrpSpPr>
          <p:grpSpPr>
            <a:xfrm>
              <a:off x="3207757" y="3197386"/>
              <a:ext cx="523632" cy="424364"/>
              <a:chOff x="1627188" y="5172075"/>
              <a:chExt cx="992188" cy="765175"/>
            </a:xfrm>
            <a:solidFill>
              <a:srgbClr val="FE5325"/>
            </a:solidFill>
          </p:grpSpPr>
          <p:sp>
            <p:nvSpPr>
              <p:cNvPr id="157" name="Freeform 6"/>
              <p:cNvSpPr>
                <a:spLocks/>
              </p:cNvSpPr>
              <p:nvPr/>
            </p:nvSpPr>
            <p:spPr bwMode="auto">
              <a:xfrm>
                <a:off x="2051051" y="5392738"/>
                <a:ext cx="146050" cy="69850"/>
              </a:xfrm>
              <a:custGeom>
                <a:avLst/>
                <a:gdLst>
                  <a:gd name="T0" fmla="*/ 106 w 551"/>
                  <a:gd name="T1" fmla="*/ 0 h 265"/>
                  <a:gd name="T2" fmla="*/ 446 w 551"/>
                  <a:gd name="T3" fmla="*/ 0 h 265"/>
                  <a:gd name="T4" fmla="*/ 500 w 551"/>
                  <a:gd name="T5" fmla="*/ 2 h 265"/>
                  <a:gd name="T6" fmla="*/ 551 w 551"/>
                  <a:gd name="T7" fmla="*/ 10 h 265"/>
                  <a:gd name="T8" fmla="*/ 525 w 551"/>
                  <a:gd name="T9" fmla="*/ 53 h 265"/>
                  <a:gd name="T10" fmla="*/ 502 w 551"/>
                  <a:gd name="T11" fmla="*/ 98 h 265"/>
                  <a:gd name="T12" fmla="*/ 486 w 551"/>
                  <a:gd name="T13" fmla="*/ 145 h 265"/>
                  <a:gd name="T14" fmla="*/ 475 w 551"/>
                  <a:gd name="T15" fmla="*/ 196 h 265"/>
                  <a:gd name="T16" fmla="*/ 469 w 551"/>
                  <a:gd name="T17" fmla="*/ 248 h 265"/>
                  <a:gd name="T18" fmla="*/ 428 w 551"/>
                  <a:gd name="T19" fmla="*/ 232 h 265"/>
                  <a:gd name="T20" fmla="*/ 384 w 551"/>
                  <a:gd name="T21" fmla="*/ 220 h 265"/>
                  <a:gd name="T22" fmla="*/ 341 w 551"/>
                  <a:gd name="T23" fmla="*/ 213 h 265"/>
                  <a:gd name="T24" fmla="*/ 295 w 551"/>
                  <a:gd name="T25" fmla="*/ 211 h 265"/>
                  <a:gd name="T26" fmla="*/ 238 w 551"/>
                  <a:gd name="T27" fmla="*/ 215 h 265"/>
                  <a:gd name="T28" fmla="*/ 184 w 551"/>
                  <a:gd name="T29" fmla="*/ 225 h 265"/>
                  <a:gd name="T30" fmla="*/ 132 w 551"/>
                  <a:gd name="T31" fmla="*/ 242 h 265"/>
                  <a:gd name="T32" fmla="*/ 83 w 551"/>
                  <a:gd name="T33" fmla="*/ 265 h 265"/>
                  <a:gd name="T34" fmla="*/ 80 w 551"/>
                  <a:gd name="T35" fmla="*/ 209 h 265"/>
                  <a:gd name="T36" fmla="*/ 69 w 551"/>
                  <a:gd name="T37" fmla="*/ 156 h 265"/>
                  <a:gd name="T38" fmla="*/ 52 w 551"/>
                  <a:gd name="T39" fmla="*/ 104 h 265"/>
                  <a:gd name="T40" fmla="*/ 29 w 551"/>
                  <a:gd name="T41" fmla="*/ 55 h 265"/>
                  <a:gd name="T42" fmla="*/ 0 w 551"/>
                  <a:gd name="T43" fmla="*/ 10 h 265"/>
                  <a:gd name="T44" fmla="*/ 52 w 551"/>
                  <a:gd name="T45" fmla="*/ 2 h 265"/>
                  <a:gd name="T46" fmla="*/ 106 w 551"/>
                  <a:gd name="T47"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1" h="265">
                    <a:moveTo>
                      <a:pt x="106" y="0"/>
                    </a:moveTo>
                    <a:lnTo>
                      <a:pt x="446" y="0"/>
                    </a:lnTo>
                    <a:lnTo>
                      <a:pt x="500" y="2"/>
                    </a:lnTo>
                    <a:lnTo>
                      <a:pt x="551" y="10"/>
                    </a:lnTo>
                    <a:lnTo>
                      <a:pt x="525" y="53"/>
                    </a:lnTo>
                    <a:lnTo>
                      <a:pt x="502" y="98"/>
                    </a:lnTo>
                    <a:lnTo>
                      <a:pt x="486" y="145"/>
                    </a:lnTo>
                    <a:lnTo>
                      <a:pt x="475" y="196"/>
                    </a:lnTo>
                    <a:lnTo>
                      <a:pt x="469" y="248"/>
                    </a:lnTo>
                    <a:lnTo>
                      <a:pt x="428" y="232"/>
                    </a:lnTo>
                    <a:lnTo>
                      <a:pt x="384" y="220"/>
                    </a:lnTo>
                    <a:lnTo>
                      <a:pt x="341" y="213"/>
                    </a:lnTo>
                    <a:lnTo>
                      <a:pt x="295" y="211"/>
                    </a:lnTo>
                    <a:lnTo>
                      <a:pt x="238" y="215"/>
                    </a:lnTo>
                    <a:lnTo>
                      <a:pt x="184" y="225"/>
                    </a:lnTo>
                    <a:lnTo>
                      <a:pt x="132" y="242"/>
                    </a:lnTo>
                    <a:lnTo>
                      <a:pt x="83" y="265"/>
                    </a:lnTo>
                    <a:lnTo>
                      <a:pt x="80" y="209"/>
                    </a:lnTo>
                    <a:lnTo>
                      <a:pt x="69" y="156"/>
                    </a:lnTo>
                    <a:lnTo>
                      <a:pt x="52" y="104"/>
                    </a:lnTo>
                    <a:lnTo>
                      <a:pt x="29" y="55"/>
                    </a:lnTo>
                    <a:lnTo>
                      <a:pt x="0" y="10"/>
                    </a:lnTo>
                    <a:lnTo>
                      <a:pt x="52" y="2"/>
                    </a:lnTo>
                    <a:lnTo>
                      <a:pt x="1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58" name="Freeform 7"/>
              <p:cNvSpPr>
                <a:spLocks/>
              </p:cNvSpPr>
              <p:nvPr/>
            </p:nvSpPr>
            <p:spPr bwMode="auto">
              <a:xfrm>
                <a:off x="2017713" y="5172075"/>
                <a:ext cx="212725" cy="214313"/>
              </a:xfrm>
              <a:custGeom>
                <a:avLst/>
                <a:gdLst>
                  <a:gd name="T0" fmla="*/ 401 w 803"/>
                  <a:gd name="T1" fmla="*/ 0 h 810"/>
                  <a:gd name="T2" fmla="*/ 452 w 803"/>
                  <a:gd name="T3" fmla="*/ 3 h 810"/>
                  <a:gd name="T4" fmla="*/ 501 w 803"/>
                  <a:gd name="T5" fmla="*/ 13 h 810"/>
                  <a:gd name="T6" fmla="*/ 547 w 803"/>
                  <a:gd name="T7" fmla="*/ 28 h 810"/>
                  <a:gd name="T8" fmla="*/ 590 w 803"/>
                  <a:gd name="T9" fmla="*/ 47 h 810"/>
                  <a:gd name="T10" fmla="*/ 632 w 803"/>
                  <a:gd name="T11" fmla="*/ 73 h 810"/>
                  <a:gd name="T12" fmla="*/ 668 w 803"/>
                  <a:gd name="T13" fmla="*/ 103 h 810"/>
                  <a:gd name="T14" fmla="*/ 702 w 803"/>
                  <a:gd name="T15" fmla="*/ 136 h 810"/>
                  <a:gd name="T16" fmla="*/ 731 w 803"/>
                  <a:gd name="T17" fmla="*/ 173 h 810"/>
                  <a:gd name="T18" fmla="*/ 756 w 803"/>
                  <a:gd name="T19" fmla="*/ 215 h 810"/>
                  <a:gd name="T20" fmla="*/ 776 w 803"/>
                  <a:gd name="T21" fmla="*/ 259 h 810"/>
                  <a:gd name="T22" fmla="*/ 791 w 803"/>
                  <a:gd name="T23" fmla="*/ 306 h 810"/>
                  <a:gd name="T24" fmla="*/ 800 w 803"/>
                  <a:gd name="T25" fmla="*/ 354 h 810"/>
                  <a:gd name="T26" fmla="*/ 803 w 803"/>
                  <a:gd name="T27" fmla="*/ 405 h 810"/>
                  <a:gd name="T28" fmla="*/ 800 w 803"/>
                  <a:gd name="T29" fmla="*/ 456 h 810"/>
                  <a:gd name="T30" fmla="*/ 791 w 803"/>
                  <a:gd name="T31" fmla="*/ 504 h 810"/>
                  <a:gd name="T32" fmla="*/ 776 w 803"/>
                  <a:gd name="T33" fmla="*/ 552 h 810"/>
                  <a:gd name="T34" fmla="*/ 756 w 803"/>
                  <a:gd name="T35" fmla="*/ 596 h 810"/>
                  <a:gd name="T36" fmla="*/ 731 w 803"/>
                  <a:gd name="T37" fmla="*/ 636 h 810"/>
                  <a:gd name="T38" fmla="*/ 702 w 803"/>
                  <a:gd name="T39" fmla="*/ 674 h 810"/>
                  <a:gd name="T40" fmla="*/ 668 w 803"/>
                  <a:gd name="T41" fmla="*/ 707 h 810"/>
                  <a:gd name="T42" fmla="*/ 632 w 803"/>
                  <a:gd name="T43" fmla="*/ 737 h 810"/>
                  <a:gd name="T44" fmla="*/ 590 w 803"/>
                  <a:gd name="T45" fmla="*/ 762 h 810"/>
                  <a:gd name="T46" fmla="*/ 547 w 803"/>
                  <a:gd name="T47" fmla="*/ 782 h 810"/>
                  <a:gd name="T48" fmla="*/ 501 w 803"/>
                  <a:gd name="T49" fmla="*/ 798 h 810"/>
                  <a:gd name="T50" fmla="*/ 452 w 803"/>
                  <a:gd name="T51" fmla="*/ 807 h 810"/>
                  <a:gd name="T52" fmla="*/ 401 w 803"/>
                  <a:gd name="T53" fmla="*/ 810 h 810"/>
                  <a:gd name="T54" fmla="*/ 351 w 803"/>
                  <a:gd name="T55" fmla="*/ 807 h 810"/>
                  <a:gd name="T56" fmla="*/ 303 w 803"/>
                  <a:gd name="T57" fmla="*/ 798 h 810"/>
                  <a:gd name="T58" fmla="*/ 256 w 803"/>
                  <a:gd name="T59" fmla="*/ 782 h 810"/>
                  <a:gd name="T60" fmla="*/ 212 w 803"/>
                  <a:gd name="T61" fmla="*/ 762 h 810"/>
                  <a:gd name="T62" fmla="*/ 172 w 803"/>
                  <a:gd name="T63" fmla="*/ 737 h 810"/>
                  <a:gd name="T64" fmla="*/ 135 w 803"/>
                  <a:gd name="T65" fmla="*/ 707 h 810"/>
                  <a:gd name="T66" fmla="*/ 101 w 803"/>
                  <a:gd name="T67" fmla="*/ 674 h 810"/>
                  <a:gd name="T68" fmla="*/ 72 w 803"/>
                  <a:gd name="T69" fmla="*/ 636 h 810"/>
                  <a:gd name="T70" fmla="*/ 47 w 803"/>
                  <a:gd name="T71" fmla="*/ 596 h 810"/>
                  <a:gd name="T72" fmla="*/ 27 w 803"/>
                  <a:gd name="T73" fmla="*/ 552 h 810"/>
                  <a:gd name="T74" fmla="*/ 12 w 803"/>
                  <a:gd name="T75" fmla="*/ 504 h 810"/>
                  <a:gd name="T76" fmla="*/ 3 w 803"/>
                  <a:gd name="T77" fmla="*/ 456 h 810"/>
                  <a:gd name="T78" fmla="*/ 0 w 803"/>
                  <a:gd name="T79" fmla="*/ 405 h 810"/>
                  <a:gd name="T80" fmla="*/ 3 w 803"/>
                  <a:gd name="T81" fmla="*/ 354 h 810"/>
                  <a:gd name="T82" fmla="*/ 12 w 803"/>
                  <a:gd name="T83" fmla="*/ 306 h 810"/>
                  <a:gd name="T84" fmla="*/ 27 w 803"/>
                  <a:gd name="T85" fmla="*/ 259 h 810"/>
                  <a:gd name="T86" fmla="*/ 47 w 803"/>
                  <a:gd name="T87" fmla="*/ 215 h 810"/>
                  <a:gd name="T88" fmla="*/ 72 w 803"/>
                  <a:gd name="T89" fmla="*/ 173 h 810"/>
                  <a:gd name="T90" fmla="*/ 101 w 803"/>
                  <a:gd name="T91" fmla="*/ 136 h 810"/>
                  <a:gd name="T92" fmla="*/ 135 w 803"/>
                  <a:gd name="T93" fmla="*/ 103 h 810"/>
                  <a:gd name="T94" fmla="*/ 172 w 803"/>
                  <a:gd name="T95" fmla="*/ 73 h 810"/>
                  <a:gd name="T96" fmla="*/ 212 w 803"/>
                  <a:gd name="T97" fmla="*/ 47 h 810"/>
                  <a:gd name="T98" fmla="*/ 256 w 803"/>
                  <a:gd name="T99" fmla="*/ 28 h 810"/>
                  <a:gd name="T100" fmla="*/ 303 w 803"/>
                  <a:gd name="T101" fmla="*/ 13 h 810"/>
                  <a:gd name="T102" fmla="*/ 351 w 803"/>
                  <a:gd name="T103" fmla="*/ 3 h 810"/>
                  <a:gd name="T104" fmla="*/ 401 w 803"/>
                  <a:gd name="T105"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3" h="810">
                    <a:moveTo>
                      <a:pt x="401" y="0"/>
                    </a:moveTo>
                    <a:lnTo>
                      <a:pt x="452" y="3"/>
                    </a:lnTo>
                    <a:lnTo>
                      <a:pt x="501" y="13"/>
                    </a:lnTo>
                    <a:lnTo>
                      <a:pt x="547" y="28"/>
                    </a:lnTo>
                    <a:lnTo>
                      <a:pt x="590" y="47"/>
                    </a:lnTo>
                    <a:lnTo>
                      <a:pt x="632" y="73"/>
                    </a:lnTo>
                    <a:lnTo>
                      <a:pt x="668" y="103"/>
                    </a:lnTo>
                    <a:lnTo>
                      <a:pt x="702" y="136"/>
                    </a:lnTo>
                    <a:lnTo>
                      <a:pt x="731" y="173"/>
                    </a:lnTo>
                    <a:lnTo>
                      <a:pt x="756" y="215"/>
                    </a:lnTo>
                    <a:lnTo>
                      <a:pt x="776" y="259"/>
                    </a:lnTo>
                    <a:lnTo>
                      <a:pt x="791" y="306"/>
                    </a:lnTo>
                    <a:lnTo>
                      <a:pt x="800" y="354"/>
                    </a:lnTo>
                    <a:lnTo>
                      <a:pt x="803" y="405"/>
                    </a:lnTo>
                    <a:lnTo>
                      <a:pt x="800" y="456"/>
                    </a:lnTo>
                    <a:lnTo>
                      <a:pt x="791" y="504"/>
                    </a:lnTo>
                    <a:lnTo>
                      <a:pt x="776" y="552"/>
                    </a:lnTo>
                    <a:lnTo>
                      <a:pt x="756" y="596"/>
                    </a:lnTo>
                    <a:lnTo>
                      <a:pt x="731" y="636"/>
                    </a:lnTo>
                    <a:lnTo>
                      <a:pt x="702" y="674"/>
                    </a:lnTo>
                    <a:lnTo>
                      <a:pt x="668" y="707"/>
                    </a:lnTo>
                    <a:lnTo>
                      <a:pt x="632" y="737"/>
                    </a:lnTo>
                    <a:lnTo>
                      <a:pt x="590" y="762"/>
                    </a:lnTo>
                    <a:lnTo>
                      <a:pt x="547" y="782"/>
                    </a:lnTo>
                    <a:lnTo>
                      <a:pt x="501" y="798"/>
                    </a:lnTo>
                    <a:lnTo>
                      <a:pt x="452" y="807"/>
                    </a:lnTo>
                    <a:lnTo>
                      <a:pt x="401" y="810"/>
                    </a:lnTo>
                    <a:lnTo>
                      <a:pt x="351" y="807"/>
                    </a:lnTo>
                    <a:lnTo>
                      <a:pt x="303" y="798"/>
                    </a:lnTo>
                    <a:lnTo>
                      <a:pt x="256" y="782"/>
                    </a:lnTo>
                    <a:lnTo>
                      <a:pt x="212" y="762"/>
                    </a:lnTo>
                    <a:lnTo>
                      <a:pt x="172" y="737"/>
                    </a:lnTo>
                    <a:lnTo>
                      <a:pt x="135" y="707"/>
                    </a:lnTo>
                    <a:lnTo>
                      <a:pt x="101" y="674"/>
                    </a:lnTo>
                    <a:lnTo>
                      <a:pt x="72" y="636"/>
                    </a:lnTo>
                    <a:lnTo>
                      <a:pt x="47" y="596"/>
                    </a:lnTo>
                    <a:lnTo>
                      <a:pt x="27" y="552"/>
                    </a:lnTo>
                    <a:lnTo>
                      <a:pt x="12" y="504"/>
                    </a:lnTo>
                    <a:lnTo>
                      <a:pt x="3" y="456"/>
                    </a:lnTo>
                    <a:lnTo>
                      <a:pt x="0" y="405"/>
                    </a:lnTo>
                    <a:lnTo>
                      <a:pt x="3" y="354"/>
                    </a:lnTo>
                    <a:lnTo>
                      <a:pt x="12" y="306"/>
                    </a:lnTo>
                    <a:lnTo>
                      <a:pt x="27" y="259"/>
                    </a:lnTo>
                    <a:lnTo>
                      <a:pt x="47" y="215"/>
                    </a:lnTo>
                    <a:lnTo>
                      <a:pt x="72" y="173"/>
                    </a:lnTo>
                    <a:lnTo>
                      <a:pt x="101" y="136"/>
                    </a:lnTo>
                    <a:lnTo>
                      <a:pt x="135" y="103"/>
                    </a:lnTo>
                    <a:lnTo>
                      <a:pt x="172" y="73"/>
                    </a:lnTo>
                    <a:lnTo>
                      <a:pt x="212" y="47"/>
                    </a:lnTo>
                    <a:lnTo>
                      <a:pt x="256" y="28"/>
                    </a:lnTo>
                    <a:lnTo>
                      <a:pt x="303" y="13"/>
                    </a:lnTo>
                    <a:lnTo>
                      <a:pt x="351" y="3"/>
                    </a:lnTo>
                    <a:lnTo>
                      <a:pt x="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59" name="Freeform 8"/>
              <p:cNvSpPr>
                <a:spLocks/>
              </p:cNvSpPr>
              <p:nvPr/>
            </p:nvSpPr>
            <p:spPr bwMode="auto">
              <a:xfrm>
                <a:off x="2192338" y="5370513"/>
                <a:ext cx="196850" cy="198438"/>
              </a:xfrm>
              <a:custGeom>
                <a:avLst/>
                <a:gdLst>
                  <a:gd name="T0" fmla="*/ 370 w 740"/>
                  <a:gd name="T1" fmla="*/ 0 h 745"/>
                  <a:gd name="T2" fmla="*/ 420 w 740"/>
                  <a:gd name="T3" fmla="*/ 3 h 745"/>
                  <a:gd name="T4" fmla="*/ 468 w 740"/>
                  <a:gd name="T5" fmla="*/ 12 h 745"/>
                  <a:gd name="T6" fmla="*/ 514 w 740"/>
                  <a:gd name="T7" fmla="*/ 29 h 745"/>
                  <a:gd name="T8" fmla="*/ 556 w 740"/>
                  <a:gd name="T9" fmla="*/ 51 h 745"/>
                  <a:gd name="T10" fmla="*/ 596 w 740"/>
                  <a:gd name="T11" fmla="*/ 77 h 745"/>
                  <a:gd name="T12" fmla="*/ 632 w 740"/>
                  <a:gd name="T13" fmla="*/ 108 h 745"/>
                  <a:gd name="T14" fmla="*/ 663 w 740"/>
                  <a:gd name="T15" fmla="*/ 144 h 745"/>
                  <a:gd name="T16" fmla="*/ 689 w 740"/>
                  <a:gd name="T17" fmla="*/ 184 h 745"/>
                  <a:gd name="T18" fmla="*/ 711 w 740"/>
                  <a:gd name="T19" fmla="*/ 227 h 745"/>
                  <a:gd name="T20" fmla="*/ 727 w 740"/>
                  <a:gd name="T21" fmla="*/ 273 h 745"/>
                  <a:gd name="T22" fmla="*/ 736 w 740"/>
                  <a:gd name="T23" fmla="*/ 322 h 745"/>
                  <a:gd name="T24" fmla="*/ 740 w 740"/>
                  <a:gd name="T25" fmla="*/ 373 h 745"/>
                  <a:gd name="T26" fmla="*/ 736 w 740"/>
                  <a:gd name="T27" fmla="*/ 423 h 745"/>
                  <a:gd name="T28" fmla="*/ 727 w 740"/>
                  <a:gd name="T29" fmla="*/ 472 h 745"/>
                  <a:gd name="T30" fmla="*/ 711 w 740"/>
                  <a:gd name="T31" fmla="*/ 518 h 745"/>
                  <a:gd name="T32" fmla="*/ 689 w 740"/>
                  <a:gd name="T33" fmla="*/ 561 h 745"/>
                  <a:gd name="T34" fmla="*/ 663 w 740"/>
                  <a:gd name="T35" fmla="*/ 600 h 745"/>
                  <a:gd name="T36" fmla="*/ 632 w 740"/>
                  <a:gd name="T37" fmla="*/ 636 h 745"/>
                  <a:gd name="T38" fmla="*/ 596 w 740"/>
                  <a:gd name="T39" fmla="*/ 668 h 745"/>
                  <a:gd name="T40" fmla="*/ 556 w 740"/>
                  <a:gd name="T41" fmla="*/ 695 h 745"/>
                  <a:gd name="T42" fmla="*/ 514 w 740"/>
                  <a:gd name="T43" fmla="*/ 717 h 745"/>
                  <a:gd name="T44" fmla="*/ 468 w 740"/>
                  <a:gd name="T45" fmla="*/ 733 h 745"/>
                  <a:gd name="T46" fmla="*/ 420 w 740"/>
                  <a:gd name="T47" fmla="*/ 742 h 745"/>
                  <a:gd name="T48" fmla="*/ 370 w 740"/>
                  <a:gd name="T49" fmla="*/ 745 h 745"/>
                  <a:gd name="T50" fmla="*/ 328 w 740"/>
                  <a:gd name="T51" fmla="*/ 743 h 745"/>
                  <a:gd name="T52" fmla="*/ 288 w 740"/>
                  <a:gd name="T53" fmla="*/ 736 h 745"/>
                  <a:gd name="T54" fmla="*/ 250 w 740"/>
                  <a:gd name="T55" fmla="*/ 726 h 745"/>
                  <a:gd name="T56" fmla="*/ 214 w 740"/>
                  <a:gd name="T57" fmla="*/ 711 h 745"/>
                  <a:gd name="T58" fmla="*/ 205 w 740"/>
                  <a:gd name="T59" fmla="*/ 656 h 745"/>
                  <a:gd name="T60" fmla="*/ 190 w 740"/>
                  <a:gd name="T61" fmla="*/ 606 h 745"/>
                  <a:gd name="T62" fmla="*/ 170 w 740"/>
                  <a:gd name="T63" fmla="*/ 557 h 745"/>
                  <a:gd name="T64" fmla="*/ 145 w 740"/>
                  <a:gd name="T65" fmla="*/ 512 h 745"/>
                  <a:gd name="T66" fmla="*/ 115 w 740"/>
                  <a:gd name="T67" fmla="*/ 470 h 745"/>
                  <a:gd name="T68" fmla="*/ 81 w 740"/>
                  <a:gd name="T69" fmla="*/ 431 h 745"/>
                  <a:gd name="T70" fmla="*/ 42 w 740"/>
                  <a:gd name="T71" fmla="*/ 397 h 745"/>
                  <a:gd name="T72" fmla="*/ 0 w 740"/>
                  <a:gd name="T73" fmla="*/ 367 h 745"/>
                  <a:gd name="T74" fmla="*/ 4 w 740"/>
                  <a:gd name="T75" fmla="*/ 317 h 745"/>
                  <a:gd name="T76" fmla="*/ 14 w 740"/>
                  <a:gd name="T77" fmla="*/ 269 h 745"/>
                  <a:gd name="T78" fmla="*/ 30 w 740"/>
                  <a:gd name="T79" fmla="*/ 224 h 745"/>
                  <a:gd name="T80" fmla="*/ 52 w 740"/>
                  <a:gd name="T81" fmla="*/ 181 h 745"/>
                  <a:gd name="T82" fmla="*/ 79 w 740"/>
                  <a:gd name="T83" fmla="*/ 142 h 745"/>
                  <a:gd name="T84" fmla="*/ 110 w 740"/>
                  <a:gd name="T85" fmla="*/ 107 h 745"/>
                  <a:gd name="T86" fmla="*/ 145 w 740"/>
                  <a:gd name="T87" fmla="*/ 76 h 745"/>
                  <a:gd name="T88" fmla="*/ 184 w 740"/>
                  <a:gd name="T89" fmla="*/ 49 h 745"/>
                  <a:gd name="T90" fmla="*/ 226 w 740"/>
                  <a:gd name="T91" fmla="*/ 29 h 745"/>
                  <a:gd name="T92" fmla="*/ 272 w 740"/>
                  <a:gd name="T93" fmla="*/ 12 h 745"/>
                  <a:gd name="T94" fmla="*/ 320 w 740"/>
                  <a:gd name="T95" fmla="*/ 3 h 745"/>
                  <a:gd name="T96" fmla="*/ 370 w 740"/>
                  <a:gd name="T97"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0" h="745">
                    <a:moveTo>
                      <a:pt x="370" y="0"/>
                    </a:moveTo>
                    <a:lnTo>
                      <a:pt x="420" y="3"/>
                    </a:lnTo>
                    <a:lnTo>
                      <a:pt x="468" y="12"/>
                    </a:lnTo>
                    <a:lnTo>
                      <a:pt x="514" y="29"/>
                    </a:lnTo>
                    <a:lnTo>
                      <a:pt x="556" y="51"/>
                    </a:lnTo>
                    <a:lnTo>
                      <a:pt x="596" y="77"/>
                    </a:lnTo>
                    <a:lnTo>
                      <a:pt x="632" y="108"/>
                    </a:lnTo>
                    <a:lnTo>
                      <a:pt x="663" y="144"/>
                    </a:lnTo>
                    <a:lnTo>
                      <a:pt x="689" y="184"/>
                    </a:lnTo>
                    <a:lnTo>
                      <a:pt x="711" y="227"/>
                    </a:lnTo>
                    <a:lnTo>
                      <a:pt x="727" y="273"/>
                    </a:lnTo>
                    <a:lnTo>
                      <a:pt x="736" y="322"/>
                    </a:lnTo>
                    <a:lnTo>
                      <a:pt x="740" y="373"/>
                    </a:lnTo>
                    <a:lnTo>
                      <a:pt x="736" y="423"/>
                    </a:lnTo>
                    <a:lnTo>
                      <a:pt x="727" y="472"/>
                    </a:lnTo>
                    <a:lnTo>
                      <a:pt x="711" y="518"/>
                    </a:lnTo>
                    <a:lnTo>
                      <a:pt x="689" y="561"/>
                    </a:lnTo>
                    <a:lnTo>
                      <a:pt x="663" y="600"/>
                    </a:lnTo>
                    <a:lnTo>
                      <a:pt x="632" y="636"/>
                    </a:lnTo>
                    <a:lnTo>
                      <a:pt x="596" y="668"/>
                    </a:lnTo>
                    <a:lnTo>
                      <a:pt x="556" y="695"/>
                    </a:lnTo>
                    <a:lnTo>
                      <a:pt x="514" y="717"/>
                    </a:lnTo>
                    <a:lnTo>
                      <a:pt x="468" y="733"/>
                    </a:lnTo>
                    <a:lnTo>
                      <a:pt x="420" y="742"/>
                    </a:lnTo>
                    <a:lnTo>
                      <a:pt x="370" y="745"/>
                    </a:lnTo>
                    <a:lnTo>
                      <a:pt x="328" y="743"/>
                    </a:lnTo>
                    <a:lnTo>
                      <a:pt x="288" y="736"/>
                    </a:lnTo>
                    <a:lnTo>
                      <a:pt x="250" y="726"/>
                    </a:lnTo>
                    <a:lnTo>
                      <a:pt x="214" y="711"/>
                    </a:lnTo>
                    <a:lnTo>
                      <a:pt x="205" y="656"/>
                    </a:lnTo>
                    <a:lnTo>
                      <a:pt x="190" y="606"/>
                    </a:lnTo>
                    <a:lnTo>
                      <a:pt x="170" y="557"/>
                    </a:lnTo>
                    <a:lnTo>
                      <a:pt x="145" y="512"/>
                    </a:lnTo>
                    <a:lnTo>
                      <a:pt x="115" y="470"/>
                    </a:lnTo>
                    <a:lnTo>
                      <a:pt x="81" y="431"/>
                    </a:lnTo>
                    <a:lnTo>
                      <a:pt x="42" y="397"/>
                    </a:lnTo>
                    <a:lnTo>
                      <a:pt x="0" y="367"/>
                    </a:lnTo>
                    <a:lnTo>
                      <a:pt x="4" y="317"/>
                    </a:lnTo>
                    <a:lnTo>
                      <a:pt x="14" y="269"/>
                    </a:lnTo>
                    <a:lnTo>
                      <a:pt x="30" y="224"/>
                    </a:lnTo>
                    <a:lnTo>
                      <a:pt x="52" y="181"/>
                    </a:lnTo>
                    <a:lnTo>
                      <a:pt x="79" y="142"/>
                    </a:lnTo>
                    <a:lnTo>
                      <a:pt x="110" y="107"/>
                    </a:lnTo>
                    <a:lnTo>
                      <a:pt x="145" y="76"/>
                    </a:lnTo>
                    <a:lnTo>
                      <a:pt x="184" y="49"/>
                    </a:lnTo>
                    <a:lnTo>
                      <a:pt x="226" y="29"/>
                    </a:lnTo>
                    <a:lnTo>
                      <a:pt x="272" y="12"/>
                    </a:lnTo>
                    <a:lnTo>
                      <a:pt x="320" y="3"/>
                    </a:lnTo>
                    <a:lnTo>
                      <a:pt x="3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0" name="Freeform 9"/>
              <p:cNvSpPr>
                <a:spLocks/>
              </p:cNvSpPr>
              <p:nvPr/>
            </p:nvSpPr>
            <p:spPr bwMode="auto">
              <a:xfrm>
                <a:off x="1858963" y="5370513"/>
                <a:ext cx="196850" cy="198438"/>
              </a:xfrm>
              <a:custGeom>
                <a:avLst/>
                <a:gdLst>
                  <a:gd name="T0" fmla="*/ 371 w 741"/>
                  <a:gd name="T1" fmla="*/ 0 h 745"/>
                  <a:gd name="T2" fmla="*/ 421 w 741"/>
                  <a:gd name="T3" fmla="*/ 3 h 745"/>
                  <a:gd name="T4" fmla="*/ 469 w 741"/>
                  <a:gd name="T5" fmla="*/ 12 h 745"/>
                  <a:gd name="T6" fmla="*/ 515 w 741"/>
                  <a:gd name="T7" fmla="*/ 29 h 745"/>
                  <a:gd name="T8" fmla="*/ 558 w 741"/>
                  <a:gd name="T9" fmla="*/ 51 h 745"/>
                  <a:gd name="T10" fmla="*/ 597 w 741"/>
                  <a:gd name="T11" fmla="*/ 77 h 745"/>
                  <a:gd name="T12" fmla="*/ 633 w 741"/>
                  <a:gd name="T13" fmla="*/ 108 h 745"/>
                  <a:gd name="T14" fmla="*/ 663 w 741"/>
                  <a:gd name="T15" fmla="*/ 144 h 745"/>
                  <a:gd name="T16" fmla="*/ 690 w 741"/>
                  <a:gd name="T17" fmla="*/ 184 h 745"/>
                  <a:gd name="T18" fmla="*/ 712 w 741"/>
                  <a:gd name="T19" fmla="*/ 227 h 745"/>
                  <a:gd name="T20" fmla="*/ 728 w 741"/>
                  <a:gd name="T21" fmla="*/ 273 h 745"/>
                  <a:gd name="T22" fmla="*/ 738 w 741"/>
                  <a:gd name="T23" fmla="*/ 322 h 745"/>
                  <a:gd name="T24" fmla="*/ 741 w 741"/>
                  <a:gd name="T25" fmla="*/ 373 h 745"/>
                  <a:gd name="T26" fmla="*/ 740 w 741"/>
                  <a:gd name="T27" fmla="*/ 393 h 745"/>
                  <a:gd name="T28" fmla="*/ 702 w 741"/>
                  <a:gd name="T29" fmla="*/ 426 h 745"/>
                  <a:gd name="T30" fmla="*/ 669 w 741"/>
                  <a:gd name="T31" fmla="*/ 463 h 745"/>
                  <a:gd name="T32" fmla="*/ 639 w 741"/>
                  <a:gd name="T33" fmla="*/ 502 h 745"/>
                  <a:gd name="T34" fmla="*/ 614 w 741"/>
                  <a:gd name="T35" fmla="*/ 545 h 745"/>
                  <a:gd name="T36" fmla="*/ 594 w 741"/>
                  <a:gd name="T37" fmla="*/ 590 h 745"/>
                  <a:gd name="T38" fmla="*/ 579 w 741"/>
                  <a:gd name="T39" fmla="*/ 638 h 745"/>
                  <a:gd name="T40" fmla="*/ 567 w 741"/>
                  <a:gd name="T41" fmla="*/ 688 h 745"/>
                  <a:gd name="T42" fmla="*/ 532 w 741"/>
                  <a:gd name="T43" fmla="*/ 707 h 745"/>
                  <a:gd name="T44" fmla="*/ 494 w 741"/>
                  <a:gd name="T45" fmla="*/ 723 h 745"/>
                  <a:gd name="T46" fmla="*/ 455 w 741"/>
                  <a:gd name="T47" fmla="*/ 736 h 745"/>
                  <a:gd name="T48" fmla="*/ 414 w 741"/>
                  <a:gd name="T49" fmla="*/ 743 h 745"/>
                  <a:gd name="T50" fmla="*/ 371 w 741"/>
                  <a:gd name="T51" fmla="*/ 745 h 745"/>
                  <a:gd name="T52" fmla="*/ 321 w 741"/>
                  <a:gd name="T53" fmla="*/ 742 h 745"/>
                  <a:gd name="T54" fmla="*/ 273 w 741"/>
                  <a:gd name="T55" fmla="*/ 733 h 745"/>
                  <a:gd name="T56" fmla="*/ 227 w 741"/>
                  <a:gd name="T57" fmla="*/ 717 h 745"/>
                  <a:gd name="T58" fmla="*/ 184 w 741"/>
                  <a:gd name="T59" fmla="*/ 695 h 745"/>
                  <a:gd name="T60" fmla="*/ 145 w 741"/>
                  <a:gd name="T61" fmla="*/ 668 h 745"/>
                  <a:gd name="T62" fmla="*/ 109 w 741"/>
                  <a:gd name="T63" fmla="*/ 636 h 745"/>
                  <a:gd name="T64" fmla="*/ 78 w 741"/>
                  <a:gd name="T65" fmla="*/ 600 h 745"/>
                  <a:gd name="T66" fmla="*/ 51 w 741"/>
                  <a:gd name="T67" fmla="*/ 561 h 745"/>
                  <a:gd name="T68" fmla="*/ 30 w 741"/>
                  <a:gd name="T69" fmla="*/ 518 h 745"/>
                  <a:gd name="T70" fmla="*/ 14 w 741"/>
                  <a:gd name="T71" fmla="*/ 472 h 745"/>
                  <a:gd name="T72" fmla="*/ 4 w 741"/>
                  <a:gd name="T73" fmla="*/ 423 h 745"/>
                  <a:gd name="T74" fmla="*/ 0 w 741"/>
                  <a:gd name="T75" fmla="*/ 373 h 745"/>
                  <a:gd name="T76" fmla="*/ 4 w 741"/>
                  <a:gd name="T77" fmla="*/ 322 h 745"/>
                  <a:gd name="T78" fmla="*/ 14 w 741"/>
                  <a:gd name="T79" fmla="*/ 273 h 745"/>
                  <a:gd name="T80" fmla="*/ 30 w 741"/>
                  <a:gd name="T81" fmla="*/ 227 h 745"/>
                  <a:gd name="T82" fmla="*/ 51 w 741"/>
                  <a:gd name="T83" fmla="*/ 184 h 745"/>
                  <a:gd name="T84" fmla="*/ 78 w 741"/>
                  <a:gd name="T85" fmla="*/ 144 h 745"/>
                  <a:gd name="T86" fmla="*/ 109 w 741"/>
                  <a:gd name="T87" fmla="*/ 108 h 745"/>
                  <a:gd name="T88" fmla="*/ 145 w 741"/>
                  <a:gd name="T89" fmla="*/ 77 h 745"/>
                  <a:gd name="T90" fmla="*/ 184 w 741"/>
                  <a:gd name="T91" fmla="*/ 51 h 745"/>
                  <a:gd name="T92" fmla="*/ 227 w 741"/>
                  <a:gd name="T93" fmla="*/ 29 h 745"/>
                  <a:gd name="T94" fmla="*/ 273 w 741"/>
                  <a:gd name="T95" fmla="*/ 12 h 745"/>
                  <a:gd name="T96" fmla="*/ 321 w 741"/>
                  <a:gd name="T97" fmla="*/ 3 h 745"/>
                  <a:gd name="T98" fmla="*/ 371 w 741"/>
                  <a:gd name="T99"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1" h="745">
                    <a:moveTo>
                      <a:pt x="371" y="0"/>
                    </a:moveTo>
                    <a:lnTo>
                      <a:pt x="421" y="3"/>
                    </a:lnTo>
                    <a:lnTo>
                      <a:pt x="469" y="12"/>
                    </a:lnTo>
                    <a:lnTo>
                      <a:pt x="515" y="29"/>
                    </a:lnTo>
                    <a:lnTo>
                      <a:pt x="558" y="51"/>
                    </a:lnTo>
                    <a:lnTo>
                      <a:pt x="597" y="77"/>
                    </a:lnTo>
                    <a:lnTo>
                      <a:pt x="633" y="108"/>
                    </a:lnTo>
                    <a:lnTo>
                      <a:pt x="663" y="144"/>
                    </a:lnTo>
                    <a:lnTo>
                      <a:pt x="690" y="184"/>
                    </a:lnTo>
                    <a:lnTo>
                      <a:pt x="712" y="227"/>
                    </a:lnTo>
                    <a:lnTo>
                      <a:pt x="728" y="273"/>
                    </a:lnTo>
                    <a:lnTo>
                      <a:pt x="738" y="322"/>
                    </a:lnTo>
                    <a:lnTo>
                      <a:pt x="741" y="373"/>
                    </a:lnTo>
                    <a:lnTo>
                      <a:pt x="740" y="393"/>
                    </a:lnTo>
                    <a:lnTo>
                      <a:pt x="702" y="426"/>
                    </a:lnTo>
                    <a:lnTo>
                      <a:pt x="669" y="463"/>
                    </a:lnTo>
                    <a:lnTo>
                      <a:pt x="639" y="502"/>
                    </a:lnTo>
                    <a:lnTo>
                      <a:pt x="614" y="545"/>
                    </a:lnTo>
                    <a:lnTo>
                      <a:pt x="594" y="590"/>
                    </a:lnTo>
                    <a:lnTo>
                      <a:pt x="579" y="638"/>
                    </a:lnTo>
                    <a:lnTo>
                      <a:pt x="567" y="688"/>
                    </a:lnTo>
                    <a:lnTo>
                      <a:pt x="532" y="707"/>
                    </a:lnTo>
                    <a:lnTo>
                      <a:pt x="494" y="723"/>
                    </a:lnTo>
                    <a:lnTo>
                      <a:pt x="455" y="736"/>
                    </a:lnTo>
                    <a:lnTo>
                      <a:pt x="414" y="743"/>
                    </a:lnTo>
                    <a:lnTo>
                      <a:pt x="371" y="745"/>
                    </a:lnTo>
                    <a:lnTo>
                      <a:pt x="321" y="742"/>
                    </a:lnTo>
                    <a:lnTo>
                      <a:pt x="273" y="733"/>
                    </a:lnTo>
                    <a:lnTo>
                      <a:pt x="227" y="717"/>
                    </a:lnTo>
                    <a:lnTo>
                      <a:pt x="184" y="695"/>
                    </a:lnTo>
                    <a:lnTo>
                      <a:pt x="145" y="668"/>
                    </a:lnTo>
                    <a:lnTo>
                      <a:pt x="109" y="636"/>
                    </a:lnTo>
                    <a:lnTo>
                      <a:pt x="78" y="600"/>
                    </a:lnTo>
                    <a:lnTo>
                      <a:pt x="51" y="561"/>
                    </a:lnTo>
                    <a:lnTo>
                      <a:pt x="30" y="518"/>
                    </a:lnTo>
                    <a:lnTo>
                      <a:pt x="14" y="472"/>
                    </a:lnTo>
                    <a:lnTo>
                      <a:pt x="4" y="423"/>
                    </a:lnTo>
                    <a:lnTo>
                      <a:pt x="0" y="373"/>
                    </a:lnTo>
                    <a:lnTo>
                      <a:pt x="4" y="322"/>
                    </a:lnTo>
                    <a:lnTo>
                      <a:pt x="14" y="273"/>
                    </a:lnTo>
                    <a:lnTo>
                      <a:pt x="30" y="227"/>
                    </a:lnTo>
                    <a:lnTo>
                      <a:pt x="51" y="184"/>
                    </a:lnTo>
                    <a:lnTo>
                      <a:pt x="78" y="144"/>
                    </a:lnTo>
                    <a:lnTo>
                      <a:pt x="109" y="108"/>
                    </a:lnTo>
                    <a:lnTo>
                      <a:pt x="145" y="77"/>
                    </a:lnTo>
                    <a:lnTo>
                      <a:pt x="184" y="51"/>
                    </a:lnTo>
                    <a:lnTo>
                      <a:pt x="227" y="29"/>
                    </a:lnTo>
                    <a:lnTo>
                      <a:pt x="273" y="12"/>
                    </a:lnTo>
                    <a:lnTo>
                      <a:pt x="321" y="3"/>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1" name="Freeform 10"/>
              <p:cNvSpPr>
                <a:spLocks/>
              </p:cNvSpPr>
              <p:nvPr/>
            </p:nvSpPr>
            <p:spPr bwMode="auto">
              <a:xfrm>
                <a:off x="2354263" y="5272088"/>
                <a:ext cx="196850" cy="196850"/>
              </a:xfrm>
              <a:custGeom>
                <a:avLst/>
                <a:gdLst>
                  <a:gd name="T0" fmla="*/ 370 w 740"/>
                  <a:gd name="T1" fmla="*/ 0 h 745"/>
                  <a:gd name="T2" fmla="*/ 420 w 740"/>
                  <a:gd name="T3" fmla="*/ 3 h 745"/>
                  <a:gd name="T4" fmla="*/ 469 w 740"/>
                  <a:gd name="T5" fmla="*/ 12 h 745"/>
                  <a:gd name="T6" fmla="*/ 514 w 740"/>
                  <a:gd name="T7" fmla="*/ 29 h 745"/>
                  <a:gd name="T8" fmla="*/ 557 w 740"/>
                  <a:gd name="T9" fmla="*/ 50 h 745"/>
                  <a:gd name="T10" fmla="*/ 596 w 740"/>
                  <a:gd name="T11" fmla="*/ 77 h 745"/>
                  <a:gd name="T12" fmla="*/ 632 w 740"/>
                  <a:gd name="T13" fmla="*/ 108 h 745"/>
                  <a:gd name="T14" fmla="*/ 663 w 740"/>
                  <a:gd name="T15" fmla="*/ 144 h 745"/>
                  <a:gd name="T16" fmla="*/ 690 w 740"/>
                  <a:gd name="T17" fmla="*/ 184 h 745"/>
                  <a:gd name="T18" fmla="*/ 711 w 740"/>
                  <a:gd name="T19" fmla="*/ 227 h 745"/>
                  <a:gd name="T20" fmla="*/ 727 w 740"/>
                  <a:gd name="T21" fmla="*/ 273 h 745"/>
                  <a:gd name="T22" fmla="*/ 737 w 740"/>
                  <a:gd name="T23" fmla="*/ 322 h 745"/>
                  <a:gd name="T24" fmla="*/ 740 w 740"/>
                  <a:gd name="T25" fmla="*/ 372 h 745"/>
                  <a:gd name="T26" fmla="*/ 737 w 740"/>
                  <a:gd name="T27" fmla="*/ 423 h 745"/>
                  <a:gd name="T28" fmla="*/ 727 w 740"/>
                  <a:gd name="T29" fmla="*/ 472 h 745"/>
                  <a:gd name="T30" fmla="*/ 711 w 740"/>
                  <a:gd name="T31" fmla="*/ 518 h 745"/>
                  <a:gd name="T32" fmla="*/ 690 w 740"/>
                  <a:gd name="T33" fmla="*/ 561 h 745"/>
                  <a:gd name="T34" fmla="*/ 663 w 740"/>
                  <a:gd name="T35" fmla="*/ 600 h 745"/>
                  <a:gd name="T36" fmla="*/ 632 w 740"/>
                  <a:gd name="T37" fmla="*/ 636 h 745"/>
                  <a:gd name="T38" fmla="*/ 596 w 740"/>
                  <a:gd name="T39" fmla="*/ 668 h 745"/>
                  <a:gd name="T40" fmla="*/ 557 w 740"/>
                  <a:gd name="T41" fmla="*/ 694 h 745"/>
                  <a:gd name="T42" fmla="*/ 514 w 740"/>
                  <a:gd name="T43" fmla="*/ 715 h 745"/>
                  <a:gd name="T44" fmla="*/ 469 w 740"/>
                  <a:gd name="T45" fmla="*/ 731 h 745"/>
                  <a:gd name="T46" fmla="*/ 420 w 740"/>
                  <a:gd name="T47" fmla="*/ 742 h 745"/>
                  <a:gd name="T48" fmla="*/ 370 w 740"/>
                  <a:gd name="T49" fmla="*/ 745 h 745"/>
                  <a:gd name="T50" fmla="*/ 329 w 740"/>
                  <a:gd name="T51" fmla="*/ 743 h 745"/>
                  <a:gd name="T52" fmla="*/ 289 w 740"/>
                  <a:gd name="T53" fmla="*/ 736 h 745"/>
                  <a:gd name="T54" fmla="*/ 250 w 740"/>
                  <a:gd name="T55" fmla="*/ 724 h 745"/>
                  <a:gd name="T56" fmla="*/ 213 w 740"/>
                  <a:gd name="T57" fmla="*/ 709 h 745"/>
                  <a:gd name="T58" fmla="*/ 205 w 740"/>
                  <a:gd name="T59" fmla="*/ 656 h 745"/>
                  <a:gd name="T60" fmla="*/ 190 w 740"/>
                  <a:gd name="T61" fmla="*/ 606 h 745"/>
                  <a:gd name="T62" fmla="*/ 171 w 740"/>
                  <a:gd name="T63" fmla="*/ 557 h 745"/>
                  <a:gd name="T64" fmla="*/ 146 w 740"/>
                  <a:gd name="T65" fmla="*/ 512 h 745"/>
                  <a:gd name="T66" fmla="*/ 115 w 740"/>
                  <a:gd name="T67" fmla="*/ 469 h 745"/>
                  <a:gd name="T68" fmla="*/ 80 w 740"/>
                  <a:gd name="T69" fmla="*/ 431 h 745"/>
                  <a:gd name="T70" fmla="*/ 42 w 740"/>
                  <a:gd name="T71" fmla="*/ 397 h 745"/>
                  <a:gd name="T72" fmla="*/ 0 w 740"/>
                  <a:gd name="T73" fmla="*/ 367 h 745"/>
                  <a:gd name="T74" fmla="*/ 5 w 740"/>
                  <a:gd name="T75" fmla="*/ 317 h 745"/>
                  <a:gd name="T76" fmla="*/ 15 w 740"/>
                  <a:gd name="T77" fmla="*/ 269 h 745"/>
                  <a:gd name="T78" fmla="*/ 31 w 740"/>
                  <a:gd name="T79" fmla="*/ 224 h 745"/>
                  <a:gd name="T80" fmla="*/ 53 w 740"/>
                  <a:gd name="T81" fmla="*/ 181 h 745"/>
                  <a:gd name="T82" fmla="*/ 79 w 740"/>
                  <a:gd name="T83" fmla="*/ 142 h 745"/>
                  <a:gd name="T84" fmla="*/ 110 w 740"/>
                  <a:gd name="T85" fmla="*/ 107 h 745"/>
                  <a:gd name="T86" fmla="*/ 146 w 740"/>
                  <a:gd name="T87" fmla="*/ 76 h 745"/>
                  <a:gd name="T88" fmla="*/ 185 w 740"/>
                  <a:gd name="T89" fmla="*/ 49 h 745"/>
                  <a:gd name="T90" fmla="*/ 227 w 740"/>
                  <a:gd name="T91" fmla="*/ 29 h 745"/>
                  <a:gd name="T92" fmla="*/ 273 w 740"/>
                  <a:gd name="T93" fmla="*/ 12 h 745"/>
                  <a:gd name="T94" fmla="*/ 321 w 740"/>
                  <a:gd name="T95" fmla="*/ 3 h 745"/>
                  <a:gd name="T96" fmla="*/ 370 w 740"/>
                  <a:gd name="T97"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0" h="745">
                    <a:moveTo>
                      <a:pt x="370" y="0"/>
                    </a:moveTo>
                    <a:lnTo>
                      <a:pt x="420" y="3"/>
                    </a:lnTo>
                    <a:lnTo>
                      <a:pt x="469" y="12"/>
                    </a:lnTo>
                    <a:lnTo>
                      <a:pt x="514" y="29"/>
                    </a:lnTo>
                    <a:lnTo>
                      <a:pt x="557" y="50"/>
                    </a:lnTo>
                    <a:lnTo>
                      <a:pt x="596" y="77"/>
                    </a:lnTo>
                    <a:lnTo>
                      <a:pt x="632" y="108"/>
                    </a:lnTo>
                    <a:lnTo>
                      <a:pt x="663" y="144"/>
                    </a:lnTo>
                    <a:lnTo>
                      <a:pt x="690" y="184"/>
                    </a:lnTo>
                    <a:lnTo>
                      <a:pt x="711" y="227"/>
                    </a:lnTo>
                    <a:lnTo>
                      <a:pt x="727" y="273"/>
                    </a:lnTo>
                    <a:lnTo>
                      <a:pt x="737" y="322"/>
                    </a:lnTo>
                    <a:lnTo>
                      <a:pt x="740" y="372"/>
                    </a:lnTo>
                    <a:lnTo>
                      <a:pt x="737" y="423"/>
                    </a:lnTo>
                    <a:lnTo>
                      <a:pt x="727" y="472"/>
                    </a:lnTo>
                    <a:lnTo>
                      <a:pt x="711" y="518"/>
                    </a:lnTo>
                    <a:lnTo>
                      <a:pt x="690" y="561"/>
                    </a:lnTo>
                    <a:lnTo>
                      <a:pt x="663" y="600"/>
                    </a:lnTo>
                    <a:lnTo>
                      <a:pt x="632" y="636"/>
                    </a:lnTo>
                    <a:lnTo>
                      <a:pt x="596" y="668"/>
                    </a:lnTo>
                    <a:lnTo>
                      <a:pt x="557" y="694"/>
                    </a:lnTo>
                    <a:lnTo>
                      <a:pt x="514" y="715"/>
                    </a:lnTo>
                    <a:lnTo>
                      <a:pt x="469" y="731"/>
                    </a:lnTo>
                    <a:lnTo>
                      <a:pt x="420" y="742"/>
                    </a:lnTo>
                    <a:lnTo>
                      <a:pt x="370" y="745"/>
                    </a:lnTo>
                    <a:lnTo>
                      <a:pt x="329" y="743"/>
                    </a:lnTo>
                    <a:lnTo>
                      <a:pt x="289" y="736"/>
                    </a:lnTo>
                    <a:lnTo>
                      <a:pt x="250" y="724"/>
                    </a:lnTo>
                    <a:lnTo>
                      <a:pt x="213" y="709"/>
                    </a:lnTo>
                    <a:lnTo>
                      <a:pt x="205" y="656"/>
                    </a:lnTo>
                    <a:lnTo>
                      <a:pt x="190" y="606"/>
                    </a:lnTo>
                    <a:lnTo>
                      <a:pt x="171" y="557"/>
                    </a:lnTo>
                    <a:lnTo>
                      <a:pt x="146" y="512"/>
                    </a:lnTo>
                    <a:lnTo>
                      <a:pt x="115" y="469"/>
                    </a:lnTo>
                    <a:lnTo>
                      <a:pt x="80" y="431"/>
                    </a:lnTo>
                    <a:lnTo>
                      <a:pt x="42" y="397"/>
                    </a:lnTo>
                    <a:lnTo>
                      <a:pt x="0" y="367"/>
                    </a:lnTo>
                    <a:lnTo>
                      <a:pt x="5" y="317"/>
                    </a:lnTo>
                    <a:lnTo>
                      <a:pt x="15" y="269"/>
                    </a:lnTo>
                    <a:lnTo>
                      <a:pt x="31" y="224"/>
                    </a:lnTo>
                    <a:lnTo>
                      <a:pt x="53" y="181"/>
                    </a:lnTo>
                    <a:lnTo>
                      <a:pt x="79" y="142"/>
                    </a:lnTo>
                    <a:lnTo>
                      <a:pt x="110" y="107"/>
                    </a:lnTo>
                    <a:lnTo>
                      <a:pt x="146" y="76"/>
                    </a:lnTo>
                    <a:lnTo>
                      <a:pt x="185" y="49"/>
                    </a:lnTo>
                    <a:lnTo>
                      <a:pt x="227" y="29"/>
                    </a:lnTo>
                    <a:lnTo>
                      <a:pt x="273" y="12"/>
                    </a:lnTo>
                    <a:lnTo>
                      <a:pt x="321" y="3"/>
                    </a:lnTo>
                    <a:lnTo>
                      <a:pt x="3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2" name="Freeform 11"/>
              <p:cNvSpPr>
                <a:spLocks/>
              </p:cNvSpPr>
              <p:nvPr/>
            </p:nvSpPr>
            <p:spPr bwMode="auto">
              <a:xfrm>
                <a:off x="2030413" y="5472113"/>
                <a:ext cx="196850" cy="198438"/>
              </a:xfrm>
              <a:custGeom>
                <a:avLst/>
                <a:gdLst>
                  <a:gd name="T0" fmla="*/ 371 w 741"/>
                  <a:gd name="T1" fmla="*/ 0 h 747"/>
                  <a:gd name="T2" fmla="*/ 420 w 741"/>
                  <a:gd name="T3" fmla="*/ 4 h 747"/>
                  <a:gd name="T4" fmla="*/ 468 w 741"/>
                  <a:gd name="T5" fmla="*/ 14 h 747"/>
                  <a:gd name="T6" fmla="*/ 514 w 741"/>
                  <a:gd name="T7" fmla="*/ 30 h 747"/>
                  <a:gd name="T8" fmla="*/ 558 w 741"/>
                  <a:gd name="T9" fmla="*/ 52 h 747"/>
                  <a:gd name="T10" fmla="*/ 597 w 741"/>
                  <a:gd name="T11" fmla="*/ 79 h 747"/>
                  <a:gd name="T12" fmla="*/ 632 w 741"/>
                  <a:gd name="T13" fmla="*/ 110 h 747"/>
                  <a:gd name="T14" fmla="*/ 663 w 741"/>
                  <a:gd name="T15" fmla="*/ 146 h 747"/>
                  <a:gd name="T16" fmla="*/ 690 w 741"/>
                  <a:gd name="T17" fmla="*/ 185 h 747"/>
                  <a:gd name="T18" fmla="*/ 711 w 741"/>
                  <a:gd name="T19" fmla="*/ 229 h 747"/>
                  <a:gd name="T20" fmla="*/ 727 w 741"/>
                  <a:gd name="T21" fmla="*/ 275 h 747"/>
                  <a:gd name="T22" fmla="*/ 737 w 741"/>
                  <a:gd name="T23" fmla="*/ 323 h 747"/>
                  <a:gd name="T24" fmla="*/ 741 w 741"/>
                  <a:gd name="T25" fmla="*/ 374 h 747"/>
                  <a:gd name="T26" fmla="*/ 737 w 741"/>
                  <a:gd name="T27" fmla="*/ 424 h 747"/>
                  <a:gd name="T28" fmla="*/ 727 w 741"/>
                  <a:gd name="T29" fmla="*/ 472 h 747"/>
                  <a:gd name="T30" fmla="*/ 711 w 741"/>
                  <a:gd name="T31" fmla="*/ 518 h 747"/>
                  <a:gd name="T32" fmla="*/ 690 w 741"/>
                  <a:gd name="T33" fmla="*/ 562 h 747"/>
                  <a:gd name="T34" fmla="*/ 663 w 741"/>
                  <a:gd name="T35" fmla="*/ 601 h 747"/>
                  <a:gd name="T36" fmla="*/ 632 w 741"/>
                  <a:gd name="T37" fmla="*/ 637 h 747"/>
                  <a:gd name="T38" fmla="*/ 597 w 741"/>
                  <a:gd name="T39" fmla="*/ 668 h 747"/>
                  <a:gd name="T40" fmla="*/ 558 w 741"/>
                  <a:gd name="T41" fmla="*/ 696 h 747"/>
                  <a:gd name="T42" fmla="*/ 514 w 741"/>
                  <a:gd name="T43" fmla="*/ 717 h 747"/>
                  <a:gd name="T44" fmla="*/ 468 w 741"/>
                  <a:gd name="T45" fmla="*/ 733 h 747"/>
                  <a:gd name="T46" fmla="*/ 420 w 741"/>
                  <a:gd name="T47" fmla="*/ 743 h 747"/>
                  <a:gd name="T48" fmla="*/ 371 w 741"/>
                  <a:gd name="T49" fmla="*/ 747 h 747"/>
                  <a:gd name="T50" fmla="*/ 320 w 741"/>
                  <a:gd name="T51" fmla="*/ 743 h 747"/>
                  <a:gd name="T52" fmla="*/ 272 w 741"/>
                  <a:gd name="T53" fmla="*/ 733 h 747"/>
                  <a:gd name="T54" fmla="*/ 227 w 741"/>
                  <a:gd name="T55" fmla="*/ 717 h 747"/>
                  <a:gd name="T56" fmla="*/ 183 w 741"/>
                  <a:gd name="T57" fmla="*/ 696 h 747"/>
                  <a:gd name="T58" fmla="*/ 144 w 741"/>
                  <a:gd name="T59" fmla="*/ 668 h 747"/>
                  <a:gd name="T60" fmla="*/ 109 w 741"/>
                  <a:gd name="T61" fmla="*/ 637 h 747"/>
                  <a:gd name="T62" fmla="*/ 78 w 741"/>
                  <a:gd name="T63" fmla="*/ 601 h 747"/>
                  <a:gd name="T64" fmla="*/ 50 w 741"/>
                  <a:gd name="T65" fmla="*/ 562 h 747"/>
                  <a:gd name="T66" fmla="*/ 30 w 741"/>
                  <a:gd name="T67" fmla="*/ 518 h 747"/>
                  <a:gd name="T68" fmla="*/ 13 w 741"/>
                  <a:gd name="T69" fmla="*/ 472 h 747"/>
                  <a:gd name="T70" fmla="*/ 3 w 741"/>
                  <a:gd name="T71" fmla="*/ 424 h 747"/>
                  <a:gd name="T72" fmla="*/ 0 w 741"/>
                  <a:gd name="T73" fmla="*/ 374 h 747"/>
                  <a:gd name="T74" fmla="*/ 3 w 741"/>
                  <a:gd name="T75" fmla="*/ 323 h 747"/>
                  <a:gd name="T76" fmla="*/ 13 w 741"/>
                  <a:gd name="T77" fmla="*/ 275 h 747"/>
                  <a:gd name="T78" fmla="*/ 30 w 741"/>
                  <a:gd name="T79" fmla="*/ 229 h 747"/>
                  <a:gd name="T80" fmla="*/ 50 w 741"/>
                  <a:gd name="T81" fmla="*/ 185 h 747"/>
                  <a:gd name="T82" fmla="*/ 78 w 741"/>
                  <a:gd name="T83" fmla="*/ 146 h 747"/>
                  <a:gd name="T84" fmla="*/ 109 w 741"/>
                  <a:gd name="T85" fmla="*/ 110 h 747"/>
                  <a:gd name="T86" fmla="*/ 144 w 741"/>
                  <a:gd name="T87" fmla="*/ 79 h 747"/>
                  <a:gd name="T88" fmla="*/ 183 w 741"/>
                  <a:gd name="T89" fmla="*/ 52 h 747"/>
                  <a:gd name="T90" fmla="*/ 227 w 741"/>
                  <a:gd name="T91" fmla="*/ 30 h 747"/>
                  <a:gd name="T92" fmla="*/ 272 w 741"/>
                  <a:gd name="T93" fmla="*/ 14 h 747"/>
                  <a:gd name="T94" fmla="*/ 320 w 741"/>
                  <a:gd name="T95" fmla="*/ 4 h 747"/>
                  <a:gd name="T96" fmla="*/ 371 w 741"/>
                  <a:gd name="T97" fmla="*/ 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1" h="747">
                    <a:moveTo>
                      <a:pt x="371" y="0"/>
                    </a:moveTo>
                    <a:lnTo>
                      <a:pt x="420" y="4"/>
                    </a:lnTo>
                    <a:lnTo>
                      <a:pt x="468" y="14"/>
                    </a:lnTo>
                    <a:lnTo>
                      <a:pt x="514" y="30"/>
                    </a:lnTo>
                    <a:lnTo>
                      <a:pt x="558" y="52"/>
                    </a:lnTo>
                    <a:lnTo>
                      <a:pt x="597" y="79"/>
                    </a:lnTo>
                    <a:lnTo>
                      <a:pt x="632" y="110"/>
                    </a:lnTo>
                    <a:lnTo>
                      <a:pt x="663" y="146"/>
                    </a:lnTo>
                    <a:lnTo>
                      <a:pt x="690" y="185"/>
                    </a:lnTo>
                    <a:lnTo>
                      <a:pt x="711" y="229"/>
                    </a:lnTo>
                    <a:lnTo>
                      <a:pt x="727" y="275"/>
                    </a:lnTo>
                    <a:lnTo>
                      <a:pt x="737" y="323"/>
                    </a:lnTo>
                    <a:lnTo>
                      <a:pt x="741" y="374"/>
                    </a:lnTo>
                    <a:lnTo>
                      <a:pt x="737" y="424"/>
                    </a:lnTo>
                    <a:lnTo>
                      <a:pt x="727" y="472"/>
                    </a:lnTo>
                    <a:lnTo>
                      <a:pt x="711" y="518"/>
                    </a:lnTo>
                    <a:lnTo>
                      <a:pt x="690" y="562"/>
                    </a:lnTo>
                    <a:lnTo>
                      <a:pt x="663" y="601"/>
                    </a:lnTo>
                    <a:lnTo>
                      <a:pt x="632" y="637"/>
                    </a:lnTo>
                    <a:lnTo>
                      <a:pt x="597" y="668"/>
                    </a:lnTo>
                    <a:lnTo>
                      <a:pt x="558" y="696"/>
                    </a:lnTo>
                    <a:lnTo>
                      <a:pt x="514" y="717"/>
                    </a:lnTo>
                    <a:lnTo>
                      <a:pt x="468" y="733"/>
                    </a:lnTo>
                    <a:lnTo>
                      <a:pt x="420" y="743"/>
                    </a:lnTo>
                    <a:lnTo>
                      <a:pt x="371" y="747"/>
                    </a:lnTo>
                    <a:lnTo>
                      <a:pt x="320" y="743"/>
                    </a:lnTo>
                    <a:lnTo>
                      <a:pt x="272" y="733"/>
                    </a:lnTo>
                    <a:lnTo>
                      <a:pt x="227" y="717"/>
                    </a:lnTo>
                    <a:lnTo>
                      <a:pt x="183" y="696"/>
                    </a:lnTo>
                    <a:lnTo>
                      <a:pt x="144" y="668"/>
                    </a:lnTo>
                    <a:lnTo>
                      <a:pt x="109" y="637"/>
                    </a:lnTo>
                    <a:lnTo>
                      <a:pt x="78" y="601"/>
                    </a:lnTo>
                    <a:lnTo>
                      <a:pt x="50" y="562"/>
                    </a:lnTo>
                    <a:lnTo>
                      <a:pt x="30" y="518"/>
                    </a:lnTo>
                    <a:lnTo>
                      <a:pt x="13" y="472"/>
                    </a:lnTo>
                    <a:lnTo>
                      <a:pt x="3" y="424"/>
                    </a:lnTo>
                    <a:lnTo>
                      <a:pt x="0" y="374"/>
                    </a:lnTo>
                    <a:lnTo>
                      <a:pt x="3" y="323"/>
                    </a:lnTo>
                    <a:lnTo>
                      <a:pt x="13" y="275"/>
                    </a:lnTo>
                    <a:lnTo>
                      <a:pt x="30" y="229"/>
                    </a:lnTo>
                    <a:lnTo>
                      <a:pt x="50" y="185"/>
                    </a:lnTo>
                    <a:lnTo>
                      <a:pt x="78" y="146"/>
                    </a:lnTo>
                    <a:lnTo>
                      <a:pt x="109" y="110"/>
                    </a:lnTo>
                    <a:lnTo>
                      <a:pt x="144" y="79"/>
                    </a:lnTo>
                    <a:lnTo>
                      <a:pt x="183" y="52"/>
                    </a:lnTo>
                    <a:lnTo>
                      <a:pt x="227" y="30"/>
                    </a:lnTo>
                    <a:lnTo>
                      <a:pt x="272" y="14"/>
                    </a:lnTo>
                    <a:lnTo>
                      <a:pt x="320" y="4"/>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3" name="Freeform 12"/>
              <p:cNvSpPr>
                <a:spLocks/>
              </p:cNvSpPr>
              <p:nvPr/>
            </p:nvSpPr>
            <p:spPr bwMode="auto">
              <a:xfrm>
                <a:off x="2212976" y="5575300"/>
                <a:ext cx="244475" cy="258763"/>
              </a:xfrm>
              <a:custGeom>
                <a:avLst/>
                <a:gdLst>
                  <a:gd name="T0" fmla="*/ 141 w 927"/>
                  <a:gd name="T1" fmla="*/ 0 h 982"/>
                  <a:gd name="T2" fmla="*/ 452 w 927"/>
                  <a:gd name="T3" fmla="*/ 0 h 982"/>
                  <a:gd name="T4" fmla="*/ 509 w 927"/>
                  <a:gd name="T5" fmla="*/ 3 h 982"/>
                  <a:gd name="T6" fmla="*/ 561 w 927"/>
                  <a:gd name="T7" fmla="*/ 12 h 982"/>
                  <a:gd name="T8" fmla="*/ 613 w 927"/>
                  <a:gd name="T9" fmla="*/ 27 h 982"/>
                  <a:gd name="T10" fmla="*/ 661 w 927"/>
                  <a:gd name="T11" fmla="*/ 48 h 982"/>
                  <a:gd name="T12" fmla="*/ 707 w 927"/>
                  <a:gd name="T13" fmla="*/ 75 h 982"/>
                  <a:gd name="T14" fmla="*/ 749 w 927"/>
                  <a:gd name="T15" fmla="*/ 105 h 982"/>
                  <a:gd name="T16" fmla="*/ 788 w 927"/>
                  <a:gd name="T17" fmla="*/ 139 h 982"/>
                  <a:gd name="T18" fmla="*/ 822 w 927"/>
                  <a:gd name="T19" fmla="*/ 179 h 982"/>
                  <a:gd name="T20" fmla="*/ 852 w 927"/>
                  <a:gd name="T21" fmla="*/ 221 h 982"/>
                  <a:gd name="T22" fmla="*/ 879 w 927"/>
                  <a:gd name="T23" fmla="*/ 268 h 982"/>
                  <a:gd name="T24" fmla="*/ 899 w 927"/>
                  <a:gd name="T25" fmla="*/ 317 h 982"/>
                  <a:gd name="T26" fmla="*/ 914 w 927"/>
                  <a:gd name="T27" fmla="*/ 368 h 982"/>
                  <a:gd name="T28" fmla="*/ 923 w 927"/>
                  <a:gd name="T29" fmla="*/ 422 h 982"/>
                  <a:gd name="T30" fmla="*/ 927 w 927"/>
                  <a:gd name="T31" fmla="*/ 478 h 982"/>
                  <a:gd name="T32" fmla="*/ 927 w 927"/>
                  <a:gd name="T33" fmla="*/ 864 h 982"/>
                  <a:gd name="T34" fmla="*/ 924 w 927"/>
                  <a:gd name="T35" fmla="*/ 864 h 982"/>
                  <a:gd name="T36" fmla="*/ 899 w 927"/>
                  <a:gd name="T37" fmla="*/ 877 h 982"/>
                  <a:gd name="T38" fmla="*/ 893 w 927"/>
                  <a:gd name="T39" fmla="*/ 880 h 982"/>
                  <a:gd name="T40" fmla="*/ 882 w 927"/>
                  <a:gd name="T41" fmla="*/ 885 h 982"/>
                  <a:gd name="T42" fmla="*/ 865 w 927"/>
                  <a:gd name="T43" fmla="*/ 892 h 982"/>
                  <a:gd name="T44" fmla="*/ 843 w 927"/>
                  <a:gd name="T45" fmla="*/ 901 h 982"/>
                  <a:gd name="T46" fmla="*/ 814 w 927"/>
                  <a:gd name="T47" fmla="*/ 911 h 982"/>
                  <a:gd name="T48" fmla="*/ 781 w 927"/>
                  <a:gd name="T49" fmla="*/ 922 h 982"/>
                  <a:gd name="T50" fmla="*/ 742 w 927"/>
                  <a:gd name="T51" fmla="*/ 933 h 982"/>
                  <a:gd name="T52" fmla="*/ 698 w 927"/>
                  <a:gd name="T53" fmla="*/ 944 h 982"/>
                  <a:gd name="T54" fmla="*/ 648 w 927"/>
                  <a:gd name="T55" fmla="*/ 954 h 982"/>
                  <a:gd name="T56" fmla="*/ 595 w 927"/>
                  <a:gd name="T57" fmla="*/ 965 h 982"/>
                  <a:gd name="T58" fmla="*/ 535 w 927"/>
                  <a:gd name="T59" fmla="*/ 973 h 982"/>
                  <a:gd name="T60" fmla="*/ 471 w 927"/>
                  <a:gd name="T61" fmla="*/ 978 h 982"/>
                  <a:gd name="T62" fmla="*/ 402 w 927"/>
                  <a:gd name="T63" fmla="*/ 982 h 982"/>
                  <a:gd name="T64" fmla="*/ 402 w 927"/>
                  <a:gd name="T65" fmla="*/ 863 h 982"/>
                  <a:gd name="T66" fmla="*/ 399 w 927"/>
                  <a:gd name="T67" fmla="*/ 800 h 982"/>
                  <a:gd name="T68" fmla="*/ 388 w 927"/>
                  <a:gd name="T69" fmla="*/ 738 h 982"/>
                  <a:gd name="T70" fmla="*/ 372 w 927"/>
                  <a:gd name="T71" fmla="*/ 680 h 982"/>
                  <a:gd name="T72" fmla="*/ 349 w 927"/>
                  <a:gd name="T73" fmla="*/ 624 h 982"/>
                  <a:gd name="T74" fmla="*/ 322 w 927"/>
                  <a:gd name="T75" fmla="*/ 571 h 982"/>
                  <a:gd name="T76" fmla="*/ 289 w 927"/>
                  <a:gd name="T77" fmla="*/ 521 h 982"/>
                  <a:gd name="T78" fmla="*/ 251 w 927"/>
                  <a:gd name="T79" fmla="*/ 476 h 982"/>
                  <a:gd name="T80" fmla="*/ 207 w 927"/>
                  <a:gd name="T81" fmla="*/ 435 h 982"/>
                  <a:gd name="T82" fmla="*/ 162 w 927"/>
                  <a:gd name="T83" fmla="*/ 398 h 982"/>
                  <a:gd name="T84" fmla="*/ 111 w 927"/>
                  <a:gd name="T85" fmla="*/ 367 h 982"/>
                  <a:gd name="T86" fmla="*/ 57 w 927"/>
                  <a:gd name="T87" fmla="*/ 340 h 982"/>
                  <a:gd name="T88" fmla="*/ 0 w 927"/>
                  <a:gd name="T89" fmla="*/ 319 h 982"/>
                  <a:gd name="T90" fmla="*/ 34 w 927"/>
                  <a:gd name="T91" fmla="*/ 284 h 982"/>
                  <a:gd name="T92" fmla="*/ 64 w 927"/>
                  <a:gd name="T93" fmla="*/ 243 h 982"/>
                  <a:gd name="T94" fmla="*/ 91 w 927"/>
                  <a:gd name="T95" fmla="*/ 199 h 982"/>
                  <a:gd name="T96" fmla="*/ 111 w 927"/>
                  <a:gd name="T97" fmla="*/ 153 h 982"/>
                  <a:gd name="T98" fmla="*/ 126 w 927"/>
                  <a:gd name="T99" fmla="*/ 104 h 982"/>
                  <a:gd name="T100" fmla="*/ 136 w 927"/>
                  <a:gd name="T101" fmla="*/ 53 h 982"/>
                  <a:gd name="T102" fmla="*/ 141 w 927"/>
                  <a:gd name="T103"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7" h="982">
                    <a:moveTo>
                      <a:pt x="141" y="0"/>
                    </a:moveTo>
                    <a:lnTo>
                      <a:pt x="452" y="0"/>
                    </a:lnTo>
                    <a:lnTo>
                      <a:pt x="509" y="3"/>
                    </a:lnTo>
                    <a:lnTo>
                      <a:pt x="561" y="12"/>
                    </a:lnTo>
                    <a:lnTo>
                      <a:pt x="613" y="27"/>
                    </a:lnTo>
                    <a:lnTo>
                      <a:pt x="661" y="48"/>
                    </a:lnTo>
                    <a:lnTo>
                      <a:pt x="707" y="75"/>
                    </a:lnTo>
                    <a:lnTo>
                      <a:pt x="749" y="105"/>
                    </a:lnTo>
                    <a:lnTo>
                      <a:pt x="788" y="139"/>
                    </a:lnTo>
                    <a:lnTo>
                      <a:pt x="822" y="179"/>
                    </a:lnTo>
                    <a:lnTo>
                      <a:pt x="852" y="221"/>
                    </a:lnTo>
                    <a:lnTo>
                      <a:pt x="879" y="268"/>
                    </a:lnTo>
                    <a:lnTo>
                      <a:pt x="899" y="317"/>
                    </a:lnTo>
                    <a:lnTo>
                      <a:pt x="914" y="368"/>
                    </a:lnTo>
                    <a:lnTo>
                      <a:pt x="923" y="422"/>
                    </a:lnTo>
                    <a:lnTo>
                      <a:pt x="927" y="478"/>
                    </a:lnTo>
                    <a:lnTo>
                      <a:pt x="927" y="864"/>
                    </a:lnTo>
                    <a:lnTo>
                      <a:pt x="924" y="864"/>
                    </a:lnTo>
                    <a:lnTo>
                      <a:pt x="899" y="877"/>
                    </a:lnTo>
                    <a:lnTo>
                      <a:pt x="893" y="880"/>
                    </a:lnTo>
                    <a:lnTo>
                      <a:pt x="882" y="885"/>
                    </a:lnTo>
                    <a:lnTo>
                      <a:pt x="865" y="892"/>
                    </a:lnTo>
                    <a:lnTo>
                      <a:pt x="843" y="901"/>
                    </a:lnTo>
                    <a:lnTo>
                      <a:pt x="814" y="911"/>
                    </a:lnTo>
                    <a:lnTo>
                      <a:pt x="781" y="922"/>
                    </a:lnTo>
                    <a:lnTo>
                      <a:pt x="742" y="933"/>
                    </a:lnTo>
                    <a:lnTo>
                      <a:pt x="698" y="944"/>
                    </a:lnTo>
                    <a:lnTo>
                      <a:pt x="648" y="954"/>
                    </a:lnTo>
                    <a:lnTo>
                      <a:pt x="595" y="965"/>
                    </a:lnTo>
                    <a:lnTo>
                      <a:pt x="535" y="973"/>
                    </a:lnTo>
                    <a:lnTo>
                      <a:pt x="471" y="978"/>
                    </a:lnTo>
                    <a:lnTo>
                      <a:pt x="402" y="982"/>
                    </a:lnTo>
                    <a:lnTo>
                      <a:pt x="402" y="863"/>
                    </a:lnTo>
                    <a:lnTo>
                      <a:pt x="399" y="800"/>
                    </a:lnTo>
                    <a:lnTo>
                      <a:pt x="388" y="738"/>
                    </a:lnTo>
                    <a:lnTo>
                      <a:pt x="372" y="680"/>
                    </a:lnTo>
                    <a:lnTo>
                      <a:pt x="349" y="624"/>
                    </a:lnTo>
                    <a:lnTo>
                      <a:pt x="322" y="571"/>
                    </a:lnTo>
                    <a:lnTo>
                      <a:pt x="289" y="521"/>
                    </a:lnTo>
                    <a:lnTo>
                      <a:pt x="251" y="476"/>
                    </a:lnTo>
                    <a:lnTo>
                      <a:pt x="207" y="435"/>
                    </a:lnTo>
                    <a:lnTo>
                      <a:pt x="162" y="398"/>
                    </a:lnTo>
                    <a:lnTo>
                      <a:pt x="111" y="367"/>
                    </a:lnTo>
                    <a:lnTo>
                      <a:pt x="57" y="340"/>
                    </a:lnTo>
                    <a:lnTo>
                      <a:pt x="0" y="319"/>
                    </a:lnTo>
                    <a:lnTo>
                      <a:pt x="34" y="284"/>
                    </a:lnTo>
                    <a:lnTo>
                      <a:pt x="64" y="243"/>
                    </a:lnTo>
                    <a:lnTo>
                      <a:pt x="91" y="199"/>
                    </a:lnTo>
                    <a:lnTo>
                      <a:pt x="111" y="153"/>
                    </a:lnTo>
                    <a:lnTo>
                      <a:pt x="126" y="104"/>
                    </a:lnTo>
                    <a:lnTo>
                      <a:pt x="136" y="53"/>
                    </a:lnTo>
                    <a:lnTo>
                      <a:pt x="1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4" name="Freeform 13"/>
              <p:cNvSpPr>
                <a:spLocks/>
              </p:cNvSpPr>
              <p:nvPr/>
            </p:nvSpPr>
            <p:spPr bwMode="auto">
              <a:xfrm>
                <a:off x="2374901" y="5475288"/>
                <a:ext cx="244475" cy="260350"/>
              </a:xfrm>
              <a:custGeom>
                <a:avLst/>
                <a:gdLst>
                  <a:gd name="T0" fmla="*/ 140 w 926"/>
                  <a:gd name="T1" fmla="*/ 0 h 982"/>
                  <a:gd name="T2" fmla="*/ 452 w 926"/>
                  <a:gd name="T3" fmla="*/ 0 h 982"/>
                  <a:gd name="T4" fmla="*/ 507 w 926"/>
                  <a:gd name="T5" fmla="*/ 3 h 982"/>
                  <a:gd name="T6" fmla="*/ 561 w 926"/>
                  <a:gd name="T7" fmla="*/ 12 h 982"/>
                  <a:gd name="T8" fmla="*/ 611 w 926"/>
                  <a:gd name="T9" fmla="*/ 27 h 982"/>
                  <a:gd name="T10" fmla="*/ 660 w 926"/>
                  <a:gd name="T11" fmla="*/ 48 h 982"/>
                  <a:gd name="T12" fmla="*/ 706 w 926"/>
                  <a:gd name="T13" fmla="*/ 74 h 982"/>
                  <a:gd name="T14" fmla="*/ 749 w 926"/>
                  <a:gd name="T15" fmla="*/ 105 h 982"/>
                  <a:gd name="T16" fmla="*/ 788 w 926"/>
                  <a:gd name="T17" fmla="*/ 139 h 982"/>
                  <a:gd name="T18" fmla="*/ 822 w 926"/>
                  <a:gd name="T19" fmla="*/ 179 h 982"/>
                  <a:gd name="T20" fmla="*/ 852 w 926"/>
                  <a:gd name="T21" fmla="*/ 221 h 982"/>
                  <a:gd name="T22" fmla="*/ 878 w 926"/>
                  <a:gd name="T23" fmla="*/ 267 h 982"/>
                  <a:gd name="T24" fmla="*/ 899 w 926"/>
                  <a:gd name="T25" fmla="*/ 316 h 982"/>
                  <a:gd name="T26" fmla="*/ 914 w 926"/>
                  <a:gd name="T27" fmla="*/ 368 h 982"/>
                  <a:gd name="T28" fmla="*/ 923 w 926"/>
                  <a:gd name="T29" fmla="*/ 422 h 982"/>
                  <a:gd name="T30" fmla="*/ 926 w 926"/>
                  <a:gd name="T31" fmla="*/ 477 h 982"/>
                  <a:gd name="T32" fmla="*/ 926 w 926"/>
                  <a:gd name="T33" fmla="*/ 864 h 982"/>
                  <a:gd name="T34" fmla="*/ 924 w 926"/>
                  <a:gd name="T35" fmla="*/ 864 h 982"/>
                  <a:gd name="T36" fmla="*/ 899 w 926"/>
                  <a:gd name="T37" fmla="*/ 877 h 982"/>
                  <a:gd name="T38" fmla="*/ 893 w 926"/>
                  <a:gd name="T39" fmla="*/ 880 h 982"/>
                  <a:gd name="T40" fmla="*/ 882 w 926"/>
                  <a:gd name="T41" fmla="*/ 885 h 982"/>
                  <a:gd name="T42" fmla="*/ 864 w 926"/>
                  <a:gd name="T43" fmla="*/ 892 h 982"/>
                  <a:gd name="T44" fmla="*/ 841 w 926"/>
                  <a:gd name="T45" fmla="*/ 901 h 982"/>
                  <a:gd name="T46" fmla="*/ 814 w 926"/>
                  <a:gd name="T47" fmla="*/ 911 h 982"/>
                  <a:gd name="T48" fmla="*/ 780 w 926"/>
                  <a:gd name="T49" fmla="*/ 922 h 982"/>
                  <a:gd name="T50" fmla="*/ 741 w 926"/>
                  <a:gd name="T51" fmla="*/ 933 h 982"/>
                  <a:gd name="T52" fmla="*/ 697 w 926"/>
                  <a:gd name="T53" fmla="*/ 944 h 982"/>
                  <a:gd name="T54" fmla="*/ 648 w 926"/>
                  <a:gd name="T55" fmla="*/ 954 h 982"/>
                  <a:gd name="T56" fmla="*/ 594 w 926"/>
                  <a:gd name="T57" fmla="*/ 965 h 982"/>
                  <a:gd name="T58" fmla="*/ 534 w 926"/>
                  <a:gd name="T59" fmla="*/ 971 h 982"/>
                  <a:gd name="T60" fmla="*/ 470 w 926"/>
                  <a:gd name="T61" fmla="*/ 978 h 982"/>
                  <a:gd name="T62" fmla="*/ 402 w 926"/>
                  <a:gd name="T63" fmla="*/ 982 h 982"/>
                  <a:gd name="T64" fmla="*/ 402 w 926"/>
                  <a:gd name="T65" fmla="*/ 863 h 982"/>
                  <a:gd name="T66" fmla="*/ 398 w 926"/>
                  <a:gd name="T67" fmla="*/ 799 h 982"/>
                  <a:gd name="T68" fmla="*/ 388 w 926"/>
                  <a:gd name="T69" fmla="*/ 738 h 982"/>
                  <a:gd name="T70" fmla="*/ 372 w 926"/>
                  <a:gd name="T71" fmla="*/ 679 h 982"/>
                  <a:gd name="T72" fmla="*/ 349 w 926"/>
                  <a:gd name="T73" fmla="*/ 624 h 982"/>
                  <a:gd name="T74" fmla="*/ 321 w 926"/>
                  <a:gd name="T75" fmla="*/ 571 h 982"/>
                  <a:gd name="T76" fmla="*/ 288 w 926"/>
                  <a:gd name="T77" fmla="*/ 521 h 982"/>
                  <a:gd name="T78" fmla="*/ 249 w 926"/>
                  <a:gd name="T79" fmla="*/ 476 h 982"/>
                  <a:gd name="T80" fmla="*/ 207 w 926"/>
                  <a:gd name="T81" fmla="*/ 435 h 982"/>
                  <a:gd name="T82" fmla="*/ 160 w 926"/>
                  <a:gd name="T83" fmla="*/ 398 h 982"/>
                  <a:gd name="T84" fmla="*/ 110 w 926"/>
                  <a:gd name="T85" fmla="*/ 367 h 982"/>
                  <a:gd name="T86" fmla="*/ 57 w 926"/>
                  <a:gd name="T87" fmla="*/ 340 h 982"/>
                  <a:gd name="T88" fmla="*/ 0 w 926"/>
                  <a:gd name="T89" fmla="*/ 319 h 982"/>
                  <a:gd name="T90" fmla="*/ 34 w 926"/>
                  <a:gd name="T91" fmla="*/ 284 h 982"/>
                  <a:gd name="T92" fmla="*/ 64 w 926"/>
                  <a:gd name="T93" fmla="*/ 243 h 982"/>
                  <a:gd name="T94" fmla="*/ 89 w 926"/>
                  <a:gd name="T95" fmla="*/ 199 h 982"/>
                  <a:gd name="T96" fmla="*/ 110 w 926"/>
                  <a:gd name="T97" fmla="*/ 153 h 982"/>
                  <a:gd name="T98" fmla="*/ 126 w 926"/>
                  <a:gd name="T99" fmla="*/ 104 h 982"/>
                  <a:gd name="T100" fmla="*/ 136 w 926"/>
                  <a:gd name="T101" fmla="*/ 53 h 982"/>
                  <a:gd name="T102" fmla="*/ 140 w 926"/>
                  <a:gd name="T103"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6" h="982">
                    <a:moveTo>
                      <a:pt x="140" y="0"/>
                    </a:moveTo>
                    <a:lnTo>
                      <a:pt x="452" y="0"/>
                    </a:lnTo>
                    <a:lnTo>
                      <a:pt x="507" y="3"/>
                    </a:lnTo>
                    <a:lnTo>
                      <a:pt x="561" y="12"/>
                    </a:lnTo>
                    <a:lnTo>
                      <a:pt x="611" y="27"/>
                    </a:lnTo>
                    <a:lnTo>
                      <a:pt x="660" y="48"/>
                    </a:lnTo>
                    <a:lnTo>
                      <a:pt x="706" y="74"/>
                    </a:lnTo>
                    <a:lnTo>
                      <a:pt x="749" y="105"/>
                    </a:lnTo>
                    <a:lnTo>
                      <a:pt x="788" y="139"/>
                    </a:lnTo>
                    <a:lnTo>
                      <a:pt x="822" y="179"/>
                    </a:lnTo>
                    <a:lnTo>
                      <a:pt x="852" y="221"/>
                    </a:lnTo>
                    <a:lnTo>
                      <a:pt x="878" y="267"/>
                    </a:lnTo>
                    <a:lnTo>
                      <a:pt x="899" y="316"/>
                    </a:lnTo>
                    <a:lnTo>
                      <a:pt x="914" y="368"/>
                    </a:lnTo>
                    <a:lnTo>
                      <a:pt x="923" y="422"/>
                    </a:lnTo>
                    <a:lnTo>
                      <a:pt x="926" y="477"/>
                    </a:lnTo>
                    <a:lnTo>
                      <a:pt x="926" y="864"/>
                    </a:lnTo>
                    <a:lnTo>
                      <a:pt x="924" y="864"/>
                    </a:lnTo>
                    <a:lnTo>
                      <a:pt x="899" y="877"/>
                    </a:lnTo>
                    <a:lnTo>
                      <a:pt x="893" y="880"/>
                    </a:lnTo>
                    <a:lnTo>
                      <a:pt x="882" y="885"/>
                    </a:lnTo>
                    <a:lnTo>
                      <a:pt x="864" y="892"/>
                    </a:lnTo>
                    <a:lnTo>
                      <a:pt x="841" y="901"/>
                    </a:lnTo>
                    <a:lnTo>
                      <a:pt x="814" y="911"/>
                    </a:lnTo>
                    <a:lnTo>
                      <a:pt x="780" y="922"/>
                    </a:lnTo>
                    <a:lnTo>
                      <a:pt x="741" y="933"/>
                    </a:lnTo>
                    <a:lnTo>
                      <a:pt x="697" y="944"/>
                    </a:lnTo>
                    <a:lnTo>
                      <a:pt x="648" y="954"/>
                    </a:lnTo>
                    <a:lnTo>
                      <a:pt x="594" y="965"/>
                    </a:lnTo>
                    <a:lnTo>
                      <a:pt x="534" y="971"/>
                    </a:lnTo>
                    <a:lnTo>
                      <a:pt x="470" y="978"/>
                    </a:lnTo>
                    <a:lnTo>
                      <a:pt x="402" y="982"/>
                    </a:lnTo>
                    <a:lnTo>
                      <a:pt x="402" y="863"/>
                    </a:lnTo>
                    <a:lnTo>
                      <a:pt x="398" y="799"/>
                    </a:lnTo>
                    <a:lnTo>
                      <a:pt x="388" y="738"/>
                    </a:lnTo>
                    <a:lnTo>
                      <a:pt x="372" y="679"/>
                    </a:lnTo>
                    <a:lnTo>
                      <a:pt x="349" y="624"/>
                    </a:lnTo>
                    <a:lnTo>
                      <a:pt x="321" y="571"/>
                    </a:lnTo>
                    <a:lnTo>
                      <a:pt x="288" y="521"/>
                    </a:lnTo>
                    <a:lnTo>
                      <a:pt x="249" y="476"/>
                    </a:lnTo>
                    <a:lnTo>
                      <a:pt x="207" y="435"/>
                    </a:lnTo>
                    <a:lnTo>
                      <a:pt x="160" y="398"/>
                    </a:lnTo>
                    <a:lnTo>
                      <a:pt x="110" y="367"/>
                    </a:lnTo>
                    <a:lnTo>
                      <a:pt x="57" y="340"/>
                    </a:lnTo>
                    <a:lnTo>
                      <a:pt x="0" y="319"/>
                    </a:lnTo>
                    <a:lnTo>
                      <a:pt x="34" y="284"/>
                    </a:lnTo>
                    <a:lnTo>
                      <a:pt x="64" y="243"/>
                    </a:lnTo>
                    <a:lnTo>
                      <a:pt x="89" y="199"/>
                    </a:lnTo>
                    <a:lnTo>
                      <a:pt x="110" y="153"/>
                    </a:lnTo>
                    <a:lnTo>
                      <a:pt x="126" y="104"/>
                    </a:lnTo>
                    <a:lnTo>
                      <a:pt x="136" y="53"/>
                    </a:lnTo>
                    <a:lnTo>
                      <a:pt x="1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5" name="Freeform 14"/>
              <p:cNvSpPr>
                <a:spLocks/>
              </p:cNvSpPr>
              <p:nvPr/>
            </p:nvSpPr>
            <p:spPr bwMode="auto">
              <a:xfrm>
                <a:off x="1790701" y="5575300"/>
                <a:ext cx="254000" cy="258763"/>
              </a:xfrm>
              <a:custGeom>
                <a:avLst/>
                <a:gdLst>
                  <a:gd name="T0" fmla="*/ 474 w 965"/>
                  <a:gd name="T1" fmla="*/ 0 h 980"/>
                  <a:gd name="T2" fmla="*/ 788 w 965"/>
                  <a:gd name="T3" fmla="*/ 0 h 980"/>
                  <a:gd name="T4" fmla="*/ 824 w 965"/>
                  <a:gd name="T5" fmla="*/ 2 h 980"/>
                  <a:gd name="T6" fmla="*/ 828 w 965"/>
                  <a:gd name="T7" fmla="*/ 54 h 980"/>
                  <a:gd name="T8" fmla="*/ 839 w 965"/>
                  <a:gd name="T9" fmla="*/ 105 h 980"/>
                  <a:gd name="T10" fmla="*/ 855 w 965"/>
                  <a:gd name="T11" fmla="*/ 154 h 980"/>
                  <a:gd name="T12" fmla="*/ 875 w 965"/>
                  <a:gd name="T13" fmla="*/ 201 h 980"/>
                  <a:gd name="T14" fmla="*/ 900 w 965"/>
                  <a:gd name="T15" fmla="*/ 243 h 980"/>
                  <a:gd name="T16" fmla="*/ 930 w 965"/>
                  <a:gd name="T17" fmla="*/ 284 h 980"/>
                  <a:gd name="T18" fmla="*/ 965 w 965"/>
                  <a:gd name="T19" fmla="*/ 319 h 980"/>
                  <a:gd name="T20" fmla="*/ 907 w 965"/>
                  <a:gd name="T21" fmla="*/ 340 h 980"/>
                  <a:gd name="T22" fmla="*/ 853 w 965"/>
                  <a:gd name="T23" fmla="*/ 367 h 980"/>
                  <a:gd name="T24" fmla="*/ 803 w 965"/>
                  <a:gd name="T25" fmla="*/ 398 h 980"/>
                  <a:gd name="T26" fmla="*/ 756 w 965"/>
                  <a:gd name="T27" fmla="*/ 435 h 980"/>
                  <a:gd name="T28" fmla="*/ 714 w 965"/>
                  <a:gd name="T29" fmla="*/ 476 h 980"/>
                  <a:gd name="T30" fmla="*/ 676 w 965"/>
                  <a:gd name="T31" fmla="*/ 521 h 980"/>
                  <a:gd name="T32" fmla="*/ 643 w 965"/>
                  <a:gd name="T33" fmla="*/ 571 h 980"/>
                  <a:gd name="T34" fmla="*/ 614 w 965"/>
                  <a:gd name="T35" fmla="*/ 624 h 980"/>
                  <a:gd name="T36" fmla="*/ 592 w 965"/>
                  <a:gd name="T37" fmla="*/ 680 h 980"/>
                  <a:gd name="T38" fmla="*/ 575 w 965"/>
                  <a:gd name="T39" fmla="*/ 738 h 980"/>
                  <a:gd name="T40" fmla="*/ 566 w 965"/>
                  <a:gd name="T41" fmla="*/ 800 h 980"/>
                  <a:gd name="T42" fmla="*/ 563 w 965"/>
                  <a:gd name="T43" fmla="*/ 863 h 980"/>
                  <a:gd name="T44" fmla="*/ 563 w 965"/>
                  <a:gd name="T45" fmla="*/ 980 h 980"/>
                  <a:gd name="T46" fmla="*/ 494 w 965"/>
                  <a:gd name="T47" fmla="*/ 975 h 980"/>
                  <a:gd name="T48" fmla="*/ 423 w 965"/>
                  <a:gd name="T49" fmla="*/ 967 h 980"/>
                  <a:gd name="T50" fmla="*/ 349 w 965"/>
                  <a:gd name="T51" fmla="*/ 957 h 980"/>
                  <a:gd name="T52" fmla="*/ 274 w 965"/>
                  <a:gd name="T53" fmla="*/ 943 h 980"/>
                  <a:gd name="T54" fmla="*/ 195 w 965"/>
                  <a:gd name="T55" fmla="*/ 925 h 980"/>
                  <a:gd name="T56" fmla="*/ 112 w 965"/>
                  <a:gd name="T57" fmla="*/ 903 h 980"/>
                  <a:gd name="T58" fmla="*/ 28 w 965"/>
                  <a:gd name="T59" fmla="*/ 879 h 980"/>
                  <a:gd name="T60" fmla="*/ 1 w 965"/>
                  <a:gd name="T61" fmla="*/ 870 h 980"/>
                  <a:gd name="T62" fmla="*/ 0 w 965"/>
                  <a:gd name="T63" fmla="*/ 864 h 980"/>
                  <a:gd name="T64" fmla="*/ 0 w 965"/>
                  <a:gd name="T65" fmla="*/ 478 h 980"/>
                  <a:gd name="T66" fmla="*/ 4 w 965"/>
                  <a:gd name="T67" fmla="*/ 422 h 980"/>
                  <a:gd name="T68" fmla="*/ 13 w 965"/>
                  <a:gd name="T69" fmla="*/ 368 h 980"/>
                  <a:gd name="T70" fmla="*/ 29 w 965"/>
                  <a:gd name="T71" fmla="*/ 317 h 980"/>
                  <a:gd name="T72" fmla="*/ 49 w 965"/>
                  <a:gd name="T73" fmla="*/ 268 h 980"/>
                  <a:gd name="T74" fmla="*/ 75 w 965"/>
                  <a:gd name="T75" fmla="*/ 221 h 980"/>
                  <a:gd name="T76" fmla="*/ 105 w 965"/>
                  <a:gd name="T77" fmla="*/ 179 h 980"/>
                  <a:gd name="T78" fmla="*/ 140 w 965"/>
                  <a:gd name="T79" fmla="*/ 139 h 980"/>
                  <a:gd name="T80" fmla="*/ 179 w 965"/>
                  <a:gd name="T81" fmla="*/ 105 h 980"/>
                  <a:gd name="T82" fmla="*/ 221 w 965"/>
                  <a:gd name="T83" fmla="*/ 75 h 980"/>
                  <a:gd name="T84" fmla="*/ 266 w 965"/>
                  <a:gd name="T85" fmla="*/ 48 h 980"/>
                  <a:gd name="T86" fmla="*/ 315 w 965"/>
                  <a:gd name="T87" fmla="*/ 27 h 980"/>
                  <a:gd name="T88" fmla="*/ 367 w 965"/>
                  <a:gd name="T89" fmla="*/ 12 h 980"/>
                  <a:gd name="T90" fmla="*/ 419 w 965"/>
                  <a:gd name="T91" fmla="*/ 3 h 980"/>
                  <a:gd name="T92" fmla="*/ 474 w 965"/>
                  <a:gd name="T9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5" h="980">
                    <a:moveTo>
                      <a:pt x="474" y="0"/>
                    </a:moveTo>
                    <a:lnTo>
                      <a:pt x="788" y="0"/>
                    </a:lnTo>
                    <a:lnTo>
                      <a:pt x="824" y="2"/>
                    </a:lnTo>
                    <a:lnTo>
                      <a:pt x="828" y="54"/>
                    </a:lnTo>
                    <a:lnTo>
                      <a:pt x="839" y="105"/>
                    </a:lnTo>
                    <a:lnTo>
                      <a:pt x="855" y="154"/>
                    </a:lnTo>
                    <a:lnTo>
                      <a:pt x="875" y="201"/>
                    </a:lnTo>
                    <a:lnTo>
                      <a:pt x="900" y="243"/>
                    </a:lnTo>
                    <a:lnTo>
                      <a:pt x="930" y="284"/>
                    </a:lnTo>
                    <a:lnTo>
                      <a:pt x="965" y="319"/>
                    </a:lnTo>
                    <a:lnTo>
                      <a:pt x="907" y="340"/>
                    </a:lnTo>
                    <a:lnTo>
                      <a:pt x="853" y="367"/>
                    </a:lnTo>
                    <a:lnTo>
                      <a:pt x="803" y="398"/>
                    </a:lnTo>
                    <a:lnTo>
                      <a:pt x="756" y="435"/>
                    </a:lnTo>
                    <a:lnTo>
                      <a:pt x="714" y="476"/>
                    </a:lnTo>
                    <a:lnTo>
                      <a:pt x="676" y="521"/>
                    </a:lnTo>
                    <a:lnTo>
                      <a:pt x="643" y="571"/>
                    </a:lnTo>
                    <a:lnTo>
                      <a:pt x="614" y="624"/>
                    </a:lnTo>
                    <a:lnTo>
                      <a:pt x="592" y="680"/>
                    </a:lnTo>
                    <a:lnTo>
                      <a:pt x="575" y="738"/>
                    </a:lnTo>
                    <a:lnTo>
                      <a:pt x="566" y="800"/>
                    </a:lnTo>
                    <a:lnTo>
                      <a:pt x="563" y="863"/>
                    </a:lnTo>
                    <a:lnTo>
                      <a:pt x="563" y="980"/>
                    </a:lnTo>
                    <a:lnTo>
                      <a:pt x="494" y="975"/>
                    </a:lnTo>
                    <a:lnTo>
                      <a:pt x="423" y="967"/>
                    </a:lnTo>
                    <a:lnTo>
                      <a:pt x="349" y="957"/>
                    </a:lnTo>
                    <a:lnTo>
                      <a:pt x="274" y="943"/>
                    </a:lnTo>
                    <a:lnTo>
                      <a:pt x="195" y="925"/>
                    </a:lnTo>
                    <a:lnTo>
                      <a:pt x="112" y="903"/>
                    </a:lnTo>
                    <a:lnTo>
                      <a:pt x="28" y="879"/>
                    </a:lnTo>
                    <a:lnTo>
                      <a:pt x="1" y="870"/>
                    </a:lnTo>
                    <a:lnTo>
                      <a:pt x="0" y="864"/>
                    </a:lnTo>
                    <a:lnTo>
                      <a:pt x="0" y="478"/>
                    </a:lnTo>
                    <a:lnTo>
                      <a:pt x="4" y="422"/>
                    </a:lnTo>
                    <a:lnTo>
                      <a:pt x="13" y="368"/>
                    </a:lnTo>
                    <a:lnTo>
                      <a:pt x="29" y="317"/>
                    </a:lnTo>
                    <a:lnTo>
                      <a:pt x="49" y="268"/>
                    </a:lnTo>
                    <a:lnTo>
                      <a:pt x="75" y="221"/>
                    </a:lnTo>
                    <a:lnTo>
                      <a:pt x="105" y="179"/>
                    </a:lnTo>
                    <a:lnTo>
                      <a:pt x="140" y="139"/>
                    </a:lnTo>
                    <a:lnTo>
                      <a:pt x="179" y="105"/>
                    </a:lnTo>
                    <a:lnTo>
                      <a:pt x="221" y="75"/>
                    </a:lnTo>
                    <a:lnTo>
                      <a:pt x="266" y="48"/>
                    </a:lnTo>
                    <a:lnTo>
                      <a:pt x="315" y="27"/>
                    </a:lnTo>
                    <a:lnTo>
                      <a:pt x="367" y="12"/>
                    </a:lnTo>
                    <a:lnTo>
                      <a:pt x="419" y="3"/>
                    </a:lnTo>
                    <a:lnTo>
                      <a:pt x="4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6" name="Freeform 15"/>
              <p:cNvSpPr>
                <a:spLocks/>
              </p:cNvSpPr>
              <p:nvPr/>
            </p:nvSpPr>
            <p:spPr bwMode="auto">
              <a:xfrm>
                <a:off x="1962151" y="5676900"/>
                <a:ext cx="333375" cy="260350"/>
              </a:xfrm>
              <a:custGeom>
                <a:avLst/>
                <a:gdLst>
                  <a:gd name="T0" fmla="*/ 474 w 1262"/>
                  <a:gd name="T1" fmla="*/ 0 h 984"/>
                  <a:gd name="T2" fmla="*/ 789 w 1262"/>
                  <a:gd name="T3" fmla="*/ 0 h 984"/>
                  <a:gd name="T4" fmla="*/ 844 w 1262"/>
                  <a:gd name="T5" fmla="*/ 4 h 984"/>
                  <a:gd name="T6" fmla="*/ 896 w 1262"/>
                  <a:gd name="T7" fmla="*/ 13 h 984"/>
                  <a:gd name="T8" fmla="*/ 948 w 1262"/>
                  <a:gd name="T9" fmla="*/ 28 h 984"/>
                  <a:gd name="T10" fmla="*/ 996 w 1262"/>
                  <a:gd name="T11" fmla="*/ 49 h 984"/>
                  <a:gd name="T12" fmla="*/ 1042 w 1262"/>
                  <a:gd name="T13" fmla="*/ 74 h 984"/>
                  <a:gd name="T14" fmla="*/ 1084 w 1262"/>
                  <a:gd name="T15" fmla="*/ 105 h 984"/>
                  <a:gd name="T16" fmla="*/ 1123 w 1262"/>
                  <a:gd name="T17" fmla="*/ 140 h 984"/>
                  <a:gd name="T18" fmla="*/ 1158 w 1262"/>
                  <a:gd name="T19" fmla="*/ 179 h 984"/>
                  <a:gd name="T20" fmla="*/ 1189 w 1262"/>
                  <a:gd name="T21" fmla="*/ 222 h 984"/>
                  <a:gd name="T22" fmla="*/ 1214 w 1262"/>
                  <a:gd name="T23" fmla="*/ 268 h 984"/>
                  <a:gd name="T24" fmla="*/ 1234 w 1262"/>
                  <a:gd name="T25" fmla="*/ 316 h 984"/>
                  <a:gd name="T26" fmla="*/ 1249 w 1262"/>
                  <a:gd name="T27" fmla="*/ 368 h 984"/>
                  <a:gd name="T28" fmla="*/ 1258 w 1262"/>
                  <a:gd name="T29" fmla="*/ 421 h 984"/>
                  <a:gd name="T30" fmla="*/ 1262 w 1262"/>
                  <a:gd name="T31" fmla="*/ 478 h 984"/>
                  <a:gd name="T32" fmla="*/ 1262 w 1262"/>
                  <a:gd name="T33" fmla="*/ 865 h 984"/>
                  <a:gd name="T34" fmla="*/ 1260 w 1262"/>
                  <a:gd name="T35" fmla="*/ 865 h 984"/>
                  <a:gd name="T36" fmla="*/ 1234 w 1262"/>
                  <a:gd name="T37" fmla="*/ 877 h 984"/>
                  <a:gd name="T38" fmla="*/ 1230 w 1262"/>
                  <a:gd name="T39" fmla="*/ 880 h 984"/>
                  <a:gd name="T40" fmla="*/ 1218 w 1262"/>
                  <a:gd name="T41" fmla="*/ 885 h 984"/>
                  <a:gd name="T42" fmla="*/ 1201 w 1262"/>
                  <a:gd name="T43" fmla="*/ 892 h 984"/>
                  <a:gd name="T44" fmla="*/ 1178 w 1262"/>
                  <a:gd name="T45" fmla="*/ 902 h 984"/>
                  <a:gd name="T46" fmla="*/ 1151 w 1262"/>
                  <a:gd name="T47" fmla="*/ 911 h 984"/>
                  <a:gd name="T48" fmla="*/ 1118 w 1262"/>
                  <a:gd name="T49" fmla="*/ 922 h 984"/>
                  <a:gd name="T50" fmla="*/ 1080 w 1262"/>
                  <a:gd name="T51" fmla="*/ 933 h 984"/>
                  <a:gd name="T52" fmla="*/ 1036 w 1262"/>
                  <a:gd name="T53" fmla="*/ 944 h 984"/>
                  <a:gd name="T54" fmla="*/ 987 w 1262"/>
                  <a:gd name="T55" fmla="*/ 955 h 984"/>
                  <a:gd name="T56" fmla="*/ 934 w 1262"/>
                  <a:gd name="T57" fmla="*/ 964 h 984"/>
                  <a:gd name="T58" fmla="*/ 876 w 1262"/>
                  <a:gd name="T59" fmla="*/ 972 h 984"/>
                  <a:gd name="T60" fmla="*/ 813 w 1262"/>
                  <a:gd name="T61" fmla="*/ 978 h 984"/>
                  <a:gd name="T62" fmla="*/ 744 w 1262"/>
                  <a:gd name="T63" fmla="*/ 982 h 984"/>
                  <a:gd name="T64" fmla="*/ 672 w 1262"/>
                  <a:gd name="T65" fmla="*/ 984 h 984"/>
                  <a:gd name="T66" fmla="*/ 603 w 1262"/>
                  <a:gd name="T67" fmla="*/ 982 h 984"/>
                  <a:gd name="T68" fmla="*/ 531 w 1262"/>
                  <a:gd name="T69" fmla="*/ 979 h 984"/>
                  <a:gd name="T70" fmla="*/ 455 w 1262"/>
                  <a:gd name="T71" fmla="*/ 971 h 984"/>
                  <a:gd name="T72" fmla="*/ 376 w 1262"/>
                  <a:gd name="T73" fmla="*/ 960 h 984"/>
                  <a:gd name="T74" fmla="*/ 294 w 1262"/>
                  <a:gd name="T75" fmla="*/ 947 h 984"/>
                  <a:gd name="T76" fmla="*/ 208 w 1262"/>
                  <a:gd name="T77" fmla="*/ 928 h 984"/>
                  <a:gd name="T78" fmla="*/ 120 w 1262"/>
                  <a:gd name="T79" fmla="*/ 906 h 984"/>
                  <a:gd name="T80" fmla="*/ 28 w 1262"/>
                  <a:gd name="T81" fmla="*/ 879 h 984"/>
                  <a:gd name="T82" fmla="*/ 1 w 1262"/>
                  <a:gd name="T83" fmla="*/ 870 h 984"/>
                  <a:gd name="T84" fmla="*/ 0 w 1262"/>
                  <a:gd name="T85" fmla="*/ 865 h 984"/>
                  <a:gd name="T86" fmla="*/ 0 w 1262"/>
                  <a:gd name="T87" fmla="*/ 478 h 984"/>
                  <a:gd name="T88" fmla="*/ 3 w 1262"/>
                  <a:gd name="T89" fmla="*/ 421 h 984"/>
                  <a:gd name="T90" fmla="*/ 12 w 1262"/>
                  <a:gd name="T91" fmla="*/ 368 h 984"/>
                  <a:gd name="T92" fmla="*/ 28 w 1262"/>
                  <a:gd name="T93" fmla="*/ 316 h 984"/>
                  <a:gd name="T94" fmla="*/ 49 w 1262"/>
                  <a:gd name="T95" fmla="*/ 268 h 984"/>
                  <a:gd name="T96" fmla="*/ 74 w 1262"/>
                  <a:gd name="T97" fmla="*/ 222 h 984"/>
                  <a:gd name="T98" fmla="*/ 105 w 1262"/>
                  <a:gd name="T99" fmla="*/ 179 h 984"/>
                  <a:gd name="T100" fmla="*/ 139 w 1262"/>
                  <a:gd name="T101" fmla="*/ 140 h 984"/>
                  <a:gd name="T102" fmla="*/ 178 w 1262"/>
                  <a:gd name="T103" fmla="*/ 105 h 984"/>
                  <a:gd name="T104" fmla="*/ 221 w 1262"/>
                  <a:gd name="T105" fmla="*/ 74 h 984"/>
                  <a:gd name="T106" fmla="*/ 266 w 1262"/>
                  <a:gd name="T107" fmla="*/ 49 h 984"/>
                  <a:gd name="T108" fmla="*/ 315 w 1262"/>
                  <a:gd name="T109" fmla="*/ 28 h 984"/>
                  <a:gd name="T110" fmla="*/ 366 w 1262"/>
                  <a:gd name="T111" fmla="*/ 13 h 984"/>
                  <a:gd name="T112" fmla="*/ 419 w 1262"/>
                  <a:gd name="T113" fmla="*/ 4 h 984"/>
                  <a:gd name="T114" fmla="*/ 474 w 1262"/>
                  <a:gd name="T115" fmla="*/ 0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2" h="984">
                    <a:moveTo>
                      <a:pt x="474" y="0"/>
                    </a:moveTo>
                    <a:lnTo>
                      <a:pt x="789" y="0"/>
                    </a:lnTo>
                    <a:lnTo>
                      <a:pt x="844" y="4"/>
                    </a:lnTo>
                    <a:lnTo>
                      <a:pt x="896" y="13"/>
                    </a:lnTo>
                    <a:lnTo>
                      <a:pt x="948" y="28"/>
                    </a:lnTo>
                    <a:lnTo>
                      <a:pt x="996" y="49"/>
                    </a:lnTo>
                    <a:lnTo>
                      <a:pt x="1042" y="74"/>
                    </a:lnTo>
                    <a:lnTo>
                      <a:pt x="1084" y="105"/>
                    </a:lnTo>
                    <a:lnTo>
                      <a:pt x="1123" y="140"/>
                    </a:lnTo>
                    <a:lnTo>
                      <a:pt x="1158" y="179"/>
                    </a:lnTo>
                    <a:lnTo>
                      <a:pt x="1189" y="222"/>
                    </a:lnTo>
                    <a:lnTo>
                      <a:pt x="1214" y="268"/>
                    </a:lnTo>
                    <a:lnTo>
                      <a:pt x="1234" y="316"/>
                    </a:lnTo>
                    <a:lnTo>
                      <a:pt x="1249" y="368"/>
                    </a:lnTo>
                    <a:lnTo>
                      <a:pt x="1258" y="421"/>
                    </a:lnTo>
                    <a:lnTo>
                      <a:pt x="1262" y="478"/>
                    </a:lnTo>
                    <a:lnTo>
                      <a:pt x="1262" y="865"/>
                    </a:lnTo>
                    <a:lnTo>
                      <a:pt x="1260" y="865"/>
                    </a:lnTo>
                    <a:lnTo>
                      <a:pt x="1234" y="877"/>
                    </a:lnTo>
                    <a:lnTo>
                      <a:pt x="1230" y="880"/>
                    </a:lnTo>
                    <a:lnTo>
                      <a:pt x="1218" y="885"/>
                    </a:lnTo>
                    <a:lnTo>
                      <a:pt x="1201" y="892"/>
                    </a:lnTo>
                    <a:lnTo>
                      <a:pt x="1178" y="902"/>
                    </a:lnTo>
                    <a:lnTo>
                      <a:pt x="1151" y="911"/>
                    </a:lnTo>
                    <a:lnTo>
                      <a:pt x="1118" y="922"/>
                    </a:lnTo>
                    <a:lnTo>
                      <a:pt x="1080" y="933"/>
                    </a:lnTo>
                    <a:lnTo>
                      <a:pt x="1036" y="944"/>
                    </a:lnTo>
                    <a:lnTo>
                      <a:pt x="987" y="955"/>
                    </a:lnTo>
                    <a:lnTo>
                      <a:pt x="934" y="964"/>
                    </a:lnTo>
                    <a:lnTo>
                      <a:pt x="876" y="972"/>
                    </a:lnTo>
                    <a:lnTo>
                      <a:pt x="813" y="978"/>
                    </a:lnTo>
                    <a:lnTo>
                      <a:pt x="744" y="982"/>
                    </a:lnTo>
                    <a:lnTo>
                      <a:pt x="672" y="984"/>
                    </a:lnTo>
                    <a:lnTo>
                      <a:pt x="603" y="982"/>
                    </a:lnTo>
                    <a:lnTo>
                      <a:pt x="531" y="979"/>
                    </a:lnTo>
                    <a:lnTo>
                      <a:pt x="455" y="971"/>
                    </a:lnTo>
                    <a:lnTo>
                      <a:pt x="376" y="960"/>
                    </a:lnTo>
                    <a:lnTo>
                      <a:pt x="294" y="947"/>
                    </a:lnTo>
                    <a:lnTo>
                      <a:pt x="208" y="928"/>
                    </a:lnTo>
                    <a:lnTo>
                      <a:pt x="120" y="906"/>
                    </a:lnTo>
                    <a:lnTo>
                      <a:pt x="28" y="879"/>
                    </a:lnTo>
                    <a:lnTo>
                      <a:pt x="1" y="870"/>
                    </a:lnTo>
                    <a:lnTo>
                      <a:pt x="0" y="865"/>
                    </a:lnTo>
                    <a:lnTo>
                      <a:pt x="0" y="478"/>
                    </a:lnTo>
                    <a:lnTo>
                      <a:pt x="3" y="421"/>
                    </a:lnTo>
                    <a:lnTo>
                      <a:pt x="12" y="368"/>
                    </a:lnTo>
                    <a:lnTo>
                      <a:pt x="28" y="316"/>
                    </a:lnTo>
                    <a:lnTo>
                      <a:pt x="49" y="268"/>
                    </a:lnTo>
                    <a:lnTo>
                      <a:pt x="74" y="222"/>
                    </a:lnTo>
                    <a:lnTo>
                      <a:pt x="105" y="179"/>
                    </a:lnTo>
                    <a:lnTo>
                      <a:pt x="139" y="140"/>
                    </a:lnTo>
                    <a:lnTo>
                      <a:pt x="178" y="105"/>
                    </a:lnTo>
                    <a:lnTo>
                      <a:pt x="221" y="74"/>
                    </a:lnTo>
                    <a:lnTo>
                      <a:pt x="266" y="49"/>
                    </a:lnTo>
                    <a:lnTo>
                      <a:pt x="315" y="28"/>
                    </a:lnTo>
                    <a:lnTo>
                      <a:pt x="366" y="13"/>
                    </a:lnTo>
                    <a:lnTo>
                      <a:pt x="419" y="4"/>
                    </a:lnTo>
                    <a:lnTo>
                      <a:pt x="4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7" name="Freeform 16"/>
              <p:cNvSpPr>
                <a:spLocks/>
              </p:cNvSpPr>
              <p:nvPr/>
            </p:nvSpPr>
            <p:spPr bwMode="auto">
              <a:xfrm>
                <a:off x="1697038" y="5275263"/>
                <a:ext cx="195263" cy="196850"/>
              </a:xfrm>
              <a:custGeom>
                <a:avLst/>
                <a:gdLst>
                  <a:gd name="T0" fmla="*/ 370 w 740"/>
                  <a:gd name="T1" fmla="*/ 0 h 746"/>
                  <a:gd name="T2" fmla="*/ 419 w 740"/>
                  <a:gd name="T3" fmla="*/ 4 h 746"/>
                  <a:gd name="T4" fmla="*/ 468 w 740"/>
                  <a:gd name="T5" fmla="*/ 13 h 746"/>
                  <a:gd name="T6" fmla="*/ 513 w 740"/>
                  <a:gd name="T7" fmla="*/ 29 h 746"/>
                  <a:gd name="T8" fmla="*/ 556 w 740"/>
                  <a:gd name="T9" fmla="*/ 50 h 746"/>
                  <a:gd name="T10" fmla="*/ 595 w 740"/>
                  <a:gd name="T11" fmla="*/ 76 h 746"/>
                  <a:gd name="T12" fmla="*/ 630 w 740"/>
                  <a:gd name="T13" fmla="*/ 108 h 746"/>
                  <a:gd name="T14" fmla="*/ 661 w 740"/>
                  <a:gd name="T15" fmla="*/ 142 h 746"/>
                  <a:gd name="T16" fmla="*/ 687 w 740"/>
                  <a:gd name="T17" fmla="*/ 181 h 746"/>
                  <a:gd name="T18" fmla="*/ 709 w 740"/>
                  <a:gd name="T19" fmla="*/ 224 h 746"/>
                  <a:gd name="T20" fmla="*/ 725 w 740"/>
                  <a:gd name="T21" fmla="*/ 269 h 746"/>
                  <a:gd name="T22" fmla="*/ 736 w 740"/>
                  <a:gd name="T23" fmla="*/ 318 h 746"/>
                  <a:gd name="T24" fmla="*/ 740 w 740"/>
                  <a:gd name="T25" fmla="*/ 367 h 746"/>
                  <a:gd name="T26" fmla="*/ 698 w 740"/>
                  <a:gd name="T27" fmla="*/ 397 h 746"/>
                  <a:gd name="T28" fmla="*/ 660 w 740"/>
                  <a:gd name="T29" fmla="*/ 432 h 746"/>
                  <a:gd name="T30" fmla="*/ 626 w 740"/>
                  <a:gd name="T31" fmla="*/ 470 h 746"/>
                  <a:gd name="T32" fmla="*/ 595 w 740"/>
                  <a:gd name="T33" fmla="*/ 513 h 746"/>
                  <a:gd name="T34" fmla="*/ 569 w 740"/>
                  <a:gd name="T35" fmla="*/ 558 h 746"/>
                  <a:gd name="T36" fmla="*/ 550 w 740"/>
                  <a:gd name="T37" fmla="*/ 606 h 746"/>
                  <a:gd name="T38" fmla="*/ 535 w 740"/>
                  <a:gd name="T39" fmla="*/ 657 h 746"/>
                  <a:gd name="T40" fmla="*/ 526 w 740"/>
                  <a:gd name="T41" fmla="*/ 711 h 746"/>
                  <a:gd name="T42" fmla="*/ 490 w 740"/>
                  <a:gd name="T43" fmla="*/ 726 h 746"/>
                  <a:gd name="T44" fmla="*/ 451 w 740"/>
                  <a:gd name="T45" fmla="*/ 737 h 746"/>
                  <a:gd name="T46" fmla="*/ 411 w 740"/>
                  <a:gd name="T47" fmla="*/ 744 h 746"/>
                  <a:gd name="T48" fmla="*/ 370 w 740"/>
                  <a:gd name="T49" fmla="*/ 746 h 746"/>
                  <a:gd name="T50" fmla="*/ 320 w 740"/>
                  <a:gd name="T51" fmla="*/ 742 h 746"/>
                  <a:gd name="T52" fmla="*/ 272 w 740"/>
                  <a:gd name="T53" fmla="*/ 733 h 746"/>
                  <a:gd name="T54" fmla="*/ 226 w 740"/>
                  <a:gd name="T55" fmla="*/ 717 h 746"/>
                  <a:gd name="T56" fmla="*/ 183 w 740"/>
                  <a:gd name="T57" fmla="*/ 695 h 746"/>
                  <a:gd name="T58" fmla="*/ 143 w 740"/>
                  <a:gd name="T59" fmla="*/ 668 h 746"/>
                  <a:gd name="T60" fmla="*/ 108 w 740"/>
                  <a:gd name="T61" fmla="*/ 637 h 746"/>
                  <a:gd name="T62" fmla="*/ 77 w 740"/>
                  <a:gd name="T63" fmla="*/ 602 h 746"/>
                  <a:gd name="T64" fmla="*/ 51 w 740"/>
                  <a:gd name="T65" fmla="*/ 561 h 746"/>
                  <a:gd name="T66" fmla="*/ 29 w 740"/>
                  <a:gd name="T67" fmla="*/ 518 h 746"/>
                  <a:gd name="T68" fmla="*/ 13 w 740"/>
                  <a:gd name="T69" fmla="*/ 472 h 746"/>
                  <a:gd name="T70" fmla="*/ 4 w 740"/>
                  <a:gd name="T71" fmla="*/ 424 h 746"/>
                  <a:gd name="T72" fmla="*/ 0 w 740"/>
                  <a:gd name="T73" fmla="*/ 373 h 746"/>
                  <a:gd name="T74" fmla="*/ 4 w 740"/>
                  <a:gd name="T75" fmla="*/ 322 h 746"/>
                  <a:gd name="T76" fmla="*/ 13 w 740"/>
                  <a:gd name="T77" fmla="*/ 274 h 746"/>
                  <a:gd name="T78" fmla="*/ 29 w 740"/>
                  <a:gd name="T79" fmla="*/ 228 h 746"/>
                  <a:gd name="T80" fmla="*/ 51 w 740"/>
                  <a:gd name="T81" fmla="*/ 185 h 746"/>
                  <a:gd name="T82" fmla="*/ 77 w 740"/>
                  <a:gd name="T83" fmla="*/ 146 h 746"/>
                  <a:gd name="T84" fmla="*/ 108 w 740"/>
                  <a:gd name="T85" fmla="*/ 110 h 746"/>
                  <a:gd name="T86" fmla="*/ 143 w 740"/>
                  <a:gd name="T87" fmla="*/ 78 h 746"/>
                  <a:gd name="T88" fmla="*/ 183 w 740"/>
                  <a:gd name="T89" fmla="*/ 51 h 746"/>
                  <a:gd name="T90" fmla="*/ 226 w 740"/>
                  <a:gd name="T91" fmla="*/ 29 h 746"/>
                  <a:gd name="T92" fmla="*/ 272 w 740"/>
                  <a:gd name="T93" fmla="*/ 13 h 746"/>
                  <a:gd name="T94" fmla="*/ 320 w 740"/>
                  <a:gd name="T95" fmla="*/ 4 h 746"/>
                  <a:gd name="T96" fmla="*/ 370 w 740"/>
                  <a:gd name="T97" fmla="*/ 0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0" h="746">
                    <a:moveTo>
                      <a:pt x="370" y="0"/>
                    </a:moveTo>
                    <a:lnTo>
                      <a:pt x="419" y="4"/>
                    </a:lnTo>
                    <a:lnTo>
                      <a:pt x="468" y="13"/>
                    </a:lnTo>
                    <a:lnTo>
                      <a:pt x="513" y="29"/>
                    </a:lnTo>
                    <a:lnTo>
                      <a:pt x="556" y="50"/>
                    </a:lnTo>
                    <a:lnTo>
                      <a:pt x="595" y="76"/>
                    </a:lnTo>
                    <a:lnTo>
                      <a:pt x="630" y="108"/>
                    </a:lnTo>
                    <a:lnTo>
                      <a:pt x="661" y="142"/>
                    </a:lnTo>
                    <a:lnTo>
                      <a:pt x="687" y="181"/>
                    </a:lnTo>
                    <a:lnTo>
                      <a:pt x="709" y="224"/>
                    </a:lnTo>
                    <a:lnTo>
                      <a:pt x="725" y="269"/>
                    </a:lnTo>
                    <a:lnTo>
                      <a:pt x="736" y="318"/>
                    </a:lnTo>
                    <a:lnTo>
                      <a:pt x="740" y="367"/>
                    </a:lnTo>
                    <a:lnTo>
                      <a:pt x="698" y="397"/>
                    </a:lnTo>
                    <a:lnTo>
                      <a:pt x="660" y="432"/>
                    </a:lnTo>
                    <a:lnTo>
                      <a:pt x="626" y="470"/>
                    </a:lnTo>
                    <a:lnTo>
                      <a:pt x="595" y="513"/>
                    </a:lnTo>
                    <a:lnTo>
                      <a:pt x="569" y="558"/>
                    </a:lnTo>
                    <a:lnTo>
                      <a:pt x="550" y="606"/>
                    </a:lnTo>
                    <a:lnTo>
                      <a:pt x="535" y="657"/>
                    </a:lnTo>
                    <a:lnTo>
                      <a:pt x="526" y="711"/>
                    </a:lnTo>
                    <a:lnTo>
                      <a:pt x="490" y="726"/>
                    </a:lnTo>
                    <a:lnTo>
                      <a:pt x="451" y="737"/>
                    </a:lnTo>
                    <a:lnTo>
                      <a:pt x="411" y="744"/>
                    </a:lnTo>
                    <a:lnTo>
                      <a:pt x="370" y="746"/>
                    </a:lnTo>
                    <a:lnTo>
                      <a:pt x="320" y="742"/>
                    </a:lnTo>
                    <a:lnTo>
                      <a:pt x="272" y="733"/>
                    </a:lnTo>
                    <a:lnTo>
                      <a:pt x="226" y="717"/>
                    </a:lnTo>
                    <a:lnTo>
                      <a:pt x="183" y="695"/>
                    </a:lnTo>
                    <a:lnTo>
                      <a:pt x="143" y="668"/>
                    </a:lnTo>
                    <a:lnTo>
                      <a:pt x="108" y="637"/>
                    </a:lnTo>
                    <a:lnTo>
                      <a:pt x="77" y="602"/>
                    </a:lnTo>
                    <a:lnTo>
                      <a:pt x="51" y="561"/>
                    </a:lnTo>
                    <a:lnTo>
                      <a:pt x="29" y="518"/>
                    </a:lnTo>
                    <a:lnTo>
                      <a:pt x="13" y="472"/>
                    </a:lnTo>
                    <a:lnTo>
                      <a:pt x="4" y="424"/>
                    </a:lnTo>
                    <a:lnTo>
                      <a:pt x="0" y="373"/>
                    </a:lnTo>
                    <a:lnTo>
                      <a:pt x="4" y="322"/>
                    </a:lnTo>
                    <a:lnTo>
                      <a:pt x="13" y="274"/>
                    </a:lnTo>
                    <a:lnTo>
                      <a:pt x="29" y="228"/>
                    </a:lnTo>
                    <a:lnTo>
                      <a:pt x="51" y="185"/>
                    </a:lnTo>
                    <a:lnTo>
                      <a:pt x="77" y="146"/>
                    </a:lnTo>
                    <a:lnTo>
                      <a:pt x="108" y="110"/>
                    </a:lnTo>
                    <a:lnTo>
                      <a:pt x="143" y="78"/>
                    </a:lnTo>
                    <a:lnTo>
                      <a:pt x="183" y="51"/>
                    </a:lnTo>
                    <a:lnTo>
                      <a:pt x="226" y="29"/>
                    </a:lnTo>
                    <a:lnTo>
                      <a:pt x="272" y="13"/>
                    </a:lnTo>
                    <a:lnTo>
                      <a:pt x="320" y="4"/>
                    </a:lnTo>
                    <a:lnTo>
                      <a:pt x="3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8" name="Freeform 17"/>
              <p:cNvSpPr>
                <a:spLocks/>
              </p:cNvSpPr>
              <p:nvPr/>
            </p:nvSpPr>
            <p:spPr bwMode="auto">
              <a:xfrm>
                <a:off x="1627188" y="5478463"/>
                <a:ext cx="244475" cy="260350"/>
              </a:xfrm>
              <a:custGeom>
                <a:avLst/>
                <a:gdLst>
                  <a:gd name="T0" fmla="*/ 474 w 927"/>
                  <a:gd name="T1" fmla="*/ 0 h 984"/>
                  <a:gd name="T2" fmla="*/ 786 w 927"/>
                  <a:gd name="T3" fmla="*/ 0 h 984"/>
                  <a:gd name="T4" fmla="*/ 790 w 927"/>
                  <a:gd name="T5" fmla="*/ 53 h 984"/>
                  <a:gd name="T6" fmla="*/ 801 w 927"/>
                  <a:gd name="T7" fmla="*/ 105 h 984"/>
                  <a:gd name="T8" fmla="*/ 816 w 927"/>
                  <a:gd name="T9" fmla="*/ 154 h 984"/>
                  <a:gd name="T10" fmla="*/ 837 w 927"/>
                  <a:gd name="T11" fmla="*/ 200 h 984"/>
                  <a:gd name="T12" fmla="*/ 863 w 927"/>
                  <a:gd name="T13" fmla="*/ 244 h 984"/>
                  <a:gd name="T14" fmla="*/ 892 w 927"/>
                  <a:gd name="T15" fmla="*/ 284 h 984"/>
                  <a:gd name="T16" fmla="*/ 927 w 927"/>
                  <a:gd name="T17" fmla="*/ 321 h 984"/>
                  <a:gd name="T18" fmla="*/ 869 w 927"/>
                  <a:gd name="T19" fmla="*/ 341 h 984"/>
                  <a:gd name="T20" fmla="*/ 816 w 927"/>
                  <a:gd name="T21" fmla="*/ 367 h 984"/>
                  <a:gd name="T22" fmla="*/ 765 w 927"/>
                  <a:gd name="T23" fmla="*/ 398 h 984"/>
                  <a:gd name="T24" fmla="*/ 719 w 927"/>
                  <a:gd name="T25" fmla="*/ 435 h 984"/>
                  <a:gd name="T26" fmla="*/ 676 w 927"/>
                  <a:gd name="T27" fmla="*/ 477 h 984"/>
                  <a:gd name="T28" fmla="*/ 638 w 927"/>
                  <a:gd name="T29" fmla="*/ 522 h 984"/>
                  <a:gd name="T30" fmla="*/ 605 w 927"/>
                  <a:gd name="T31" fmla="*/ 571 h 984"/>
                  <a:gd name="T32" fmla="*/ 577 w 927"/>
                  <a:gd name="T33" fmla="*/ 625 h 984"/>
                  <a:gd name="T34" fmla="*/ 554 w 927"/>
                  <a:gd name="T35" fmla="*/ 681 h 984"/>
                  <a:gd name="T36" fmla="*/ 538 w 927"/>
                  <a:gd name="T37" fmla="*/ 740 h 984"/>
                  <a:gd name="T38" fmla="*/ 528 w 927"/>
                  <a:gd name="T39" fmla="*/ 801 h 984"/>
                  <a:gd name="T40" fmla="*/ 525 w 927"/>
                  <a:gd name="T41" fmla="*/ 863 h 984"/>
                  <a:gd name="T42" fmla="*/ 525 w 927"/>
                  <a:gd name="T43" fmla="*/ 984 h 984"/>
                  <a:gd name="T44" fmla="*/ 456 w 927"/>
                  <a:gd name="T45" fmla="*/ 979 h 984"/>
                  <a:gd name="T46" fmla="*/ 392 w 927"/>
                  <a:gd name="T47" fmla="*/ 973 h 984"/>
                  <a:gd name="T48" fmla="*/ 332 w 927"/>
                  <a:gd name="T49" fmla="*/ 965 h 984"/>
                  <a:gd name="T50" fmla="*/ 278 w 927"/>
                  <a:gd name="T51" fmla="*/ 956 h 984"/>
                  <a:gd name="T52" fmla="*/ 229 w 927"/>
                  <a:gd name="T53" fmla="*/ 945 h 984"/>
                  <a:gd name="T54" fmla="*/ 184 w 927"/>
                  <a:gd name="T55" fmla="*/ 934 h 984"/>
                  <a:gd name="T56" fmla="*/ 145 w 927"/>
                  <a:gd name="T57" fmla="*/ 922 h 984"/>
                  <a:gd name="T58" fmla="*/ 112 w 927"/>
                  <a:gd name="T59" fmla="*/ 912 h 984"/>
                  <a:gd name="T60" fmla="*/ 84 w 927"/>
                  <a:gd name="T61" fmla="*/ 902 h 984"/>
                  <a:gd name="T62" fmla="*/ 62 w 927"/>
                  <a:gd name="T63" fmla="*/ 893 h 984"/>
                  <a:gd name="T64" fmla="*/ 45 w 927"/>
                  <a:gd name="T65" fmla="*/ 885 h 984"/>
                  <a:gd name="T66" fmla="*/ 33 w 927"/>
                  <a:gd name="T67" fmla="*/ 881 h 984"/>
                  <a:gd name="T68" fmla="*/ 27 w 927"/>
                  <a:gd name="T69" fmla="*/ 877 h 984"/>
                  <a:gd name="T70" fmla="*/ 2 w 927"/>
                  <a:gd name="T71" fmla="*/ 865 h 984"/>
                  <a:gd name="T72" fmla="*/ 0 w 927"/>
                  <a:gd name="T73" fmla="*/ 865 h 984"/>
                  <a:gd name="T74" fmla="*/ 0 w 927"/>
                  <a:gd name="T75" fmla="*/ 478 h 984"/>
                  <a:gd name="T76" fmla="*/ 3 w 927"/>
                  <a:gd name="T77" fmla="*/ 423 h 984"/>
                  <a:gd name="T78" fmla="*/ 13 w 927"/>
                  <a:gd name="T79" fmla="*/ 368 h 984"/>
                  <a:gd name="T80" fmla="*/ 27 w 927"/>
                  <a:gd name="T81" fmla="*/ 318 h 984"/>
                  <a:gd name="T82" fmla="*/ 48 w 927"/>
                  <a:gd name="T83" fmla="*/ 268 h 984"/>
                  <a:gd name="T84" fmla="*/ 73 w 927"/>
                  <a:gd name="T85" fmla="*/ 222 h 984"/>
                  <a:gd name="T86" fmla="*/ 104 w 927"/>
                  <a:gd name="T87" fmla="*/ 179 h 984"/>
                  <a:gd name="T88" fmla="*/ 139 w 927"/>
                  <a:gd name="T89" fmla="*/ 141 h 984"/>
                  <a:gd name="T90" fmla="*/ 178 w 927"/>
                  <a:gd name="T91" fmla="*/ 105 h 984"/>
                  <a:gd name="T92" fmla="*/ 220 w 927"/>
                  <a:gd name="T93" fmla="*/ 75 h 984"/>
                  <a:gd name="T94" fmla="*/ 266 w 927"/>
                  <a:gd name="T95" fmla="*/ 49 h 984"/>
                  <a:gd name="T96" fmla="*/ 314 w 927"/>
                  <a:gd name="T97" fmla="*/ 28 h 984"/>
                  <a:gd name="T98" fmla="*/ 365 w 927"/>
                  <a:gd name="T99" fmla="*/ 13 h 984"/>
                  <a:gd name="T100" fmla="*/ 419 w 927"/>
                  <a:gd name="T101" fmla="*/ 4 h 984"/>
                  <a:gd name="T102" fmla="*/ 474 w 927"/>
                  <a:gd name="T103" fmla="*/ 0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7" h="984">
                    <a:moveTo>
                      <a:pt x="474" y="0"/>
                    </a:moveTo>
                    <a:lnTo>
                      <a:pt x="786" y="0"/>
                    </a:lnTo>
                    <a:lnTo>
                      <a:pt x="790" y="53"/>
                    </a:lnTo>
                    <a:lnTo>
                      <a:pt x="801" y="105"/>
                    </a:lnTo>
                    <a:lnTo>
                      <a:pt x="816" y="154"/>
                    </a:lnTo>
                    <a:lnTo>
                      <a:pt x="837" y="200"/>
                    </a:lnTo>
                    <a:lnTo>
                      <a:pt x="863" y="244"/>
                    </a:lnTo>
                    <a:lnTo>
                      <a:pt x="892" y="284"/>
                    </a:lnTo>
                    <a:lnTo>
                      <a:pt x="927" y="321"/>
                    </a:lnTo>
                    <a:lnTo>
                      <a:pt x="869" y="341"/>
                    </a:lnTo>
                    <a:lnTo>
                      <a:pt x="816" y="367"/>
                    </a:lnTo>
                    <a:lnTo>
                      <a:pt x="765" y="398"/>
                    </a:lnTo>
                    <a:lnTo>
                      <a:pt x="719" y="435"/>
                    </a:lnTo>
                    <a:lnTo>
                      <a:pt x="676" y="477"/>
                    </a:lnTo>
                    <a:lnTo>
                      <a:pt x="638" y="522"/>
                    </a:lnTo>
                    <a:lnTo>
                      <a:pt x="605" y="571"/>
                    </a:lnTo>
                    <a:lnTo>
                      <a:pt x="577" y="625"/>
                    </a:lnTo>
                    <a:lnTo>
                      <a:pt x="554" y="681"/>
                    </a:lnTo>
                    <a:lnTo>
                      <a:pt x="538" y="740"/>
                    </a:lnTo>
                    <a:lnTo>
                      <a:pt x="528" y="801"/>
                    </a:lnTo>
                    <a:lnTo>
                      <a:pt x="525" y="863"/>
                    </a:lnTo>
                    <a:lnTo>
                      <a:pt x="525" y="984"/>
                    </a:lnTo>
                    <a:lnTo>
                      <a:pt x="456" y="979"/>
                    </a:lnTo>
                    <a:lnTo>
                      <a:pt x="392" y="973"/>
                    </a:lnTo>
                    <a:lnTo>
                      <a:pt x="332" y="965"/>
                    </a:lnTo>
                    <a:lnTo>
                      <a:pt x="278" y="956"/>
                    </a:lnTo>
                    <a:lnTo>
                      <a:pt x="229" y="945"/>
                    </a:lnTo>
                    <a:lnTo>
                      <a:pt x="184" y="934"/>
                    </a:lnTo>
                    <a:lnTo>
                      <a:pt x="145" y="922"/>
                    </a:lnTo>
                    <a:lnTo>
                      <a:pt x="112" y="912"/>
                    </a:lnTo>
                    <a:lnTo>
                      <a:pt x="84" y="902"/>
                    </a:lnTo>
                    <a:lnTo>
                      <a:pt x="62" y="893"/>
                    </a:lnTo>
                    <a:lnTo>
                      <a:pt x="45" y="885"/>
                    </a:lnTo>
                    <a:lnTo>
                      <a:pt x="33" y="881"/>
                    </a:lnTo>
                    <a:lnTo>
                      <a:pt x="27" y="877"/>
                    </a:lnTo>
                    <a:lnTo>
                      <a:pt x="2" y="865"/>
                    </a:lnTo>
                    <a:lnTo>
                      <a:pt x="0" y="865"/>
                    </a:lnTo>
                    <a:lnTo>
                      <a:pt x="0" y="478"/>
                    </a:lnTo>
                    <a:lnTo>
                      <a:pt x="3" y="423"/>
                    </a:lnTo>
                    <a:lnTo>
                      <a:pt x="13" y="368"/>
                    </a:lnTo>
                    <a:lnTo>
                      <a:pt x="27" y="318"/>
                    </a:lnTo>
                    <a:lnTo>
                      <a:pt x="48" y="268"/>
                    </a:lnTo>
                    <a:lnTo>
                      <a:pt x="73" y="222"/>
                    </a:lnTo>
                    <a:lnTo>
                      <a:pt x="104" y="179"/>
                    </a:lnTo>
                    <a:lnTo>
                      <a:pt x="139" y="141"/>
                    </a:lnTo>
                    <a:lnTo>
                      <a:pt x="178" y="105"/>
                    </a:lnTo>
                    <a:lnTo>
                      <a:pt x="220" y="75"/>
                    </a:lnTo>
                    <a:lnTo>
                      <a:pt x="266" y="49"/>
                    </a:lnTo>
                    <a:lnTo>
                      <a:pt x="314" y="28"/>
                    </a:lnTo>
                    <a:lnTo>
                      <a:pt x="365" y="13"/>
                    </a:lnTo>
                    <a:lnTo>
                      <a:pt x="419" y="4"/>
                    </a:lnTo>
                    <a:lnTo>
                      <a:pt x="4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69" name="Freeform 18"/>
              <p:cNvSpPr>
                <a:spLocks/>
              </p:cNvSpPr>
              <p:nvPr/>
            </p:nvSpPr>
            <p:spPr bwMode="auto">
              <a:xfrm>
                <a:off x="1851026" y="5197475"/>
                <a:ext cx="171450" cy="168275"/>
              </a:xfrm>
              <a:custGeom>
                <a:avLst/>
                <a:gdLst>
                  <a:gd name="T0" fmla="*/ 354 w 651"/>
                  <a:gd name="T1" fmla="*/ 0 h 632"/>
                  <a:gd name="T2" fmla="*/ 400 w 651"/>
                  <a:gd name="T3" fmla="*/ 2 h 632"/>
                  <a:gd name="T4" fmla="*/ 444 w 651"/>
                  <a:gd name="T5" fmla="*/ 10 h 632"/>
                  <a:gd name="T6" fmla="*/ 486 w 651"/>
                  <a:gd name="T7" fmla="*/ 24 h 632"/>
                  <a:gd name="T8" fmla="*/ 526 w 651"/>
                  <a:gd name="T9" fmla="*/ 42 h 632"/>
                  <a:gd name="T10" fmla="*/ 564 w 651"/>
                  <a:gd name="T11" fmla="*/ 65 h 632"/>
                  <a:gd name="T12" fmla="*/ 599 w 651"/>
                  <a:gd name="T13" fmla="*/ 94 h 632"/>
                  <a:gd name="T14" fmla="*/ 580 w 651"/>
                  <a:gd name="T15" fmla="*/ 143 h 632"/>
                  <a:gd name="T16" fmla="*/ 566 w 651"/>
                  <a:gd name="T17" fmla="*/ 193 h 632"/>
                  <a:gd name="T18" fmla="*/ 557 w 651"/>
                  <a:gd name="T19" fmla="*/ 244 h 632"/>
                  <a:gd name="T20" fmla="*/ 555 w 651"/>
                  <a:gd name="T21" fmla="*/ 297 h 632"/>
                  <a:gd name="T22" fmla="*/ 557 w 651"/>
                  <a:gd name="T23" fmla="*/ 349 h 632"/>
                  <a:gd name="T24" fmla="*/ 565 w 651"/>
                  <a:gd name="T25" fmla="*/ 400 h 632"/>
                  <a:gd name="T26" fmla="*/ 579 w 651"/>
                  <a:gd name="T27" fmla="*/ 449 h 632"/>
                  <a:gd name="T28" fmla="*/ 598 w 651"/>
                  <a:gd name="T29" fmla="*/ 497 h 632"/>
                  <a:gd name="T30" fmla="*/ 622 w 651"/>
                  <a:gd name="T31" fmla="*/ 542 h 632"/>
                  <a:gd name="T32" fmla="*/ 651 w 651"/>
                  <a:gd name="T33" fmla="*/ 585 h 632"/>
                  <a:gd name="T34" fmla="*/ 631 w 651"/>
                  <a:gd name="T35" fmla="*/ 609 h 632"/>
                  <a:gd name="T36" fmla="*/ 611 w 651"/>
                  <a:gd name="T37" fmla="*/ 632 h 632"/>
                  <a:gd name="T38" fmla="*/ 570 w 651"/>
                  <a:gd name="T39" fmla="*/ 612 h 632"/>
                  <a:gd name="T40" fmla="*/ 528 w 651"/>
                  <a:gd name="T41" fmla="*/ 596 h 632"/>
                  <a:gd name="T42" fmla="*/ 485 w 651"/>
                  <a:gd name="T43" fmla="*/ 585 h 632"/>
                  <a:gd name="T44" fmla="*/ 441 w 651"/>
                  <a:gd name="T45" fmla="*/ 578 h 632"/>
                  <a:gd name="T46" fmla="*/ 396 w 651"/>
                  <a:gd name="T47" fmla="*/ 575 h 632"/>
                  <a:gd name="T48" fmla="*/ 357 w 651"/>
                  <a:gd name="T49" fmla="*/ 578 h 632"/>
                  <a:gd name="T50" fmla="*/ 319 w 651"/>
                  <a:gd name="T51" fmla="*/ 585 h 632"/>
                  <a:gd name="T52" fmla="*/ 282 w 651"/>
                  <a:gd name="T53" fmla="*/ 594 h 632"/>
                  <a:gd name="T54" fmla="*/ 248 w 651"/>
                  <a:gd name="T55" fmla="*/ 604 h 632"/>
                  <a:gd name="T56" fmla="*/ 219 w 651"/>
                  <a:gd name="T57" fmla="*/ 616 h 632"/>
                  <a:gd name="T58" fmla="*/ 211 w 651"/>
                  <a:gd name="T59" fmla="*/ 563 h 632"/>
                  <a:gd name="T60" fmla="*/ 197 w 651"/>
                  <a:gd name="T61" fmla="*/ 512 h 632"/>
                  <a:gd name="T62" fmla="*/ 177 w 651"/>
                  <a:gd name="T63" fmla="*/ 464 h 632"/>
                  <a:gd name="T64" fmla="*/ 152 w 651"/>
                  <a:gd name="T65" fmla="*/ 417 h 632"/>
                  <a:gd name="T66" fmla="*/ 121 w 651"/>
                  <a:gd name="T67" fmla="*/ 376 h 632"/>
                  <a:gd name="T68" fmla="*/ 85 w 651"/>
                  <a:gd name="T69" fmla="*/ 337 h 632"/>
                  <a:gd name="T70" fmla="*/ 45 w 651"/>
                  <a:gd name="T71" fmla="*/ 302 h 632"/>
                  <a:gd name="T72" fmla="*/ 0 w 651"/>
                  <a:gd name="T73" fmla="*/ 272 h 632"/>
                  <a:gd name="T74" fmla="*/ 16 w 651"/>
                  <a:gd name="T75" fmla="*/ 226 h 632"/>
                  <a:gd name="T76" fmla="*/ 38 w 651"/>
                  <a:gd name="T77" fmla="*/ 183 h 632"/>
                  <a:gd name="T78" fmla="*/ 64 w 651"/>
                  <a:gd name="T79" fmla="*/ 143 h 632"/>
                  <a:gd name="T80" fmla="*/ 95 w 651"/>
                  <a:gd name="T81" fmla="*/ 107 h 632"/>
                  <a:gd name="T82" fmla="*/ 131 w 651"/>
                  <a:gd name="T83" fmla="*/ 76 h 632"/>
                  <a:gd name="T84" fmla="*/ 170 w 651"/>
                  <a:gd name="T85" fmla="*/ 49 h 632"/>
                  <a:gd name="T86" fmla="*/ 212 w 651"/>
                  <a:gd name="T87" fmla="*/ 28 h 632"/>
                  <a:gd name="T88" fmla="*/ 258 w 651"/>
                  <a:gd name="T89" fmla="*/ 12 h 632"/>
                  <a:gd name="T90" fmla="*/ 305 w 651"/>
                  <a:gd name="T91" fmla="*/ 3 h 632"/>
                  <a:gd name="T92" fmla="*/ 354 w 651"/>
                  <a:gd name="T9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1" h="632">
                    <a:moveTo>
                      <a:pt x="354" y="0"/>
                    </a:moveTo>
                    <a:lnTo>
                      <a:pt x="400" y="2"/>
                    </a:lnTo>
                    <a:lnTo>
                      <a:pt x="444" y="10"/>
                    </a:lnTo>
                    <a:lnTo>
                      <a:pt x="486" y="24"/>
                    </a:lnTo>
                    <a:lnTo>
                      <a:pt x="526" y="42"/>
                    </a:lnTo>
                    <a:lnTo>
                      <a:pt x="564" y="65"/>
                    </a:lnTo>
                    <a:lnTo>
                      <a:pt x="599" y="94"/>
                    </a:lnTo>
                    <a:lnTo>
                      <a:pt x="580" y="143"/>
                    </a:lnTo>
                    <a:lnTo>
                      <a:pt x="566" y="193"/>
                    </a:lnTo>
                    <a:lnTo>
                      <a:pt x="557" y="244"/>
                    </a:lnTo>
                    <a:lnTo>
                      <a:pt x="555" y="297"/>
                    </a:lnTo>
                    <a:lnTo>
                      <a:pt x="557" y="349"/>
                    </a:lnTo>
                    <a:lnTo>
                      <a:pt x="565" y="400"/>
                    </a:lnTo>
                    <a:lnTo>
                      <a:pt x="579" y="449"/>
                    </a:lnTo>
                    <a:lnTo>
                      <a:pt x="598" y="497"/>
                    </a:lnTo>
                    <a:lnTo>
                      <a:pt x="622" y="542"/>
                    </a:lnTo>
                    <a:lnTo>
                      <a:pt x="651" y="585"/>
                    </a:lnTo>
                    <a:lnTo>
                      <a:pt x="631" y="609"/>
                    </a:lnTo>
                    <a:lnTo>
                      <a:pt x="611" y="632"/>
                    </a:lnTo>
                    <a:lnTo>
                      <a:pt x="570" y="612"/>
                    </a:lnTo>
                    <a:lnTo>
                      <a:pt x="528" y="596"/>
                    </a:lnTo>
                    <a:lnTo>
                      <a:pt x="485" y="585"/>
                    </a:lnTo>
                    <a:lnTo>
                      <a:pt x="441" y="578"/>
                    </a:lnTo>
                    <a:lnTo>
                      <a:pt x="396" y="575"/>
                    </a:lnTo>
                    <a:lnTo>
                      <a:pt x="357" y="578"/>
                    </a:lnTo>
                    <a:lnTo>
                      <a:pt x="319" y="585"/>
                    </a:lnTo>
                    <a:lnTo>
                      <a:pt x="282" y="594"/>
                    </a:lnTo>
                    <a:lnTo>
                      <a:pt x="248" y="604"/>
                    </a:lnTo>
                    <a:lnTo>
                      <a:pt x="219" y="616"/>
                    </a:lnTo>
                    <a:lnTo>
                      <a:pt x="211" y="563"/>
                    </a:lnTo>
                    <a:lnTo>
                      <a:pt x="197" y="512"/>
                    </a:lnTo>
                    <a:lnTo>
                      <a:pt x="177" y="464"/>
                    </a:lnTo>
                    <a:lnTo>
                      <a:pt x="152" y="417"/>
                    </a:lnTo>
                    <a:lnTo>
                      <a:pt x="121" y="376"/>
                    </a:lnTo>
                    <a:lnTo>
                      <a:pt x="85" y="337"/>
                    </a:lnTo>
                    <a:lnTo>
                      <a:pt x="45" y="302"/>
                    </a:lnTo>
                    <a:lnTo>
                      <a:pt x="0" y="272"/>
                    </a:lnTo>
                    <a:lnTo>
                      <a:pt x="16" y="226"/>
                    </a:lnTo>
                    <a:lnTo>
                      <a:pt x="38" y="183"/>
                    </a:lnTo>
                    <a:lnTo>
                      <a:pt x="64" y="143"/>
                    </a:lnTo>
                    <a:lnTo>
                      <a:pt x="95" y="107"/>
                    </a:lnTo>
                    <a:lnTo>
                      <a:pt x="131" y="76"/>
                    </a:lnTo>
                    <a:lnTo>
                      <a:pt x="170" y="49"/>
                    </a:lnTo>
                    <a:lnTo>
                      <a:pt x="212" y="28"/>
                    </a:lnTo>
                    <a:lnTo>
                      <a:pt x="258" y="12"/>
                    </a:lnTo>
                    <a:lnTo>
                      <a:pt x="305" y="3"/>
                    </a:lnTo>
                    <a:lnTo>
                      <a:pt x="3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sp>
            <p:nvSpPr>
              <p:cNvPr id="170" name="Freeform 19"/>
              <p:cNvSpPr>
                <a:spLocks/>
              </p:cNvSpPr>
              <p:nvPr/>
            </p:nvSpPr>
            <p:spPr bwMode="auto">
              <a:xfrm>
                <a:off x="2225676" y="5197475"/>
                <a:ext cx="173038" cy="165100"/>
              </a:xfrm>
              <a:custGeom>
                <a:avLst/>
                <a:gdLst>
                  <a:gd name="T0" fmla="*/ 311 w 656"/>
                  <a:gd name="T1" fmla="*/ 0 h 622"/>
                  <a:gd name="T2" fmla="*/ 357 w 656"/>
                  <a:gd name="T3" fmla="*/ 2 h 622"/>
                  <a:gd name="T4" fmla="*/ 401 w 656"/>
                  <a:gd name="T5" fmla="*/ 11 h 622"/>
                  <a:gd name="T6" fmla="*/ 445 w 656"/>
                  <a:gd name="T7" fmla="*/ 25 h 622"/>
                  <a:gd name="T8" fmla="*/ 485 w 656"/>
                  <a:gd name="T9" fmla="*/ 43 h 622"/>
                  <a:gd name="T10" fmla="*/ 523 w 656"/>
                  <a:gd name="T11" fmla="*/ 68 h 622"/>
                  <a:gd name="T12" fmla="*/ 557 w 656"/>
                  <a:gd name="T13" fmla="*/ 95 h 622"/>
                  <a:gd name="T14" fmla="*/ 588 w 656"/>
                  <a:gd name="T15" fmla="*/ 128 h 622"/>
                  <a:gd name="T16" fmla="*/ 616 w 656"/>
                  <a:gd name="T17" fmla="*/ 163 h 622"/>
                  <a:gd name="T18" fmla="*/ 638 w 656"/>
                  <a:gd name="T19" fmla="*/ 204 h 622"/>
                  <a:gd name="T20" fmla="*/ 656 w 656"/>
                  <a:gd name="T21" fmla="*/ 245 h 622"/>
                  <a:gd name="T22" fmla="*/ 611 w 656"/>
                  <a:gd name="T23" fmla="*/ 272 h 622"/>
                  <a:gd name="T24" fmla="*/ 571 w 656"/>
                  <a:gd name="T25" fmla="*/ 302 h 622"/>
                  <a:gd name="T26" fmla="*/ 533 w 656"/>
                  <a:gd name="T27" fmla="*/ 335 h 622"/>
                  <a:gd name="T28" fmla="*/ 501 w 656"/>
                  <a:gd name="T29" fmla="*/ 374 h 622"/>
                  <a:gd name="T30" fmla="*/ 472 w 656"/>
                  <a:gd name="T31" fmla="*/ 415 h 622"/>
                  <a:gd name="T32" fmla="*/ 449 w 656"/>
                  <a:gd name="T33" fmla="*/ 460 h 622"/>
                  <a:gd name="T34" fmla="*/ 431 w 656"/>
                  <a:gd name="T35" fmla="*/ 506 h 622"/>
                  <a:gd name="T36" fmla="*/ 419 w 656"/>
                  <a:gd name="T37" fmla="*/ 556 h 622"/>
                  <a:gd name="T38" fmla="*/ 412 w 656"/>
                  <a:gd name="T39" fmla="*/ 607 h 622"/>
                  <a:gd name="T40" fmla="*/ 376 w 656"/>
                  <a:gd name="T41" fmla="*/ 595 h 622"/>
                  <a:gd name="T42" fmla="*/ 335 w 656"/>
                  <a:gd name="T43" fmla="*/ 586 h 622"/>
                  <a:gd name="T44" fmla="*/ 289 w 656"/>
                  <a:gd name="T45" fmla="*/ 578 h 622"/>
                  <a:gd name="T46" fmla="*/ 240 w 656"/>
                  <a:gd name="T47" fmla="*/ 575 h 622"/>
                  <a:gd name="T48" fmla="*/ 189 w 656"/>
                  <a:gd name="T49" fmla="*/ 578 h 622"/>
                  <a:gd name="T50" fmla="*/ 140 w 656"/>
                  <a:gd name="T51" fmla="*/ 587 h 622"/>
                  <a:gd name="T52" fmla="*/ 92 w 656"/>
                  <a:gd name="T53" fmla="*/ 602 h 622"/>
                  <a:gd name="T54" fmla="*/ 45 w 656"/>
                  <a:gd name="T55" fmla="*/ 622 h 622"/>
                  <a:gd name="T56" fmla="*/ 21 w 656"/>
                  <a:gd name="T57" fmla="*/ 594 h 622"/>
                  <a:gd name="T58" fmla="*/ 0 w 656"/>
                  <a:gd name="T59" fmla="*/ 564 h 622"/>
                  <a:gd name="T60" fmla="*/ 29 w 656"/>
                  <a:gd name="T61" fmla="*/ 515 h 622"/>
                  <a:gd name="T62" fmla="*/ 52 w 656"/>
                  <a:gd name="T63" fmla="*/ 464 h 622"/>
                  <a:gd name="T64" fmla="*/ 68 w 656"/>
                  <a:gd name="T65" fmla="*/ 409 h 622"/>
                  <a:gd name="T66" fmla="*/ 78 w 656"/>
                  <a:gd name="T67" fmla="*/ 354 h 622"/>
                  <a:gd name="T68" fmla="*/ 82 w 656"/>
                  <a:gd name="T69" fmla="*/ 297 h 622"/>
                  <a:gd name="T70" fmla="*/ 79 w 656"/>
                  <a:gd name="T71" fmla="*/ 250 h 622"/>
                  <a:gd name="T72" fmla="*/ 73 w 656"/>
                  <a:gd name="T73" fmla="*/ 204 h 622"/>
                  <a:gd name="T74" fmla="*/ 61 w 656"/>
                  <a:gd name="T75" fmla="*/ 159 h 622"/>
                  <a:gd name="T76" fmla="*/ 45 w 656"/>
                  <a:gd name="T77" fmla="*/ 115 h 622"/>
                  <a:gd name="T78" fmla="*/ 76 w 656"/>
                  <a:gd name="T79" fmla="*/ 85 h 622"/>
                  <a:gd name="T80" fmla="*/ 110 w 656"/>
                  <a:gd name="T81" fmla="*/ 60 h 622"/>
                  <a:gd name="T82" fmla="*/ 147 w 656"/>
                  <a:gd name="T83" fmla="*/ 38 h 622"/>
                  <a:gd name="T84" fmla="*/ 185 w 656"/>
                  <a:gd name="T85" fmla="*/ 22 h 622"/>
                  <a:gd name="T86" fmla="*/ 226 w 656"/>
                  <a:gd name="T87" fmla="*/ 9 h 622"/>
                  <a:gd name="T88" fmla="*/ 267 w 656"/>
                  <a:gd name="T89" fmla="*/ 2 h 622"/>
                  <a:gd name="T90" fmla="*/ 311 w 656"/>
                  <a:gd name="T91" fmla="*/ 0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6" h="622">
                    <a:moveTo>
                      <a:pt x="311" y="0"/>
                    </a:moveTo>
                    <a:lnTo>
                      <a:pt x="357" y="2"/>
                    </a:lnTo>
                    <a:lnTo>
                      <a:pt x="401" y="11"/>
                    </a:lnTo>
                    <a:lnTo>
                      <a:pt x="445" y="25"/>
                    </a:lnTo>
                    <a:lnTo>
                      <a:pt x="485" y="43"/>
                    </a:lnTo>
                    <a:lnTo>
                      <a:pt x="523" y="68"/>
                    </a:lnTo>
                    <a:lnTo>
                      <a:pt x="557" y="95"/>
                    </a:lnTo>
                    <a:lnTo>
                      <a:pt x="588" y="128"/>
                    </a:lnTo>
                    <a:lnTo>
                      <a:pt x="616" y="163"/>
                    </a:lnTo>
                    <a:lnTo>
                      <a:pt x="638" y="204"/>
                    </a:lnTo>
                    <a:lnTo>
                      <a:pt x="656" y="245"/>
                    </a:lnTo>
                    <a:lnTo>
                      <a:pt x="611" y="272"/>
                    </a:lnTo>
                    <a:lnTo>
                      <a:pt x="571" y="302"/>
                    </a:lnTo>
                    <a:lnTo>
                      <a:pt x="533" y="335"/>
                    </a:lnTo>
                    <a:lnTo>
                      <a:pt x="501" y="374"/>
                    </a:lnTo>
                    <a:lnTo>
                      <a:pt x="472" y="415"/>
                    </a:lnTo>
                    <a:lnTo>
                      <a:pt x="449" y="460"/>
                    </a:lnTo>
                    <a:lnTo>
                      <a:pt x="431" y="506"/>
                    </a:lnTo>
                    <a:lnTo>
                      <a:pt x="419" y="556"/>
                    </a:lnTo>
                    <a:lnTo>
                      <a:pt x="412" y="607"/>
                    </a:lnTo>
                    <a:lnTo>
                      <a:pt x="376" y="595"/>
                    </a:lnTo>
                    <a:lnTo>
                      <a:pt x="335" y="586"/>
                    </a:lnTo>
                    <a:lnTo>
                      <a:pt x="289" y="578"/>
                    </a:lnTo>
                    <a:lnTo>
                      <a:pt x="240" y="575"/>
                    </a:lnTo>
                    <a:lnTo>
                      <a:pt x="189" y="578"/>
                    </a:lnTo>
                    <a:lnTo>
                      <a:pt x="140" y="587"/>
                    </a:lnTo>
                    <a:lnTo>
                      <a:pt x="92" y="602"/>
                    </a:lnTo>
                    <a:lnTo>
                      <a:pt x="45" y="622"/>
                    </a:lnTo>
                    <a:lnTo>
                      <a:pt x="21" y="594"/>
                    </a:lnTo>
                    <a:lnTo>
                      <a:pt x="0" y="564"/>
                    </a:lnTo>
                    <a:lnTo>
                      <a:pt x="29" y="515"/>
                    </a:lnTo>
                    <a:lnTo>
                      <a:pt x="52" y="464"/>
                    </a:lnTo>
                    <a:lnTo>
                      <a:pt x="68" y="409"/>
                    </a:lnTo>
                    <a:lnTo>
                      <a:pt x="78" y="354"/>
                    </a:lnTo>
                    <a:lnTo>
                      <a:pt x="82" y="297"/>
                    </a:lnTo>
                    <a:lnTo>
                      <a:pt x="79" y="250"/>
                    </a:lnTo>
                    <a:lnTo>
                      <a:pt x="73" y="204"/>
                    </a:lnTo>
                    <a:lnTo>
                      <a:pt x="61" y="159"/>
                    </a:lnTo>
                    <a:lnTo>
                      <a:pt x="45" y="115"/>
                    </a:lnTo>
                    <a:lnTo>
                      <a:pt x="76" y="85"/>
                    </a:lnTo>
                    <a:lnTo>
                      <a:pt x="110" y="60"/>
                    </a:lnTo>
                    <a:lnTo>
                      <a:pt x="147" y="38"/>
                    </a:lnTo>
                    <a:lnTo>
                      <a:pt x="185" y="22"/>
                    </a:lnTo>
                    <a:lnTo>
                      <a:pt x="226" y="9"/>
                    </a:lnTo>
                    <a:lnTo>
                      <a:pt x="267" y="2"/>
                    </a:lnTo>
                    <a:lnTo>
                      <a:pt x="3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latin typeface="Gisha" panose="020B0502040204020203" pitchFamily="34" charset="-79"/>
                  <a:cs typeface="Gisha" panose="020B0502040204020203" pitchFamily="34" charset="-79"/>
                </a:endParaRPr>
              </a:p>
            </p:txBody>
          </p:sp>
        </p:grpSp>
      </p:grpSp>
      <p:grpSp>
        <p:nvGrpSpPr>
          <p:cNvPr id="10" name="קבוצה 9"/>
          <p:cNvGrpSpPr/>
          <p:nvPr/>
        </p:nvGrpSpPr>
        <p:grpSpPr>
          <a:xfrm>
            <a:off x="6909465" y="2003407"/>
            <a:ext cx="987231" cy="1816784"/>
            <a:chOff x="9212616" y="1528208"/>
            <a:chExt cx="1316308" cy="2422378"/>
          </a:xfrm>
        </p:grpSpPr>
        <p:sp>
          <p:nvSpPr>
            <p:cNvPr id="388" name="Rounded Rectangle 14"/>
            <p:cNvSpPr/>
            <p:nvPr/>
          </p:nvSpPr>
          <p:spPr>
            <a:xfrm rot="2700000">
              <a:off x="9460613" y="2741812"/>
              <a:ext cx="937205" cy="921746"/>
            </a:xfrm>
            <a:prstGeom prst="roundRect">
              <a:avLst/>
            </a:prstGeom>
            <a:solidFill>
              <a:srgbClr val="41A8B6"/>
            </a:solidFill>
            <a:ln w="9525" cap="flat" cmpd="sng" algn="ctr">
              <a:solidFill>
                <a:srgbClr val="6B868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89" name="Rounded Rectangle 21"/>
            <p:cNvSpPr/>
            <p:nvPr/>
          </p:nvSpPr>
          <p:spPr>
            <a:xfrm rot="3564405">
              <a:off x="9489182" y="3021111"/>
              <a:ext cx="937205" cy="921746"/>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91" name="TextBox 390"/>
            <p:cNvSpPr txBox="1"/>
            <p:nvPr/>
          </p:nvSpPr>
          <p:spPr>
            <a:xfrm>
              <a:off x="9212616" y="1528208"/>
              <a:ext cx="1316308" cy="738664"/>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מחשוב ודיגיטציה</a:t>
              </a:r>
              <a:endParaRPr lang="en-US" sz="1500" b="1" dirty="0">
                <a:solidFill>
                  <a:srgbClr val="000000">
                    <a:lumMod val="75000"/>
                    <a:lumOff val="25000"/>
                  </a:srgbClr>
                </a:solidFill>
                <a:cs typeface="Calibri" panose="020F0502020204030204" pitchFamily="34" charset="0"/>
              </a:endParaRPr>
            </a:p>
          </p:txBody>
        </p:sp>
        <p:grpSp>
          <p:nvGrpSpPr>
            <p:cNvPr id="392" name="Group 114"/>
            <p:cNvGrpSpPr/>
            <p:nvPr/>
          </p:nvGrpSpPr>
          <p:grpSpPr>
            <a:xfrm>
              <a:off x="9801362" y="2183742"/>
              <a:ext cx="240305" cy="192691"/>
              <a:chOff x="1924702" y="2309895"/>
              <a:chExt cx="423801" cy="334225"/>
            </a:xfrm>
            <a:solidFill>
              <a:sysClr val="window" lastClr="FFFFFF">
                <a:lumMod val="50000"/>
              </a:sysClr>
            </a:solidFill>
          </p:grpSpPr>
          <p:sp>
            <p:nvSpPr>
              <p:cNvPr id="393" name="Oval 115"/>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94" name="Group 116"/>
              <p:cNvGrpSpPr/>
              <p:nvPr/>
            </p:nvGrpSpPr>
            <p:grpSpPr>
              <a:xfrm>
                <a:off x="2009144" y="2438298"/>
                <a:ext cx="254918" cy="67978"/>
                <a:chOff x="6094412" y="2895600"/>
                <a:chExt cx="1143000" cy="304800"/>
              </a:xfrm>
              <a:grpFill/>
            </p:grpSpPr>
            <p:sp>
              <p:nvSpPr>
                <p:cNvPr id="401" name="Oval 123"/>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02" name="Oval 124"/>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95" name="Group 117"/>
              <p:cNvGrpSpPr/>
              <p:nvPr/>
            </p:nvGrpSpPr>
            <p:grpSpPr>
              <a:xfrm>
                <a:off x="1958691" y="2532712"/>
                <a:ext cx="355823" cy="50983"/>
                <a:chOff x="5870574" y="3397250"/>
                <a:chExt cx="1595438" cy="228600"/>
              </a:xfrm>
              <a:grpFill/>
            </p:grpSpPr>
            <p:sp>
              <p:nvSpPr>
                <p:cNvPr id="399" name="Oval 121"/>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00" name="Oval 122"/>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96" name="Group 118"/>
              <p:cNvGrpSpPr/>
              <p:nvPr/>
            </p:nvGrpSpPr>
            <p:grpSpPr>
              <a:xfrm>
                <a:off x="1924702" y="2610131"/>
                <a:ext cx="423801" cy="33989"/>
                <a:chOff x="5718174" y="3708400"/>
                <a:chExt cx="1900238" cy="152400"/>
              </a:xfrm>
              <a:grpFill/>
            </p:grpSpPr>
            <p:sp>
              <p:nvSpPr>
                <p:cNvPr id="397" name="Oval 119"/>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98" name="Oval 120"/>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grpSp>
          <p:nvGrpSpPr>
            <p:cNvPr id="171" name="Group 17"/>
            <p:cNvGrpSpPr>
              <a:grpSpLocks noChangeAspect="1"/>
            </p:cNvGrpSpPr>
            <p:nvPr/>
          </p:nvGrpSpPr>
          <p:grpSpPr bwMode="auto">
            <a:xfrm>
              <a:off x="9740461" y="3242365"/>
              <a:ext cx="468106" cy="417642"/>
              <a:chOff x="1419" y="812"/>
              <a:chExt cx="2486" cy="2218"/>
            </a:xfrm>
            <a:solidFill>
              <a:srgbClr val="3FA4B2"/>
            </a:solidFill>
          </p:grpSpPr>
          <p:sp>
            <p:nvSpPr>
              <p:cNvPr id="172" name="Freeform 19"/>
              <p:cNvSpPr>
                <a:spLocks noEditPoints="1"/>
              </p:cNvSpPr>
              <p:nvPr/>
            </p:nvSpPr>
            <p:spPr bwMode="auto">
              <a:xfrm>
                <a:off x="3148" y="1869"/>
                <a:ext cx="757" cy="1143"/>
              </a:xfrm>
              <a:custGeom>
                <a:avLst/>
                <a:gdLst>
                  <a:gd name="T0" fmla="*/ 727 w 1513"/>
                  <a:gd name="T1" fmla="*/ 249 h 2285"/>
                  <a:gd name="T2" fmla="*/ 679 w 1513"/>
                  <a:gd name="T3" fmla="*/ 278 h 2285"/>
                  <a:gd name="T4" fmla="*/ 650 w 1513"/>
                  <a:gd name="T5" fmla="*/ 326 h 2285"/>
                  <a:gd name="T6" fmla="*/ 647 w 1513"/>
                  <a:gd name="T7" fmla="*/ 815 h 2285"/>
                  <a:gd name="T8" fmla="*/ 662 w 1513"/>
                  <a:gd name="T9" fmla="*/ 871 h 2285"/>
                  <a:gd name="T10" fmla="*/ 702 w 1513"/>
                  <a:gd name="T11" fmla="*/ 910 h 2285"/>
                  <a:gd name="T12" fmla="*/ 757 w 1513"/>
                  <a:gd name="T13" fmla="*/ 925 h 2285"/>
                  <a:gd name="T14" fmla="*/ 812 w 1513"/>
                  <a:gd name="T15" fmla="*/ 910 h 2285"/>
                  <a:gd name="T16" fmla="*/ 852 w 1513"/>
                  <a:gd name="T17" fmla="*/ 871 h 2285"/>
                  <a:gd name="T18" fmla="*/ 868 w 1513"/>
                  <a:gd name="T19" fmla="*/ 815 h 2285"/>
                  <a:gd name="T20" fmla="*/ 863 w 1513"/>
                  <a:gd name="T21" fmla="*/ 326 h 2285"/>
                  <a:gd name="T22" fmla="*/ 834 w 1513"/>
                  <a:gd name="T23" fmla="*/ 278 h 2285"/>
                  <a:gd name="T24" fmla="*/ 786 w 1513"/>
                  <a:gd name="T25" fmla="*/ 249 h 2285"/>
                  <a:gd name="T26" fmla="*/ 750 w 1513"/>
                  <a:gd name="T27" fmla="*/ 0 h 2285"/>
                  <a:gd name="T28" fmla="*/ 804 w 1513"/>
                  <a:gd name="T29" fmla="*/ 2 h 2285"/>
                  <a:gd name="T30" fmla="*/ 830 w 1513"/>
                  <a:gd name="T31" fmla="*/ 3 h 2285"/>
                  <a:gd name="T32" fmla="*/ 925 w 1513"/>
                  <a:gd name="T33" fmla="*/ 17 h 2285"/>
                  <a:gd name="T34" fmla="*/ 1108 w 1513"/>
                  <a:gd name="T35" fmla="*/ 74 h 2285"/>
                  <a:gd name="T36" fmla="*/ 1292 w 1513"/>
                  <a:gd name="T37" fmla="*/ 172 h 2285"/>
                  <a:gd name="T38" fmla="*/ 1400 w 1513"/>
                  <a:gd name="T39" fmla="*/ 255 h 2285"/>
                  <a:gd name="T40" fmla="*/ 1426 w 1513"/>
                  <a:gd name="T41" fmla="*/ 301 h 2285"/>
                  <a:gd name="T42" fmla="*/ 1483 w 1513"/>
                  <a:gd name="T43" fmla="*/ 552 h 2285"/>
                  <a:gd name="T44" fmla="*/ 1512 w 1513"/>
                  <a:gd name="T45" fmla="*/ 804 h 2285"/>
                  <a:gd name="T46" fmla="*/ 1509 w 1513"/>
                  <a:gd name="T47" fmla="*/ 1061 h 2285"/>
                  <a:gd name="T48" fmla="*/ 1473 w 1513"/>
                  <a:gd name="T49" fmla="*/ 1361 h 2285"/>
                  <a:gd name="T50" fmla="*/ 1399 w 1513"/>
                  <a:gd name="T51" fmla="*/ 1700 h 2285"/>
                  <a:gd name="T52" fmla="*/ 1299 w 1513"/>
                  <a:gd name="T53" fmla="*/ 2057 h 2285"/>
                  <a:gd name="T54" fmla="*/ 1275 w 1513"/>
                  <a:gd name="T55" fmla="*/ 2103 h 2285"/>
                  <a:gd name="T56" fmla="*/ 1195 w 1513"/>
                  <a:gd name="T57" fmla="*/ 2165 h 2285"/>
                  <a:gd name="T58" fmla="*/ 1061 w 1513"/>
                  <a:gd name="T59" fmla="*/ 2229 h 2285"/>
                  <a:gd name="T60" fmla="*/ 913 w 1513"/>
                  <a:gd name="T61" fmla="*/ 2272 h 2285"/>
                  <a:gd name="T62" fmla="*/ 757 w 1513"/>
                  <a:gd name="T63" fmla="*/ 2285 h 2285"/>
                  <a:gd name="T64" fmla="*/ 600 w 1513"/>
                  <a:gd name="T65" fmla="*/ 2272 h 2285"/>
                  <a:gd name="T66" fmla="*/ 454 w 1513"/>
                  <a:gd name="T67" fmla="*/ 2229 h 2285"/>
                  <a:gd name="T68" fmla="*/ 320 w 1513"/>
                  <a:gd name="T69" fmla="*/ 2165 h 2285"/>
                  <a:gd name="T70" fmla="*/ 238 w 1513"/>
                  <a:gd name="T71" fmla="*/ 2103 h 2285"/>
                  <a:gd name="T72" fmla="*/ 214 w 1513"/>
                  <a:gd name="T73" fmla="*/ 2057 h 2285"/>
                  <a:gd name="T74" fmla="*/ 116 w 1513"/>
                  <a:gd name="T75" fmla="*/ 1700 h 2285"/>
                  <a:gd name="T76" fmla="*/ 41 w 1513"/>
                  <a:gd name="T77" fmla="*/ 1361 h 2285"/>
                  <a:gd name="T78" fmla="*/ 4 w 1513"/>
                  <a:gd name="T79" fmla="*/ 1061 h 2285"/>
                  <a:gd name="T80" fmla="*/ 3 w 1513"/>
                  <a:gd name="T81" fmla="*/ 804 h 2285"/>
                  <a:gd name="T82" fmla="*/ 30 w 1513"/>
                  <a:gd name="T83" fmla="*/ 552 h 2285"/>
                  <a:gd name="T84" fmla="*/ 89 w 1513"/>
                  <a:gd name="T85" fmla="*/ 301 h 2285"/>
                  <a:gd name="T86" fmla="*/ 113 w 1513"/>
                  <a:gd name="T87" fmla="*/ 255 h 2285"/>
                  <a:gd name="T88" fmla="*/ 220 w 1513"/>
                  <a:gd name="T89" fmla="*/ 174 h 2285"/>
                  <a:gd name="T90" fmla="*/ 395 w 1513"/>
                  <a:gd name="T91" fmla="*/ 77 h 2285"/>
                  <a:gd name="T92" fmla="*/ 572 w 1513"/>
                  <a:gd name="T93" fmla="*/ 19 h 2285"/>
                  <a:gd name="T94" fmla="*/ 664 w 1513"/>
                  <a:gd name="T95" fmla="*/ 3 h 2285"/>
                  <a:gd name="T96" fmla="*/ 693 w 1513"/>
                  <a:gd name="T97" fmla="*/ 2 h 2285"/>
                  <a:gd name="T98" fmla="*/ 750 w 1513"/>
                  <a:gd name="T99" fmla="*/ 0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3" h="2285">
                    <a:moveTo>
                      <a:pt x="757" y="245"/>
                    </a:moveTo>
                    <a:lnTo>
                      <a:pt x="727" y="249"/>
                    </a:lnTo>
                    <a:lnTo>
                      <a:pt x="702" y="260"/>
                    </a:lnTo>
                    <a:lnTo>
                      <a:pt x="679" y="278"/>
                    </a:lnTo>
                    <a:lnTo>
                      <a:pt x="662" y="299"/>
                    </a:lnTo>
                    <a:lnTo>
                      <a:pt x="650" y="326"/>
                    </a:lnTo>
                    <a:lnTo>
                      <a:pt x="647" y="355"/>
                    </a:lnTo>
                    <a:lnTo>
                      <a:pt x="647" y="815"/>
                    </a:lnTo>
                    <a:lnTo>
                      <a:pt x="650" y="843"/>
                    </a:lnTo>
                    <a:lnTo>
                      <a:pt x="662" y="871"/>
                    </a:lnTo>
                    <a:lnTo>
                      <a:pt x="679" y="892"/>
                    </a:lnTo>
                    <a:lnTo>
                      <a:pt x="702" y="910"/>
                    </a:lnTo>
                    <a:lnTo>
                      <a:pt x="727" y="920"/>
                    </a:lnTo>
                    <a:lnTo>
                      <a:pt x="757" y="925"/>
                    </a:lnTo>
                    <a:lnTo>
                      <a:pt x="786" y="920"/>
                    </a:lnTo>
                    <a:lnTo>
                      <a:pt x="812" y="910"/>
                    </a:lnTo>
                    <a:lnTo>
                      <a:pt x="834" y="892"/>
                    </a:lnTo>
                    <a:lnTo>
                      <a:pt x="852" y="871"/>
                    </a:lnTo>
                    <a:lnTo>
                      <a:pt x="863" y="843"/>
                    </a:lnTo>
                    <a:lnTo>
                      <a:pt x="868" y="815"/>
                    </a:lnTo>
                    <a:lnTo>
                      <a:pt x="868" y="355"/>
                    </a:lnTo>
                    <a:lnTo>
                      <a:pt x="863" y="326"/>
                    </a:lnTo>
                    <a:lnTo>
                      <a:pt x="852" y="299"/>
                    </a:lnTo>
                    <a:lnTo>
                      <a:pt x="834" y="278"/>
                    </a:lnTo>
                    <a:lnTo>
                      <a:pt x="812" y="260"/>
                    </a:lnTo>
                    <a:lnTo>
                      <a:pt x="786" y="249"/>
                    </a:lnTo>
                    <a:lnTo>
                      <a:pt x="757" y="245"/>
                    </a:lnTo>
                    <a:close/>
                    <a:moveTo>
                      <a:pt x="750" y="0"/>
                    </a:moveTo>
                    <a:lnTo>
                      <a:pt x="780" y="0"/>
                    </a:lnTo>
                    <a:lnTo>
                      <a:pt x="804" y="2"/>
                    </a:lnTo>
                    <a:lnTo>
                      <a:pt x="821" y="2"/>
                    </a:lnTo>
                    <a:lnTo>
                      <a:pt x="830" y="3"/>
                    </a:lnTo>
                    <a:lnTo>
                      <a:pt x="833" y="3"/>
                    </a:lnTo>
                    <a:lnTo>
                      <a:pt x="925" y="17"/>
                    </a:lnTo>
                    <a:lnTo>
                      <a:pt x="1017" y="41"/>
                    </a:lnTo>
                    <a:lnTo>
                      <a:pt x="1108" y="74"/>
                    </a:lnTo>
                    <a:lnTo>
                      <a:pt x="1200" y="118"/>
                    </a:lnTo>
                    <a:lnTo>
                      <a:pt x="1292" y="172"/>
                    </a:lnTo>
                    <a:lnTo>
                      <a:pt x="1382" y="236"/>
                    </a:lnTo>
                    <a:lnTo>
                      <a:pt x="1400" y="255"/>
                    </a:lnTo>
                    <a:lnTo>
                      <a:pt x="1415" y="276"/>
                    </a:lnTo>
                    <a:lnTo>
                      <a:pt x="1426" y="301"/>
                    </a:lnTo>
                    <a:lnTo>
                      <a:pt x="1458" y="427"/>
                    </a:lnTo>
                    <a:lnTo>
                      <a:pt x="1483" y="552"/>
                    </a:lnTo>
                    <a:lnTo>
                      <a:pt x="1501" y="678"/>
                    </a:lnTo>
                    <a:lnTo>
                      <a:pt x="1512" y="804"/>
                    </a:lnTo>
                    <a:lnTo>
                      <a:pt x="1513" y="931"/>
                    </a:lnTo>
                    <a:lnTo>
                      <a:pt x="1509" y="1061"/>
                    </a:lnTo>
                    <a:lnTo>
                      <a:pt x="1497" y="1193"/>
                    </a:lnTo>
                    <a:lnTo>
                      <a:pt x="1473" y="1361"/>
                    </a:lnTo>
                    <a:lnTo>
                      <a:pt x="1440" y="1528"/>
                    </a:lnTo>
                    <a:lnTo>
                      <a:pt x="1399" y="1700"/>
                    </a:lnTo>
                    <a:lnTo>
                      <a:pt x="1352" y="1875"/>
                    </a:lnTo>
                    <a:lnTo>
                      <a:pt x="1299" y="2057"/>
                    </a:lnTo>
                    <a:lnTo>
                      <a:pt x="1290" y="2082"/>
                    </a:lnTo>
                    <a:lnTo>
                      <a:pt x="1275" y="2103"/>
                    </a:lnTo>
                    <a:lnTo>
                      <a:pt x="1255" y="2122"/>
                    </a:lnTo>
                    <a:lnTo>
                      <a:pt x="1195" y="2165"/>
                    </a:lnTo>
                    <a:lnTo>
                      <a:pt x="1129" y="2201"/>
                    </a:lnTo>
                    <a:lnTo>
                      <a:pt x="1061" y="2229"/>
                    </a:lnTo>
                    <a:lnTo>
                      <a:pt x="988" y="2254"/>
                    </a:lnTo>
                    <a:lnTo>
                      <a:pt x="913" y="2272"/>
                    </a:lnTo>
                    <a:lnTo>
                      <a:pt x="836" y="2281"/>
                    </a:lnTo>
                    <a:lnTo>
                      <a:pt x="757" y="2285"/>
                    </a:lnTo>
                    <a:lnTo>
                      <a:pt x="677" y="2281"/>
                    </a:lnTo>
                    <a:lnTo>
                      <a:pt x="600" y="2272"/>
                    </a:lnTo>
                    <a:lnTo>
                      <a:pt x="527" y="2254"/>
                    </a:lnTo>
                    <a:lnTo>
                      <a:pt x="454" y="2229"/>
                    </a:lnTo>
                    <a:lnTo>
                      <a:pt x="385" y="2201"/>
                    </a:lnTo>
                    <a:lnTo>
                      <a:pt x="320" y="2165"/>
                    </a:lnTo>
                    <a:lnTo>
                      <a:pt x="258" y="2122"/>
                    </a:lnTo>
                    <a:lnTo>
                      <a:pt x="238" y="2103"/>
                    </a:lnTo>
                    <a:lnTo>
                      <a:pt x="225" y="2082"/>
                    </a:lnTo>
                    <a:lnTo>
                      <a:pt x="214" y="2057"/>
                    </a:lnTo>
                    <a:lnTo>
                      <a:pt x="163" y="1875"/>
                    </a:lnTo>
                    <a:lnTo>
                      <a:pt x="116" y="1700"/>
                    </a:lnTo>
                    <a:lnTo>
                      <a:pt x="74" y="1528"/>
                    </a:lnTo>
                    <a:lnTo>
                      <a:pt x="41" y="1361"/>
                    </a:lnTo>
                    <a:lnTo>
                      <a:pt x="16" y="1193"/>
                    </a:lnTo>
                    <a:lnTo>
                      <a:pt x="4" y="1061"/>
                    </a:lnTo>
                    <a:lnTo>
                      <a:pt x="0" y="931"/>
                    </a:lnTo>
                    <a:lnTo>
                      <a:pt x="3" y="804"/>
                    </a:lnTo>
                    <a:lnTo>
                      <a:pt x="13" y="678"/>
                    </a:lnTo>
                    <a:lnTo>
                      <a:pt x="30" y="552"/>
                    </a:lnTo>
                    <a:lnTo>
                      <a:pt x="56" y="427"/>
                    </a:lnTo>
                    <a:lnTo>
                      <a:pt x="89" y="301"/>
                    </a:lnTo>
                    <a:lnTo>
                      <a:pt x="98" y="276"/>
                    </a:lnTo>
                    <a:lnTo>
                      <a:pt x="113" y="255"/>
                    </a:lnTo>
                    <a:lnTo>
                      <a:pt x="133" y="236"/>
                    </a:lnTo>
                    <a:lnTo>
                      <a:pt x="220" y="174"/>
                    </a:lnTo>
                    <a:lnTo>
                      <a:pt x="308" y="121"/>
                    </a:lnTo>
                    <a:lnTo>
                      <a:pt x="395" y="77"/>
                    </a:lnTo>
                    <a:lnTo>
                      <a:pt x="483" y="44"/>
                    </a:lnTo>
                    <a:lnTo>
                      <a:pt x="572" y="19"/>
                    </a:lnTo>
                    <a:lnTo>
                      <a:pt x="661" y="3"/>
                    </a:lnTo>
                    <a:lnTo>
                      <a:pt x="664" y="3"/>
                    </a:lnTo>
                    <a:lnTo>
                      <a:pt x="674" y="2"/>
                    </a:lnTo>
                    <a:lnTo>
                      <a:pt x="693" y="2"/>
                    </a:lnTo>
                    <a:lnTo>
                      <a:pt x="717" y="0"/>
                    </a:lnTo>
                    <a:lnTo>
                      <a:pt x="7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sp>
            <p:nvSpPr>
              <p:cNvPr id="173" name="Freeform 20"/>
              <p:cNvSpPr>
                <a:spLocks/>
              </p:cNvSpPr>
              <p:nvPr/>
            </p:nvSpPr>
            <p:spPr bwMode="auto">
              <a:xfrm>
                <a:off x="1419" y="812"/>
                <a:ext cx="2370" cy="2218"/>
              </a:xfrm>
              <a:custGeom>
                <a:avLst/>
                <a:gdLst>
                  <a:gd name="T0" fmla="*/ 4548 w 4740"/>
                  <a:gd name="T1" fmla="*/ 0 h 4437"/>
                  <a:gd name="T2" fmla="*/ 4622 w 4740"/>
                  <a:gd name="T3" fmla="*/ 15 h 4437"/>
                  <a:gd name="T4" fmla="*/ 4684 w 4740"/>
                  <a:gd name="T5" fmla="*/ 57 h 4437"/>
                  <a:gd name="T6" fmla="*/ 4725 w 4740"/>
                  <a:gd name="T7" fmla="*/ 118 h 4437"/>
                  <a:gd name="T8" fmla="*/ 4740 w 4740"/>
                  <a:gd name="T9" fmla="*/ 193 h 4437"/>
                  <a:gd name="T10" fmla="*/ 4645 w 4740"/>
                  <a:gd name="T11" fmla="*/ 2033 h 4437"/>
                  <a:gd name="T12" fmla="*/ 4452 w 4740"/>
                  <a:gd name="T13" fmla="*/ 1977 h 4437"/>
                  <a:gd name="T14" fmla="*/ 4355 w 4740"/>
                  <a:gd name="T15" fmla="*/ 385 h 4437"/>
                  <a:gd name="T16" fmla="*/ 385 w 4740"/>
                  <a:gd name="T17" fmla="*/ 2843 h 4437"/>
                  <a:gd name="T18" fmla="*/ 3306 w 4740"/>
                  <a:gd name="T19" fmla="*/ 2971 h 4437"/>
                  <a:gd name="T20" fmla="*/ 3311 w 4740"/>
                  <a:gd name="T21" fmla="*/ 3232 h 4437"/>
                  <a:gd name="T22" fmla="*/ 3335 w 4740"/>
                  <a:gd name="T23" fmla="*/ 3457 h 4437"/>
                  <a:gd name="T24" fmla="*/ 3015 w 4740"/>
                  <a:gd name="T25" fmla="*/ 3547 h 4437"/>
                  <a:gd name="T26" fmla="*/ 3377 w 4740"/>
                  <a:gd name="T27" fmla="*/ 4104 h 4437"/>
                  <a:gd name="T28" fmla="*/ 3424 w 4740"/>
                  <a:gd name="T29" fmla="*/ 4116 h 4437"/>
                  <a:gd name="T30" fmla="*/ 3456 w 4740"/>
                  <a:gd name="T31" fmla="*/ 4149 h 4437"/>
                  <a:gd name="T32" fmla="*/ 3469 w 4740"/>
                  <a:gd name="T33" fmla="*/ 4196 h 4437"/>
                  <a:gd name="T34" fmla="*/ 3465 w 4740"/>
                  <a:gd name="T35" fmla="*/ 4369 h 4437"/>
                  <a:gd name="T36" fmla="*/ 3442 w 4740"/>
                  <a:gd name="T37" fmla="*/ 4410 h 4437"/>
                  <a:gd name="T38" fmla="*/ 3401 w 4740"/>
                  <a:gd name="T39" fmla="*/ 4432 h 4437"/>
                  <a:gd name="T40" fmla="*/ 1363 w 4740"/>
                  <a:gd name="T41" fmla="*/ 4437 h 4437"/>
                  <a:gd name="T42" fmla="*/ 1316 w 4740"/>
                  <a:gd name="T43" fmla="*/ 4423 h 4437"/>
                  <a:gd name="T44" fmla="*/ 1284 w 4740"/>
                  <a:gd name="T45" fmla="*/ 4392 h 4437"/>
                  <a:gd name="T46" fmla="*/ 1271 w 4740"/>
                  <a:gd name="T47" fmla="*/ 4345 h 4437"/>
                  <a:gd name="T48" fmla="*/ 1274 w 4740"/>
                  <a:gd name="T49" fmla="*/ 4170 h 4437"/>
                  <a:gd name="T50" fmla="*/ 1298 w 4740"/>
                  <a:gd name="T51" fmla="*/ 4131 h 4437"/>
                  <a:gd name="T52" fmla="*/ 1339 w 4740"/>
                  <a:gd name="T53" fmla="*/ 4107 h 4437"/>
                  <a:gd name="T54" fmla="*/ 1560 w 4740"/>
                  <a:gd name="T55" fmla="*/ 4104 h 4437"/>
                  <a:gd name="T56" fmla="*/ 192 w 4740"/>
                  <a:gd name="T57" fmla="*/ 3547 h 4437"/>
                  <a:gd name="T58" fmla="*/ 118 w 4740"/>
                  <a:gd name="T59" fmla="*/ 3532 h 4437"/>
                  <a:gd name="T60" fmla="*/ 56 w 4740"/>
                  <a:gd name="T61" fmla="*/ 3490 h 4437"/>
                  <a:gd name="T62" fmla="*/ 15 w 4740"/>
                  <a:gd name="T63" fmla="*/ 3430 h 4437"/>
                  <a:gd name="T64" fmla="*/ 0 w 4740"/>
                  <a:gd name="T65" fmla="*/ 3354 h 4437"/>
                  <a:gd name="T66" fmla="*/ 5 w 4740"/>
                  <a:gd name="T67" fmla="*/ 154 h 4437"/>
                  <a:gd name="T68" fmla="*/ 33 w 4740"/>
                  <a:gd name="T69" fmla="*/ 86 h 4437"/>
                  <a:gd name="T70" fmla="*/ 85 w 4740"/>
                  <a:gd name="T71" fmla="*/ 33 h 4437"/>
                  <a:gd name="T72" fmla="*/ 154 w 4740"/>
                  <a:gd name="T73" fmla="*/ 5 h 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40" h="4437">
                    <a:moveTo>
                      <a:pt x="192" y="0"/>
                    </a:moveTo>
                    <a:lnTo>
                      <a:pt x="4548" y="0"/>
                    </a:lnTo>
                    <a:lnTo>
                      <a:pt x="4586" y="5"/>
                    </a:lnTo>
                    <a:lnTo>
                      <a:pt x="4622" y="15"/>
                    </a:lnTo>
                    <a:lnTo>
                      <a:pt x="4656" y="33"/>
                    </a:lnTo>
                    <a:lnTo>
                      <a:pt x="4684" y="57"/>
                    </a:lnTo>
                    <a:lnTo>
                      <a:pt x="4707" y="86"/>
                    </a:lnTo>
                    <a:lnTo>
                      <a:pt x="4725" y="118"/>
                    </a:lnTo>
                    <a:lnTo>
                      <a:pt x="4736" y="154"/>
                    </a:lnTo>
                    <a:lnTo>
                      <a:pt x="4740" y="193"/>
                    </a:lnTo>
                    <a:lnTo>
                      <a:pt x="4740" y="2075"/>
                    </a:lnTo>
                    <a:lnTo>
                      <a:pt x="4645" y="2033"/>
                    </a:lnTo>
                    <a:lnTo>
                      <a:pt x="4548" y="2000"/>
                    </a:lnTo>
                    <a:lnTo>
                      <a:pt x="4452" y="1977"/>
                    </a:lnTo>
                    <a:lnTo>
                      <a:pt x="4355" y="1962"/>
                    </a:lnTo>
                    <a:lnTo>
                      <a:pt x="4355" y="385"/>
                    </a:lnTo>
                    <a:lnTo>
                      <a:pt x="385" y="385"/>
                    </a:lnTo>
                    <a:lnTo>
                      <a:pt x="385" y="2843"/>
                    </a:lnTo>
                    <a:lnTo>
                      <a:pt x="3315" y="2843"/>
                    </a:lnTo>
                    <a:lnTo>
                      <a:pt x="3306" y="2971"/>
                    </a:lnTo>
                    <a:lnTo>
                      <a:pt x="3305" y="3101"/>
                    </a:lnTo>
                    <a:lnTo>
                      <a:pt x="3311" y="3232"/>
                    </a:lnTo>
                    <a:lnTo>
                      <a:pt x="3323" y="3368"/>
                    </a:lnTo>
                    <a:lnTo>
                      <a:pt x="3335" y="3457"/>
                    </a:lnTo>
                    <a:lnTo>
                      <a:pt x="3349" y="3547"/>
                    </a:lnTo>
                    <a:lnTo>
                      <a:pt x="3015" y="3547"/>
                    </a:lnTo>
                    <a:lnTo>
                      <a:pt x="3178" y="4104"/>
                    </a:lnTo>
                    <a:lnTo>
                      <a:pt x="3377" y="4104"/>
                    </a:lnTo>
                    <a:lnTo>
                      <a:pt x="3401" y="4107"/>
                    </a:lnTo>
                    <a:lnTo>
                      <a:pt x="3424" y="4116"/>
                    </a:lnTo>
                    <a:lnTo>
                      <a:pt x="3442" y="4131"/>
                    </a:lnTo>
                    <a:lnTo>
                      <a:pt x="3456" y="4149"/>
                    </a:lnTo>
                    <a:lnTo>
                      <a:pt x="3465" y="4170"/>
                    </a:lnTo>
                    <a:lnTo>
                      <a:pt x="3469" y="4196"/>
                    </a:lnTo>
                    <a:lnTo>
                      <a:pt x="3469" y="4345"/>
                    </a:lnTo>
                    <a:lnTo>
                      <a:pt x="3465" y="4369"/>
                    </a:lnTo>
                    <a:lnTo>
                      <a:pt x="3456" y="4392"/>
                    </a:lnTo>
                    <a:lnTo>
                      <a:pt x="3442" y="4410"/>
                    </a:lnTo>
                    <a:lnTo>
                      <a:pt x="3424" y="4423"/>
                    </a:lnTo>
                    <a:lnTo>
                      <a:pt x="3401" y="4432"/>
                    </a:lnTo>
                    <a:lnTo>
                      <a:pt x="3377" y="4437"/>
                    </a:lnTo>
                    <a:lnTo>
                      <a:pt x="1363" y="4437"/>
                    </a:lnTo>
                    <a:lnTo>
                      <a:pt x="1339" y="4432"/>
                    </a:lnTo>
                    <a:lnTo>
                      <a:pt x="1316" y="4423"/>
                    </a:lnTo>
                    <a:lnTo>
                      <a:pt x="1298" y="4410"/>
                    </a:lnTo>
                    <a:lnTo>
                      <a:pt x="1284" y="4392"/>
                    </a:lnTo>
                    <a:lnTo>
                      <a:pt x="1274" y="4369"/>
                    </a:lnTo>
                    <a:lnTo>
                      <a:pt x="1271" y="4345"/>
                    </a:lnTo>
                    <a:lnTo>
                      <a:pt x="1271" y="4196"/>
                    </a:lnTo>
                    <a:lnTo>
                      <a:pt x="1274" y="4170"/>
                    </a:lnTo>
                    <a:lnTo>
                      <a:pt x="1284" y="4149"/>
                    </a:lnTo>
                    <a:lnTo>
                      <a:pt x="1298" y="4131"/>
                    </a:lnTo>
                    <a:lnTo>
                      <a:pt x="1316" y="4116"/>
                    </a:lnTo>
                    <a:lnTo>
                      <a:pt x="1339" y="4107"/>
                    </a:lnTo>
                    <a:lnTo>
                      <a:pt x="1363" y="4104"/>
                    </a:lnTo>
                    <a:lnTo>
                      <a:pt x="1560" y="4104"/>
                    </a:lnTo>
                    <a:lnTo>
                      <a:pt x="1725" y="3547"/>
                    </a:lnTo>
                    <a:lnTo>
                      <a:pt x="192" y="3547"/>
                    </a:lnTo>
                    <a:lnTo>
                      <a:pt x="154" y="3543"/>
                    </a:lnTo>
                    <a:lnTo>
                      <a:pt x="118" y="3532"/>
                    </a:lnTo>
                    <a:lnTo>
                      <a:pt x="85" y="3514"/>
                    </a:lnTo>
                    <a:lnTo>
                      <a:pt x="56" y="3490"/>
                    </a:lnTo>
                    <a:lnTo>
                      <a:pt x="33" y="3461"/>
                    </a:lnTo>
                    <a:lnTo>
                      <a:pt x="15" y="3430"/>
                    </a:lnTo>
                    <a:lnTo>
                      <a:pt x="5" y="3393"/>
                    </a:lnTo>
                    <a:lnTo>
                      <a:pt x="0" y="3354"/>
                    </a:lnTo>
                    <a:lnTo>
                      <a:pt x="0" y="193"/>
                    </a:lnTo>
                    <a:lnTo>
                      <a:pt x="5" y="154"/>
                    </a:lnTo>
                    <a:lnTo>
                      <a:pt x="15" y="118"/>
                    </a:lnTo>
                    <a:lnTo>
                      <a:pt x="33" y="86"/>
                    </a:lnTo>
                    <a:lnTo>
                      <a:pt x="56" y="57"/>
                    </a:lnTo>
                    <a:lnTo>
                      <a:pt x="85" y="33"/>
                    </a:lnTo>
                    <a:lnTo>
                      <a:pt x="118" y="15"/>
                    </a:lnTo>
                    <a:lnTo>
                      <a:pt x="154" y="5"/>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grpSp>
      </p:grpSp>
      <p:grpSp>
        <p:nvGrpSpPr>
          <p:cNvPr id="7" name="קבוצה 6"/>
          <p:cNvGrpSpPr/>
          <p:nvPr/>
        </p:nvGrpSpPr>
        <p:grpSpPr>
          <a:xfrm>
            <a:off x="3625556" y="3031294"/>
            <a:ext cx="1811687" cy="1781106"/>
            <a:chOff x="4834070" y="2898726"/>
            <a:chExt cx="2415583" cy="2374809"/>
          </a:xfrm>
        </p:grpSpPr>
        <p:sp>
          <p:nvSpPr>
            <p:cNvPr id="288" name="TextBox 287"/>
            <p:cNvSpPr txBox="1"/>
            <p:nvPr/>
          </p:nvSpPr>
          <p:spPr>
            <a:xfrm>
              <a:off x="4834070" y="4842648"/>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קציני בטיחות</a:t>
              </a:r>
              <a:endParaRPr lang="en-US" sz="1500" b="1" dirty="0">
                <a:solidFill>
                  <a:srgbClr val="000000">
                    <a:lumMod val="75000"/>
                    <a:lumOff val="25000"/>
                  </a:srgbClr>
                </a:solidFill>
                <a:cs typeface="Calibri" panose="020F0502020204030204" pitchFamily="34" charset="0"/>
              </a:endParaRPr>
            </a:p>
          </p:txBody>
        </p:sp>
        <p:sp>
          <p:nvSpPr>
            <p:cNvPr id="293" name="Rounded Rectangle 13"/>
            <p:cNvSpPr/>
            <p:nvPr/>
          </p:nvSpPr>
          <p:spPr>
            <a:xfrm rot="2700000">
              <a:off x="5576898" y="3252276"/>
              <a:ext cx="937205" cy="921746"/>
            </a:xfrm>
            <a:prstGeom prst="roundRect">
              <a:avLst/>
            </a:prstGeom>
            <a:solidFill>
              <a:srgbClr val="FEC633"/>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00" name="Rounded Rectangle 20"/>
            <p:cNvSpPr/>
            <p:nvPr/>
          </p:nvSpPr>
          <p:spPr>
            <a:xfrm rot="1809825">
              <a:off x="5642930" y="2898726"/>
              <a:ext cx="921746" cy="937205"/>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60" name="Group 136"/>
            <p:cNvGrpSpPr/>
            <p:nvPr/>
          </p:nvGrpSpPr>
          <p:grpSpPr>
            <a:xfrm rot="10800000">
              <a:off x="5921710" y="4412849"/>
              <a:ext cx="240305" cy="192691"/>
              <a:chOff x="1924702" y="2309895"/>
              <a:chExt cx="423801" cy="334225"/>
            </a:xfrm>
            <a:solidFill>
              <a:sysClr val="window" lastClr="FFFFFF">
                <a:lumMod val="50000"/>
              </a:sysClr>
            </a:solidFill>
          </p:grpSpPr>
          <p:sp>
            <p:nvSpPr>
              <p:cNvPr id="361" name="Oval 137"/>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62" name="Group 138"/>
              <p:cNvGrpSpPr/>
              <p:nvPr/>
            </p:nvGrpSpPr>
            <p:grpSpPr>
              <a:xfrm>
                <a:off x="2009144" y="2438298"/>
                <a:ext cx="254918" cy="67978"/>
                <a:chOff x="6094412" y="2895600"/>
                <a:chExt cx="1143000" cy="304800"/>
              </a:xfrm>
              <a:grpFill/>
            </p:grpSpPr>
            <p:sp>
              <p:nvSpPr>
                <p:cNvPr id="369" name="Oval 145"/>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70" name="Oval 146"/>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63" name="Group 139"/>
              <p:cNvGrpSpPr/>
              <p:nvPr/>
            </p:nvGrpSpPr>
            <p:grpSpPr>
              <a:xfrm>
                <a:off x="1958691" y="2532712"/>
                <a:ext cx="355823" cy="50983"/>
                <a:chOff x="5870574" y="3397250"/>
                <a:chExt cx="1595438" cy="228600"/>
              </a:xfrm>
              <a:grpFill/>
            </p:grpSpPr>
            <p:sp>
              <p:nvSpPr>
                <p:cNvPr id="367" name="Oval 143"/>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68" name="Oval 144"/>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64" name="Group 140"/>
              <p:cNvGrpSpPr/>
              <p:nvPr/>
            </p:nvGrpSpPr>
            <p:grpSpPr>
              <a:xfrm>
                <a:off x="1924702" y="2610131"/>
                <a:ext cx="423801" cy="33989"/>
                <a:chOff x="5718174" y="3708400"/>
                <a:chExt cx="1900238" cy="152400"/>
              </a:xfrm>
              <a:grpFill/>
            </p:grpSpPr>
            <p:sp>
              <p:nvSpPr>
                <p:cNvPr id="365" name="Oval 141"/>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66" name="Oval 142"/>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174" name="Freeform 24"/>
            <p:cNvSpPr>
              <a:spLocks noEditPoints="1"/>
            </p:cNvSpPr>
            <p:nvPr/>
          </p:nvSpPr>
          <p:spPr bwMode="auto">
            <a:xfrm>
              <a:off x="5839938" y="3130321"/>
              <a:ext cx="562575" cy="490502"/>
            </a:xfrm>
            <a:custGeom>
              <a:avLst/>
              <a:gdLst>
                <a:gd name="T0" fmla="*/ 3632 w 5263"/>
                <a:gd name="T1" fmla="*/ 3362 h 4995"/>
                <a:gd name="T2" fmla="*/ 3528 w 5263"/>
                <a:gd name="T3" fmla="*/ 3683 h 4995"/>
                <a:gd name="T4" fmla="*/ 3723 w 5263"/>
                <a:gd name="T5" fmla="*/ 3953 h 4995"/>
                <a:gd name="T6" fmla="*/ 4063 w 5263"/>
                <a:gd name="T7" fmla="*/ 3953 h 4995"/>
                <a:gd name="T8" fmla="*/ 4259 w 5263"/>
                <a:gd name="T9" fmla="*/ 3683 h 4995"/>
                <a:gd name="T10" fmla="*/ 4155 w 5263"/>
                <a:gd name="T11" fmla="*/ 3362 h 4995"/>
                <a:gd name="T12" fmla="*/ 2549 w 5263"/>
                <a:gd name="T13" fmla="*/ 3075 h 4995"/>
                <a:gd name="T14" fmla="*/ 2918 w 5263"/>
                <a:gd name="T15" fmla="*/ 4031 h 4995"/>
                <a:gd name="T16" fmla="*/ 3437 w 5263"/>
                <a:gd name="T17" fmla="*/ 4625 h 4995"/>
                <a:gd name="T18" fmla="*/ 3609 w 5263"/>
                <a:gd name="T19" fmla="*/ 4995 h 4995"/>
                <a:gd name="T20" fmla="*/ 2 w 5263"/>
                <a:gd name="T21" fmla="*/ 4706 h 4995"/>
                <a:gd name="T22" fmla="*/ 21 w 5263"/>
                <a:gd name="T23" fmla="*/ 4208 h 4995"/>
                <a:gd name="T24" fmla="*/ 150 w 5263"/>
                <a:gd name="T25" fmla="*/ 3704 h 4995"/>
                <a:gd name="T26" fmla="*/ 421 w 5263"/>
                <a:gd name="T27" fmla="*/ 3378 h 4995"/>
                <a:gd name="T28" fmla="*/ 1145 w 5263"/>
                <a:gd name="T29" fmla="*/ 3300 h 4995"/>
                <a:gd name="T30" fmla="*/ 1758 w 5263"/>
                <a:gd name="T31" fmla="*/ 3282 h 4995"/>
                <a:gd name="T32" fmla="*/ 2219 w 5263"/>
                <a:gd name="T33" fmla="*/ 3257 h 4995"/>
                <a:gd name="T34" fmla="*/ 4013 w 5263"/>
                <a:gd name="T35" fmla="*/ 2254 h 4995"/>
                <a:gd name="T36" fmla="*/ 4776 w 5263"/>
                <a:gd name="T37" fmla="*/ 2570 h 4995"/>
                <a:gd name="T38" fmla="*/ 4764 w 5263"/>
                <a:gd name="T39" fmla="*/ 3413 h 4995"/>
                <a:gd name="T40" fmla="*/ 4692 w 5263"/>
                <a:gd name="T41" fmla="*/ 4029 h 4995"/>
                <a:gd name="T42" fmla="*/ 4238 w 5263"/>
                <a:gd name="T43" fmla="*/ 4449 h 4995"/>
                <a:gd name="T44" fmla="*/ 3617 w 5263"/>
                <a:gd name="T45" fmla="*/ 4475 h 4995"/>
                <a:gd name="T46" fmla="*/ 3130 w 5263"/>
                <a:gd name="T47" fmla="*/ 4093 h 4995"/>
                <a:gd name="T48" fmla="*/ 2524 w 5263"/>
                <a:gd name="T49" fmla="*/ 3504 h 4995"/>
                <a:gd name="T50" fmla="*/ 2840 w 5263"/>
                <a:gd name="T51" fmla="*/ 2739 h 4995"/>
                <a:gd name="T52" fmla="*/ 3683 w 5263"/>
                <a:gd name="T53" fmla="*/ 2754 h 4995"/>
                <a:gd name="T54" fmla="*/ 3046 w 5263"/>
                <a:gd name="T55" fmla="*/ 1802 h 4995"/>
                <a:gd name="T56" fmla="*/ 3039 w 5263"/>
                <a:gd name="T57" fmla="*/ 2104 h 4995"/>
                <a:gd name="T58" fmla="*/ 2805 w 5263"/>
                <a:gd name="T59" fmla="*/ 2259 h 4995"/>
                <a:gd name="T60" fmla="*/ 2685 w 5263"/>
                <a:gd name="T61" fmla="*/ 2628 h 4995"/>
                <a:gd name="T62" fmla="*/ 2364 w 5263"/>
                <a:gd name="T63" fmla="*/ 2990 h 4995"/>
                <a:gd name="T64" fmla="*/ 1938 w 5263"/>
                <a:gd name="T65" fmla="*/ 3121 h 4995"/>
                <a:gd name="T66" fmla="*/ 1512 w 5263"/>
                <a:gd name="T67" fmla="*/ 2990 h 4995"/>
                <a:gd name="T68" fmla="*/ 1191 w 5263"/>
                <a:gd name="T69" fmla="*/ 2628 h 4995"/>
                <a:gd name="T70" fmla="*/ 996 w 5263"/>
                <a:gd name="T71" fmla="*/ 2227 h 4995"/>
                <a:gd name="T72" fmla="*/ 849 w 5263"/>
                <a:gd name="T73" fmla="*/ 1999 h 4995"/>
                <a:gd name="T74" fmla="*/ 927 w 5263"/>
                <a:gd name="T75" fmla="*/ 1726 h 4995"/>
                <a:gd name="T76" fmla="*/ 1568 w 5263"/>
                <a:gd name="T77" fmla="*/ 1196 h 4995"/>
                <a:gd name="T78" fmla="*/ 1705 w 5263"/>
                <a:gd name="T79" fmla="*/ 1344 h 4995"/>
                <a:gd name="T80" fmla="*/ 2264 w 5263"/>
                <a:gd name="T81" fmla="*/ 1324 h 4995"/>
                <a:gd name="T82" fmla="*/ 2367 w 5263"/>
                <a:gd name="T83" fmla="*/ 1145 h 4995"/>
                <a:gd name="T84" fmla="*/ 2728 w 5263"/>
                <a:gd name="T85" fmla="*/ 647 h 4995"/>
                <a:gd name="T86" fmla="*/ 2993 w 5263"/>
                <a:gd name="T87" fmla="*/ 1113 h 4995"/>
                <a:gd name="T88" fmla="*/ 912 w 5263"/>
                <a:gd name="T89" fmla="*/ 1177 h 4995"/>
                <a:gd name="T90" fmla="*/ 1137 w 5263"/>
                <a:gd name="T91" fmla="*/ 719 h 4995"/>
                <a:gd name="T92" fmla="*/ 1558 w 5263"/>
                <a:gd name="T93" fmla="*/ 358 h 4995"/>
                <a:gd name="T94" fmla="*/ 2229 w 5263"/>
                <a:gd name="T95" fmla="*/ 56 h 4995"/>
                <a:gd name="T96" fmla="*/ 2278 w 5263"/>
                <a:gd name="T97" fmla="*/ 1127 h 4995"/>
                <a:gd name="T98" fmla="*/ 2200 w 5263"/>
                <a:gd name="T99" fmla="*/ 1250 h 4995"/>
                <a:gd name="T100" fmla="*/ 1692 w 5263"/>
                <a:gd name="T101" fmla="*/ 1229 h 4995"/>
                <a:gd name="T102" fmla="*/ 1647 w 5263"/>
                <a:gd name="T103" fmla="*/ 131 h 4995"/>
                <a:gd name="T104" fmla="*/ 1719 w 5263"/>
                <a:gd name="T105" fmla="*/ 16 h 4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63" h="4995">
                  <a:moveTo>
                    <a:pt x="3894" y="3253"/>
                  </a:moveTo>
                  <a:lnTo>
                    <a:pt x="3833" y="3258"/>
                  </a:lnTo>
                  <a:lnTo>
                    <a:pt x="3775" y="3273"/>
                  </a:lnTo>
                  <a:lnTo>
                    <a:pt x="3723" y="3295"/>
                  </a:lnTo>
                  <a:lnTo>
                    <a:pt x="3675" y="3325"/>
                  </a:lnTo>
                  <a:lnTo>
                    <a:pt x="3632" y="3362"/>
                  </a:lnTo>
                  <a:lnTo>
                    <a:pt x="3595" y="3405"/>
                  </a:lnTo>
                  <a:lnTo>
                    <a:pt x="3565" y="3453"/>
                  </a:lnTo>
                  <a:lnTo>
                    <a:pt x="3542" y="3506"/>
                  </a:lnTo>
                  <a:lnTo>
                    <a:pt x="3528" y="3563"/>
                  </a:lnTo>
                  <a:lnTo>
                    <a:pt x="3523" y="3624"/>
                  </a:lnTo>
                  <a:lnTo>
                    <a:pt x="3528" y="3683"/>
                  </a:lnTo>
                  <a:lnTo>
                    <a:pt x="3542" y="3740"/>
                  </a:lnTo>
                  <a:lnTo>
                    <a:pt x="3565" y="3793"/>
                  </a:lnTo>
                  <a:lnTo>
                    <a:pt x="3595" y="3842"/>
                  </a:lnTo>
                  <a:lnTo>
                    <a:pt x="3632" y="3886"/>
                  </a:lnTo>
                  <a:lnTo>
                    <a:pt x="3675" y="3922"/>
                  </a:lnTo>
                  <a:lnTo>
                    <a:pt x="3723" y="3953"/>
                  </a:lnTo>
                  <a:lnTo>
                    <a:pt x="3775" y="3975"/>
                  </a:lnTo>
                  <a:lnTo>
                    <a:pt x="3833" y="3989"/>
                  </a:lnTo>
                  <a:lnTo>
                    <a:pt x="3894" y="3994"/>
                  </a:lnTo>
                  <a:lnTo>
                    <a:pt x="3953" y="3989"/>
                  </a:lnTo>
                  <a:lnTo>
                    <a:pt x="4010" y="3975"/>
                  </a:lnTo>
                  <a:lnTo>
                    <a:pt x="4063" y="3953"/>
                  </a:lnTo>
                  <a:lnTo>
                    <a:pt x="4112" y="3922"/>
                  </a:lnTo>
                  <a:lnTo>
                    <a:pt x="4155" y="3886"/>
                  </a:lnTo>
                  <a:lnTo>
                    <a:pt x="4192" y="3842"/>
                  </a:lnTo>
                  <a:lnTo>
                    <a:pt x="4222" y="3793"/>
                  </a:lnTo>
                  <a:lnTo>
                    <a:pt x="4245" y="3740"/>
                  </a:lnTo>
                  <a:lnTo>
                    <a:pt x="4259" y="3683"/>
                  </a:lnTo>
                  <a:lnTo>
                    <a:pt x="4264" y="3624"/>
                  </a:lnTo>
                  <a:lnTo>
                    <a:pt x="4259" y="3563"/>
                  </a:lnTo>
                  <a:lnTo>
                    <a:pt x="4245" y="3506"/>
                  </a:lnTo>
                  <a:lnTo>
                    <a:pt x="4222" y="3453"/>
                  </a:lnTo>
                  <a:lnTo>
                    <a:pt x="4192" y="3405"/>
                  </a:lnTo>
                  <a:lnTo>
                    <a:pt x="4155" y="3362"/>
                  </a:lnTo>
                  <a:lnTo>
                    <a:pt x="4112" y="3325"/>
                  </a:lnTo>
                  <a:lnTo>
                    <a:pt x="4063" y="3295"/>
                  </a:lnTo>
                  <a:lnTo>
                    <a:pt x="4010" y="3273"/>
                  </a:lnTo>
                  <a:lnTo>
                    <a:pt x="3953" y="3258"/>
                  </a:lnTo>
                  <a:lnTo>
                    <a:pt x="3894" y="3253"/>
                  </a:lnTo>
                  <a:close/>
                  <a:moveTo>
                    <a:pt x="2549" y="3075"/>
                  </a:moveTo>
                  <a:lnTo>
                    <a:pt x="2757" y="3277"/>
                  </a:lnTo>
                  <a:lnTo>
                    <a:pt x="2340" y="3349"/>
                  </a:lnTo>
                  <a:lnTo>
                    <a:pt x="2339" y="3905"/>
                  </a:lnTo>
                  <a:lnTo>
                    <a:pt x="2909" y="4007"/>
                  </a:lnTo>
                  <a:lnTo>
                    <a:pt x="2915" y="4020"/>
                  </a:lnTo>
                  <a:lnTo>
                    <a:pt x="2918" y="4031"/>
                  </a:lnTo>
                  <a:lnTo>
                    <a:pt x="2921" y="4040"/>
                  </a:lnTo>
                  <a:lnTo>
                    <a:pt x="2929" y="4053"/>
                  </a:lnTo>
                  <a:lnTo>
                    <a:pt x="2618" y="4546"/>
                  </a:lnTo>
                  <a:lnTo>
                    <a:pt x="2979" y="4907"/>
                  </a:lnTo>
                  <a:lnTo>
                    <a:pt x="3423" y="4617"/>
                  </a:lnTo>
                  <a:lnTo>
                    <a:pt x="3437" y="4625"/>
                  </a:lnTo>
                  <a:lnTo>
                    <a:pt x="3458" y="4634"/>
                  </a:lnTo>
                  <a:lnTo>
                    <a:pt x="3483" y="4642"/>
                  </a:lnTo>
                  <a:lnTo>
                    <a:pt x="3509" y="4652"/>
                  </a:lnTo>
                  <a:lnTo>
                    <a:pt x="3531" y="4660"/>
                  </a:lnTo>
                  <a:lnTo>
                    <a:pt x="3547" y="4669"/>
                  </a:lnTo>
                  <a:lnTo>
                    <a:pt x="3609" y="4995"/>
                  </a:lnTo>
                  <a:lnTo>
                    <a:pt x="21" y="4995"/>
                  </a:lnTo>
                  <a:lnTo>
                    <a:pt x="16" y="4952"/>
                  </a:lnTo>
                  <a:lnTo>
                    <a:pt x="13" y="4901"/>
                  </a:lnTo>
                  <a:lnTo>
                    <a:pt x="8" y="4842"/>
                  </a:lnTo>
                  <a:lnTo>
                    <a:pt x="5" y="4778"/>
                  </a:lnTo>
                  <a:lnTo>
                    <a:pt x="2" y="4706"/>
                  </a:lnTo>
                  <a:lnTo>
                    <a:pt x="0" y="4631"/>
                  </a:lnTo>
                  <a:lnTo>
                    <a:pt x="0" y="4551"/>
                  </a:lnTo>
                  <a:lnTo>
                    <a:pt x="2" y="4470"/>
                  </a:lnTo>
                  <a:lnTo>
                    <a:pt x="5" y="4384"/>
                  </a:lnTo>
                  <a:lnTo>
                    <a:pt x="11" y="4297"/>
                  </a:lnTo>
                  <a:lnTo>
                    <a:pt x="21" y="4208"/>
                  </a:lnTo>
                  <a:lnTo>
                    <a:pt x="32" y="4120"/>
                  </a:lnTo>
                  <a:lnTo>
                    <a:pt x="48" y="4032"/>
                  </a:lnTo>
                  <a:lnTo>
                    <a:pt x="67" y="3946"/>
                  </a:lnTo>
                  <a:lnTo>
                    <a:pt x="89" y="3862"/>
                  </a:lnTo>
                  <a:lnTo>
                    <a:pt x="117" y="3780"/>
                  </a:lnTo>
                  <a:lnTo>
                    <a:pt x="150" y="3704"/>
                  </a:lnTo>
                  <a:lnTo>
                    <a:pt x="187" y="3630"/>
                  </a:lnTo>
                  <a:lnTo>
                    <a:pt x="228" y="3562"/>
                  </a:lnTo>
                  <a:lnTo>
                    <a:pt x="276" y="3499"/>
                  </a:lnTo>
                  <a:lnTo>
                    <a:pt x="322" y="3453"/>
                  </a:lnTo>
                  <a:lnTo>
                    <a:pt x="370" y="3411"/>
                  </a:lnTo>
                  <a:lnTo>
                    <a:pt x="421" y="3378"/>
                  </a:lnTo>
                  <a:lnTo>
                    <a:pt x="477" y="3349"/>
                  </a:lnTo>
                  <a:lnTo>
                    <a:pt x="535" y="3327"/>
                  </a:lnTo>
                  <a:lnTo>
                    <a:pt x="597" y="3313"/>
                  </a:lnTo>
                  <a:lnTo>
                    <a:pt x="662" y="3303"/>
                  </a:lnTo>
                  <a:lnTo>
                    <a:pt x="733" y="3300"/>
                  </a:lnTo>
                  <a:lnTo>
                    <a:pt x="1145" y="3300"/>
                  </a:lnTo>
                  <a:lnTo>
                    <a:pt x="1355" y="3099"/>
                  </a:lnTo>
                  <a:lnTo>
                    <a:pt x="1429" y="3150"/>
                  </a:lnTo>
                  <a:lnTo>
                    <a:pt x="1507" y="3194"/>
                  </a:lnTo>
                  <a:lnTo>
                    <a:pt x="1587" y="3231"/>
                  </a:lnTo>
                  <a:lnTo>
                    <a:pt x="1671" y="3260"/>
                  </a:lnTo>
                  <a:lnTo>
                    <a:pt x="1758" y="3282"/>
                  </a:lnTo>
                  <a:lnTo>
                    <a:pt x="1847" y="3295"/>
                  </a:lnTo>
                  <a:lnTo>
                    <a:pt x="1938" y="3300"/>
                  </a:lnTo>
                  <a:lnTo>
                    <a:pt x="1938" y="3300"/>
                  </a:lnTo>
                  <a:lnTo>
                    <a:pt x="2035" y="3295"/>
                  </a:lnTo>
                  <a:lnTo>
                    <a:pt x="2128" y="3281"/>
                  </a:lnTo>
                  <a:lnTo>
                    <a:pt x="2219" y="3257"/>
                  </a:lnTo>
                  <a:lnTo>
                    <a:pt x="2308" y="3223"/>
                  </a:lnTo>
                  <a:lnTo>
                    <a:pt x="2393" y="3182"/>
                  </a:lnTo>
                  <a:lnTo>
                    <a:pt x="2473" y="3132"/>
                  </a:lnTo>
                  <a:lnTo>
                    <a:pt x="2549" y="3075"/>
                  </a:lnTo>
                  <a:close/>
                  <a:moveTo>
                    <a:pt x="3774" y="2254"/>
                  </a:moveTo>
                  <a:lnTo>
                    <a:pt x="4013" y="2254"/>
                  </a:lnTo>
                  <a:lnTo>
                    <a:pt x="4103" y="2752"/>
                  </a:lnTo>
                  <a:lnTo>
                    <a:pt x="4170" y="2771"/>
                  </a:lnTo>
                  <a:lnTo>
                    <a:pt x="4237" y="2795"/>
                  </a:lnTo>
                  <a:lnTo>
                    <a:pt x="4301" y="2826"/>
                  </a:lnTo>
                  <a:lnTo>
                    <a:pt x="4361" y="2859"/>
                  </a:lnTo>
                  <a:lnTo>
                    <a:pt x="4776" y="2570"/>
                  </a:lnTo>
                  <a:lnTo>
                    <a:pt x="4947" y="2739"/>
                  </a:lnTo>
                  <a:lnTo>
                    <a:pt x="4657" y="3154"/>
                  </a:lnTo>
                  <a:lnTo>
                    <a:pt x="4690" y="3215"/>
                  </a:lnTo>
                  <a:lnTo>
                    <a:pt x="4720" y="3279"/>
                  </a:lnTo>
                  <a:lnTo>
                    <a:pt x="4744" y="3344"/>
                  </a:lnTo>
                  <a:lnTo>
                    <a:pt x="4764" y="3413"/>
                  </a:lnTo>
                  <a:lnTo>
                    <a:pt x="5263" y="3502"/>
                  </a:lnTo>
                  <a:lnTo>
                    <a:pt x="5263" y="3744"/>
                  </a:lnTo>
                  <a:lnTo>
                    <a:pt x="4764" y="3831"/>
                  </a:lnTo>
                  <a:lnTo>
                    <a:pt x="4744" y="3900"/>
                  </a:lnTo>
                  <a:lnTo>
                    <a:pt x="4720" y="3965"/>
                  </a:lnTo>
                  <a:lnTo>
                    <a:pt x="4692" y="4029"/>
                  </a:lnTo>
                  <a:lnTo>
                    <a:pt x="4658" y="4090"/>
                  </a:lnTo>
                  <a:lnTo>
                    <a:pt x="4947" y="4507"/>
                  </a:lnTo>
                  <a:lnTo>
                    <a:pt x="4776" y="4677"/>
                  </a:lnTo>
                  <a:lnTo>
                    <a:pt x="4363" y="4387"/>
                  </a:lnTo>
                  <a:lnTo>
                    <a:pt x="4301" y="4420"/>
                  </a:lnTo>
                  <a:lnTo>
                    <a:pt x="4238" y="4449"/>
                  </a:lnTo>
                  <a:lnTo>
                    <a:pt x="4171" y="4475"/>
                  </a:lnTo>
                  <a:lnTo>
                    <a:pt x="4104" y="4494"/>
                  </a:lnTo>
                  <a:lnTo>
                    <a:pt x="4013" y="4993"/>
                  </a:lnTo>
                  <a:lnTo>
                    <a:pt x="3774" y="4993"/>
                  </a:lnTo>
                  <a:lnTo>
                    <a:pt x="3684" y="4494"/>
                  </a:lnTo>
                  <a:lnTo>
                    <a:pt x="3617" y="4475"/>
                  </a:lnTo>
                  <a:lnTo>
                    <a:pt x="3550" y="4451"/>
                  </a:lnTo>
                  <a:lnTo>
                    <a:pt x="3486" y="4422"/>
                  </a:lnTo>
                  <a:lnTo>
                    <a:pt x="3426" y="4388"/>
                  </a:lnTo>
                  <a:lnTo>
                    <a:pt x="3009" y="4677"/>
                  </a:lnTo>
                  <a:lnTo>
                    <a:pt x="2840" y="4507"/>
                  </a:lnTo>
                  <a:lnTo>
                    <a:pt x="3130" y="4093"/>
                  </a:lnTo>
                  <a:lnTo>
                    <a:pt x="3097" y="4031"/>
                  </a:lnTo>
                  <a:lnTo>
                    <a:pt x="3068" y="3969"/>
                  </a:lnTo>
                  <a:lnTo>
                    <a:pt x="3043" y="3902"/>
                  </a:lnTo>
                  <a:lnTo>
                    <a:pt x="3024" y="3835"/>
                  </a:lnTo>
                  <a:lnTo>
                    <a:pt x="2524" y="3744"/>
                  </a:lnTo>
                  <a:lnTo>
                    <a:pt x="2524" y="3504"/>
                  </a:lnTo>
                  <a:lnTo>
                    <a:pt x="3024" y="3415"/>
                  </a:lnTo>
                  <a:lnTo>
                    <a:pt x="3043" y="3348"/>
                  </a:lnTo>
                  <a:lnTo>
                    <a:pt x="3067" y="3281"/>
                  </a:lnTo>
                  <a:lnTo>
                    <a:pt x="3095" y="3217"/>
                  </a:lnTo>
                  <a:lnTo>
                    <a:pt x="3129" y="3156"/>
                  </a:lnTo>
                  <a:lnTo>
                    <a:pt x="2840" y="2739"/>
                  </a:lnTo>
                  <a:lnTo>
                    <a:pt x="3009" y="2570"/>
                  </a:lnTo>
                  <a:lnTo>
                    <a:pt x="3424" y="2861"/>
                  </a:lnTo>
                  <a:lnTo>
                    <a:pt x="3485" y="2827"/>
                  </a:lnTo>
                  <a:lnTo>
                    <a:pt x="3549" y="2797"/>
                  </a:lnTo>
                  <a:lnTo>
                    <a:pt x="3616" y="2773"/>
                  </a:lnTo>
                  <a:lnTo>
                    <a:pt x="3683" y="2754"/>
                  </a:lnTo>
                  <a:lnTo>
                    <a:pt x="3774" y="2254"/>
                  </a:lnTo>
                  <a:close/>
                  <a:moveTo>
                    <a:pt x="959" y="1694"/>
                  </a:moveTo>
                  <a:lnTo>
                    <a:pt x="2963" y="1694"/>
                  </a:lnTo>
                  <a:lnTo>
                    <a:pt x="2995" y="1726"/>
                  </a:lnTo>
                  <a:lnTo>
                    <a:pt x="3024" y="1763"/>
                  </a:lnTo>
                  <a:lnTo>
                    <a:pt x="3046" y="1802"/>
                  </a:lnTo>
                  <a:lnTo>
                    <a:pt x="3062" y="1847"/>
                  </a:lnTo>
                  <a:lnTo>
                    <a:pt x="3073" y="1897"/>
                  </a:lnTo>
                  <a:lnTo>
                    <a:pt x="3076" y="1948"/>
                  </a:lnTo>
                  <a:lnTo>
                    <a:pt x="3071" y="2004"/>
                  </a:lnTo>
                  <a:lnTo>
                    <a:pt x="3059" y="2056"/>
                  </a:lnTo>
                  <a:lnTo>
                    <a:pt x="3039" y="2104"/>
                  </a:lnTo>
                  <a:lnTo>
                    <a:pt x="3012" y="2149"/>
                  </a:lnTo>
                  <a:lnTo>
                    <a:pt x="2979" y="2186"/>
                  </a:lnTo>
                  <a:lnTo>
                    <a:pt x="2942" y="2216"/>
                  </a:lnTo>
                  <a:lnTo>
                    <a:pt x="2899" y="2240"/>
                  </a:lnTo>
                  <a:lnTo>
                    <a:pt x="2853" y="2254"/>
                  </a:lnTo>
                  <a:lnTo>
                    <a:pt x="2805" y="2259"/>
                  </a:lnTo>
                  <a:lnTo>
                    <a:pt x="2800" y="2259"/>
                  </a:lnTo>
                  <a:lnTo>
                    <a:pt x="2797" y="2259"/>
                  </a:lnTo>
                  <a:lnTo>
                    <a:pt x="2781" y="2356"/>
                  </a:lnTo>
                  <a:lnTo>
                    <a:pt x="2757" y="2452"/>
                  </a:lnTo>
                  <a:lnTo>
                    <a:pt x="2725" y="2543"/>
                  </a:lnTo>
                  <a:lnTo>
                    <a:pt x="2685" y="2628"/>
                  </a:lnTo>
                  <a:lnTo>
                    <a:pt x="2639" y="2709"/>
                  </a:lnTo>
                  <a:lnTo>
                    <a:pt x="2586" y="2784"/>
                  </a:lnTo>
                  <a:lnTo>
                    <a:pt x="2527" y="2853"/>
                  </a:lnTo>
                  <a:lnTo>
                    <a:pt x="2481" y="2901"/>
                  </a:lnTo>
                  <a:lnTo>
                    <a:pt x="2431" y="2942"/>
                  </a:lnTo>
                  <a:lnTo>
                    <a:pt x="2364" y="2990"/>
                  </a:lnTo>
                  <a:lnTo>
                    <a:pt x="2294" y="3032"/>
                  </a:lnTo>
                  <a:lnTo>
                    <a:pt x="2227" y="3063"/>
                  </a:lnTo>
                  <a:lnTo>
                    <a:pt x="2158" y="3087"/>
                  </a:lnTo>
                  <a:lnTo>
                    <a:pt x="2086" y="3105"/>
                  </a:lnTo>
                  <a:lnTo>
                    <a:pt x="2013" y="3116"/>
                  </a:lnTo>
                  <a:lnTo>
                    <a:pt x="1938" y="3121"/>
                  </a:lnTo>
                  <a:lnTo>
                    <a:pt x="1863" y="3116"/>
                  </a:lnTo>
                  <a:lnTo>
                    <a:pt x="1790" y="3105"/>
                  </a:lnTo>
                  <a:lnTo>
                    <a:pt x="1718" y="3087"/>
                  </a:lnTo>
                  <a:lnTo>
                    <a:pt x="1649" y="3063"/>
                  </a:lnTo>
                  <a:lnTo>
                    <a:pt x="1582" y="3032"/>
                  </a:lnTo>
                  <a:lnTo>
                    <a:pt x="1512" y="2990"/>
                  </a:lnTo>
                  <a:lnTo>
                    <a:pt x="1445" y="2942"/>
                  </a:lnTo>
                  <a:lnTo>
                    <a:pt x="1395" y="2901"/>
                  </a:lnTo>
                  <a:lnTo>
                    <a:pt x="1349" y="2854"/>
                  </a:lnTo>
                  <a:lnTo>
                    <a:pt x="1290" y="2786"/>
                  </a:lnTo>
                  <a:lnTo>
                    <a:pt x="1237" y="2709"/>
                  </a:lnTo>
                  <a:lnTo>
                    <a:pt x="1191" y="2628"/>
                  </a:lnTo>
                  <a:lnTo>
                    <a:pt x="1151" y="2542"/>
                  </a:lnTo>
                  <a:lnTo>
                    <a:pt x="1119" y="2451"/>
                  </a:lnTo>
                  <a:lnTo>
                    <a:pt x="1095" y="2355"/>
                  </a:lnTo>
                  <a:lnTo>
                    <a:pt x="1079" y="2256"/>
                  </a:lnTo>
                  <a:lnTo>
                    <a:pt x="1036" y="2245"/>
                  </a:lnTo>
                  <a:lnTo>
                    <a:pt x="996" y="2227"/>
                  </a:lnTo>
                  <a:lnTo>
                    <a:pt x="959" y="2201"/>
                  </a:lnTo>
                  <a:lnTo>
                    <a:pt x="927" y="2171"/>
                  </a:lnTo>
                  <a:lnTo>
                    <a:pt x="900" y="2134"/>
                  </a:lnTo>
                  <a:lnTo>
                    <a:pt x="876" y="2093"/>
                  </a:lnTo>
                  <a:lnTo>
                    <a:pt x="860" y="2048"/>
                  </a:lnTo>
                  <a:lnTo>
                    <a:pt x="849" y="1999"/>
                  </a:lnTo>
                  <a:lnTo>
                    <a:pt x="846" y="1948"/>
                  </a:lnTo>
                  <a:lnTo>
                    <a:pt x="849" y="1897"/>
                  </a:lnTo>
                  <a:lnTo>
                    <a:pt x="860" y="1847"/>
                  </a:lnTo>
                  <a:lnTo>
                    <a:pt x="876" y="1802"/>
                  </a:lnTo>
                  <a:lnTo>
                    <a:pt x="899" y="1763"/>
                  </a:lnTo>
                  <a:lnTo>
                    <a:pt x="927" y="1726"/>
                  </a:lnTo>
                  <a:lnTo>
                    <a:pt x="959" y="1694"/>
                  </a:lnTo>
                  <a:close/>
                  <a:moveTo>
                    <a:pt x="1558" y="358"/>
                  </a:moveTo>
                  <a:lnTo>
                    <a:pt x="1558" y="1134"/>
                  </a:lnTo>
                  <a:lnTo>
                    <a:pt x="1558" y="1150"/>
                  </a:lnTo>
                  <a:lnTo>
                    <a:pt x="1561" y="1165"/>
                  </a:lnTo>
                  <a:lnTo>
                    <a:pt x="1568" y="1196"/>
                  </a:lnTo>
                  <a:lnTo>
                    <a:pt x="1577" y="1225"/>
                  </a:lnTo>
                  <a:lnTo>
                    <a:pt x="1592" y="1252"/>
                  </a:lnTo>
                  <a:lnTo>
                    <a:pt x="1614" y="1280"/>
                  </a:lnTo>
                  <a:lnTo>
                    <a:pt x="1639" y="1308"/>
                  </a:lnTo>
                  <a:lnTo>
                    <a:pt x="1671" y="1328"/>
                  </a:lnTo>
                  <a:lnTo>
                    <a:pt x="1705" y="1344"/>
                  </a:lnTo>
                  <a:lnTo>
                    <a:pt x="1743" y="1354"/>
                  </a:lnTo>
                  <a:lnTo>
                    <a:pt x="1783" y="1357"/>
                  </a:lnTo>
                  <a:lnTo>
                    <a:pt x="2146" y="1357"/>
                  </a:lnTo>
                  <a:lnTo>
                    <a:pt x="2187" y="1354"/>
                  </a:lnTo>
                  <a:lnTo>
                    <a:pt x="2227" y="1341"/>
                  </a:lnTo>
                  <a:lnTo>
                    <a:pt x="2264" y="1324"/>
                  </a:lnTo>
                  <a:lnTo>
                    <a:pt x="2296" y="1298"/>
                  </a:lnTo>
                  <a:lnTo>
                    <a:pt x="2323" y="1268"/>
                  </a:lnTo>
                  <a:lnTo>
                    <a:pt x="2343" y="1234"/>
                  </a:lnTo>
                  <a:lnTo>
                    <a:pt x="2356" y="1205"/>
                  </a:lnTo>
                  <a:lnTo>
                    <a:pt x="2363" y="1175"/>
                  </a:lnTo>
                  <a:lnTo>
                    <a:pt x="2367" y="1145"/>
                  </a:lnTo>
                  <a:lnTo>
                    <a:pt x="2367" y="361"/>
                  </a:lnTo>
                  <a:lnTo>
                    <a:pt x="2447" y="406"/>
                  </a:lnTo>
                  <a:lnTo>
                    <a:pt x="2524" y="458"/>
                  </a:lnTo>
                  <a:lnTo>
                    <a:pt x="2597" y="516"/>
                  </a:lnTo>
                  <a:lnTo>
                    <a:pt x="2664" y="580"/>
                  </a:lnTo>
                  <a:lnTo>
                    <a:pt x="2728" y="647"/>
                  </a:lnTo>
                  <a:lnTo>
                    <a:pt x="2787" y="719"/>
                  </a:lnTo>
                  <a:lnTo>
                    <a:pt x="2842" y="794"/>
                  </a:lnTo>
                  <a:lnTo>
                    <a:pt x="2888" y="872"/>
                  </a:lnTo>
                  <a:lnTo>
                    <a:pt x="2929" y="952"/>
                  </a:lnTo>
                  <a:lnTo>
                    <a:pt x="2964" y="1031"/>
                  </a:lnTo>
                  <a:lnTo>
                    <a:pt x="2993" y="1113"/>
                  </a:lnTo>
                  <a:lnTo>
                    <a:pt x="3012" y="1177"/>
                  </a:lnTo>
                  <a:lnTo>
                    <a:pt x="3174" y="1177"/>
                  </a:lnTo>
                  <a:lnTo>
                    <a:pt x="3174" y="1536"/>
                  </a:lnTo>
                  <a:lnTo>
                    <a:pt x="747" y="1536"/>
                  </a:lnTo>
                  <a:lnTo>
                    <a:pt x="747" y="1177"/>
                  </a:lnTo>
                  <a:lnTo>
                    <a:pt x="912" y="1177"/>
                  </a:lnTo>
                  <a:lnTo>
                    <a:pt x="932" y="1113"/>
                  </a:lnTo>
                  <a:lnTo>
                    <a:pt x="961" y="1031"/>
                  </a:lnTo>
                  <a:lnTo>
                    <a:pt x="995" y="952"/>
                  </a:lnTo>
                  <a:lnTo>
                    <a:pt x="1036" y="872"/>
                  </a:lnTo>
                  <a:lnTo>
                    <a:pt x="1084" y="794"/>
                  </a:lnTo>
                  <a:lnTo>
                    <a:pt x="1137" y="719"/>
                  </a:lnTo>
                  <a:lnTo>
                    <a:pt x="1196" y="645"/>
                  </a:lnTo>
                  <a:lnTo>
                    <a:pt x="1260" y="578"/>
                  </a:lnTo>
                  <a:lnTo>
                    <a:pt x="1328" y="514"/>
                  </a:lnTo>
                  <a:lnTo>
                    <a:pt x="1402" y="455"/>
                  </a:lnTo>
                  <a:lnTo>
                    <a:pt x="1478" y="404"/>
                  </a:lnTo>
                  <a:lnTo>
                    <a:pt x="1558" y="358"/>
                  </a:lnTo>
                  <a:close/>
                  <a:moveTo>
                    <a:pt x="1783" y="0"/>
                  </a:moveTo>
                  <a:lnTo>
                    <a:pt x="2099" y="0"/>
                  </a:lnTo>
                  <a:lnTo>
                    <a:pt x="2136" y="5"/>
                  </a:lnTo>
                  <a:lnTo>
                    <a:pt x="2169" y="16"/>
                  </a:lnTo>
                  <a:lnTo>
                    <a:pt x="2201" y="34"/>
                  </a:lnTo>
                  <a:lnTo>
                    <a:pt x="2229" y="56"/>
                  </a:lnTo>
                  <a:lnTo>
                    <a:pt x="2251" y="85"/>
                  </a:lnTo>
                  <a:lnTo>
                    <a:pt x="2267" y="115"/>
                  </a:lnTo>
                  <a:lnTo>
                    <a:pt x="2272" y="136"/>
                  </a:lnTo>
                  <a:lnTo>
                    <a:pt x="2276" y="157"/>
                  </a:lnTo>
                  <a:lnTo>
                    <a:pt x="2278" y="179"/>
                  </a:lnTo>
                  <a:lnTo>
                    <a:pt x="2278" y="1127"/>
                  </a:lnTo>
                  <a:lnTo>
                    <a:pt x="2276" y="1150"/>
                  </a:lnTo>
                  <a:lnTo>
                    <a:pt x="2270" y="1170"/>
                  </a:lnTo>
                  <a:lnTo>
                    <a:pt x="2260" y="1191"/>
                  </a:lnTo>
                  <a:lnTo>
                    <a:pt x="2244" y="1215"/>
                  </a:lnTo>
                  <a:lnTo>
                    <a:pt x="2224" y="1234"/>
                  </a:lnTo>
                  <a:lnTo>
                    <a:pt x="2200" y="1250"/>
                  </a:lnTo>
                  <a:lnTo>
                    <a:pt x="2173" y="1260"/>
                  </a:lnTo>
                  <a:lnTo>
                    <a:pt x="2142" y="1263"/>
                  </a:lnTo>
                  <a:lnTo>
                    <a:pt x="1783" y="1263"/>
                  </a:lnTo>
                  <a:lnTo>
                    <a:pt x="1750" y="1258"/>
                  </a:lnTo>
                  <a:lnTo>
                    <a:pt x="1719" y="1247"/>
                  </a:lnTo>
                  <a:lnTo>
                    <a:pt x="1692" y="1229"/>
                  </a:lnTo>
                  <a:lnTo>
                    <a:pt x="1670" y="1205"/>
                  </a:lnTo>
                  <a:lnTo>
                    <a:pt x="1657" y="1181"/>
                  </a:lnTo>
                  <a:lnTo>
                    <a:pt x="1649" y="1156"/>
                  </a:lnTo>
                  <a:lnTo>
                    <a:pt x="1647" y="1127"/>
                  </a:lnTo>
                  <a:lnTo>
                    <a:pt x="1647" y="136"/>
                  </a:lnTo>
                  <a:lnTo>
                    <a:pt x="1647" y="131"/>
                  </a:lnTo>
                  <a:lnTo>
                    <a:pt x="1649" y="125"/>
                  </a:lnTo>
                  <a:lnTo>
                    <a:pt x="1649" y="118"/>
                  </a:lnTo>
                  <a:lnTo>
                    <a:pt x="1657" y="86"/>
                  </a:lnTo>
                  <a:lnTo>
                    <a:pt x="1671" y="59"/>
                  </a:lnTo>
                  <a:lnTo>
                    <a:pt x="1692" y="35"/>
                  </a:lnTo>
                  <a:lnTo>
                    <a:pt x="1719" y="16"/>
                  </a:lnTo>
                  <a:lnTo>
                    <a:pt x="1750" y="5"/>
                  </a:lnTo>
                  <a:lnTo>
                    <a:pt x="1783" y="0"/>
                  </a:lnTo>
                  <a:close/>
                </a:path>
              </a:pathLst>
            </a:custGeom>
            <a:solidFill>
              <a:srgbClr val="F2BD31"/>
            </a:solidFill>
            <a:ln w="0">
              <a:noFill/>
              <a:prstDash val="solid"/>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grpSp>
      <p:grpSp>
        <p:nvGrpSpPr>
          <p:cNvPr id="9" name="קבוצה 8"/>
          <p:cNvGrpSpPr/>
          <p:nvPr/>
        </p:nvGrpSpPr>
        <p:grpSpPr>
          <a:xfrm>
            <a:off x="5601529" y="3034374"/>
            <a:ext cx="1811687" cy="1777502"/>
            <a:chOff x="7468701" y="2902828"/>
            <a:chExt cx="2415583" cy="2370002"/>
          </a:xfrm>
        </p:grpSpPr>
        <p:sp>
          <p:nvSpPr>
            <p:cNvPr id="290" name="TextBox 289"/>
            <p:cNvSpPr txBox="1"/>
            <p:nvPr/>
          </p:nvSpPr>
          <p:spPr>
            <a:xfrm>
              <a:off x="7468701" y="4841943"/>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חירום – חמ"ל ומוכנות</a:t>
              </a:r>
              <a:endParaRPr lang="en-US" sz="1500" b="1" dirty="0">
                <a:solidFill>
                  <a:srgbClr val="000000">
                    <a:lumMod val="75000"/>
                    <a:lumOff val="25000"/>
                  </a:srgbClr>
                </a:solidFill>
                <a:cs typeface="Calibri" panose="020F0502020204030204" pitchFamily="34" charset="0"/>
              </a:endParaRPr>
            </a:p>
          </p:txBody>
        </p:sp>
        <p:sp>
          <p:nvSpPr>
            <p:cNvPr id="296" name="Rounded Rectangle 16"/>
            <p:cNvSpPr/>
            <p:nvPr/>
          </p:nvSpPr>
          <p:spPr>
            <a:xfrm rot="2700000">
              <a:off x="8193370" y="3252276"/>
              <a:ext cx="937205" cy="921746"/>
            </a:xfrm>
            <a:prstGeom prst="roundRect">
              <a:avLst/>
            </a:prstGeom>
            <a:solidFill>
              <a:srgbClr val="BA9A74"/>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02" name="Rounded Rectangle 22"/>
            <p:cNvSpPr/>
            <p:nvPr/>
          </p:nvSpPr>
          <p:spPr>
            <a:xfrm rot="1809825">
              <a:off x="8222828" y="2902828"/>
              <a:ext cx="921746" cy="937205"/>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49" name="Group 125"/>
            <p:cNvGrpSpPr/>
            <p:nvPr/>
          </p:nvGrpSpPr>
          <p:grpSpPr>
            <a:xfrm rot="10800000">
              <a:off x="8538181" y="4412849"/>
              <a:ext cx="240305" cy="192691"/>
              <a:chOff x="1924702" y="2309895"/>
              <a:chExt cx="423801" cy="334225"/>
            </a:xfrm>
            <a:solidFill>
              <a:sysClr val="window" lastClr="FFFFFF">
                <a:lumMod val="50000"/>
              </a:sysClr>
            </a:solidFill>
          </p:grpSpPr>
          <p:sp>
            <p:nvSpPr>
              <p:cNvPr id="350" name="Oval 126"/>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51" name="Group 127"/>
              <p:cNvGrpSpPr/>
              <p:nvPr/>
            </p:nvGrpSpPr>
            <p:grpSpPr>
              <a:xfrm>
                <a:off x="2009144" y="2438298"/>
                <a:ext cx="254918" cy="67978"/>
                <a:chOff x="6094412" y="2895600"/>
                <a:chExt cx="1143000" cy="304800"/>
              </a:xfrm>
              <a:grpFill/>
            </p:grpSpPr>
            <p:sp>
              <p:nvSpPr>
                <p:cNvPr id="358" name="Oval 134"/>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59" name="Oval 135"/>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52" name="Group 128"/>
              <p:cNvGrpSpPr/>
              <p:nvPr/>
            </p:nvGrpSpPr>
            <p:grpSpPr>
              <a:xfrm>
                <a:off x="1958691" y="2532712"/>
                <a:ext cx="355823" cy="50983"/>
                <a:chOff x="5870574" y="3397250"/>
                <a:chExt cx="1595438" cy="228600"/>
              </a:xfrm>
              <a:grpFill/>
            </p:grpSpPr>
            <p:sp>
              <p:nvSpPr>
                <p:cNvPr id="356" name="Oval 132"/>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57" name="Oval 133"/>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53" name="Group 129"/>
              <p:cNvGrpSpPr/>
              <p:nvPr/>
            </p:nvGrpSpPr>
            <p:grpSpPr>
              <a:xfrm>
                <a:off x="1924702" y="2610131"/>
                <a:ext cx="423801" cy="33989"/>
                <a:chOff x="5718174" y="3708400"/>
                <a:chExt cx="1900238" cy="152400"/>
              </a:xfrm>
              <a:grpFill/>
            </p:grpSpPr>
            <p:sp>
              <p:nvSpPr>
                <p:cNvPr id="354" name="Oval 130"/>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55" name="Oval 131"/>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177" name="Freeform 71">
              <a:extLst>
                <a:ext uri="{FF2B5EF4-FFF2-40B4-BE49-F238E27FC236}">
                  <a16:creationId xmlns:a16="http://schemas.microsoft.com/office/drawing/2014/main" xmlns="" id="{5DDA2F2B-8D02-4AD9-A8D1-40EFEE03BBB6}"/>
                </a:ext>
              </a:extLst>
            </p:cNvPr>
            <p:cNvSpPr>
              <a:spLocks noEditPoints="1"/>
            </p:cNvSpPr>
            <p:nvPr/>
          </p:nvSpPr>
          <p:spPr bwMode="auto">
            <a:xfrm>
              <a:off x="8460260" y="3136535"/>
              <a:ext cx="446882" cy="475668"/>
            </a:xfrm>
            <a:custGeom>
              <a:avLst/>
              <a:gdLst>
                <a:gd name="T0" fmla="*/ 5574 w 5624"/>
                <a:gd name="T1" fmla="*/ 1327 h 6003"/>
                <a:gd name="T2" fmla="*/ 2850 w 5624"/>
                <a:gd name="T3" fmla="*/ 12 h 6003"/>
                <a:gd name="T4" fmla="*/ 2774 w 5624"/>
                <a:gd name="T5" fmla="*/ 12 h 6003"/>
                <a:gd name="T6" fmla="*/ 50 w 5624"/>
                <a:gd name="T7" fmla="*/ 1327 h 6003"/>
                <a:gd name="T8" fmla="*/ 0 w 5624"/>
                <a:gd name="T9" fmla="*/ 1406 h 6003"/>
                <a:gd name="T10" fmla="*/ 0 w 5624"/>
                <a:gd name="T11" fmla="*/ 4600 h 6003"/>
                <a:gd name="T12" fmla="*/ 50 w 5624"/>
                <a:gd name="T13" fmla="*/ 4679 h 6003"/>
                <a:gd name="T14" fmla="*/ 2774 w 5624"/>
                <a:gd name="T15" fmla="*/ 5994 h 6003"/>
                <a:gd name="T16" fmla="*/ 2812 w 5624"/>
                <a:gd name="T17" fmla="*/ 6003 h 6003"/>
                <a:gd name="T18" fmla="*/ 2850 w 5624"/>
                <a:gd name="T19" fmla="*/ 5994 h 6003"/>
                <a:gd name="T20" fmla="*/ 5574 w 5624"/>
                <a:gd name="T21" fmla="*/ 4679 h 6003"/>
                <a:gd name="T22" fmla="*/ 5624 w 5624"/>
                <a:gd name="T23" fmla="*/ 4600 h 6003"/>
                <a:gd name="T24" fmla="*/ 5624 w 5624"/>
                <a:gd name="T25" fmla="*/ 1406 h 6003"/>
                <a:gd name="T26" fmla="*/ 5574 w 5624"/>
                <a:gd name="T27" fmla="*/ 1327 h 6003"/>
                <a:gd name="T28" fmla="*/ 2812 w 5624"/>
                <a:gd name="T29" fmla="*/ 188 h 6003"/>
                <a:gd name="T30" fmla="*/ 5334 w 5624"/>
                <a:gd name="T31" fmla="*/ 1406 h 6003"/>
                <a:gd name="T32" fmla="*/ 4603 w 5624"/>
                <a:gd name="T33" fmla="*/ 1759 h 6003"/>
                <a:gd name="T34" fmla="*/ 4588 w 5624"/>
                <a:gd name="T35" fmla="*/ 1750 h 6003"/>
                <a:gd name="T36" fmla="*/ 2083 w 5624"/>
                <a:gd name="T37" fmla="*/ 540 h 6003"/>
                <a:gd name="T38" fmla="*/ 2812 w 5624"/>
                <a:gd name="T39" fmla="*/ 188 h 6003"/>
                <a:gd name="T40" fmla="*/ 1885 w 5624"/>
                <a:gd name="T41" fmla="*/ 640 h 6003"/>
                <a:gd name="T42" fmla="*/ 4403 w 5624"/>
                <a:gd name="T43" fmla="*/ 1855 h 6003"/>
                <a:gd name="T44" fmla="*/ 3887 w 5624"/>
                <a:gd name="T45" fmla="*/ 2104 h 6003"/>
                <a:gd name="T46" fmla="*/ 1370 w 5624"/>
                <a:gd name="T47" fmla="*/ 889 h 6003"/>
                <a:gd name="T48" fmla="*/ 1885 w 5624"/>
                <a:gd name="T49" fmla="*/ 640 h 6003"/>
                <a:gd name="T50" fmla="*/ 4462 w 5624"/>
                <a:gd name="T51" fmla="*/ 2022 h 6003"/>
                <a:gd name="T52" fmla="*/ 4462 w 5624"/>
                <a:gd name="T53" fmla="*/ 2943 h 6003"/>
                <a:gd name="T54" fmla="*/ 3980 w 5624"/>
                <a:gd name="T55" fmla="*/ 3175 h 6003"/>
                <a:gd name="T56" fmla="*/ 3980 w 5624"/>
                <a:gd name="T57" fmla="*/ 2255 h 6003"/>
                <a:gd name="T58" fmla="*/ 4462 w 5624"/>
                <a:gd name="T59" fmla="*/ 2022 h 6003"/>
                <a:gd name="T60" fmla="*/ 5448 w 5624"/>
                <a:gd name="T61" fmla="*/ 4545 h 6003"/>
                <a:gd name="T62" fmla="*/ 2900 w 5624"/>
                <a:gd name="T63" fmla="*/ 5775 h 6003"/>
                <a:gd name="T64" fmla="*/ 2900 w 5624"/>
                <a:gd name="T65" fmla="*/ 2776 h 6003"/>
                <a:gd name="T66" fmla="*/ 3508 w 5624"/>
                <a:gd name="T67" fmla="*/ 2483 h 6003"/>
                <a:gd name="T68" fmla="*/ 3549 w 5624"/>
                <a:gd name="T69" fmla="*/ 2366 h 6003"/>
                <a:gd name="T70" fmla="*/ 3431 w 5624"/>
                <a:gd name="T71" fmla="*/ 2325 h 6003"/>
                <a:gd name="T72" fmla="*/ 2812 w 5624"/>
                <a:gd name="T73" fmla="*/ 2624 h 6003"/>
                <a:gd name="T74" fmla="*/ 2568 w 5624"/>
                <a:gd name="T75" fmla="*/ 2506 h 6003"/>
                <a:gd name="T76" fmla="*/ 2451 w 5624"/>
                <a:gd name="T77" fmla="*/ 2547 h 6003"/>
                <a:gd name="T78" fmla="*/ 2492 w 5624"/>
                <a:gd name="T79" fmla="*/ 2664 h 6003"/>
                <a:gd name="T80" fmla="*/ 2724 w 5624"/>
                <a:gd name="T81" fmla="*/ 2776 h 6003"/>
                <a:gd name="T82" fmla="*/ 2724 w 5624"/>
                <a:gd name="T83" fmla="*/ 5775 h 6003"/>
                <a:gd name="T84" fmla="*/ 176 w 5624"/>
                <a:gd name="T85" fmla="*/ 4545 h 6003"/>
                <a:gd name="T86" fmla="*/ 176 w 5624"/>
                <a:gd name="T87" fmla="*/ 1546 h 6003"/>
                <a:gd name="T88" fmla="*/ 2116 w 5624"/>
                <a:gd name="T89" fmla="*/ 2483 h 6003"/>
                <a:gd name="T90" fmla="*/ 2154 w 5624"/>
                <a:gd name="T91" fmla="*/ 2492 h 6003"/>
                <a:gd name="T92" fmla="*/ 2234 w 5624"/>
                <a:gd name="T93" fmla="*/ 2442 h 6003"/>
                <a:gd name="T94" fmla="*/ 2193 w 5624"/>
                <a:gd name="T95" fmla="*/ 2325 h 6003"/>
                <a:gd name="T96" fmla="*/ 290 w 5624"/>
                <a:gd name="T97" fmla="*/ 1406 h 6003"/>
                <a:gd name="T98" fmla="*/ 1163 w 5624"/>
                <a:gd name="T99" fmla="*/ 985 h 6003"/>
                <a:gd name="T100" fmla="*/ 3803 w 5624"/>
                <a:gd name="T101" fmla="*/ 2259 h 6003"/>
                <a:gd name="T102" fmla="*/ 3804 w 5624"/>
                <a:gd name="T103" fmla="*/ 2261 h 6003"/>
                <a:gd name="T104" fmla="*/ 3804 w 5624"/>
                <a:gd name="T105" fmla="*/ 3315 h 6003"/>
                <a:gd name="T106" fmla="*/ 3846 w 5624"/>
                <a:gd name="T107" fmla="*/ 3390 h 6003"/>
                <a:gd name="T108" fmla="*/ 3892 w 5624"/>
                <a:gd name="T109" fmla="*/ 3403 h 6003"/>
                <a:gd name="T110" fmla="*/ 3931 w 5624"/>
                <a:gd name="T111" fmla="*/ 3394 h 6003"/>
                <a:gd name="T112" fmla="*/ 4588 w 5624"/>
                <a:gd name="T113" fmla="*/ 3077 h 6003"/>
                <a:gd name="T114" fmla="*/ 4638 w 5624"/>
                <a:gd name="T115" fmla="*/ 2998 h 6003"/>
                <a:gd name="T116" fmla="*/ 4638 w 5624"/>
                <a:gd name="T117" fmla="*/ 1937 h 6003"/>
                <a:gd name="T118" fmla="*/ 5448 w 5624"/>
                <a:gd name="T119" fmla="*/ 1546 h 6003"/>
                <a:gd name="T120" fmla="*/ 5448 w 5624"/>
                <a:gd name="T121" fmla="*/ 4545 h 6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24" h="6003">
                  <a:moveTo>
                    <a:pt x="5574" y="1327"/>
                  </a:moveTo>
                  <a:cubicBezTo>
                    <a:pt x="2850" y="12"/>
                    <a:pt x="2850" y="12"/>
                    <a:pt x="2850" y="12"/>
                  </a:cubicBezTo>
                  <a:cubicBezTo>
                    <a:pt x="2826" y="0"/>
                    <a:pt x="2798" y="0"/>
                    <a:pt x="2774" y="12"/>
                  </a:cubicBezTo>
                  <a:cubicBezTo>
                    <a:pt x="50" y="1327"/>
                    <a:pt x="50" y="1327"/>
                    <a:pt x="50" y="1327"/>
                  </a:cubicBezTo>
                  <a:cubicBezTo>
                    <a:pt x="19" y="1342"/>
                    <a:pt x="0" y="1372"/>
                    <a:pt x="0" y="1406"/>
                  </a:cubicBezTo>
                  <a:cubicBezTo>
                    <a:pt x="0" y="4600"/>
                    <a:pt x="0" y="4600"/>
                    <a:pt x="0" y="4600"/>
                  </a:cubicBezTo>
                  <a:cubicBezTo>
                    <a:pt x="0" y="4634"/>
                    <a:pt x="19" y="4664"/>
                    <a:pt x="50" y="4679"/>
                  </a:cubicBezTo>
                  <a:cubicBezTo>
                    <a:pt x="2774" y="5994"/>
                    <a:pt x="2774" y="5994"/>
                    <a:pt x="2774" y="5994"/>
                  </a:cubicBezTo>
                  <a:cubicBezTo>
                    <a:pt x="2786" y="6000"/>
                    <a:pt x="2799" y="6003"/>
                    <a:pt x="2812" y="6003"/>
                  </a:cubicBezTo>
                  <a:cubicBezTo>
                    <a:pt x="2825" y="6003"/>
                    <a:pt x="2838" y="6000"/>
                    <a:pt x="2850" y="5994"/>
                  </a:cubicBezTo>
                  <a:cubicBezTo>
                    <a:pt x="5574" y="4679"/>
                    <a:pt x="5574" y="4679"/>
                    <a:pt x="5574" y="4679"/>
                  </a:cubicBezTo>
                  <a:cubicBezTo>
                    <a:pt x="5605" y="4664"/>
                    <a:pt x="5624" y="4634"/>
                    <a:pt x="5624" y="4600"/>
                  </a:cubicBezTo>
                  <a:cubicBezTo>
                    <a:pt x="5624" y="1406"/>
                    <a:pt x="5624" y="1406"/>
                    <a:pt x="5624" y="1406"/>
                  </a:cubicBezTo>
                  <a:cubicBezTo>
                    <a:pt x="5624" y="1372"/>
                    <a:pt x="5605" y="1342"/>
                    <a:pt x="5574" y="1327"/>
                  </a:cubicBezTo>
                  <a:close/>
                  <a:moveTo>
                    <a:pt x="2812" y="188"/>
                  </a:moveTo>
                  <a:cubicBezTo>
                    <a:pt x="5334" y="1406"/>
                    <a:pt x="5334" y="1406"/>
                    <a:pt x="5334" y="1406"/>
                  </a:cubicBezTo>
                  <a:cubicBezTo>
                    <a:pt x="4603" y="1759"/>
                    <a:pt x="4603" y="1759"/>
                    <a:pt x="4603" y="1759"/>
                  </a:cubicBezTo>
                  <a:cubicBezTo>
                    <a:pt x="4598" y="1755"/>
                    <a:pt x="4593" y="1752"/>
                    <a:pt x="4588" y="1750"/>
                  </a:cubicBezTo>
                  <a:cubicBezTo>
                    <a:pt x="2083" y="540"/>
                    <a:pt x="2083" y="540"/>
                    <a:pt x="2083" y="540"/>
                  </a:cubicBezTo>
                  <a:lnTo>
                    <a:pt x="2812" y="188"/>
                  </a:lnTo>
                  <a:close/>
                  <a:moveTo>
                    <a:pt x="1885" y="640"/>
                  </a:moveTo>
                  <a:cubicBezTo>
                    <a:pt x="4403" y="1855"/>
                    <a:pt x="4403" y="1855"/>
                    <a:pt x="4403" y="1855"/>
                  </a:cubicBezTo>
                  <a:cubicBezTo>
                    <a:pt x="3887" y="2104"/>
                    <a:pt x="3887" y="2104"/>
                    <a:pt x="3887" y="2104"/>
                  </a:cubicBezTo>
                  <a:cubicBezTo>
                    <a:pt x="1370" y="889"/>
                    <a:pt x="1370" y="889"/>
                    <a:pt x="1370" y="889"/>
                  </a:cubicBezTo>
                  <a:lnTo>
                    <a:pt x="1885" y="640"/>
                  </a:lnTo>
                  <a:close/>
                  <a:moveTo>
                    <a:pt x="4462" y="2022"/>
                  </a:moveTo>
                  <a:cubicBezTo>
                    <a:pt x="4462" y="2943"/>
                    <a:pt x="4462" y="2943"/>
                    <a:pt x="4462" y="2943"/>
                  </a:cubicBezTo>
                  <a:cubicBezTo>
                    <a:pt x="3980" y="3175"/>
                    <a:pt x="3980" y="3175"/>
                    <a:pt x="3980" y="3175"/>
                  </a:cubicBezTo>
                  <a:cubicBezTo>
                    <a:pt x="3980" y="2255"/>
                    <a:pt x="3980" y="2255"/>
                    <a:pt x="3980" y="2255"/>
                  </a:cubicBezTo>
                  <a:lnTo>
                    <a:pt x="4462" y="2022"/>
                  </a:lnTo>
                  <a:close/>
                  <a:moveTo>
                    <a:pt x="5448" y="4545"/>
                  </a:moveTo>
                  <a:cubicBezTo>
                    <a:pt x="2900" y="5775"/>
                    <a:pt x="2900" y="5775"/>
                    <a:pt x="2900" y="5775"/>
                  </a:cubicBezTo>
                  <a:cubicBezTo>
                    <a:pt x="2900" y="2776"/>
                    <a:pt x="2900" y="2776"/>
                    <a:pt x="2900" y="2776"/>
                  </a:cubicBezTo>
                  <a:cubicBezTo>
                    <a:pt x="3508" y="2483"/>
                    <a:pt x="3508" y="2483"/>
                    <a:pt x="3508" y="2483"/>
                  </a:cubicBezTo>
                  <a:cubicBezTo>
                    <a:pt x="3551" y="2462"/>
                    <a:pt x="3570" y="2409"/>
                    <a:pt x="3549" y="2366"/>
                  </a:cubicBezTo>
                  <a:cubicBezTo>
                    <a:pt x="3528" y="2322"/>
                    <a:pt x="3475" y="2303"/>
                    <a:pt x="3431" y="2325"/>
                  </a:cubicBezTo>
                  <a:cubicBezTo>
                    <a:pt x="2812" y="2624"/>
                    <a:pt x="2812" y="2624"/>
                    <a:pt x="2812" y="2624"/>
                  </a:cubicBezTo>
                  <a:cubicBezTo>
                    <a:pt x="2568" y="2506"/>
                    <a:pt x="2568" y="2506"/>
                    <a:pt x="2568" y="2506"/>
                  </a:cubicBezTo>
                  <a:cubicBezTo>
                    <a:pt x="2525" y="2485"/>
                    <a:pt x="2472" y="2503"/>
                    <a:pt x="2451" y="2547"/>
                  </a:cubicBezTo>
                  <a:cubicBezTo>
                    <a:pt x="2430" y="2591"/>
                    <a:pt x="2448" y="2643"/>
                    <a:pt x="2492" y="2664"/>
                  </a:cubicBezTo>
                  <a:cubicBezTo>
                    <a:pt x="2724" y="2776"/>
                    <a:pt x="2724" y="2776"/>
                    <a:pt x="2724" y="2776"/>
                  </a:cubicBezTo>
                  <a:cubicBezTo>
                    <a:pt x="2724" y="5775"/>
                    <a:pt x="2724" y="5775"/>
                    <a:pt x="2724" y="5775"/>
                  </a:cubicBezTo>
                  <a:cubicBezTo>
                    <a:pt x="176" y="4545"/>
                    <a:pt x="176" y="4545"/>
                    <a:pt x="176" y="4545"/>
                  </a:cubicBezTo>
                  <a:cubicBezTo>
                    <a:pt x="176" y="1546"/>
                    <a:pt x="176" y="1546"/>
                    <a:pt x="176" y="1546"/>
                  </a:cubicBezTo>
                  <a:cubicBezTo>
                    <a:pt x="2116" y="2483"/>
                    <a:pt x="2116" y="2483"/>
                    <a:pt x="2116" y="2483"/>
                  </a:cubicBezTo>
                  <a:cubicBezTo>
                    <a:pt x="2129" y="2489"/>
                    <a:pt x="2142" y="2492"/>
                    <a:pt x="2154" y="2492"/>
                  </a:cubicBezTo>
                  <a:cubicBezTo>
                    <a:pt x="2187" y="2492"/>
                    <a:pt x="2218" y="2473"/>
                    <a:pt x="2234" y="2442"/>
                  </a:cubicBezTo>
                  <a:cubicBezTo>
                    <a:pt x="2255" y="2398"/>
                    <a:pt x="2236" y="2346"/>
                    <a:pt x="2193" y="2325"/>
                  </a:cubicBezTo>
                  <a:cubicBezTo>
                    <a:pt x="290" y="1406"/>
                    <a:pt x="290" y="1406"/>
                    <a:pt x="290" y="1406"/>
                  </a:cubicBezTo>
                  <a:cubicBezTo>
                    <a:pt x="1163" y="985"/>
                    <a:pt x="1163" y="985"/>
                    <a:pt x="1163" y="985"/>
                  </a:cubicBezTo>
                  <a:cubicBezTo>
                    <a:pt x="3803" y="2259"/>
                    <a:pt x="3803" y="2259"/>
                    <a:pt x="3803" y="2259"/>
                  </a:cubicBezTo>
                  <a:cubicBezTo>
                    <a:pt x="3804" y="2260"/>
                    <a:pt x="3804" y="2260"/>
                    <a:pt x="3804" y="2261"/>
                  </a:cubicBezTo>
                  <a:cubicBezTo>
                    <a:pt x="3804" y="3315"/>
                    <a:pt x="3804" y="3315"/>
                    <a:pt x="3804" y="3315"/>
                  </a:cubicBezTo>
                  <a:cubicBezTo>
                    <a:pt x="3804" y="3346"/>
                    <a:pt x="3820" y="3374"/>
                    <a:pt x="3846" y="3390"/>
                  </a:cubicBezTo>
                  <a:cubicBezTo>
                    <a:pt x="3860" y="3399"/>
                    <a:pt x="3876" y="3403"/>
                    <a:pt x="3892" y="3403"/>
                  </a:cubicBezTo>
                  <a:cubicBezTo>
                    <a:pt x="3905" y="3403"/>
                    <a:pt x="3918" y="3400"/>
                    <a:pt x="3931" y="3394"/>
                  </a:cubicBezTo>
                  <a:cubicBezTo>
                    <a:pt x="4588" y="3077"/>
                    <a:pt x="4588" y="3077"/>
                    <a:pt x="4588" y="3077"/>
                  </a:cubicBezTo>
                  <a:cubicBezTo>
                    <a:pt x="4618" y="3062"/>
                    <a:pt x="4638" y="3032"/>
                    <a:pt x="4638" y="2998"/>
                  </a:cubicBezTo>
                  <a:cubicBezTo>
                    <a:pt x="4638" y="1937"/>
                    <a:pt x="4638" y="1937"/>
                    <a:pt x="4638" y="1937"/>
                  </a:cubicBezTo>
                  <a:cubicBezTo>
                    <a:pt x="5448" y="1546"/>
                    <a:pt x="5448" y="1546"/>
                    <a:pt x="5448" y="1546"/>
                  </a:cubicBezTo>
                  <a:cubicBezTo>
                    <a:pt x="5448" y="4545"/>
                    <a:pt x="5448" y="4545"/>
                    <a:pt x="5448" y="4545"/>
                  </a:cubicBezTo>
                  <a:close/>
                </a:path>
              </a:pathLst>
            </a:custGeom>
            <a:solidFill>
              <a:srgbClr val="A88B69"/>
            </a:solidFill>
            <a:ln w="12700">
              <a:solidFill>
                <a:srgbClr val="A88B69"/>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grpSp>
      <p:grpSp>
        <p:nvGrpSpPr>
          <p:cNvPr id="4" name="קבוצה 3"/>
          <p:cNvGrpSpPr/>
          <p:nvPr/>
        </p:nvGrpSpPr>
        <p:grpSpPr>
          <a:xfrm>
            <a:off x="724504" y="2133000"/>
            <a:ext cx="1811687" cy="1642004"/>
            <a:chOff x="966001" y="1700999"/>
            <a:chExt cx="2415583" cy="2189338"/>
          </a:xfrm>
        </p:grpSpPr>
        <p:sp>
          <p:nvSpPr>
            <p:cNvPr id="295" name="Rounded Rectangle 15"/>
            <p:cNvSpPr/>
            <p:nvPr/>
          </p:nvSpPr>
          <p:spPr>
            <a:xfrm rot="2700000">
              <a:off x="1721146" y="2669448"/>
              <a:ext cx="937205" cy="921746"/>
            </a:xfrm>
            <a:prstGeom prst="roundRect">
              <a:avLst/>
            </a:prstGeom>
            <a:solidFill>
              <a:srgbClr val="006AB8"/>
            </a:soli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297" name="Rounded Rectangle 6"/>
            <p:cNvSpPr/>
            <p:nvPr/>
          </p:nvSpPr>
          <p:spPr>
            <a:xfrm rot="3564405">
              <a:off x="1772589" y="2960862"/>
              <a:ext cx="937205" cy="921746"/>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16" name="Group 102"/>
            <p:cNvGrpSpPr/>
            <p:nvPr/>
          </p:nvGrpSpPr>
          <p:grpSpPr>
            <a:xfrm>
              <a:off x="2000641" y="2227301"/>
              <a:ext cx="240305" cy="192691"/>
              <a:chOff x="1924702" y="2309895"/>
              <a:chExt cx="423801" cy="334225"/>
            </a:xfrm>
            <a:solidFill>
              <a:sysClr val="window" lastClr="FFFFFF">
                <a:lumMod val="50000"/>
              </a:sysClr>
            </a:solidFill>
          </p:grpSpPr>
          <p:sp>
            <p:nvSpPr>
              <p:cNvPr id="317" name="Oval 92"/>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318" name="Group 93"/>
              <p:cNvGrpSpPr/>
              <p:nvPr/>
            </p:nvGrpSpPr>
            <p:grpSpPr>
              <a:xfrm>
                <a:off x="2009144" y="2438298"/>
                <a:ext cx="254918" cy="67978"/>
                <a:chOff x="6094412" y="2895600"/>
                <a:chExt cx="1143000" cy="304800"/>
              </a:xfrm>
              <a:grpFill/>
            </p:grpSpPr>
            <p:sp>
              <p:nvSpPr>
                <p:cNvPr id="325" name="Oval 100"/>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26" name="Oval 101"/>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19" name="Group 94"/>
              <p:cNvGrpSpPr/>
              <p:nvPr/>
            </p:nvGrpSpPr>
            <p:grpSpPr>
              <a:xfrm>
                <a:off x="1958691" y="2532712"/>
                <a:ext cx="355823" cy="50983"/>
                <a:chOff x="5870574" y="3397250"/>
                <a:chExt cx="1595438" cy="228600"/>
              </a:xfrm>
              <a:grpFill/>
            </p:grpSpPr>
            <p:sp>
              <p:nvSpPr>
                <p:cNvPr id="323" name="Oval 98"/>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24" name="Oval 99"/>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320" name="Group 95"/>
              <p:cNvGrpSpPr/>
              <p:nvPr/>
            </p:nvGrpSpPr>
            <p:grpSpPr>
              <a:xfrm>
                <a:off x="1924702" y="2610131"/>
                <a:ext cx="423801" cy="33989"/>
                <a:chOff x="5718174" y="3708400"/>
                <a:chExt cx="1900238" cy="152400"/>
              </a:xfrm>
              <a:grpFill/>
            </p:grpSpPr>
            <p:sp>
              <p:nvSpPr>
                <p:cNvPr id="321" name="Oval 96"/>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22" name="Oval 97"/>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404" name="TextBox 403"/>
            <p:cNvSpPr txBox="1"/>
            <p:nvPr/>
          </p:nvSpPr>
          <p:spPr>
            <a:xfrm>
              <a:off x="966001" y="1700999"/>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תכנית אב למטענים</a:t>
              </a:r>
              <a:endParaRPr lang="en-US" sz="1500" b="1" dirty="0">
                <a:solidFill>
                  <a:srgbClr val="000000">
                    <a:lumMod val="75000"/>
                    <a:lumOff val="25000"/>
                  </a:srgbClr>
                </a:solidFill>
                <a:cs typeface="Calibri" panose="020F0502020204030204" pitchFamily="34" charset="0"/>
              </a:endParaRPr>
            </a:p>
          </p:txBody>
        </p:sp>
        <p:grpSp>
          <p:nvGrpSpPr>
            <p:cNvPr id="189" name="Group 80">
              <a:extLst>
                <a:ext uri="{FF2B5EF4-FFF2-40B4-BE49-F238E27FC236}">
                  <a16:creationId xmlns:a16="http://schemas.microsoft.com/office/drawing/2014/main" xmlns="" id="{3E376F65-1402-4079-BD4F-99FF47771F48}"/>
                </a:ext>
              </a:extLst>
            </p:cNvPr>
            <p:cNvGrpSpPr/>
            <p:nvPr/>
          </p:nvGrpSpPr>
          <p:grpSpPr>
            <a:xfrm>
              <a:off x="2019488" y="3172572"/>
              <a:ext cx="462986" cy="458888"/>
              <a:chOff x="909637" y="2759075"/>
              <a:chExt cx="1614487" cy="1600200"/>
            </a:xfrm>
            <a:solidFill>
              <a:srgbClr val="005DA1"/>
            </a:solidFill>
          </p:grpSpPr>
          <p:sp>
            <p:nvSpPr>
              <p:cNvPr id="190" name="Freeform 35">
                <a:extLst>
                  <a:ext uri="{FF2B5EF4-FFF2-40B4-BE49-F238E27FC236}">
                    <a16:creationId xmlns:a16="http://schemas.microsoft.com/office/drawing/2014/main" xmlns="" id="{3279A4C3-5A7B-4BF0-ADD4-A0BC5978EC4A}"/>
                  </a:ext>
                </a:extLst>
              </p:cNvPr>
              <p:cNvSpPr>
                <a:spLocks noEditPoints="1"/>
              </p:cNvSpPr>
              <p:nvPr/>
            </p:nvSpPr>
            <p:spPr bwMode="auto">
              <a:xfrm>
                <a:off x="909637" y="2759075"/>
                <a:ext cx="1614487" cy="1600200"/>
              </a:xfrm>
              <a:custGeom>
                <a:avLst/>
                <a:gdLst>
                  <a:gd name="T0" fmla="*/ 5591 w 6046"/>
                  <a:gd name="T1" fmla="*/ 1245 h 6000"/>
                  <a:gd name="T2" fmla="*/ 5109 w 6046"/>
                  <a:gd name="T3" fmla="*/ 1491 h 6000"/>
                  <a:gd name="T4" fmla="*/ 5028 w 6046"/>
                  <a:gd name="T5" fmla="*/ 1555 h 6000"/>
                  <a:gd name="T6" fmla="*/ 4991 w 6046"/>
                  <a:gd name="T7" fmla="*/ 1473 h 6000"/>
                  <a:gd name="T8" fmla="*/ 3437 w 6046"/>
                  <a:gd name="T9" fmla="*/ 0 h 6000"/>
                  <a:gd name="T10" fmla="*/ 428 w 6046"/>
                  <a:gd name="T11" fmla="*/ 91 h 6000"/>
                  <a:gd name="T12" fmla="*/ 91 w 6046"/>
                  <a:gd name="T13" fmla="*/ 373 h 6000"/>
                  <a:gd name="T14" fmla="*/ 0 w 6046"/>
                  <a:gd name="T15" fmla="*/ 5909 h 6000"/>
                  <a:gd name="T16" fmla="*/ 4509 w 6046"/>
                  <a:gd name="T17" fmla="*/ 6000 h 6000"/>
                  <a:gd name="T18" fmla="*/ 4600 w 6046"/>
                  <a:gd name="T19" fmla="*/ 5627 h 6000"/>
                  <a:gd name="T20" fmla="*/ 5028 w 6046"/>
                  <a:gd name="T21" fmla="*/ 5536 h 6000"/>
                  <a:gd name="T22" fmla="*/ 5282 w 6046"/>
                  <a:gd name="T23" fmla="*/ 3964 h 6000"/>
                  <a:gd name="T24" fmla="*/ 5973 w 6046"/>
                  <a:gd name="T25" fmla="*/ 1764 h 6000"/>
                  <a:gd name="T26" fmla="*/ 3528 w 6046"/>
                  <a:gd name="T27" fmla="*/ 309 h 6000"/>
                  <a:gd name="T28" fmla="*/ 3528 w 6046"/>
                  <a:gd name="T29" fmla="*/ 1455 h 6000"/>
                  <a:gd name="T30" fmla="*/ 4419 w 6046"/>
                  <a:gd name="T31" fmla="*/ 5818 h 6000"/>
                  <a:gd name="T32" fmla="*/ 182 w 6046"/>
                  <a:gd name="T33" fmla="*/ 555 h 6000"/>
                  <a:gd name="T34" fmla="*/ 428 w 6046"/>
                  <a:gd name="T35" fmla="*/ 5536 h 6000"/>
                  <a:gd name="T36" fmla="*/ 4419 w 6046"/>
                  <a:gd name="T37" fmla="*/ 5627 h 6000"/>
                  <a:gd name="T38" fmla="*/ 4855 w 6046"/>
                  <a:gd name="T39" fmla="*/ 5445 h 6000"/>
                  <a:gd name="T40" fmla="*/ 609 w 6046"/>
                  <a:gd name="T41" fmla="*/ 5445 h 6000"/>
                  <a:gd name="T42" fmla="*/ 3346 w 6046"/>
                  <a:gd name="T43" fmla="*/ 182 h 6000"/>
                  <a:gd name="T44" fmla="*/ 3437 w 6046"/>
                  <a:gd name="T45" fmla="*/ 1636 h 6000"/>
                  <a:gd name="T46" fmla="*/ 4855 w 6046"/>
                  <a:gd name="T47" fmla="*/ 2318 h 6000"/>
                  <a:gd name="T48" fmla="*/ 4428 w 6046"/>
                  <a:gd name="T49" fmla="*/ 3691 h 6000"/>
                  <a:gd name="T50" fmla="*/ 4509 w 6046"/>
                  <a:gd name="T51" fmla="*/ 4927 h 6000"/>
                  <a:gd name="T52" fmla="*/ 4855 w 6046"/>
                  <a:gd name="T53" fmla="*/ 4564 h 6000"/>
                  <a:gd name="T54" fmla="*/ 4619 w 6046"/>
                  <a:gd name="T55" fmla="*/ 4564 h 6000"/>
                  <a:gd name="T56" fmla="*/ 5055 w 6046"/>
                  <a:gd name="T57" fmla="*/ 3955 h 6000"/>
                  <a:gd name="T58" fmla="*/ 5809 w 6046"/>
                  <a:gd name="T59" fmla="*/ 1709 h 6000"/>
                  <a:gd name="T60" fmla="*/ 4628 w 6046"/>
                  <a:gd name="T61" fmla="*/ 3618 h 6000"/>
                  <a:gd name="T62" fmla="*/ 5528 w 6046"/>
                  <a:gd name="T63" fmla="*/ 1418 h 6000"/>
                  <a:gd name="T64" fmla="*/ 5809 w 6046"/>
                  <a:gd name="T65" fmla="*/ 1709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6" h="6000">
                    <a:moveTo>
                      <a:pt x="5737" y="1291"/>
                    </a:moveTo>
                    <a:cubicBezTo>
                      <a:pt x="5591" y="1245"/>
                      <a:pt x="5591" y="1245"/>
                      <a:pt x="5591" y="1245"/>
                    </a:cubicBezTo>
                    <a:cubicBezTo>
                      <a:pt x="5555" y="1236"/>
                      <a:pt x="5519" y="1227"/>
                      <a:pt x="5473" y="1227"/>
                    </a:cubicBezTo>
                    <a:cubicBezTo>
                      <a:pt x="5309" y="1227"/>
                      <a:pt x="5164" y="1336"/>
                      <a:pt x="5109" y="1491"/>
                    </a:cubicBezTo>
                    <a:cubicBezTo>
                      <a:pt x="5028" y="1736"/>
                      <a:pt x="5028" y="1736"/>
                      <a:pt x="5028" y="1736"/>
                    </a:cubicBezTo>
                    <a:cubicBezTo>
                      <a:pt x="5028" y="1555"/>
                      <a:pt x="5028" y="1555"/>
                      <a:pt x="5028" y="1555"/>
                    </a:cubicBezTo>
                    <a:cubicBezTo>
                      <a:pt x="5028" y="1545"/>
                      <a:pt x="5028" y="1545"/>
                      <a:pt x="5028" y="1545"/>
                    </a:cubicBezTo>
                    <a:cubicBezTo>
                      <a:pt x="5028" y="1518"/>
                      <a:pt x="5009" y="1491"/>
                      <a:pt x="4991" y="1473"/>
                    </a:cubicBezTo>
                    <a:cubicBezTo>
                      <a:pt x="3500" y="27"/>
                      <a:pt x="3500" y="27"/>
                      <a:pt x="3500" y="27"/>
                    </a:cubicBezTo>
                    <a:cubicBezTo>
                      <a:pt x="3482" y="9"/>
                      <a:pt x="3455" y="0"/>
                      <a:pt x="3437" y="0"/>
                    </a:cubicBezTo>
                    <a:cubicBezTo>
                      <a:pt x="519" y="0"/>
                      <a:pt x="519" y="0"/>
                      <a:pt x="519" y="0"/>
                    </a:cubicBezTo>
                    <a:cubicBezTo>
                      <a:pt x="464" y="0"/>
                      <a:pt x="428" y="36"/>
                      <a:pt x="428" y="91"/>
                    </a:cubicBezTo>
                    <a:cubicBezTo>
                      <a:pt x="428" y="373"/>
                      <a:pt x="428" y="373"/>
                      <a:pt x="428" y="373"/>
                    </a:cubicBezTo>
                    <a:cubicBezTo>
                      <a:pt x="91" y="373"/>
                      <a:pt x="91" y="373"/>
                      <a:pt x="91" y="373"/>
                    </a:cubicBezTo>
                    <a:cubicBezTo>
                      <a:pt x="37" y="373"/>
                      <a:pt x="0" y="409"/>
                      <a:pt x="0" y="464"/>
                    </a:cubicBezTo>
                    <a:cubicBezTo>
                      <a:pt x="0" y="5909"/>
                      <a:pt x="0" y="5909"/>
                      <a:pt x="0" y="5909"/>
                    </a:cubicBezTo>
                    <a:cubicBezTo>
                      <a:pt x="0" y="5964"/>
                      <a:pt x="37" y="6000"/>
                      <a:pt x="91" y="6000"/>
                    </a:cubicBezTo>
                    <a:cubicBezTo>
                      <a:pt x="4509" y="6000"/>
                      <a:pt x="4509" y="6000"/>
                      <a:pt x="4509" y="6000"/>
                    </a:cubicBezTo>
                    <a:cubicBezTo>
                      <a:pt x="4564" y="6000"/>
                      <a:pt x="4600" y="5964"/>
                      <a:pt x="4600" y="5909"/>
                    </a:cubicBezTo>
                    <a:cubicBezTo>
                      <a:pt x="4600" y="5627"/>
                      <a:pt x="4600" y="5627"/>
                      <a:pt x="4600" y="5627"/>
                    </a:cubicBezTo>
                    <a:cubicBezTo>
                      <a:pt x="4937" y="5627"/>
                      <a:pt x="4937" y="5627"/>
                      <a:pt x="4937" y="5627"/>
                    </a:cubicBezTo>
                    <a:cubicBezTo>
                      <a:pt x="4991" y="5627"/>
                      <a:pt x="5028" y="5591"/>
                      <a:pt x="5028" y="5536"/>
                    </a:cubicBezTo>
                    <a:cubicBezTo>
                      <a:pt x="5028" y="4309"/>
                      <a:pt x="5028" y="4309"/>
                      <a:pt x="5028" y="4309"/>
                    </a:cubicBezTo>
                    <a:cubicBezTo>
                      <a:pt x="5282" y="3964"/>
                      <a:pt x="5282" y="3964"/>
                      <a:pt x="5282" y="3964"/>
                    </a:cubicBezTo>
                    <a:cubicBezTo>
                      <a:pt x="5291" y="3936"/>
                      <a:pt x="5291" y="3936"/>
                      <a:pt x="5291" y="3936"/>
                    </a:cubicBezTo>
                    <a:cubicBezTo>
                      <a:pt x="5973" y="1764"/>
                      <a:pt x="5973" y="1764"/>
                      <a:pt x="5973" y="1764"/>
                    </a:cubicBezTo>
                    <a:cubicBezTo>
                      <a:pt x="6046" y="1564"/>
                      <a:pt x="5937" y="1355"/>
                      <a:pt x="5737" y="1291"/>
                    </a:cubicBezTo>
                    <a:close/>
                    <a:moveTo>
                      <a:pt x="3528" y="309"/>
                    </a:moveTo>
                    <a:cubicBezTo>
                      <a:pt x="4719" y="1455"/>
                      <a:pt x="4719" y="1455"/>
                      <a:pt x="4719" y="1455"/>
                    </a:cubicBezTo>
                    <a:cubicBezTo>
                      <a:pt x="3528" y="1455"/>
                      <a:pt x="3528" y="1455"/>
                      <a:pt x="3528" y="1455"/>
                    </a:cubicBezTo>
                    <a:lnTo>
                      <a:pt x="3528" y="309"/>
                    </a:lnTo>
                    <a:close/>
                    <a:moveTo>
                      <a:pt x="4419" y="5818"/>
                    </a:moveTo>
                    <a:cubicBezTo>
                      <a:pt x="182" y="5818"/>
                      <a:pt x="182" y="5818"/>
                      <a:pt x="182" y="5818"/>
                    </a:cubicBezTo>
                    <a:cubicBezTo>
                      <a:pt x="182" y="555"/>
                      <a:pt x="182" y="555"/>
                      <a:pt x="182" y="555"/>
                    </a:cubicBezTo>
                    <a:cubicBezTo>
                      <a:pt x="428" y="555"/>
                      <a:pt x="428" y="555"/>
                      <a:pt x="428" y="555"/>
                    </a:cubicBezTo>
                    <a:cubicBezTo>
                      <a:pt x="428" y="5536"/>
                      <a:pt x="428" y="5536"/>
                      <a:pt x="428" y="5536"/>
                    </a:cubicBezTo>
                    <a:cubicBezTo>
                      <a:pt x="428" y="5591"/>
                      <a:pt x="464" y="5627"/>
                      <a:pt x="519" y="5627"/>
                    </a:cubicBezTo>
                    <a:cubicBezTo>
                      <a:pt x="4419" y="5627"/>
                      <a:pt x="4419" y="5627"/>
                      <a:pt x="4419" y="5627"/>
                    </a:cubicBezTo>
                    <a:cubicBezTo>
                      <a:pt x="4419" y="5818"/>
                      <a:pt x="4419" y="5818"/>
                      <a:pt x="4419" y="5818"/>
                    </a:cubicBezTo>
                    <a:close/>
                    <a:moveTo>
                      <a:pt x="4855" y="5445"/>
                    </a:moveTo>
                    <a:cubicBezTo>
                      <a:pt x="4846" y="5445"/>
                      <a:pt x="4846" y="5445"/>
                      <a:pt x="4846" y="5445"/>
                    </a:cubicBezTo>
                    <a:cubicBezTo>
                      <a:pt x="609" y="5445"/>
                      <a:pt x="609" y="5445"/>
                      <a:pt x="609" y="5445"/>
                    </a:cubicBezTo>
                    <a:cubicBezTo>
                      <a:pt x="609" y="182"/>
                      <a:pt x="609" y="182"/>
                      <a:pt x="609" y="182"/>
                    </a:cubicBezTo>
                    <a:cubicBezTo>
                      <a:pt x="3346" y="182"/>
                      <a:pt x="3346" y="182"/>
                      <a:pt x="3346" y="182"/>
                    </a:cubicBezTo>
                    <a:cubicBezTo>
                      <a:pt x="3346" y="1545"/>
                      <a:pt x="3346" y="1545"/>
                      <a:pt x="3346" y="1545"/>
                    </a:cubicBezTo>
                    <a:cubicBezTo>
                      <a:pt x="3346" y="1600"/>
                      <a:pt x="3382" y="1636"/>
                      <a:pt x="3437" y="1636"/>
                    </a:cubicBezTo>
                    <a:cubicBezTo>
                      <a:pt x="4855" y="1636"/>
                      <a:pt x="4855" y="1636"/>
                      <a:pt x="4855" y="1636"/>
                    </a:cubicBezTo>
                    <a:cubicBezTo>
                      <a:pt x="4855" y="2318"/>
                      <a:pt x="4855" y="2318"/>
                      <a:pt x="4855" y="2318"/>
                    </a:cubicBezTo>
                    <a:cubicBezTo>
                      <a:pt x="4428" y="3664"/>
                      <a:pt x="4428" y="3664"/>
                      <a:pt x="4428" y="3664"/>
                    </a:cubicBezTo>
                    <a:cubicBezTo>
                      <a:pt x="4428" y="3691"/>
                      <a:pt x="4428" y="3691"/>
                      <a:pt x="4428" y="3691"/>
                    </a:cubicBezTo>
                    <a:cubicBezTo>
                      <a:pt x="4446" y="4845"/>
                      <a:pt x="4446" y="4845"/>
                      <a:pt x="4446" y="4845"/>
                    </a:cubicBezTo>
                    <a:cubicBezTo>
                      <a:pt x="4446" y="4882"/>
                      <a:pt x="4473" y="4918"/>
                      <a:pt x="4509" y="4927"/>
                    </a:cubicBezTo>
                    <a:cubicBezTo>
                      <a:pt x="4546" y="4936"/>
                      <a:pt x="4591" y="4927"/>
                      <a:pt x="4609" y="4891"/>
                    </a:cubicBezTo>
                    <a:cubicBezTo>
                      <a:pt x="4855" y="4564"/>
                      <a:pt x="4855" y="4564"/>
                      <a:pt x="4855" y="4564"/>
                    </a:cubicBezTo>
                    <a:cubicBezTo>
                      <a:pt x="4855" y="5445"/>
                      <a:pt x="4855" y="5445"/>
                      <a:pt x="4855" y="5445"/>
                    </a:cubicBezTo>
                    <a:close/>
                    <a:moveTo>
                      <a:pt x="4619" y="4564"/>
                    </a:moveTo>
                    <a:cubicBezTo>
                      <a:pt x="4600" y="3809"/>
                      <a:pt x="4600" y="3809"/>
                      <a:pt x="4600" y="3809"/>
                    </a:cubicBezTo>
                    <a:cubicBezTo>
                      <a:pt x="5055" y="3955"/>
                      <a:pt x="5055" y="3955"/>
                      <a:pt x="5055" y="3955"/>
                    </a:cubicBezTo>
                    <a:lnTo>
                      <a:pt x="4619" y="4564"/>
                    </a:lnTo>
                    <a:close/>
                    <a:moveTo>
                      <a:pt x="5809" y="1709"/>
                    </a:moveTo>
                    <a:cubicBezTo>
                      <a:pt x="5155" y="3791"/>
                      <a:pt x="5155" y="3791"/>
                      <a:pt x="5155" y="3791"/>
                    </a:cubicBezTo>
                    <a:cubicBezTo>
                      <a:pt x="4628" y="3618"/>
                      <a:pt x="4628" y="3618"/>
                      <a:pt x="4628" y="3618"/>
                    </a:cubicBezTo>
                    <a:cubicBezTo>
                      <a:pt x="5282" y="1545"/>
                      <a:pt x="5282" y="1545"/>
                      <a:pt x="5282" y="1545"/>
                    </a:cubicBezTo>
                    <a:cubicBezTo>
                      <a:pt x="5319" y="1445"/>
                      <a:pt x="5428" y="1382"/>
                      <a:pt x="5528" y="1418"/>
                    </a:cubicBezTo>
                    <a:cubicBezTo>
                      <a:pt x="5673" y="1464"/>
                      <a:pt x="5673" y="1464"/>
                      <a:pt x="5673" y="1464"/>
                    </a:cubicBezTo>
                    <a:cubicBezTo>
                      <a:pt x="5782" y="1491"/>
                      <a:pt x="5846" y="1609"/>
                      <a:pt x="5809" y="1709"/>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1" name="Freeform 36">
                <a:extLst>
                  <a:ext uri="{FF2B5EF4-FFF2-40B4-BE49-F238E27FC236}">
                    <a16:creationId xmlns:a16="http://schemas.microsoft.com/office/drawing/2014/main" xmlns="" id="{401F3240-C3E0-41CD-8030-6B57106BCDDA}"/>
                  </a:ext>
                </a:extLst>
              </p:cNvPr>
              <p:cNvSpPr>
                <a:spLocks noEditPoints="1"/>
              </p:cNvSpPr>
              <p:nvPr/>
            </p:nvSpPr>
            <p:spPr bwMode="auto">
              <a:xfrm>
                <a:off x="1212850" y="2900363"/>
                <a:ext cx="398462" cy="295275"/>
              </a:xfrm>
              <a:custGeom>
                <a:avLst/>
                <a:gdLst>
                  <a:gd name="T0" fmla="*/ 91 w 1491"/>
                  <a:gd name="T1" fmla="*/ 1109 h 1109"/>
                  <a:gd name="T2" fmla="*/ 1400 w 1491"/>
                  <a:gd name="T3" fmla="*/ 1109 h 1109"/>
                  <a:gd name="T4" fmla="*/ 1491 w 1491"/>
                  <a:gd name="T5" fmla="*/ 1018 h 1109"/>
                  <a:gd name="T6" fmla="*/ 1491 w 1491"/>
                  <a:gd name="T7" fmla="*/ 91 h 1109"/>
                  <a:gd name="T8" fmla="*/ 1400 w 1491"/>
                  <a:gd name="T9" fmla="*/ 0 h 1109"/>
                  <a:gd name="T10" fmla="*/ 91 w 1491"/>
                  <a:gd name="T11" fmla="*/ 0 h 1109"/>
                  <a:gd name="T12" fmla="*/ 0 w 1491"/>
                  <a:gd name="T13" fmla="*/ 91 h 1109"/>
                  <a:gd name="T14" fmla="*/ 0 w 1491"/>
                  <a:gd name="T15" fmla="*/ 1018 h 1109"/>
                  <a:gd name="T16" fmla="*/ 91 w 1491"/>
                  <a:gd name="T17" fmla="*/ 1109 h 1109"/>
                  <a:gd name="T18" fmla="*/ 182 w 1491"/>
                  <a:gd name="T19" fmla="*/ 182 h 1109"/>
                  <a:gd name="T20" fmla="*/ 1309 w 1491"/>
                  <a:gd name="T21" fmla="*/ 182 h 1109"/>
                  <a:gd name="T22" fmla="*/ 1309 w 1491"/>
                  <a:gd name="T23" fmla="*/ 928 h 1109"/>
                  <a:gd name="T24" fmla="*/ 182 w 1491"/>
                  <a:gd name="T25" fmla="*/ 928 h 1109"/>
                  <a:gd name="T26" fmla="*/ 182 w 1491"/>
                  <a:gd name="T27" fmla="*/ 182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1" h="1109">
                    <a:moveTo>
                      <a:pt x="91" y="1109"/>
                    </a:moveTo>
                    <a:cubicBezTo>
                      <a:pt x="1400" y="1109"/>
                      <a:pt x="1400" y="1109"/>
                      <a:pt x="1400" y="1109"/>
                    </a:cubicBezTo>
                    <a:cubicBezTo>
                      <a:pt x="1454" y="1109"/>
                      <a:pt x="1491" y="1073"/>
                      <a:pt x="1491" y="1018"/>
                    </a:cubicBezTo>
                    <a:cubicBezTo>
                      <a:pt x="1491" y="91"/>
                      <a:pt x="1491" y="91"/>
                      <a:pt x="1491" y="91"/>
                    </a:cubicBezTo>
                    <a:cubicBezTo>
                      <a:pt x="1491" y="37"/>
                      <a:pt x="1454" y="0"/>
                      <a:pt x="1400" y="0"/>
                    </a:cubicBezTo>
                    <a:cubicBezTo>
                      <a:pt x="91" y="0"/>
                      <a:pt x="91" y="0"/>
                      <a:pt x="91" y="0"/>
                    </a:cubicBezTo>
                    <a:cubicBezTo>
                      <a:pt x="36" y="0"/>
                      <a:pt x="0" y="37"/>
                      <a:pt x="0" y="91"/>
                    </a:cubicBezTo>
                    <a:cubicBezTo>
                      <a:pt x="0" y="1018"/>
                      <a:pt x="0" y="1018"/>
                      <a:pt x="0" y="1018"/>
                    </a:cubicBezTo>
                    <a:cubicBezTo>
                      <a:pt x="0" y="1064"/>
                      <a:pt x="45" y="1109"/>
                      <a:pt x="91" y="1109"/>
                    </a:cubicBezTo>
                    <a:close/>
                    <a:moveTo>
                      <a:pt x="182" y="182"/>
                    </a:moveTo>
                    <a:cubicBezTo>
                      <a:pt x="1309" y="182"/>
                      <a:pt x="1309" y="182"/>
                      <a:pt x="1309" y="182"/>
                    </a:cubicBezTo>
                    <a:cubicBezTo>
                      <a:pt x="1309" y="928"/>
                      <a:pt x="1309" y="928"/>
                      <a:pt x="1309" y="928"/>
                    </a:cubicBezTo>
                    <a:cubicBezTo>
                      <a:pt x="182" y="928"/>
                      <a:pt x="182" y="928"/>
                      <a:pt x="182" y="928"/>
                    </a:cubicBezTo>
                    <a:lnTo>
                      <a:pt x="182" y="182"/>
                    </a:ln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2" name="Freeform 37">
                <a:extLst>
                  <a:ext uri="{FF2B5EF4-FFF2-40B4-BE49-F238E27FC236}">
                    <a16:creationId xmlns:a16="http://schemas.microsoft.com/office/drawing/2014/main" xmlns="" id="{D13CCE11-8B20-497D-92DC-26CDBC1CE5F5}"/>
                  </a:ext>
                </a:extLst>
              </p:cNvPr>
              <p:cNvSpPr>
                <a:spLocks/>
              </p:cNvSpPr>
              <p:nvPr/>
            </p:nvSpPr>
            <p:spPr bwMode="auto">
              <a:xfrm>
                <a:off x="1165225" y="3375025"/>
                <a:ext cx="785812" cy="49213"/>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6"/>
                      <a:pt x="2945" y="91"/>
                    </a:cubicBezTo>
                    <a:cubicBezTo>
                      <a:pt x="2945" y="36"/>
                      <a:pt x="2909" y="0"/>
                      <a:pt x="2854" y="0"/>
                    </a:cubicBezTo>
                    <a:cubicBezTo>
                      <a:pt x="91" y="0"/>
                      <a:pt x="91" y="0"/>
                      <a:pt x="91" y="0"/>
                    </a:cubicBezTo>
                    <a:cubicBezTo>
                      <a:pt x="36" y="0"/>
                      <a:pt x="0" y="36"/>
                      <a:pt x="0" y="91"/>
                    </a:cubicBezTo>
                    <a:cubicBezTo>
                      <a:pt x="0" y="146"/>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3" name="Freeform 38">
                <a:extLst>
                  <a:ext uri="{FF2B5EF4-FFF2-40B4-BE49-F238E27FC236}">
                    <a16:creationId xmlns:a16="http://schemas.microsoft.com/office/drawing/2014/main" xmlns="" id="{EC088C8D-6AB9-4361-8EED-39E38F5F8B7A}"/>
                  </a:ext>
                </a:extLst>
              </p:cNvPr>
              <p:cNvSpPr>
                <a:spLocks/>
              </p:cNvSpPr>
              <p:nvPr/>
            </p:nvSpPr>
            <p:spPr bwMode="auto">
              <a:xfrm>
                <a:off x="1165225" y="3552825"/>
                <a:ext cx="785812" cy="47625"/>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5"/>
                      <a:pt x="2945" y="91"/>
                    </a:cubicBezTo>
                    <a:cubicBezTo>
                      <a:pt x="2945" y="36"/>
                      <a:pt x="2909" y="0"/>
                      <a:pt x="2854" y="0"/>
                    </a:cubicBezTo>
                    <a:cubicBezTo>
                      <a:pt x="91" y="0"/>
                      <a:pt x="91" y="0"/>
                      <a:pt x="91" y="0"/>
                    </a:cubicBezTo>
                    <a:cubicBezTo>
                      <a:pt x="36" y="0"/>
                      <a:pt x="0" y="36"/>
                      <a:pt x="0" y="91"/>
                    </a:cubicBezTo>
                    <a:cubicBezTo>
                      <a:pt x="0" y="145"/>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4" name="Freeform 39">
                <a:extLst>
                  <a:ext uri="{FF2B5EF4-FFF2-40B4-BE49-F238E27FC236}">
                    <a16:creationId xmlns:a16="http://schemas.microsoft.com/office/drawing/2014/main" xmlns="" id="{2E43843B-A0DE-4AD4-A314-349C076C3019}"/>
                  </a:ext>
                </a:extLst>
              </p:cNvPr>
              <p:cNvSpPr>
                <a:spLocks/>
              </p:cNvSpPr>
              <p:nvPr/>
            </p:nvSpPr>
            <p:spPr bwMode="auto">
              <a:xfrm>
                <a:off x="1165225" y="3729038"/>
                <a:ext cx="785812" cy="49213"/>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6"/>
                      <a:pt x="2945" y="91"/>
                    </a:cubicBezTo>
                    <a:cubicBezTo>
                      <a:pt x="2945" y="37"/>
                      <a:pt x="2909" y="0"/>
                      <a:pt x="2854" y="0"/>
                    </a:cubicBezTo>
                    <a:cubicBezTo>
                      <a:pt x="91" y="0"/>
                      <a:pt x="91" y="0"/>
                      <a:pt x="91" y="0"/>
                    </a:cubicBezTo>
                    <a:cubicBezTo>
                      <a:pt x="36" y="0"/>
                      <a:pt x="0" y="37"/>
                      <a:pt x="0" y="91"/>
                    </a:cubicBezTo>
                    <a:cubicBezTo>
                      <a:pt x="0" y="146"/>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5" name="Freeform 40">
                <a:extLst>
                  <a:ext uri="{FF2B5EF4-FFF2-40B4-BE49-F238E27FC236}">
                    <a16:creationId xmlns:a16="http://schemas.microsoft.com/office/drawing/2014/main" xmlns="" id="{76E003A5-C84F-45DF-BC0D-50739C448CEC}"/>
                  </a:ext>
                </a:extLst>
              </p:cNvPr>
              <p:cNvSpPr>
                <a:spLocks/>
              </p:cNvSpPr>
              <p:nvPr/>
            </p:nvSpPr>
            <p:spPr bwMode="auto">
              <a:xfrm>
                <a:off x="1165225" y="3906838"/>
                <a:ext cx="784225" cy="47625"/>
              </a:xfrm>
              <a:custGeom>
                <a:avLst/>
                <a:gdLst>
                  <a:gd name="T0" fmla="*/ 2936 w 2936"/>
                  <a:gd name="T1" fmla="*/ 91 h 182"/>
                  <a:gd name="T2" fmla="*/ 2845 w 2936"/>
                  <a:gd name="T3" fmla="*/ 0 h 182"/>
                  <a:gd name="T4" fmla="*/ 91 w 2936"/>
                  <a:gd name="T5" fmla="*/ 0 h 182"/>
                  <a:gd name="T6" fmla="*/ 0 w 2936"/>
                  <a:gd name="T7" fmla="*/ 91 h 182"/>
                  <a:gd name="T8" fmla="*/ 91 w 2936"/>
                  <a:gd name="T9" fmla="*/ 182 h 182"/>
                  <a:gd name="T10" fmla="*/ 2854 w 2936"/>
                  <a:gd name="T11" fmla="*/ 182 h 182"/>
                  <a:gd name="T12" fmla="*/ 2936 w 2936"/>
                  <a:gd name="T13" fmla="*/ 91 h 182"/>
                </a:gdLst>
                <a:ahLst/>
                <a:cxnLst>
                  <a:cxn ang="0">
                    <a:pos x="T0" y="T1"/>
                  </a:cxn>
                  <a:cxn ang="0">
                    <a:pos x="T2" y="T3"/>
                  </a:cxn>
                  <a:cxn ang="0">
                    <a:pos x="T4" y="T5"/>
                  </a:cxn>
                  <a:cxn ang="0">
                    <a:pos x="T6" y="T7"/>
                  </a:cxn>
                  <a:cxn ang="0">
                    <a:pos x="T8" y="T9"/>
                  </a:cxn>
                  <a:cxn ang="0">
                    <a:pos x="T10" y="T11"/>
                  </a:cxn>
                  <a:cxn ang="0">
                    <a:pos x="T12" y="T13"/>
                  </a:cxn>
                </a:cxnLst>
                <a:rect l="0" t="0" r="r" b="b"/>
                <a:pathLst>
                  <a:path w="2936" h="182">
                    <a:moveTo>
                      <a:pt x="2936" y="91"/>
                    </a:moveTo>
                    <a:cubicBezTo>
                      <a:pt x="2936" y="36"/>
                      <a:pt x="2900" y="0"/>
                      <a:pt x="2845" y="0"/>
                    </a:cubicBezTo>
                    <a:cubicBezTo>
                      <a:pt x="91" y="0"/>
                      <a:pt x="91" y="0"/>
                      <a:pt x="91" y="0"/>
                    </a:cubicBezTo>
                    <a:cubicBezTo>
                      <a:pt x="36" y="0"/>
                      <a:pt x="0" y="36"/>
                      <a:pt x="0" y="91"/>
                    </a:cubicBezTo>
                    <a:cubicBezTo>
                      <a:pt x="0" y="145"/>
                      <a:pt x="36" y="182"/>
                      <a:pt x="91" y="182"/>
                    </a:cubicBezTo>
                    <a:cubicBezTo>
                      <a:pt x="2854" y="182"/>
                      <a:pt x="2854" y="182"/>
                      <a:pt x="2854" y="182"/>
                    </a:cubicBezTo>
                    <a:cubicBezTo>
                      <a:pt x="2900" y="182"/>
                      <a:pt x="2936" y="136"/>
                      <a:pt x="2936" y="91"/>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196" name="Freeform 41">
                <a:extLst>
                  <a:ext uri="{FF2B5EF4-FFF2-40B4-BE49-F238E27FC236}">
                    <a16:creationId xmlns:a16="http://schemas.microsoft.com/office/drawing/2014/main" xmlns="" id="{0D28EB63-63CF-4362-970C-5B342ECA49E9}"/>
                  </a:ext>
                </a:extLst>
              </p:cNvPr>
              <p:cNvSpPr>
                <a:spLocks/>
              </p:cNvSpPr>
              <p:nvPr/>
            </p:nvSpPr>
            <p:spPr bwMode="auto">
              <a:xfrm>
                <a:off x="1638300" y="4083050"/>
                <a:ext cx="412750" cy="49213"/>
              </a:xfrm>
              <a:custGeom>
                <a:avLst/>
                <a:gdLst>
                  <a:gd name="T0" fmla="*/ 1463 w 1545"/>
                  <a:gd name="T1" fmla="*/ 0 h 181"/>
                  <a:gd name="T2" fmla="*/ 91 w 1545"/>
                  <a:gd name="T3" fmla="*/ 0 h 181"/>
                  <a:gd name="T4" fmla="*/ 0 w 1545"/>
                  <a:gd name="T5" fmla="*/ 91 h 181"/>
                  <a:gd name="T6" fmla="*/ 91 w 1545"/>
                  <a:gd name="T7" fmla="*/ 181 h 181"/>
                  <a:gd name="T8" fmla="*/ 1454 w 1545"/>
                  <a:gd name="T9" fmla="*/ 181 h 181"/>
                  <a:gd name="T10" fmla="*/ 1545 w 1545"/>
                  <a:gd name="T11" fmla="*/ 91 h 181"/>
                  <a:gd name="T12" fmla="*/ 1463 w 1545"/>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545" h="181">
                    <a:moveTo>
                      <a:pt x="1463" y="0"/>
                    </a:moveTo>
                    <a:cubicBezTo>
                      <a:pt x="91" y="0"/>
                      <a:pt x="91" y="0"/>
                      <a:pt x="91" y="0"/>
                    </a:cubicBezTo>
                    <a:cubicBezTo>
                      <a:pt x="36" y="0"/>
                      <a:pt x="0" y="36"/>
                      <a:pt x="0" y="91"/>
                    </a:cubicBezTo>
                    <a:cubicBezTo>
                      <a:pt x="0" y="145"/>
                      <a:pt x="36" y="181"/>
                      <a:pt x="91" y="181"/>
                    </a:cubicBezTo>
                    <a:cubicBezTo>
                      <a:pt x="1454" y="181"/>
                      <a:pt x="1454" y="181"/>
                      <a:pt x="1454" y="181"/>
                    </a:cubicBezTo>
                    <a:cubicBezTo>
                      <a:pt x="1509" y="181"/>
                      <a:pt x="1545" y="145"/>
                      <a:pt x="1545" y="91"/>
                    </a:cubicBezTo>
                    <a:cubicBezTo>
                      <a:pt x="1545" y="36"/>
                      <a:pt x="1509" y="0"/>
                      <a:pt x="1463" y="0"/>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grpSp>
      </p:grpSp>
      <p:grpSp>
        <p:nvGrpSpPr>
          <p:cNvPr id="2" name="קבוצה 1"/>
          <p:cNvGrpSpPr/>
          <p:nvPr/>
        </p:nvGrpSpPr>
        <p:grpSpPr>
          <a:xfrm>
            <a:off x="158420" y="2766335"/>
            <a:ext cx="1120278" cy="1917816"/>
            <a:chOff x="197358" y="2872556"/>
            <a:chExt cx="1493704" cy="2557089"/>
          </a:xfrm>
        </p:grpSpPr>
        <p:sp>
          <p:nvSpPr>
            <p:cNvPr id="382" name="Rounded Rectangle 11"/>
            <p:cNvSpPr/>
            <p:nvPr/>
          </p:nvSpPr>
          <p:spPr>
            <a:xfrm rot="2700000">
              <a:off x="380529" y="3209890"/>
              <a:ext cx="937205" cy="921746"/>
            </a:xfrm>
            <a:prstGeom prst="roundRect">
              <a:avLst/>
            </a:prstGeom>
            <a:solidFill>
              <a:srgbClr val="66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383" name="Rounded Rectangle 17"/>
            <p:cNvSpPr/>
            <p:nvPr/>
          </p:nvSpPr>
          <p:spPr>
            <a:xfrm rot="1809825">
              <a:off x="432862" y="2872556"/>
              <a:ext cx="921746" cy="937205"/>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05" name="TextBox 404"/>
            <p:cNvSpPr txBox="1"/>
            <p:nvPr/>
          </p:nvSpPr>
          <p:spPr>
            <a:xfrm>
              <a:off x="197358" y="4690981"/>
              <a:ext cx="1493704" cy="738664"/>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פיקוח ואמצעים</a:t>
              </a:r>
              <a:endParaRPr lang="en-US" sz="1500" b="1" dirty="0">
                <a:solidFill>
                  <a:srgbClr val="000000">
                    <a:lumMod val="75000"/>
                    <a:lumOff val="25000"/>
                  </a:srgbClr>
                </a:solidFill>
                <a:cs typeface="Calibri" panose="020F0502020204030204" pitchFamily="34" charset="0"/>
              </a:endParaRPr>
            </a:p>
          </p:txBody>
        </p:sp>
        <p:grpSp>
          <p:nvGrpSpPr>
            <p:cNvPr id="406" name="Group 147"/>
            <p:cNvGrpSpPr/>
            <p:nvPr/>
          </p:nvGrpSpPr>
          <p:grpSpPr>
            <a:xfrm rot="10800000">
              <a:off x="717677" y="4451051"/>
              <a:ext cx="240305" cy="192691"/>
              <a:chOff x="1924702" y="2309895"/>
              <a:chExt cx="423801" cy="334225"/>
            </a:xfrm>
            <a:solidFill>
              <a:sysClr val="window" lastClr="FFFFFF">
                <a:lumMod val="50000"/>
              </a:sysClr>
            </a:solidFill>
          </p:grpSpPr>
          <p:sp>
            <p:nvSpPr>
              <p:cNvPr id="407" name="Oval 148"/>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408" name="Group 149"/>
              <p:cNvGrpSpPr/>
              <p:nvPr/>
            </p:nvGrpSpPr>
            <p:grpSpPr>
              <a:xfrm>
                <a:off x="2009144" y="2438298"/>
                <a:ext cx="254918" cy="67978"/>
                <a:chOff x="6094412" y="2895600"/>
                <a:chExt cx="1143000" cy="304800"/>
              </a:xfrm>
              <a:grpFill/>
            </p:grpSpPr>
            <p:sp>
              <p:nvSpPr>
                <p:cNvPr id="415" name="Oval 156"/>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16" name="Oval 157"/>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409" name="Group 150"/>
              <p:cNvGrpSpPr/>
              <p:nvPr/>
            </p:nvGrpSpPr>
            <p:grpSpPr>
              <a:xfrm>
                <a:off x="1958691" y="2532712"/>
                <a:ext cx="355823" cy="50983"/>
                <a:chOff x="5870574" y="3397250"/>
                <a:chExt cx="1595438" cy="228600"/>
              </a:xfrm>
              <a:grpFill/>
            </p:grpSpPr>
            <p:sp>
              <p:nvSpPr>
                <p:cNvPr id="413" name="Oval 154"/>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14" name="Oval 155"/>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410" name="Group 151"/>
              <p:cNvGrpSpPr/>
              <p:nvPr/>
            </p:nvGrpSpPr>
            <p:grpSpPr>
              <a:xfrm>
                <a:off x="1924702" y="2610131"/>
                <a:ext cx="423801" cy="33989"/>
                <a:chOff x="5718174" y="3708400"/>
                <a:chExt cx="1900238" cy="152400"/>
              </a:xfrm>
              <a:grpFill/>
            </p:grpSpPr>
            <p:sp>
              <p:nvSpPr>
                <p:cNvPr id="411" name="Oval 152"/>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412" name="Oval 153"/>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198" name="Freeform 26"/>
            <p:cNvSpPr>
              <a:spLocks noEditPoints="1"/>
            </p:cNvSpPr>
            <p:nvPr/>
          </p:nvSpPr>
          <p:spPr bwMode="auto">
            <a:xfrm>
              <a:off x="626811" y="3260450"/>
              <a:ext cx="328045" cy="310269"/>
            </a:xfrm>
            <a:custGeom>
              <a:avLst/>
              <a:gdLst>
                <a:gd name="T0" fmla="*/ 187 w 187"/>
                <a:gd name="T1" fmla="*/ 73 h 188"/>
                <a:gd name="T2" fmla="*/ 186 w 187"/>
                <a:gd name="T3" fmla="*/ 65 h 188"/>
                <a:gd name="T4" fmla="*/ 164 w 187"/>
                <a:gd name="T5" fmla="*/ 29 h 188"/>
                <a:gd name="T6" fmla="*/ 156 w 187"/>
                <a:gd name="T7" fmla="*/ 23 h 188"/>
                <a:gd name="T8" fmla="*/ 151 w 187"/>
                <a:gd name="T9" fmla="*/ 25 h 188"/>
                <a:gd name="T10" fmla="*/ 140 w 187"/>
                <a:gd name="T11" fmla="*/ 31 h 188"/>
                <a:gd name="T12" fmla="*/ 125 w 187"/>
                <a:gd name="T13" fmla="*/ 23 h 188"/>
                <a:gd name="T14" fmla="*/ 125 w 187"/>
                <a:gd name="T15" fmla="*/ 10 h 188"/>
                <a:gd name="T16" fmla="*/ 115 w 187"/>
                <a:gd name="T17" fmla="*/ 0 h 188"/>
                <a:gd name="T18" fmla="*/ 73 w 187"/>
                <a:gd name="T19" fmla="*/ 0 h 188"/>
                <a:gd name="T20" fmla="*/ 62 w 187"/>
                <a:gd name="T21" fmla="*/ 10 h 188"/>
                <a:gd name="T22" fmla="*/ 62 w 187"/>
                <a:gd name="T23" fmla="*/ 23 h 188"/>
                <a:gd name="T24" fmla="*/ 48 w 187"/>
                <a:gd name="T25" fmla="*/ 31 h 188"/>
                <a:gd name="T26" fmla="*/ 37 w 187"/>
                <a:gd name="T27" fmla="*/ 25 h 188"/>
                <a:gd name="T28" fmla="*/ 32 w 187"/>
                <a:gd name="T29" fmla="*/ 23 h 188"/>
                <a:gd name="T30" fmla="*/ 23 w 187"/>
                <a:gd name="T31" fmla="*/ 29 h 188"/>
                <a:gd name="T32" fmla="*/ 2 w 187"/>
                <a:gd name="T33" fmla="*/ 65 h 188"/>
                <a:gd name="T34" fmla="*/ 1 w 187"/>
                <a:gd name="T35" fmla="*/ 73 h 188"/>
                <a:gd name="T36" fmla="*/ 6 w 187"/>
                <a:gd name="T37" fmla="*/ 79 h 188"/>
                <a:gd name="T38" fmla="*/ 17 w 187"/>
                <a:gd name="T39" fmla="*/ 85 h 188"/>
                <a:gd name="T40" fmla="*/ 16 w 187"/>
                <a:gd name="T41" fmla="*/ 94 h 188"/>
                <a:gd name="T42" fmla="*/ 17 w 187"/>
                <a:gd name="T43" fmla="*/ 102 h 188"/>
                <a:gd name="T44" fmla="*/ 6 w 187"/>
                <a:gd name="T45" fmla="*/ 108 h 188"/>
                <a:gd name="T46" fmla="*/ 1 w 187"/>
                <a:gd name="T47" fmla="*/ 115 h 188"/>
                <a:gd name="T48" fmla="*/ 2 w 187"/>
                <a:gd name="T49" fmla="*/ 122 h 188"/>
                <a:gd name="T50" fmla="*/ 23 w 187"/>
                <a:gd name="T51" fmla="*/ 159 h 188"/>
                <a:gd name="T52" fmla="*/ 32 w 187"/>
                <a:gd name="T53" fmla="*/ 164 h 188"/>
                <a:gd name="T54" fmla="*/ 37 w 187"/>
                <a:gd name="T55" fmla="*/ 163 h 188"/>
                <a:gd name="T56" fmla="*/ 48 w 187"/>
                <a:gd name="T57" fmla="*/ 156 h 188"/>
                <a:gd name="T58" fmla="*/ 62 w 187"/>
                <a:gd name="T59" fmla="*/ 165 h 188"/>
                <a:gd name="T60" fmla="*/ 62 w 187"/>
                <a:gd name="T61" fmla="*/ 177 h 188"/>
                <a:gd name="T62" fmla="*/ 65 w 187"/>
                <a:gd name="T63" fmla="*/ 185 h 188"/>
                <a:gd name="T64" fmla="*/ 73 w 187"/>
                <a:gd name="T65" fmla="*/ 188 h 188"/>
                <a:gd name="T66" fmla="*/ 115 w 187"/>
                <a:gd name="T67" fmla="*/ 188 h 188"/>
                <a:gd name="T68" fmla="*/ 125 w 187"/>
                <a:gd name="T69" fmla="*/ 177 h 188"/>
                <a:gd name="T70" fmla="*/ 125 w 187"/>
                <a:gd name="T71" fmla="*/ 165 h 188"/>
                <a:gd name="T72" fmla="*/ 140 w 187"/>
                <a:gd name="T73" fmla="*/ 156 h 188"/>
                <a:gd name="T74" fmla="*/ 151 w 187"/>
                <a:gd name="T75" fmla="*/ 163 h 188"/>
                <a:gd name="T76" fmla="*/ 156 w 187"/>
                <a:gd name="T77" fmla="*/ 164 h 188"/>
                <a:gd name="T78" fmla="*/ 164 w 187"/>
                <a:gd name="T79" fmla="*/ 159 h 188"/>
                <a:gd name="T80" fmla="*/ 186 w 187"/>
                <a:gd name="T81" fmla="*/ 122 h 188"/>
                <a:gd name="T82" fmla="*/ 187 w 187"/>
                <a:gd name="T83" fmla="*/ 115 h 188"/>
                <a:gd name="T84" fmla="*/ 182 w 187"/>
                <a:gd name="T85" fmla="*/ 108 h 188"/>
                <a:gd name="T86" fmla="*/ 171 w 187"/>
                <a:gd name="T87" fmla="*/ 102 h 188"/>
                <a:gd name="T88" fmla="*/ 171 w 187"/>
                <a:gd name="T89" fmla="*/ 94 h 188"/>
                <a:gd name="T90" fmla="*/ 171 w 187"/>
                <a:gd name="T91" fmla="*/ 85 h 188"/>
                <a:gd name="T92" fmla="*/ 182 w 187"/>
                <a:gd name="T93" fmla="*/ 79 h 188"/>
                <a:gd name="T94" fmla="*/ 187 w 187"/>
                <a:gd name="T95" fmla="*/ 73 h 188"/>
                <a:gd name="T96" fmla="*/ 94 w 187"/>
                <a:gd name="T97" fmla="*/ 138 h 188"/>
                <a:gd name="T98" fmla="*/ 50 w 187"/>
                <a:gd name="T99" fmla="*/ 94 h 188"/>
                <a:gd name="T100" fmla="*/ 94 w 187"/>
                <a:gd name="T101" fmla="*/ 50 h 188"/>
                <a:gd name="T102" fmla="*/ 138 w 187"/>
                <a:gd name="T103" fmla="*/ 94 h 188"/>
                <a:gd name="T104" fmla="*/ 94 w 187"/>
                <a:gd name="T105" fmla="*/ 1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7" h="188">
                  <a:moveTo>
                    <a:pt x="187" y="73"/>
                  </a:moveTo>
                  <a:cubicBezTo>
                    <a:pt x="187" y="70"/>
                    <a:pt x="187" y="68"/>
                    <a:pt x="186" y="65"/>
                  </a:cubicBezTo>
                  <a:cubicBezTo>
                    <a:pt x="164" y="29"/>
                    <a:pt x="164" y="29"/>
                    <a:pt x="164" y="29"/>
                  </a:cubicBezTo>
                  <a:cubicBezTo>
                    <a:pt x="163" y="25"/>
                    <a:pt x="159" y="23"/>
                    <a:pt x="156" y="23"/>
                  </a:cubicBezTo>
                  <a:cubicBezTo>
                    <a:pt x="154" y="23"/>
                    <a:pt x="152" y="24"/>
                    <a:pt x="151" y="25"/>
                  </a:cubicBezTo>
                  <a:cubicBezTo>
                    <a:pt x="140" y="31"/>
                    <a:pt x="140" y="31"/>
                    <a:pt x="140" y="31"/>
                  </a:cubicBezTo>
                  <a:cubicBezTo>
                    <a:pt x="135" y="28"/>
                    <a:pt x="130" y="25"/>
                    <a:pt x="125" y="23"/>
                  </a:cubicBezTo>
                  <a:cubicBezTo>
                    <a:pt x="125" y="10"/>
                    <a:pt x="125" y="10"/>
                    <a:pt x="125" y="10"/>
                  </a:cubicBezTo>
                  <a:cubicBezTo>
                    <a:pt x="125" y="5"/>
                    <a:pt x="121" y="0"/>
                    <a:pt x="115" y="0"/>
                  </a:cubicBezTo>
                  <a:cubicBezTo>
                    <a:pt x="73" y="0"/>
                    <a:pt x="73" y="0"/>
                    <a:pt x="73" y="0"/>
                  </a:cubicBezTo>
                  <a:cubicBezTo>
                    <a:pt x="67" y="0"/>
                    <a:pt x="62" y="5"/>
                    <a:pt x="62" y="10"/>
                  </a:cubicBezTo>
                  <a:cubicBezTo>
                    <a:pt x="62" y="23"/>
                    <a:pt x="62" y="23"/>
                    <a:pt x="62" y="23"/>
                  </a:cubicBezTo>
                  <a:cubicBezTo>
                    <a:pt x="57" y="25"/>
                    <a:pt x="52" y="28"/>
                    <a:pt x="48" y="31"/>
                  </a:cubicBezTo>
                  <a:cubicBezTo>
                    <a:pt x="37" y="25"/>
                    <a:pt x="37" y="25"/>
                    <a:pt x="37" y="25"/>
                  </a:cubicBezTo>
                  <a:cubicBezTo>
                    <a:pt x="35" y="24"/>
                    <a:pt x="34" y="23"/>
                    <a:pt x="32" y="23"/>
                  </a:cubicBezTo>
                  <a:cubicBezTo>
                    <a:pt x="28" y="23"/>
                    <a:pt x="25" y="25"/>
                    <a:pt x="23" y="29"/>
                  </a:cubicBezTo>
                  <a:cubicBezTo>
                    <a:pt x="2" y="65"/>
                    <a:pt x="2" y="65"/>
                    <a:pt x="2" y="65"/>
                  </a:cubicBezTo>
                  <a:cubicBezTo>
                    <a:pt x="1" y="68"/>
                    <a:pt x="0" y="70"/>
                    <a:pt x="1" y="73"/>
                  </a:cubicBezTo>
                  <a:cubicBezTo>
                    <a:pt x="2" y="76"/>
                    <a:pt x="3" y="78"/>
                    <a:pt x="6" y="79"/>
                  </a:cubicBezTo>
                  <a:cubicBezTo>
                    <a:pt x="17" y="85"/>
                    <a:pt x="17" y="85"/>
                    <a:pt x="17" y="85"/>
                  </a:cubicBezTo>
                  <a:cubicBezTo>
                    <a:pt x="16" y="88"/>
                    <a:pt x="16" y="91"/>
                    <a:pt x="16" y="94"/>
                  </a:cubicBezTo>
                  <a:cubicBezTo>
                    <a:pt x="16" y="97"/>
                    <a:pt x="16" y="99"/>
                    <a:pt x="17" y="102"/>
                  </a:cubicBezTo>
                  <a:cubicBezTo>
                    <a:pt x="6" y="108"/>
                    <a:pt x="6" y="108"/>
                    <a:pt x="6" y="108"/>
                  </a:cubicBezTo>
                  <a:cubicBezTo>
                    <a:pt x="3" y="110"/>
                    <a:pt x="2" y="112"/>
                    <a:pt x="1" y="115"/>
                  </a:cubicBezTo>
                  <a:cubicBezTo>
                    <a:pt x="0" y="117"/>
                    <a:pt x="1" y="120"/>
                    <a:pt x="2" y="122"/>
                  </a:cubicBezTo>
                  <a:cubicBezTo>
                    <a:pt x="23" y="159"/>
                    <a:pt x="23" y="159"/>
                    <a:pt x="23" y="159"/>
                  </a:cubicBezTo>
                  <a:cubicBezTo>
                    <a:pt x="25" y="162"/>
                    <a:pt x="28" y="164"/>
                    <a:pt x="32" y="164"/>
                  </a:cubicBezTo>
                  <a:cubicBezTo>
                    <a:pt x="34" y="164"/>
                    <a:pt x="35" y="164"/>
                    <a:pt x="37" y="163"/>
                  </a:cubicBezTo>
                  <a:cubicBezTo>
                    <a:pt x="48" y="156"/>
                    <a:pt x="48" y="156"/>
                    <a:pt x="48" y="156"/>
                  </a:cubicBezTo>
                  <a:cubicBezTo>
                    <a:pt x="52" y="160"/>
                    <a:pt x="57" y="162"/>
                    <a:pt x="62" y="165"/>
                  </a:cubicBezTo>
                  <a:cubicBezTo>
                    <a:pt x="62" y="177"/>
                    <a:pt x="62" y="177"/>
                    <a:pt x="62" y="177"/>
                  </a:cubicBezTo>
                  <a:cubicBezTo>
                    <a:pt x="62" y="180"/>
                    <a:pt x="64" y="183"/>
                    <a:pt x="65" y="185"/>
                  </a:cubicBezTo>
                  <a:cubicBezTo>
                    <a:pt x="67" y="187"/>
                    <a:pt x="70" y="188"/>
                    <a:pt x="73" y="188"/>
                  </a:cubicBezTo>
                  <a:cubicBezTo>
                    <a:pt x="115" y="188"/>
                    <a:pt x="115" y="188"/>
                    <a:pt x="115" y="188"/>
                  </a:cubicBezTo>
                  <a:cubicBezTo>
                    <a:pt x="121" y="188"/>
                    <a:pt x="125" y="183"/>
                    <a:pt x="125" y="177"/>
                  </a:cubicBezTo>
                  <a:cubicBezTo>
                    <a:pt x="125" y="165"/>
                    <a:pt x="125" y="165"/>
                    <a:pt x="125" y="165"/>
                  </a:cubicBezTo>
                  <a:cubicBezTo>
                    <a:pt x="130" y="162"/>
                    <a:pt x="135" y="160"/>
                    <a:pt x="140" y="156"/>
                  </a:cubicBezTo>
                  <a:cubicBezTo>
                    <a:pt x="151" y="163"/>
                    <a:pt x="151" y="163"/>
                    <a:pt x="151" y="163"/>
                  </a:cubicBezTo>
                  <a:cubicBezTo>
                    <a:pt x="152" y="164"/>
                    <a:pt x="154" y="164"/>
                    <a:pt x="156" y="164"/>
                  </a:cubicBezTo>
                  <a:cubicBezTo>
                    <a:pt x="159" y="164"/>
                    <a:pt x="163" y="162"/>
                    <a:pt x="164" y="159"/>
                  </a:cubicBezTo>
                  <a:cubicBezTo>
                    <a:pt x="186" y="122"/>
                    <a:pt x="186" y="122"/>
                    <a:pt x="186" y="122"/>
                  </a:cubicBezTo>
                  <a:cubicBezTo>
                    <a:pt x="187" y="120"/>
                    <a:pt x="187" y="117"/>
                    <a:pt x="187" y="115"/>
                  </a:cubicBezTo>
                  <a:cubicBezTo>
                    <a:pt x="186" y="112"/>
                    <a:pt x="184" y="110"/>
                    <a:pt x="182" y="108"/>
                  </a:cubicBezTo>
                  <a:cubicBezTo>
                    <a:pt x="171" y="102"/>
                    <a:pt x="171" y="102"/>
                    <a:pt x="171" y="102"/>
                  </a:cubicBezTo>
                  <a:cubicBezTo>
                    <a:pt x="171" y="99"/>
                    <a:pt x="171" y="97"/>
                    <a:pt x="171" y="94"/>
                  </a:cubicBezTo>
                  <a:cubicBezTo>
                    <a:pt x="171" y="91"/>
                    <a:pt x="171" y="88"/>
                    <a:pt x="171" y="85"/>
                  </a:cubicBezTo>
                  <a:cubicBezTo>
                    <a:pt x="182" y="79"/>
                    <a:pt x="182" y="79"/>
                    <a:pt x="182" y="79"/>
                  </a:cubicBezTo>
                  <a:cubicBezTo>
                    <a:pt x="184" y="78"/>
                    <a:pt x="186" y="76"/>
                    <a:pt x="187" y="73"/>
                  </a:cubicBezTo>
                  <a:close/>
                  <a:moveTo>
                    <a:pt x="94" y="138"/>
                  </a:moveTo>
                  <a:cubicBezTo>
                    <a:pt x="69" y="138"/>
                    <a:pt x="50" y="118"/>
                    <a:pt x="50" y="94"/>
                  </a:cubicBezTo>
                  <a:cubicBezTo>
                    <a:pt x="50" y="69"/>
                    <a:pt x="69" y="50"/>
                    <a:pt x="94" y="50"/>
                  </a:cubicBezTo>
                  <a:cubicBezTo>
                    <a:pt x="118" y="50"/>
                    <a:pt x="138" y="69"/>
                    <a:pt x="138" y="94"/>
                  </a:cubicBezTo>
                  <a:cubicBezTo>
                    <a:pt x="138" y="118"/>
                    <a:pt x="118" y="138"/>
                    <a:pt x="94" y="138"/>
                  </a:cubicBezTo>
                  <a:close/>
                </a:path>
              </a:pathLst>
            </a:custGeom>
            <a:solidFill>
              <a:srgbClr val="6F6FA4"/>
            </a:solidFill>
            <a:ln w="9525">
              <a:noFill/>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srgbClr val="6F6FA4"/>
                </a:solidFill>
              </a:endParaRPr>
            </a:p>
          </p:txBody>
        </p:sp>
        <p:sp>
          <p:nvSpPr>
            <p:cNvPr id="199" name="Freeform 27"/>
            <p:cNvSpPr>
              <a:spLocks noEditPoints="1"/>
            </p:cNvSpPr>
            <p:nvPr/>
          </p:nvSpPr>
          <p:spPr bwMode="auto">
            <a:xfrm>
              <a:off x="855404" y="3083749"/>
              <a:ext cx="217460" cy="204527"/>
            </a:xfrm>
            <a:custGeom>
              <a:avLst/>
              <a:gdLst>
                <a:gd name="T0" fmla="*/ 1 w 124"/>
                <a:gd name="T1" fmla="*/ 76 h 124"/>
                <a:gd name="T2" fmla="*/ 2 w 124"/>
                <a:gd name="T3" fmla="*/ 81 h 124"/>
                <a:gd name="T4" fmla="*/ 16 w 124"/>
                <a:gd name="T5" fmla="*/ 105 h 124"/>
                <a:gd name="T6" fmla="*/ 21 w 124"/>
                <a:gd name="T7" fmla="*/ 108 h 124"/>
                <a:gd name="T8" fmla="*/ 25 w 124"/>
                <a:gd name="T9" fmla="*/ 107 h 124"/>
                <a:gd name="T10" fmla="*/ 32 w 124"/>
                <a:gd name="T11" fmla="*/ 103 h 124"/>
                <a:gd name="T12" fmla="*/ 42 w 124"/>
                <a:gd name="T13" fmla="*/ 109 h 124"/>
                <a:gd name="T14" fmla="*/ 42 w 124"/>
                <a:gd name="T15" fmla="*/ 117 h 124"/>
                <a:gd name="T16" fmla="*/ 44 w 124"/>
                <a:gd name="T17" fmla="*/ 122 h 124"/>
                <a:gd name="T18" fmla="*/ 48 w 124"/>
                <a:gd name="T19" fmla="*/ 124 h 124"/>
                <a:gd name="T20" fmla="*/ 76 w 124"/>
                <a:gd name="T21" fmla="*/ 124 h 124"/>
                <a:gd name="T22" fmla="*/ 83 w 124"/>
                <a:gd name="T23" fmla="*/ 117 h 124"/>
                <a:gd name="T24" fmla="*/ 83 w 124"/>
                <a:gd name="T25" fmla="*/ 109 h 124"/>
                <a:gd name="T26" fmla="*/ 93 w 124"/>
                <a:gd name="T27" fmla="*/ 103 h 124"/>
                <a:gd name="T28" fmla="*/ 100 w 124"/>
                <a:gd name="T29" fmla="*/ 107 h 124"/>
                <a:gd name="T30" fmla="*/ 103 w 124"/>
                <a:gd name="T31" fmla="*/ 108 h 124"/>
                <a:gd name="T32" fmla="*/ 109 w 124"/>
                <a:gd name="T33" fmla="*/ 105 h 124"/>
                <a:gd name="T34" fmla="*/ 123 w 124"/>
                <a:gd name="T35" fmla="*/ 81 h 124"/>
                <a:gd name="T36" fmla="*/ 124 w 124"/>
                <a:gd name="T37" fmla="*/ 76 h 124"/>
                <a:gd name="T38" fmla="*/ 121 w 124"/>
                <a:gd name="T39" fmla="*/ 71 h 124"/>
                <a:gd name="T40" fmla="*/ 113 w 124"/>
                <a:gd name="T41" fmla="*/ 67 h 124"/>
                <a:gd name="T42" fmla="*/ 114 w 124"/>
                <a:gd name="T43" fmla="*/ 62 h 124"/>
                <a:gd name="T44" fmla="*/ 113 w 124"/>
                <a:gd name="T45" fmla="*/ 56 h 124"/>
                <a:gd name="T46" fmla="*/ 121 w 124"/>
                <a:gd name="T47" fmla="*/ 52 h 124"/>
                <a:gd name="T48" fmla="*/ 124 w 124"/>
                <a:gd name="T49" fmla="*/ 48 h 124"/>
                <a:gd name="T50" fmla="*/ 123 w 124"/>
                <a:gd name="T51" fmla="*/ 43 h 124"/>
                <a:gd name="T52" fmla="*/ 109 w 124"/>
                <a:gd name="T53" fmla="*/ 19 h 124"/>
                <a:gd name="T54" fmla="*/ 103 w 124"/>
                <a:gd name="T55" fmla="*/ 15 h 124"/>
                <a:gd name="T56" fmla="*/ 100 w 124"/>
                <a:gd name="T57" fmla="*/ 16 h 124"/>
                <a:gd name="T58" fmla="*/ 93 w 124"/>
                <a:gd name="T59" fmla="*/ 20 h 124"/>
                <a:gd name="T60" fmla="*/ 83 w 124"/>
                <a:gd name="T61" fmla="*/ 15 h 124"/>
                <a:gd name="T62" fmla="*/ 83 w 124"/>
                <a:gd name="T63" fmla="*/ 6 h 124"/>
                <a:gd name="T64" fmla="*/ 76 w 124"/>
                <a:gd name="T65" fmla="*/ 0 h 124"/>
                <a:gd name="T66" fmla="*/ 48 w 124"/>
                <a:gd name="T67" fmla="*/ 0 h 124"/>
                <a:gd name="T68" fmla="*/ 42 w 124"/>
                <a:gd name="T69" fmla="*/ 6 h 124"/>
                <a:gd name="T70" fmla="*/ 42 w 124"/>
                <a:gd name="T71" fmla="*/ 15 h 124"/>
                <a:gd name="T72" fmla="*/ 32 w 124"/>
                <a:gd name="T73" fmla="*/ 20 h 124"/>
                <a:gd name="T74" fmla="*/ 25 w 124"/>
                <a:gd name="T75" fmla="*/ 16 h 124"/>
                <a:gd name="T76" fmla="*/ 21 w 124"/>
                <a:gd name="T77" fmla="*/ 15 h 124"/>
                <a:gd name="T78" fmla="*/ 16 w 124"/>
                <a:gd name="T79" fmla="*/ 19 h 124"/>
                <a:gd name="T80" fmla="*/ 2 w 124"/>
                <a:gd name="T81" fmla="*/ 43 h 124"/>
                <a:gd name="T82" fmla="*/ 1 w 124"/>
                <a:gd name="T83" fmla="*/ 48 h 124"/>
                <a:gd name="T84" fmla="*/ 4 w 124"/>
                <a:gd name="T85" fmla="*/ 52 h 124"/>
                <a:gd name="T86" fmla="*/ 11 w 124"/>
                <a:gd name="T87" fmla="*/ 56 h 124"/>
                <a:gd name="T88" fmla="*/ 11 w 124"/>
                <a:gd name="T89" fmla="*/ 62 h 124"/>
                <a:gd name="T90" fmla="*/ 11 w 124"/>
                <a:gd name="T91" fmla="*/ 67 h 124"/>
                <a:gd name="T92" fmla="*/ 4 w 124"/>
                <a:gd name="T93" fmla="*/ 71 h 124"/>
                <a:gd name="T94" fmla="*/ 1 w 124"/>
                <a:gd name="T95" fmla="*/ 76 h 124"/>
                <a:gd name="T96" fmla="*/ 62 w 124"/>
                <a:gd name="T97" fmla="*/ 33 h 124"/>
                <a:gd name="T98" fmla="*/ 91 w 124"/>
                <a:gd name="T99" fmla="*/ 62 h 124"/>
                <a:gd name="T100" fmla="*/ 62 w 124"/>
                <a:gd name="T101" fmla="*/ 91 h 124"/>
                <a:gd name="T102" fmla="*/ 33 w 124"/>
                <a:gd name="T103" fmla="*/ 62 h 124"/>
                <a:gd name="T104" fmla="*/ 62 w 124"/>
                <a:gd name="T10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4" h="124">
                  <a:moveTo>
                    <a:pt x="1" y="76"/>
                  </a:moveTo>
                  <a:cubicBezTo>
                    <a:pt x="0" y="77"/>
                    <a:pt x="1" y="79"/>
                    <a:pt x="2" y="81"/>
                  </a:cubicBezTo>
                  <a:cubicBezTo>
                    <a:pt x="16" y="105"/>
                    <a:pt x="16" y="105"/>
                    <a:pt x="16" y="105"/>
                  </a:cubicBezTo>
                  <a:cubicBezTo>
                    <a:pt x="17" y="107"/>
                    <a:pt x="19" y="108"/>
                    <a:pt x="21" y="108"/>
                  </a:cubicBezTo>
                  <a:cubicBezTo>
                    <a:pt x="23" y="108"/>
                    <a:pt x="24" y="108"/>
                    <a:pt x="25" y="107"/>
                  </a:cubicBezTo>
                  <a:cubicBezTo>
                    <a:pt x="32" y="103"/>
                    <a:pt x="32" y="103"/>
                    <a:pt x="32" y="103"/>
                  </a:cubicBezTo>
                  <a:cubicBezTo>
                    <a:pt x="35" y="105"/>
                    <a:pt x="38" y="107"/>
                    <a:pt x="42" y="109"/>
                  </a:cubicBezTo>
                  <a:cubicBezTo>
                    <a:pt x="42" y="117"/>
                    <a:pt x="42" y="117"/>
                    <a:pt x="42" y="117"/>
                  </a:cubicBezTo>
                  <a:cubicBezTo>
                    <a:pt x="42" y="119"/>
                    <a:pt x="42" y="121"/>
                    <a:pt x="44" y="122"/>
                  </a:cubicBezTo>
                  <a:cubicBezTo>
                    <a:pt x="45" y="123"/>
                    <a:pt x="46" y="124"/>
                    <a:pt x="48" y="124"/>
                  </a:cubicBezTo>
                  <a:cubicBezTo>
                    <a:pt x="76" y="124"/>
                    <a:pt x="76" y="124"/>
                    <a:pt x="76" y="124"/>
                  </a:cubicBezTo>
                  <a:cubicBezTo>
                    <a:pt x="80" y="124"/>
                    <a:pt x="83" y="121"/>
                    <a:pt x="83" y="117"/>
                  </a:cubicBezTo>
                  <a:cubicBezTo>
                    <a:pt x="83" y="109"/>
                    <a:pt x="83" y="109"/>
                    <a:pt x="83" y="109"/>
                  </a:cubicBezTo>
                  <a:cubicBezTo>
                    <a:pt x="86" y="107"/>
                    <a:pt x="90" y="105"/>
                    <a:pt x="93" y="103"/>
                  </a:cubicBezTo>
                  <a:cubicBezTo>
                    <a:pt x="100" y="107"/>
                    <a:pt x="100" y="107"/>
                    <a:pt x="100" y="107"/>
                  </a:cubicBezTo>
                  <a:cubicBezTo>
                    <a:pt x="101" y="108"/>
                    <a:pt x="102" y="108"/>
                    <a:pt x="103" y="108"/>
                  </a:cubicBezTo>
                  <a:cubicBezTo>
                    <a:pt x="106" y="108"/>
                    <a:pt x="108" y="107"/>
                    <a:pt x="109" y="105"/>
                  </a:cubicBezTo>
                  <a:cubicBezTo>
                    <a:pt x="123" y="81"/>
                    <a:pt x="123" y="81"/>
                    <a:pt x="123" y="81"/>
                  </a:cubicBezTo>
                  <a:cubicBezTo>
                    <a:pt x="124" y="79"/>
                    <a:pt x="124" y="77"/>
                    <a:pt x="124" y="76"/>
                  </a:cubicBezTo>
                  <a:cubicBezTo>
                    <a:pt x="123" y="74"/>
                    <a:pt x="122" y="72"/>
                    <a:pt x="121" y="71"/>
                  </a:cubicBezTo>
                  <a:cubicBezTo>
                    <a:pt x="113" y="67"/>
                    <a:pt x="113" y="67"/>
                    <a:pt x="113" y="67"/>
                  </a:cubicBezTo>
                  <a:cubicBezTo>
                    <a:pt x="113" y="65"/>
                    <a:pt x="114" y="64"/>
                    <a:pt x="114" y="62"/>
                  </a:cubicBezTo>
                  <a:cubicBezTo>
                    <a:pt x="114" y="60"/>
                    <a:pt x="113" y="58"/>
                    <a:pt x="113" y="56"/>
                  </a:cubicBezTo>
                  <a:cubicBezTo>
                    <a:pt x="121" y="52"/>
                    <a:pt x="121" y="52"/>
                    <a:pt x="121" y="52"/>
                  </a:cubicBezTo>
                  <a:cubicBezTo>
                    <a:pt x="122" y="51"/>
                    <a:pt x="123" y="50"/>
                    <a:pt x="124" y="48"/>
                  </a:cubicBezTo>
                  <a:cubicBezTo>
                    <a:pt x="124" y="46"/>
                    <a:pt x="124" y="44"/>
                    <a:pt x="123" y="43"/>
                  </a:cubicBezTo>
                  <a:cubicBezTo>
                    <a:pt x="109" y="19"/>
                    <a:pt x="109" y="19"/>
                    <a:pt x="109" y="19"/>
                  </a:cubicBezTo>
                  <a:cubicBezTo>
                    <a:pt x="108" y="17"/>
                    <a:pt x="106" y="15"/>
                    <a:pt x="103" y="15"/>
                  </a:cubicBezTo>
                  <a:cubicBezTo>
                    <a:pt x="102" y="15"/>
                    <a:pt x="101" y="16"/>
                    <a:pt x="100" y="16"/>
                  </a:cubicBezTo>
                  <a:cubicBezTo>
                    <a:pt x="93" y="20"/>
                    <a:pt x="93" y="20"/>
                    <a:pt x="93" y="20"/>
                  </a:cubicBezTo>
                  <a:cubicBezTo>
                    <a:pt x="90" y="18"/>
                    <a:pt x="86" y="16"/>
                    <a:pt x="83" y="15"/>
                  </a:cubicBezTo>
                  <a:cubicBezTo>
                    <a:pt x="83" y="6"/>
                    <a:pt x="83" y="6"/>
                    <a:pt x="83" y="6"/>
                  </a:cubicBezTo>
                  <a:cubicBezTo>
                    <a:pt x="83" y="3"/>
                    <a:pt x="80" y="0"/>
                    <a:pt x="76" y="0"/>
                  </a:cubicBezTo>
                  <a:cubicBezTo>
                    <a:pt x="48" y="0"/>
                    <a:pt x="48" y="0"/>
                    <a:pt x="48" y="0"/>
                  </a:cubicBezTo>
                  <a:cubicBezTo>
                    <a:pt x="45" y="0"/>
                    <a:pt x="42" y="3"/>
                    <a:pt x="42" y="6"/>
                  </a:cubicBezTo>
                  <a:cubicBezTo>
                    <a:pt x="42" y="15"/>
                    <a:pt x="42" y="15"/>
                    <a:pt x="42" y="15"/>
                  </a:cubicBezTo>
                  <a:cubicBezTo>
                    <a:pt x="38" y="16"/>
                    <a:pt x="35" y="18"/>
                    <a:pt x="32" y="20"/>
                  </a:cubicBezTo>
                  <a:cubicBezTo>
                    <a:pt x="25" y="16"/>
                    <a:pt x="25" y="16"/>
                    <a:pt x="25" y="16"/>
                  </a:cubicBezTo>
                  <a:cubicBezTo>
                    <a:pt x="24" y="16"/>
                    <a:pt x="23" y="15"/>
                    <a:pt x="21" y="15"/>
                  </a:cubicBezTo>
                  <a:cubicBezTo>
                    <a:pt x="19" y="15"/>
                    <a:pt x="17" y="17"/>
                    <a:pt x="16" y="19"/>
                  </a:cubicBezTo>
                  <a:cubicBezTo>
                    <a:pt x="2" y="43"/>
                    <a:pt x="2" y="43"/>
                    <a:pt x="2" y="43"/>
                  </a:cubicBezTo>
                  <a:cubicBezTo>
                    <a:pt x="1" y="44"/>
                    <a:pt x="0" y="46"/>
                    <a:pt x="1" y="48"/>
                  </a:cubicBezTo>
                  <a:cubicBezTo>
                    <a:pt x="1" y="50"/>
                    <a:pt x="2" y="51"/>
                    <a:pt x="4" y="52"/>
                  </a:cubicBezTo>
                  <a:cubicBezTo>
                    <a:pt x="11" y="56"/>
                    <a:pt x="11" y="56"/>
                    <a:pt x="11" y="56"/>
                  </a:cubicBezTo>
                  <a:cubicBezTo>
                    <a:pt x="11" y="58"/>
                    <a:pt x="11" y="60"/>
                    <a:pt x="11" y="62"/>
                  </a:cubicBezTo>
                  <a:cubicBezTo>
                    <a:pt x="11" y="64"/>
                    <a:pt x="11" y="65"/>
                    <a:pt x="11" y="67"/>
                  </a:cubicBezTo>
                  <a:cubicBezTo>
                    <a:pt x="4" y="71"/>
                    <a:pt x="4" y="71"/>
                    <a:pt x="4" y="71"/>
                  </a:cubicBezTo>
                  <a:cubicBezTo>
                    <a:pt x="2" y="72"/>
                    <a:pt x="1" y="74"/>
                    <a:pt x="1" y="76"/>
                  </a:cubicBezTo>
                  <a:close/>
                  <a:moveTo>
                    <a:pt x="62" y="33"/>
                  </a:moveTo>
                  <a:cubicBezTo>
                    <a:pt x="78" y="33"/>
                    <a:pt x="91" y="46"/>
                    <a:pt x="91" y="62"/>
                  </a:cubicBezTo>
                  <a:cubicBezTo>
                    <a:pt x="91" y="78"/>
                    <a:pt x="78" y="91"/>
                    <a:pt x="62" y="91"/>
                  </a:cubicBezTo>
                  <a:cubicBezTo>
                    <a:pt x="46" y="91"/>
                    <a:pt x="33" y="78"/>
                    <a:pt x="33" y="62"/>
                  </a:cubicBezTo>
                  <a:cubicBezTo>
                    <a:pt x="33" y="46"/>
                    <a:pt x="46" y="33"/>
                    <a:pt x="62" y="33"/>
                  </a:cubicBezTo>
                  <a:close/>
                </a:path>
              </a:pathLst>
            </a:custGeom>
            <a:solidFill>
              <a:srgbClr val="6F6FA4"/>
            </a:solidFill>
            <a:ln w="9525">
              <a:noFill/>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srgbClr val="6F6FA4"/>
                </a:solidFill>
              </a:endParaRPr>
            </a:p>
          </p:txBody>
        </p:sp>
        <p:sp>
          <p:nvSpPr>
            <p:cNvPr id="200" name="Freeform 28"/>
            <p:cNvSpPr>
              <a:spLocks noEditPoints="1"/>
            </p:cNvSpPr>
            <p:nvPr/>
          </p:nvSpPr>
          <p:spPr bwMode="auto">
            <a:xfrm>
              <a:off x="976379" y="3282016"/>
              <a:ext cx="150664" cy="141917"/>
            </a:xfrm>
            <a:custGeom>
              <a:avLst/>
              <a:gdLst>
                <a:gd name="T0" fmla="*/ 83 w 86"/>
                <a:gd name="T1" fmla="*/ 50 h 86"/>
                <a:gd name="T2" fmla="*/ 78 w 86"/>
                <a:gd name="T3" fmla="*/ 47 h 86"/>
                <a:gd name="T4" fmla="*/ 78 w 86"/>
                <a:gd name="T5" fmla="*/ 43 h 86"/>
                <a:gd name="T6" fmla="*/ 78 w 86"/>
                <a:gd name="T7" fmla="*/ 39 h 86"/>
                <a:gd name="T8" fmla="*/ 83 w 86"/>
                <a:gd name="T9" fmla="*/ 36 h 86"/>
                <a:gd name="T10" fmla="*/ 85 w 86"/>
                <a:gd name="T11" fmla="*/ 33 h 86"/>
                <a:gd name="T12" fmla="*/ 85 w 86"/>
                <a:gd name="T13" fmla="*/ 30 h 86"/>
                <a:gd name="T14" fmla="*/ 75 w 86"/>
                <a:gd name="T15" fmla="*/ 13 h 86"/>
                <a:gd name="T16" fmla="*/ 71 w 86"/>
                <a:gd name="T17" fmla="*/ 11 h 86"/>
                <a:gd name="T18" fmla="*/ 69 w 86"/>
                <a:gd name="T19" fmla="*/ 11 h 86"/>
                <a:gd name="T20" fmla="*/ 64 w 86"/>
                <a:gd name="T21" fmla="*/ 14 h 86"/>
                <a:gd name="T22" fmla="*/ 57 w 86"/>
                <a:gd name="T23" fmla="*/ 11 h 86"/>
                <a:gd name="T24" fmla="*/ 57 w 86"/>
                <a:gd name="T25" fmla="*/ 5 h 86"/>
                <a:gd name="T26" fmla="*/ 53 w 86"/>
                <a:gd name="T27" fmla="*/ 0 h 86"/>
                <a:gd name="T28" fmla="*/ 33 w 86"/>
                <a:gd name="T29" fmla="*/ 0 h 86"/>
                <a:gd name="T30" fmla="*/ 29 w 86"/>
                <a:gd name="T31" fmla="*/ 5 h 86"/>
                <a:gd name="T32" fmla="*/ 29 w 86"/>
                <a:gd name="T33" fmla="*/ 11 h 86"/>
                <a:gd name="T34" fmla="*/ 22 w 86"/>
                <a:gd name="T35" fmla="*/ 14 h 86"/>
                <a:gd name="T36" fmla="*/ 17 w 86"/>
                <a:gd name="T37" fmla="*/ 11 h 86"/>
                <a:gd name="T38" fmla="*/ 15 w 86"/>
                <a:gd name="T39" fmla="*/ 11 h 86"/>
                <a:gd name="T40" fmla="*/ 11 w 86"/>
                <a:gd name="T41" fmla="*/ 13 h 86"/>
                <a:gd name="T42" fmla="*/ 1 w 86"/>
                <a:gd name="T43" fmla="*/ 30 h 86"/>
                <a:gd name="T44" fmla="*/ 1 w 86"/>
                <a:gd name="T45" fmla="*/ 33 h 86"/>
                <a:gd name="T46" fmla="*/ 3 w 86"/>
                <a:gd name="T47" fmla="*/ 36 h 86"/>
                <a:gd name="T48" fmla="*/ 8 w 86"/>
                <a:gd name="T49" fmla="*/ 39 h 86"/>
                <a:gd name="T50" fmla="*/ 8 w 86"/>
                <a:gd name="T51" fmla="*/ 43 h 86"/>
                <a:gd name="T52" fmla="*/ 8 w 86"/>
                <a:gd name="T53" fmla="*/ 47 h 86"/>
                <a:gd name="T54" fmla="*/ 3 w 86"/>
                <a:gd name="T55" fmla="*/ 50 h 86"/>
                <a:gd name="T56" fmla="*/ 1 w 86"/>
                <a:gd name="T57" fmla="*/ 52 h 86"/>
                <a:gd name="T58" fmla="*/ 1 w 86"/>
                <a:gd name="T59" fmla="*/ 56 h 86"/>
                <a:gd name="T60" fmla="*/ 11 w 86"/>
                <a:gd name="T61" fmla="*/ 73 h 86"/>
                <a:gd name="T62" fmla="*/ 15 w 86"/>
                <a:gd name="T63" fmla="*/ 75 h 86"/>
                <a:gd name="T64" fmla="*/ 17 w 86"/>
                <a:gd name="T65" fmla="*/ 74 h 86"/>
                <a:gd name="T66" fmla="*/ 22 w 86"/>
                <a:gd name="T67" fmla="*/ 71 h 86"/>
                <a:gd name="T68" fmla="*/ 29 w 86"/>
                <a:gd name="T69" fmla="*/ 75 h 86"/>
                <a:gd name="T70" fmla="*/ 29 w 86"/>
                <a:gd name="T71" fmla="*/ 81 h 86"/>
                <a:gd name="T72" fmla="*/ 30 w 86"/>
                <a:gd name="T73" fmla="*/ 84 h 86"/>
                <a:gd name="T74" fmla="*/ 33 w 86"/>
                <a:gd name="T75" fmla="*/ 86 h 86"/>
                <a:gd name="T76" fmla="*/ 53 w 86"/>
                <a:gd name="T77" fmla="*/ 86 h 86"/>
                <a:gd name="T78" fmla="*/ 57 w 86"/>
                <a:gd name="T79" fmla="*/ 81 h 86"/>
                <a:gd name="T80" fmla="*/ 57 w 86"/>
                <a:gd name="T81" fmla="*/ 75 h 86"/>
                <a:gd name="T82" fmla="*/ 64 w 86"/>
                <a:gd name="T83" fmla="*/ 71 h 86"/>
                <a:gd name="T84" fmla="*/ 69 w 86"/>
                <a:gd name="T85" fmla="*/ 74 h 86"/>
                <a:gd name="T86" fmla="*/ 71 w 86"/>
                <a:gd name="T87" fmla="*/ 75 h 86"/>
                <a:gd name="T88" fmla="*/ 75 w 86"/>
                <a:gd name="T89" fmla="*/ 73 h 86"/>
                <a:gd name="T90" fmla="*/ 85 w 86"/>
                <a:gd name="T91" fmla="*/ 56 h 86"/>
                <a:gd name="T92" fmla="*/ 85 w 86"/>
                <a:gd name="T93" fmla="*/ 52 h 86"/>
                <a:gd name="T94" fmla="*/ 83 w 86"/>
                <a:gd name="T95" fmla="*/ 50 h 86"/>
                <a:gd name="T96" fmla="*/ 43 w 86"/>
                <a:gd name="T97" fmla="*/ 63 h 86"/>
                <a:gd name="T98" fmla="*/ 23 w 86"/>
                <a:gd name="T99" fmla="*/ 43 h 86"/>
                <a:gd name="T100" fmla="*/ 43 w 86"/>
                <a:gd name="T101" fmla="*/ 23 h 86"/>
                <a:gd name="T102" fmla="*/ 63 w 86"/>
                <a:gd name="T103" fmla="*/ 43 h 86"/>
                <a:gd name="T104" fmla="*/ 43 w 86"/>
                <a:gd name="T105"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86">
                  <a:moveTo>
                    <a:pt x="83" y="50"/>
                  </a:moveTo>
                  <a:cubicBezTo>
                    <a:pt x="78" y="47"/>
                    <a:pt x="78" y="47"/>
                    <a:pt x="78" y="47"/>
                  </a:cubicBezTo>
                  <a:cubicBezTo>
                    <a:pt x="78" y="45"/>
                    <a:pt x="78" y="44"/>
                    <a:pt x="78" y="43"/>
                  </a:cubicBezTo>
                  <a:cubicBezTo>
                    <a:pt x="78" y="42"/>
                    <a:pt x="78" y="40"/>
                    <a:pt x="78" y="39"/>
                  </a:cubicBezTo>
                  <a:cubicBezTo>
                    <a:pt x="83" y="36"/>
                    <a:pt x="83" y="36"/>
                    <a:pt x="83" y="36"/>
                  </a:cubicBezTo>
                  <a:cubicBezTo>
                    <a:pt x="84" y="35"/>
                    <a:pt x="85" y="34"/>
                    <a:pt x="85" y="33"/>
                  </a:cubicBezTo>
                  <a:cubicBezTo>
                    <a:pt x="86" y="32"/>
                    <a:pt x="85" y="31"/>
                    <a:pt x="85" y="30"/>
                  </a:cubicBezTo>
                  <a:cubicBezTo>
                    <a:pt x="75" y="13"/>
                    <a:pt x="75" y="13"/>
                    <a:pt x="75" y="13"/>
                  </a:cubicBezTo>
                  <a:cubicBezTo>
                    <a:pt x="74" y="12"/>
                    <a:pt x="73" y="11"/>
                    <a:pt x="71" y="11"/>
                  </a:cubicBezTo>
                  <a:cubicBezTo>
                    <a:pt x="70" y="11"/>
                    <a:pt x="70" y="11"/>
                    <a:pt x="69" y="11"/>
                  </a:cubicBezTo>
                  <a:cubicBezTo>
                    <a:pt x="64" y="14"/>
                    <a:pt x="64" y="14"/>
                    <a:pt x="64" y="14"/>
                  </a:cubicBezTo>
                  <a:cubicBezTo>
                    <a:pt x="62" y="13"/>
                    <a:pt x="60" y="12"/>
                    <a:pt x="57" y="11"/>
                  </a:cubicBezTo>
                  <a:cubicBezTo>
                    <a:pt x="57" y="5"/>
                    <a:pt x="57" y="5"/>
                    <a:pt x="57" y="5"/>
                  </a:cubicBezTo>
                  <a:cubicBezTo>
                    <a:pt x="57" y="2"/>
                    <a:pt x="55" y="0"/>
                    <a:pt x="53" y="0"/>
                  </a:cubicBezTo>
                  <a:cubicBezTo>
                    <a:pt x="33" y="0"/>
                    <a:pt x="33" y="0"/>
                    <a:pt x="33" y="0"/>
                  </a:cubicBezTo>
                  <a:cubicBezTo>
                    <a:pt x="31" y="0"/>
                    <a:pt x="29" y="2"/>
                    <a:pt x="29" y="5"/>
                  </a:cubicBezTo>
                  <a:cubicBezTo>
                    <a:pt x="29" y="11"/>
                    <a:pt x="29" y="11"/>
                    <a:pt x="29" y="11"/>
                  </a:cubicBezTo>
                  <a:cubicBezTo>
                    <a:pt x="26" y="12"/>
                    <a:pt x="24" y="13"/>
                    <a:pt x="22" y="14"/>
                  </a:cubicBezTo>
                  <a:cubicBezTo>
                    <a:pt x="17" y="11"/>
                    <a:pt x="17" y="11"/>
                    <a:pt x="17" y="11"/>
                  </a:cubicBezTo>
                  <a:cubicBezTo>
                    <a:pt x="16" y="11"/>
                    <a:pt x="16" y="11"/>
                    <a:pt x="15" y="11"/>
                  </a:cubicBezTo>
                  <a:cubicBezTo>
                    <a:pt x="13" y="11"/>
                    <a:pt x="12" y="12"/>
                    <a:pt x="11" y="13"/>
                  </a:cubicBezTo>
                  <a:cubicBezTo>
                    <a:pt x="1" y="30"/>
                    <a:pt x="1" y="30"/>
                    <a:pt x="1" y="30"/>
                  </a:cubicBezTo>
                  <a:cubicBezTo>
                    <a:pt x="0" y="31"/>
                    <a:pt x="0" y="32"/>
                    <a:pt x="1" y="33"/>
                  </a:cubicBezTo>
                  <a:cubicBezTo>
                    <a:pt x="1" y="34"/>
                    <a:pt x="2" y="35"/>
                    <a:pt x="3" y="36"/>
                  </a:cubicBezTo>
                  <a:cubicBezTo>
                    <a:pt x="8" y="39"/>
                    <a:pt x="8" y="39"/>
                    <a:pt x="8" y="39"/>
                  </a:cubicBezTo>
                  <a:cubicBezTo>
                    <a:pt x="8" y="40"/>
                    <a:pt x="8" y="42"/>
                    <a:pt x="8" y="43"/>
                  </a:cubicBezTo>
                  <a:cubicBezTo>
                    <a:pt x="8" y="44"/>
                    <a:pt x="8" y="45"/>
                    <a:pt x="8" y="47"/>
                  </a:cubicBezTo>
                  <a:cubicBezTo>
                    <a:pt x="3" y="50"/>
                    <a:pt x="3" y="50"/>
                    <a:pt x="3" y="50"/>
                  </a:cubicBezTo>
                  <a:cubicBezTo>
                    <a:pt x="2" y="50"/>
                    <a:pt x="1" y="51"/>
                    <a:pt x="1" y="52"/>
                  </a:cubicBezTo>
                  <a:cubicBezTo>
                    <a:pt x="0" y="54"/>
                    <a:pt x="0" y="55"/>
                    <a:pt x="1" y="56"/>
                  </a:cubicBezTo>
                  <a:cubicBezTo>
                    <a:pt x="11" y="73"/>
                    <a:pt x="11" y="73"/>
                    <a:pt x="11" y="73"/>
                  </a:cubicBezTo>
                  <a:cubicBezTo>
                    <a:pt x="12" y="74"/>
                    <a:pt x="13" y="75"/>
                    <a:pt x="15" y="75"/>
                  </a:cubicBezTo>
                  <a:cubicBezTo>
                    <a:pt x="16" y="75"/>
                    <a:pt x="16" y="75"/>
                    <a:pt x="17" y="74"/>
                  </a:cubicBezTo>
                  <a:cubicBezTo>
                    <a:pt x="22" y="71"/>
                    <a:pt x="22" y="71"/>
                    <a:pt x="22" y="71"/>
                  </a:cubicBezTo>
                  <a:cubicBezTo>
                    <a:pt x="24" y="73"/>
                    <a:pt x="26" y="74"/>
                    <a:pt x="29" y="75"/>
                  </a:cubicBezTo>
                  <a:cubicBezTo>
                    <a:pt x="29" y="81"/>
                    <a:pt x="29" y="81"/>
                    <a:pt x="29" y="81"/>
                  </a:cubicBezTo>
                  <a:cubicBezTo>
                    <a:pt x="29" y="82"/>
                    <a:pt x="29" y="83"/>
                    <a:pt x="30" y="84"/>
                  </a:cubicBezTo>
                  <a:cubicBezTo>
                    <a:pt x="31" y="85"/>
                    <a:pt x="32" y="86"/>
                    <a:pt x="33" y="86"/>
                  </a:cubicBezTo>
                  <a:cubicBezTo>
                    <a:pt x="53" y="86"/>
                    <a:pt x="53" y="86"/>
                    <a:pt x="53" y="86"/>
                  </a:cubicBezTo>
                  <a:cubicBezTo>
                    <a:pt x="55" y="86"/>
                    <a:pt x="57" y="83"/>
                    <a:pt x="57" y="81"/>
                  </a:cubicBezTo>
                  <a:cubicBezTo>
                    <a:pt x="57" y="75"/>
                    <a:pt x="57" y="75"/>
                    <a:pt x="57" y="75"/>
                  </a:cubicBezTo>
                  <a:cubicBezTo>
                    <a:pt x="60" y="74"/>
                    <a:pt x="62" y="73"/>
                    <a:pt x="64" y="71"/>
                  </a:cubicBezTo>
                  <a:cubicBezTo>
                    <a:pt x="69" y="74"/>
                    <a:pt x="69" y="74"/>
                    <a:pt x="69" y="74"/>
                  </a:cubicBezTo>
                  <a:cubicBezTo>
                    <a:pt x="70" y="75"/>
                    <a:pt x="70" y="75"/>
                    <a:pt x="71" y="75"/>
                  </a:cubicBezTo>
                  <a:cubicBezTo>
                    <a:pt x="73" y="75"/>
                    <a:pt x="74" y="74"/>
                    <a:pt x="75" y="73"/>
                  </a:cubicBezTo>
                  <a:cubicBezTo>
                    <a:pt x="85" y="56"/>
                    <a:pt x="85" y="56"/>
                    <a:pt x="85" y="56"/>
                  </a:cubicBezTo>
                  <a:cubicBezTo>
                    <a:pt x="85" y="55"/>
                    <a:pt x="86" y="54"/>
                    <a:pt x="85" y="52"/>
                  </a:cubicBezTo>
                  <a:cubicBezTo>
                    <a:pt x="85" y="51"/>
                    <a:pt x="84" y="50"/>
                    <a:pt x="83" y="50"/>
                  </a:cubicBezTo>
                  <a:close/>
                  <a:moveTo>
                    <a:pt x="43" y="63"/>
                  </a:moveTo>
                  <a:cubicBezTo>
                    <a:pt x="32" y="63"/>
                    <a:pt x="23" y="54"/>
                    <a:pt x="23" y="43"/>
                  </a:cubicBezTo>
                  <a:cubicBezTo>
                    <a:pt x="23" y="32"/>
                    <a:pt x="32" y="23"/>
                    <a:pt x="43" y="23"/>
                  </a:cubicBezTo>
                  <a:cubicBezTo>
                    <a:pt x="54" y="23"/>
                    <a:pt x="63" y="32"/>
                    <a:pt x="63" y="43"/>
                  </a:cubicBezTo>
                  <a:cubicBezTo>
                    <a:pt x="63" y="54"/>
                    <a:pt x="54" y="63"/>
                    <a:pt x="43" y="63"/>
                  </a:cubicBezTo>
                  <a:close/>
                </a:path>
              </a:pathLst>
            </a:custGeom>
            <a:solidFill>
              <a:srgbClr val="6F6FA4"/>
            </a:solidFill>
            <a:ln w="9525">
              <a:noFill/>
              <a:round/>
              <a:headEnd/>
              <a:tailEnd/>
            </a:ln>
          </p:spPr>
          <p:txBody>
            <a:bodyPr vert="horz" wrap="square" lIns="91440" tIns="45720" rIns="91440" bIns="45720" numCol="1" anchor="t" anchorCtr="0" compatLnSpc="1">
              <a:prstTxWarp prst="textNoShape">
                <a:avLst/>
              </a:prstTxWarp>
            </a:bodyPr>
            <a:lstStyle/>
            <a:p>
              <a:pPr defTabSz="685783"/>
              <a:endParaRPr lang="en-US" sz="1400">
                <a:solidFill>
                  <a:srgbClr val="6F6FA4"/>
                </a:solidFill>
              </a:endParaRPr>
            </a:p>
          </p:txBody>
        </p:sp>
      </p:grpSp>
      <p:grpSp>
        <p:nvGrpSpPr>
          <p:cNvPr id="11" name="קבוצה 10"/>
          <p:cNvGrpSpPr/>
          <p:nvPr/>
        </p:nvGrpSpPr>
        <p:grpSpPr>
          <a:xfrm>
            <a:off x="7544474" y="2988079"/>
            <a:ext cx="1811687" cy="1802523"/>
            <a:chOff x="10059294" y="2841101"/>
            <a:chExt cx="2415583" cy="2403365"/>
          </a:xfrm>
        </p:grpSpPr>
        <p:sp>
          <p:nvSpPr>
            <p:cNvPr id="134" name="TextBox 133"/>
            <p:cNvSpPr txBox="1"/>
            <p:nvPr/>
          </p:nvSpPr>
          <p:spPr>
            <a:xfrm>
              <a:off x="10059294" y="4813579"/>
              <a:ext cx="2415583" cy="430887"/>
            </a:xfrm>
            <a:prstGeom prst="rect">
              <a:avLst/>
            </a:prstGeom>
            <a:noFill/>
          </p:spPr>
          <p:txBody>
            <a:bodyPr wrap="square" rtlCol="0">
              <a:spAutoFit/>
            </a:bodyPr>
            <a:lstStyle/>
            <a:p>
              <a:pPr algn="ctr" defTabSz="914217"/>
              <a:r>
                <a:rPr lang="he-IL" sz="1500" b="1" dirty="0">
                  <a:solidFill>
                    <a:srgbClr val="000000">
                      <a:lumMod val="75000"/>
                      <a:lumOff val="25000"/>
                    </a:srgbClr>
                  </a:solidFill>
                  <a:cs typeface="Calibri" panose="020F0502020204030204" pitchFamily="34" charset="0"/>
                </a:rPr>
                <a:t>אכיפה</a:t>
              </a:r>
              <a:endParaRPr lang="en-US" sz="1500" b="1" dirty="0">
                <a:solidFill>
                  <a:srgbClr val="000000">
                    <a:lumMod val="75000"/>
                    <a:lumOff val="25000"/>
                  </a:srgbClr>
                </a:solidFill>
                <a:cs typeface="Calibri" panose="020F0502020204030204" pitchFamily="34" charset="0"/>
              </a:endParaRPr>
            </a:p>
          </p:txBody>
        </p:sp>
        <p:sp>
          <p:nvSpPr>
            <p:cNvPr id="135" name="Rounded Rectangle 16"/>
            <p:cNvSpPr/>
            <p:nvPr/>
          </p:nvSpPr>
          <p:spPr>
            <a:xfrm rot="2700000">
              <a:off x="10802122" y="3190549"/>
              <a:ext cx="937205" cy="921746"/>
            </a:xfrm>
            <a:prstGeom prst="round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0" scaled="1"/>
              <a:tileRect/>
            </a:gradFill>
            <a:ln w="25400" cap="flat" cmpd="sng" algn="ctr">
              <a:noFill/>
              <a:prstDash val="solid"/>
            </a:ln>
            <a:effectLst>
              <a:innerShdw blurRad="76200" dist="50800" dir="13500000">
                <a:prstClr val="black">
                  <a:alpha val="32000"/>
                </a:prstClr>
              </a:inn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136" name="Rounded Rectangle 22"/>
            <p:cNvSpPr/>
            <p:nvPr/>
          </p:nvSpPr>
          <p:spPr>
            <a:xfrm rot="1809825">
              <a:off x="10831580" y="2841101"/>
              <a:ext cx="921746" cy="937205"/>
            </a:xfrm>
            <a:prstGeom prst="roundRect">
              <a:avLst/>
            </a:prstGeom>
            <a:solidFill>
              <a:sysClr val="window" lastClr="FFFFFF">
                <a:lumMod val="95000"/>
              </a:sysClr>
            </a:solidFill>
            <a:ln w="25400" cap="flat" cmpd="sng" algn="ctr">
              <a:noFill/>
              <a:prstDash val="solid"/>
            </a:ln>
            <a:effectLst>
              <a:outerShdw blurRad="342900" sx="103000" sy="103000" algn="ctr" rotWithShape="0">
                <a:prstClr val="black">
                  <a:alpha val="29000"/>
                </a:prstClr>
              </a:outerShdw>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138" name="Group 125"/>
            <p:cNvGrpSpPr/>
            <p:nvPr/>
          </p:nvGrpSpPr>
          <p:grpSpPr>
            <a:xfrm rot="10800000">
              <a:off x="11146933" y="4351122"/>
              <a:ext cx="240305" cy="192691"/>
              <a:chOff x="1924702" y="2309895"/>
              <a:chExt cx="423801" cy="334225"/>
            </a:xfrm>
            <a:solidFill>
              <a:sysClr val="window" lastClr="FFFFFF">
                <a:lumMod val="50000"/>
              </a:sysClr>
            </a:solidFill>
          </p:grpSpPr>
          <p:sp>
            <p:nvSpPr>
              <p:cNvPr id="139" name="Oval 126"/>
              <p:cNvSpPr/>
              <p:nvPr/>
            </p:nvSpPr>
            <p:spPr>
              <a:xfrm>
                <a:off x="2085619" y="2309895"/>
                <a:ext cx="101967" cy="101967"/>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nvGrpSpPr>
              <p:cNvPr id="140" name="Group 127"/>
              <p:cNvGrpSpPr/>
              <p:nvPr/>
            </p:nvGrpSpPr>
            <p:grpSpPr>
              <a:xfrm>
                <a:off x="2009144" y="2438298"/>
                <a:ext cx="254918" cy="67978"/>
                <a:chOff x="6094412" y="2895600"/>
                <a:chExt cx="1143000" cy="304800"/>
              </a:xfrm>
              <a:grpFill/>
            </p:grpSpPr>
            <p:sp>
              <p:nvSpPr>
                <p:cNvPr id="147" name="Oval 134"/>
                <p:cNvSpPr/>
                <p:nvPr/>
              </p:nvSpPr>
              <p:spPr>
                <a:xfrm>
                  <a:off x="60944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148" name="Oval 135"/>
                <p:cNvSpPr/>
                <p:nvPr/>
              </p:nvSpPr>
              <p:spPr>
                <a:xfrm>
                  <a:off x="6932612" y="2895600"/>
                  <a:ext cx="304800" cy="3048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141" name="Group 128"/>
              <p:cNvGrpSpPr/>
              <p:nvPr/>
            </p:nvGrpSpPr>
            <p:grpSpPr>
              <a:xfrm>
                <a:off x="1958691" y="2532712"/>
                <a:ext cx="355823" cy="50983"/>
                <a:chOff x="5870574" y="3397250"/>
                <a:chExt cx="1595438" cy="228600"/>
              </a:xfrm>
              <a:grpFill/>
            </p:grpSpPr>
            <p:sp>
              <p:nvSpPr>
                <p:cNvPr id="145" name="Oval 132"/>
                <p:cNvSpPr/>
                <p:nvPr/>
              </p:nvSpPr>
              <p:spPr>
                <a:xfrm>
                  <a:off x="5870574"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146" name="Oval 133"/>
                <p:cNvSpPr/>
                <p:nvPr/>
              </p:nvSpPr>
              <p:spPr>
                <a:xfrm>
                  <a:off x="7237412" y="3397250"/>
                  <a:ext cx="228600" cy="2286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nvGrpSpPr>
              <p:cNvPr id="142" name="Group 129"/>
              <p:cNvGrpSpPr/>
              <p:nvPr/>
            </p:nvGrpSpPr>
            <p:grpSpPr>
              <a:xfrm>
                <a:off x="1924702" y="2610131"/>
                <a:ext cx="423801" cy="33989"/>
                <a:chOff x="5718174" y="3708400"/>
                <a:chExt cx="1900238" cy="152400"/>
              </a:xfrm>
              <a:grpFill/>
            </p:grpSpPr>
            <p:sp>
              <p:nvSpPr>
                <p:cNvPr id="143" name="Oval 130"/>
                <p:cNvSpPr/>
                <p:nvPr/>
              </p:nvSpPr>
              <p:spPr>
                <a:xfrm>
                  <a:off x="7466012"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sp>
              <p:nvSpPr>
                <p:cNvPr id="144" name="Oval 131"/>
                <p:cNvSpPr/>
                <p:nvPr/>
              </p:nvSpPr>
              <p:spPr>
                <a:xfrm>
                  <a:off x="5718174" y="3708400"/>
                  <a:ext cx="152400" cy="152400"/>
                </a:xfrm>
                <a:prstGeom prst="ellipse">
                  <a:avLst/>
                </a:prstGeom>
                <a:grpFill/>
                <a:ln w="25400" cap="flat" cmpd="sng" algn="ctr">
                  <a:noFill/>
                  <a:prstDash val="solid"/>
                </a:ln>
                <a:effectLst/>
              </p:spPr>
              <p:txBody>
                <a:bodyPr rtlCol="0" anchor="ctr"/>
                <a:lstStyle/>
                <a:p>
                  <a:pPr algn="ctr" defTabSz="914217">
                    <a:defRPr/>
                  </a:pPr>
                  <a:endParaRPr lang="en-US" b="1" kern="0">
                    <a:solidFill>
                      <a:prstClr val="white"/>
                    </a:solidFill>
                    <a:cs typeface="Calibri" panose="020F0502020204030204" pitchFamily="34" charset="0"/>
                  </a:endParaRPr>
                </a:p>
              </p:txBody>
            </p:sp>
          </p:grpSp>
        </p:grpSp>
        <p:sp>
          <p:nvSpPr>
            <p:cNvPr id="201" name="Freeform 57"/>
            <p:cNvSpPr>
              <a:spLocks noEditPoints="1"/>
            </p:cNvSpPr>
            <p:nvPr/>
          </p:nvSpPr>
          <p:spPr bwMode="auto">
            <a:xfrm>
              <a:off x="11101936" y="3146241"/>
              <a:ext cx="397751" cy="441158"/>
            </a:xfrm>
            <a:custGeom>
              <a:avLst/>
              <a:gdLst>
                <a:gd name="T0" fmla="*/ 20 w 107"/>
                <a:gd name="T1" fmla="*/ 26 h 107"/>
                <a:gd name="T2" fmla="*/ 20 w 107"/>
                <a:gd name="T3" fmla="*/ 27 h 107"/>
                <a:gd name="T4" fmla="*/ 26 w 107"/>
                <a:gd name="T5" fmla="*/ 65 h 107"/>
                <a:gd name="T6" fmla="*/ 49 w 107"/>
                <a:gd name="T7" fmla="*/ 83 h 107"/>
                <a:gd name="T8" fmla="*/ 54 w 107"/>
                <a:gd name="T9" fmla="*/ 85 h 107"/>
                <a:gd name="T10" fmla="*/ 58 w 107"/>
                <a:gd name="T11" fmla="*/ 83 h 107"/>
                <a:gd name="T12" fmla="*/ 81 w 107"/>
                <a:gd name="T13" fmla="*/ 65 h 107"/>
                <a:gd name="T14" fmla="*/ 87 w 107"/>
                <a:gd name="T15" fmla="*/ 27 h 107"/>
                <a:gd name="T16" fmla="*/ 87 w 107"/>
                <a:gd name="T17" fmla="*/ 26 h 107"/>
                <a:gd name="T18" fmla="*/ 84 w 107"/>
                <a:gd name="T19" fmla="*/ 22 h 107"/>
                <a:gd name="T20" fmla="*/ 54 w 107"/>
                <a:gd name="T21" fmla="*/ 19 h 107"/>
                <a:gd name="T22" fmla="*/ 23 w 107"/>
                <a:gd name="T23" fmla="*/ 22 h 107"/>
                <a:gd name="T24" fmla="*/ 20 w 107"/>
                <a:gd name="T25" fmla="*/ 26 h 107"/>
                <a:gd name="T26" fmla="*/ 0 w 107"/>
                <a:gd name="T27" fmla="*/ 14 h 107"/>
                <a:gd name="T28" fmla="*/ 0 w 107"/>
                <a:gd name="T29" fmla="*/ 14 h 107"/>
                <a:gd name="T30" fmla="*/ 9 w 107"/>
                <a:gd name="T31" fmla="*/ 76 h 107"/>
                <a:gd name="T32" fmla="*/ 46 w 107"/>
                <a:gd name="T33" fmla="*/ 104 h 107"/>
                <a:gd name="T34" fmla="*/ 54 w 107"/>
                <a:gd name="T35" fmla="*/ 107 h 107"/>
                <a:gd name="T36" fmla="*/ 61 w 107"/>
                <a:gd name="T37" fmla="*/ 104 h 107"/>
                <a:gd name="T38" fmla="*/ 98 w 107"/>
                <a:gd name="T39" fmla="*/ 76 h 107"/>
                <a:gd name="T40" fmla="*/ 107 w 107"/>
                <a:gd name="T41" fmla="*/ 14 h 107"/>
                <a:gd name="T42" fmla="*/ 107 w 107"/>
                <a:gd name="T43" fmla="*/ 14 h 107"/>
                <a:gd name="T44" fmla="*/ 102 w 107"/>
                <a:gd name="T45" fmla="*/ 7 h 107"/>
                <a:gd name="T46" fmla="*/ 54 w 107"/>
                <a:gd name="T47" fmla="*/ 0 h 107"/>
                <a:gd name="T48" fmla="*/ 5 w 107"/>
                <a:gd name="T49" fmla="*/ 7 h 107"/>
                <a:gd name="T50" fmla="*/ 0 w 107"/>
                <a:gd name="T51" fmla="*/ 14 h 107"/>
                <a:gd name="T52" fmla="*/ 11 w 107"/>
                <a:gd name="T53" fmla="*/ 21 h 107"/>
                <a:gd name="T54" fmla="*/ 15 w 107"/>
                <a:gd name="T55" fmla="*/ 16 h 107"/>
                <a:gd name="T56" fmla="*/ 54 w 107"/>
                <a:gd name="T57" fmla="*/ 11 h 107"/>
                <a:gd name="T58" fmla="*/ 92 w 107"/>
                <a:gd name="T59" fmla="*/ 16 h 107"/>
                <a:gd name="T60" fmla="*/ 96 w 107"/>
                <a:gd name="T61" fmla="*/ 21 h 107"/>
                <a:gd name="T62" fmla="*/ 96 w 107"/>
                <a:gd name="T63" fmla="*/ 21 h 107"/>
                <a:gd name="T64" fmla="*/ 89 w 107"/>
                <a:gd name="T65" fmla="*/ 71 h 107"/>
                <a:gd name="T66" fmla="*/ 60 w 107"/>
                <a:gd name="T67" fmla="*/ 93 h 107"/>
                <a:gd name="T68" fmla="*/ 54 w 107"/>
                <a:gd name="T69" fmla="*/ 95 h 107"/>
                <a:gd name="T70" fmla="*/ 48 w 107"/>
                <a:gd name="T71" fmla="*/ 93 h 107"/>
                <a:gd name="T72" fmla="*/ 18 w 107"/>
                <a:gd name="T73" fmla="*/ 71 h 107"/>
                <a:gd name="T74" fmla="*/ 11 w 107"/>
                <a:gd name="T75" fmla="*/ 2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 h="107">
                  <a:moveTo>
                    <a:pt x="20" y="26"/>
                  </a:moveTo>
                  <a:cubicBezTo>
                    <a:pt x="20" y="27"/>
                    <a:pt x="20" y="27"/>
                    <a:pt x="20" y="27"/>
                  </a:cubicBezTo>
                  <a:cubicBezTo>
                    <a:pt x="21" y="46"/>
                    <a:pt x="25" y="64"/>
                    <a:pt x="26" y="65"/>
                  </a:cubicBezTo>
                  <a:cubicBezTo>
                    <a:pt x="30" y="71"/>
                    <a:pt x="42" y="79"/>
                    <a:pt x="49" y="83"/>
                  </a:cubicBezTo>
                  <a:cubicBezTo>
                    <a:pt x="51" y="84"/>
                    <a:pt x="52" y="85"/>
                    <a:pt x="54" y="85"/>
                  </a:cubicBezTo>
                  <a:cubicBezTo>
                    <a:pt x="55" y="85"/>
                    <a:pt x="57" y="84"/>
                    <a:pt x="58" y="83"/>
                  </a:cubicBezTo>
                  <a:cubicBezTo>
                    <a:pt x="65" y="79"/>
                    <a:pt x="77" y="71"/>
                    <a:pt x="81" y="65"/>
                  </a:cubicBezTo>
                  <a:cubicBezTo>
                    <a:pt x="83" y="64"/>
                    <a:pt x="86" y="46"/>
                    <a:pt x="87" y="27"/>
                  </a:cubicBezTo>
                  <a:cubicBezTo>
                    <a:pt x="87" y="26"/>
                    <a:pt x="87" y="26"/>
                    <a:pt x="87" y="26"/>
                  </a:cubicBezTo>
                  <a:cubicBezTo>
                    <a:pt x="87" y="25"/>
                    <a:pt x="86" y="23"/>
                    <a:pt x="84" y="22"/>
                  </a:cubicBezTo>
                  <a:cubicBezTo>
                    <a:pt x="76" y="20"/>
                    <a:pt x="63" y="19"/>
                    <a:pt x="54" y="19"/>
                  </a:cubicBezTo>
                  <a:cubicBezTo>
                    <a:pt x="44" y="19"/>
                    <a:pt x="31" y="20"/>
                    <a:pt x="23" y="22"/>
                  </a:cubicBezTo>
                  <a:cubicBezTo>
                    <a:pt x="21" y="23"/>
                    <a:pt x="20" y="25"/>
                    <a:pt x="20" y="26"/>
                  </a:cubicBezTo>
                  <a:close/>
                  <a:moveTo>
                    <a:pt x="0" y="14"/>
                  </a:moveTo>
                  <a:cubicBezTo>
                    <a:pt x="0" y="14"/>
                    <a:pt x="0" y="14"/>
                    <a:pt x="0" y="14"/>
                  </a:cubicBezTo>
                  <a:cubicBezTo>
                    <a:pt x="1" y="45"/>
                    <a:pt x="6" y="73"/>
                    <a:pt x="9" y="76"/>
                  </a:cubicBezTo>
                  <a:cubicBezTo>
                    <a:pt x="15" y="84"/>
                    <a:pt x="35" y="97"/>
                    <a:pt x="46" y="104"/>
                  </a:cubicBezTo>
                  <a:cubicBezTo>
                    <a:pt x="49" y="105"/>
                    <a:pt x="51" y="107"/>
                    <a:pt x="54" y="107"/>
                  </a:cubicBezTo>
                  <a:cubicBezTo>
                    <a:pt x="56" y="107"/>
                    <a:pt x="59" y="105"/>
                    <a:pt x="61" y="104"/>
                  </a:cubicBezTo>
                  <a:cubicBezTo>
                    <a:pt x="72" y="97"/>
                    <a:pt x="92" y="84"/>
                    <a:pt x="98" y="76"/>
                  </a:cubicBezTo>
                  <a:cubicBezTo>
                    <a:pt x="101" y="73"/>
                    <a:pt x="106" y="45"/>
                    <a:pt x="107" y="14"/>
                  </a:cubicBezTo>
                  <a:cubicBezTo>
                    <a:pt x="107" y="14"/>
                    <a:pt x="107" y="14"/>
                    <a:pt x="107" y="14"/>
                  </a:cubicBezTo>
                  <a:cubicBezTo>
                    <a:pt x="107" y="11"/>
                    <a:pt x="105" y="8"/>
                    <a:pt x="102" y="7"/>
                  </a:cubicBezTo>
                  <a:cubicBezTo>
                    <a:pt x="89" y="3"/>
                    <a:pt x="70" y="0"/>
                    <a:pt x="54" y="0"/>
                  </a:cubicBezTo>
                  <a:cubicBezTo>
                    <a:pt x="38" y="0"/>
                    <a:pt x="18" y="3"/>
                    <a:pt x="5" y="7"/>
                  </a:cubicBezTo>
                  <a:cubicBezTo>
                    <a:pt x="2" y="8"/>
                    <a:pt x="0" y="11"/>
                    <a:pt x="0" y="14"/>
                  </a:cubicBezTo>
                  <a:close/>
                  <a:moveTo>
                    <a:pt x="11" y="21"/>
                  </a:moveTo>
                  <a:cubicBezTo>
                    <a:pt x="11" y="19"/>
                    <a:pt x="13" y="17"/>
                    <a:pt x="15" y="16"/>
                  </a:cubicBezTo>
                  <a:cubicBezTo>
                    <a:pt x="25" y="12"/>
                    <a:pt x="41" y="11"/>
                    <a:pt x="54" y="11"/>
                  </a:cubicBezTo>
                  <a:cubicBezTo>
                    <a:pt x="66" y="11"/>
                    <a:pt x="82" y="12"/>
                    <a:pt x="92" y="16"/>
                  </a:cubicBezTo>
                  <a:cubicBezTo>
                    <a:pt x="95" y="17"/>
                    <a:pt x="96" y="19"/>
                    <a:pt x="96" y="21"/>
                  </a:cubicBezTo>
                  <a:cubicBezTo>
                    <a:pt x="96" y="21"/>
                    <a:pt x="96" y="21"/>
                    <a:pt x="96" y="21"/>
                  </a:cubicBezTo>
                  <a:cubicBezTo>
                    <a:pt x="95" y="46"/>
                    <a:pt x="91" y="68"/>
                    <a:pt x="89" y="71"/>
                  </a:cubicBezTo>
                  <a:cubicBezTo>
                    <a:pt x="84" y="77"/>
                    <a:pt x="68" y="88"/>
                    <a:pt x="60" y="93"/>
                  </a:cubicBezTo>
                  <a:cubicBezTo>
                    <a:pt x="57" y="94"/>
                    <a:pt x="56" y="95"/>
                    <a:pt x="54" y="95"/>
                  </a:cubicBezTo>
                  <a:cubicBezTo>
                    <a:pt x="51" y="95"/>
                    <a:pt x="50" y="94"/>
                    <a:pt x="48" y="93"/>
                  </a:cubicBezTo>
                  <a:cubicBezTo>
                    <a:pt x="39" y="88"/>
                    <a:pt x="23" y="77"/>
                    <a:pt x="18" y="71"/>
                  </a:cubicBezTo>
                  <a:cubicBezTo>
                    <a:pt x="16" y="68"/>
                    <a:pt x="12" y="46"/>
                    <a:pt x="11" y="21"/>
                  </a:cubicBezTo>
                  <a:close/>
                </a:path>
              </a:pathLst>
            </a:custGeom>
            <a:solidFill>
              <a:srgbClr val="B3C5CF"/>
            </a:solidFill>
            <a:ln>
              <a:noFill/>
            </a:ln>
          </p:spPr>
          <p:txBody>
            <a:bodyPr vert="horz" wrap="square" lIns="91440" tIns="45720" rIns="91440" bIns="45720" numCol="1" anchor="t" anchorCtr="0" compatLnSpc="1">
              <a:prstTxWarp prst="textNoShape">
                <a:avLst/>
              </a:prstTxWarp>
            </a:bodyPr>
            <a:lstStyle/>
            <a:p>
              <a:pPr defTabSz="685783"/>
              <a:endParaRPr lang="en-US" sz="1400">
                <a:solidFill>
                  <a:prstClr val="black"/>
                </a:solidFill>
              </a:endParaRPr>
            </a:p>
          </p:txBody>
        </p:sp>
      </p:grpSp>
      <p:pic>
        <p:nvPicPr>
          <p:cNvPr id="178" name="תמונה 49">
            <a:extLst>
              <a:ext uri="{FF2B5EF4-FFF2-40B4-BE49-F238E27FC236}">
                <a16:creationId xmlns:a16="http://schemas.microsoft.com/office/drawing/2014/main" xmlns="" id="{C77E0305-7462-456F-9D74-2C652567B23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168" y="-79119"/>
            <a:ext cx="9143999" cy="920233"/>
          </a:xfrm>
          <a:prstGeom prst="rect">
            <a:avLst/>
          </a:prstGeom>
          <a:noFill/>
        </p:spPr>
      </p:pic>
      <p:pic>
        <p:nvPicPr>
          <p:cNvPr id="179" name="תמונה 1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nvGrpSpPr>
          <p:cNvPr id="180" name="קבוצה 179"/>
          <p:cNvGrpSpPr/>
          <p:nvPr/>
        </p:nvGrpSpPr>
        <p:grpSpPr>
          <a:xfrm>
            <a:off x="49515" y="5146432"/>
            <a:ext cx="9143999" cy="1700756"/>
            <a:chOff x="1" y="5162550"/>
            <a:chExt cx="9143999" cy="1695450"/>
          </a:xfrm>
        </p:grpSpPr>
        <p:pic>
          <p:nvPicPr>
            <p:cNvPr id="181" name="תמונה 18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182" name="תמונה 18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183" name="תמונה 1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spTree>
    <p:extLst>
      <p:ext uri="{BB962C8B-B14F-4D97-AF65-F5344CB8AC3E}">
        <p14:creationId xmlns:p14="http://schemas.microsoft.com/office/powerpoint/2010/main" val="4831229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TextBox 177"/>
          <p:cNvSpPr txBox="1"/>
          <p:nvPr/>
        </p:nvSpPr>
        <p:spPr>
          <a:xfrm>
            <a:off x="3010899" y="997266"/>
            <a:ext cx="3467900" cy="500135"/>
          </a:xfrm>
          <a:prstGeom prst="rect">
            <a:avLst/>
          </a:prstGeom>
          <a:noFill/>
        </p:spPr>
        <p:txBody>
          <a:bodyPr wrap="square" lIns="68579" tIns="34289" rIns="68579" bIns="34289" rtlCol="0">
            <a:spAutoFit/>
          </a:bodyPr>
          <a:lstStyle/>
          <a:p>
            <a:pPr algn="ctr" defTabSz="914217"/>
            <a:r>
              <a:rPr lang="he-IL" sz="2800" b="1" dirty="0">
                <a:ln w="0"/>
                <a:solidFill>
                  <a:schemeClr val="accent3"/>
                </a:solidFill>
                <a:effectLst>
                  <a:reflection blurRad="6350" stA="53000" endA="300" endPos="35500" dir="5400000" sy="-90000" algn="bl" rotWithShape="0"/>
                </a:effectLst>
                <a:cs typeface="Calibri" panose="020F0502020204030204" pitchFamily="34" charset="0"/>
              </a:rPr>
              <a:t>תכנית אב למטענים</a:t>
            </a:r>
          </a:p>
        </p:txBody>
      </p:sp>
      <p:graphicFrame>
        <p:nvGraphicFramePr>
          <p:cNvPr id="179" name="טבלה 178"/>
          <p:cNvGraphicFramePr>
            <a:graphicFrameLocks noGrp="1"/>
          </p:cNvGraphicFramePr>
          <p:nvPr>
            <p:extLst>
              <p:ext uri="{D42A27DB-BD31-4B8C-83A1-F6EECF244321}">
                <p14:modId xmlns:p14="http://schemas.microsoft.com/office/powerpoint/2010/main" val="3933167253"/>
              </p:ext>
            </p:extLst>
          </p:nvPr>
        </p:nvGraphicFramePr>
        <p:xfrm>
          <a:off x="207817" y="1653554"/>
          <a:ext cx="8763188" cy="5213881"/>
        </p:xfrm>
        <a:graphic>
          <a:graphicData uri="http://schemas.openxmlformats.org/drawingml/2006/table">
            <a:tbl>
              <a:tblPr rtl="1" firstRow="1" bandRow="1"/>
              <a:tblGrid>
                <a:gridCol w="1412981">
                  <a:extLst>
                    <a:ext uri="{9D8B030D-6E8A-4147-A177-3AD203B41FA5}">
                      <a16:colId xmlns:a16="http://schemas.microsoft.com/office/drawing/2014/main" xmlns="" val="20000"/>
                    </a:ext>
                  </a:extLst>
                </a:gridCol>
                <a:gridCol w="2849036">
                  <a:extLst>
                    <a:ext uri="{9D8B030D-6E8A-4147-A177-3AD203B41FA5}">
                      <a16:colId xmlns:a16="http://schemas.microsoft.com/office/drawing/2014/main" xmlns="" val="20001"/>
                    </a:ext>
                  </a:extLst>
                </a:gridCol>
                <a:gridCol w="1912485">
                  <a:extLst>
                    <a:ext uri="{9D8B030D-6E8A-4147-A177-3AD203B41FA5}">
                      <a16:colId xmlns:a16="http://schemas.microsoft.com/office/drawing/2014/main" xmlns="" val="20002"/>
                    </a:ext>
                  </a:extLst>
                </a:gridCol>
                <a:gridCol w="2588686">
                  <a:extLst>
                    <a:ext uri="{9D8B030D-6E8A-4147-A177-3AD203B41FA5}">
                      <a16:colId xmlns:a16="http://schemas.microsoft.com/office/drawing/2014/main" xmlns="" val="20003"/>
                    </a:ext>
                  </a:extLst>
                </a:gridCol>
              </a:tblGrid>
              <a:tr h="41169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400" dirty="0">
                          <a:latin typeface="Calibri" panose="020F0502020204030204" pitchFamily="34" charset="0"/>
                          <a:cs typeface="Calibri" panose="020F0502020204030204" pitchFamily="34" charset="0"/>
                        </a:rPr>
                        <a:t>נושא </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6AB8"/>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400" dirty="0">
                          <a:latin typeface="Calibri" panose="020F0502020204030204" pitchFamily="34" charset="0"/>
                          <a:cs typeface="Calibri" panose="020F0502020204030204" pitchFamily="34" charset="0"/>
                        </a:rPr>
                        <a:t>חשיבות</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6AB8"/>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400" dirty="0">
                          <a:latin typeface="Calibri" panose="020F0502020204030204" pitchFamily="34" charset="0"/>
                          <a:cs typeface="Calibri" panose="020F0502020204030204" pitchFamily="34" charset="0"/>
                        </a:rPr>
                        <a:t>סטטוס טיפול </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6AB8"/>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1"/>
                      <a:r>
                        <a:rPr lang="he-IL" sz="1400" dirty="0">
                          <a:latin typeface="Calibri" panose="020F0502020204030204" pitchFamily="34" charset="0"/>
                          <a:cs typeface="Calibri" panose="020F0502020204030204" pitchFamily="34" charset="0"/>
                        </a:rPr>
                        <a:t>פערים/ משאבים נדרשים  </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6AB8"/>
                    </a:solidFill>
                  </a:tcPr>
                </a:tc>
                <a:extLst>
                  <a:ext uri="{0D108BD9-81ED-4DB2-BD59-A6C34878D82A}">
                    <a16:rowId xmlns:a16="http://schemas.microsoft.com/office/drawing/2014/main" xmlns="" val="10000"/>
                  </a:ext>
                </a:extLst>
              </a:tr>
              <a:tr h="469786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r>
                        <a:rPr kumimoji="0" lang="he-IL" sz="1400" b="1" kern="1200" dirty="0">
                          <a:solidFill>
                            <a:schemeClr val="dk1"/>
                          </a:solidFill>
                          <a:latin typeface="Calibri"/>
                          <a:ea typeface="+mn-ea"/>
                          <a:cs typeface="+mn-cs"/>
                        </a:rPr>
                        <a:t>יישום המלצות צוות תכנית אב למטענים ב – 3 תחומים עיקריים.</a:t>
                      </a:r>
                    </a:p>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r>
                        <a:rPr kumimoji="0" lang="he-IL" sz="1400" b="1" kern="1200" dirty="0">
                          <a:solidFill>
                            <a:schemeClr val="dk1"/>
                          </a:solidFill>
                          <a:latin typeface="Calibri"/>
                          <a:ea typeface="+mn-ea"/>
                          <a:cs typeface="+mn-cs"/>
                        </a:rPr>
                        <a:t>לכל תחום הוקמה ועדת משנה: תשתיות, אכיפה ורכבות. </a:t>
                      </a:r>
                    </a:p>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endParaRPr lang="he-IL" sz="1200" kern="1200" dirty="0">
                        <a:solidFill>
                          <a:schemeClr val="dk1"/>
                        </a:solidFill>
                        <a:effectLst/>
                        <a:latin typeface="Calibri" panose="020F0502020204030204" pitchFamily="34" charset="0"/>
                        <a:ea typeface="+mn-ea"/>
                        <a:cs typeface="Calibri" panose="020F0502020204030204" pitchFamily="34" charset="0"/>
                      </a:endParaRPr>
                    </a:p>
                  </a:txBody>
                  <a:tcPr marL="7144" marR="7144" marT="7144"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5E5E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r>
                        <a:rPr kumimoji="0" lang="he-IL" sz="1600" b="1" i="0" u="sng"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תשתיות:</a:t>
                      </a:r>
                      <a:endParaRPr lang="he-IL" sz="1600" b="1" u="sng" kern="1200" baseline="0" dirty="0">
                        <a:solidFill>
                          <a:schemeClr val="dk1"/>
                        </a:solidFill>
                        <a:effectLst/>
                        <a:latin typeface="Calibri" panose="020F0502020204030204" pitchFamily="34" charset="0"/>
                        <a:ea typeface="+mn-ea"/>
                        <a:cs typeface="Calibri" panose="020F0502020204030204" pitchFamily="34" charset="0"/>
                      </a:endParaRP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hlinkClick r:id="rId3" action="ppaction://hlinksldjump"/>
                        </a:rPr>
                        <a:t>חניוני ומפרצי מנוחה</a:t>
                      </a:r>
                      <a:endParaRPr lang="he-IL" sz="1400" kern="1200" baseline="0" dirty="0">
                        <a:solidFill>
                          <a:schemeClr val="dk1"/>
                        </a:solidFill>
                        <a:effectLst/>
                        <a:latin typeface="Calibri" panose="020F0502020204030204" pitchFamily="34" charset="0"/>
                        <a:ea typeface="+mn-ea"/>
                        <a:cs typeface="Calibri" panose="020F0502020204030204" pitchFamily="34" charset="0"/>
                      </a:endParaRP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 שקילה בתנועה</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hlinkClick r:id="rId4" action="ppaction://hlinksldjump"/>
                        </a:rPr>
                        <a:t>נתיבים ייעודיים למשאיות</a:t>
                      </a:r>
                      <a:endParaRPr lang="he-IL" sz="1400" kern="1200" baseline="0" dirty="0">
                        <a:solidFill>
                          <a:schemeClr val="dk1"/>
                        </a:solidFill>
                        <a:effectLst/>
                        <a:latin typeface="Calibri" panose="020F0502020204030204" pitchFamily="34" charset="0"/>
                        <a:ea typeface="+mn-ea"/>
                        <a:cs typeface="Calibri" panose="020F0502020204030204" pitchFamily="34" charset="0"/>
                      </a:endParaRP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hlinkClick r:id="rId5" action="ppaction://hlinksldjump"/>
                        </a:rPr>
                        <a:t>שטר מטען דיגיטלי</a:t>
                      </a:r>
                      <a:endParaRPr lang="he-IL" sz="1400" kern="1200" baseline="0" dirty="0">
                        <a:solidFill>
                          <a:schemeClr val="dk1"/>
                        </a:solidFill>
                        <a:effectLst/>
                        <a:latin typeface="Calibri" panose="020F0502020204030204" pitchFamily="34" charset="0"/>
                        <a:ea typeface="+mn-ea"/>
                        <a:cs typeface="Calibri" panose="020F0502020204030204" pitchFamily="34" charset="0"/>
                      </a:endParaRP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hlinkClick r:id="rId6" action="ppaction://hlinksldjump"/>
                        </a:rPr>
                        <a:t>ניטור תנועה</a:t>
                      </a:r>
                      <a:endParaRPr lang="he-IL" sz="1400" kern="1200" baseline="0" dirty="0">
                        <a:solidFill>
                          <a:schemeClr val="dk1"/>
                        </a:solidFill>
                        <a:effectLst/>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r>
                        <a:rPr kumimoji="0" lang="he-IL" sz="1600" b="1" i="0" u="sng"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רכבות:</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הסטת מטענים לרכבת כולל </a:t>
                      </a:r>
                      <a:r>
                        <a:rPr lang="he-IL" sz="1400" kern="1200" baseline="0" dirty="0" err="1">
                          <a:solidFill>
                            <a:schemeClr val="dk1"/>
                          </a:solidFill>
                          <a:effectLst/>
                          <a:latin typeface="Calibri" panose="020F0502020204030204" pitchFamily="34" charset="0"/>
                          <a:ea typeface="+mn-ea"/>
                          <a:cs typeface="Calibri" panose="020F0502020204030204" pitchFamily="34" charset="0"/>
                        </a:rPr>
                        <a:t>חומ"ס</a:t>
                      </a:r>
                      <a:r>
                        <a:rPr lang="he-IL" sz="1400" kern="1200" baseline="0" dirty="0">
                          <a:solidFill>
                            <a:schemeClr val="dk1"/>
                          </a:solidFill>
                          <a:effectLst/>
                          <a:latin typeface="Calibri" panose="020F0502020204030204" pitchFamily="34" charset="0"/>
                          <a:ea typeface="+mn-ea"/>
                          <a:cs typeface="Calibri" panose="020F0502020204030204" pitchFamily="34" charset="0"/>
                        </a:rPr>
                        <a:t>.</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גיבוש תכנית עבודה ייעודית להסרת חסמים ולקידום הנושא.</a:t>
                      </a:r>
                    </a:p>
                    <a:p>
                      <a:pPr marL="0" marR="0" lvl="0" indent="0" algn="r" defTabSz="914400" rtl="1" eaLnBrk="1" fontAlgn="auto" latinLnBrk="0" hangingPunct="1">
                        <a:lnSpc>
                          <a:spcPct val="150000"/>
                        </a:lnSpc>
                        <a:spcBef>
                          <a:spcPts val="0"/>
                        </a:spcBef>
                        <a:spcAft>
                          <a:spcPts val="0"/>
                        </a:spcAft>
                        <a:buClrTx/>
                        <a:buSzTx/>
                        <a:buFont typeface="Arial" pitchFamily="34" charset="0"/>
                        <a:buNone/>
                        <a:tabLst/>
                        <a:defRPr/>
                      </a:pPr>
                      <a:r>
                        <a:rPr kumimoji="0" lang="he-IL" sz="1600" b="1" i="0" u="sng"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אכיפה:</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חדשנות באכיפה</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מרכז בקרה </a:t>
                      </a:r>
                      <a:r>
                        <a:rPr lang="he-IL" sz="1400" kern="1200" baseline="0" dirty="0" err="1">
                          <a:solidFill>
                            <a:schemeClr val="dk1"/>
                          </a:solidFill>
                          <a:effectLst/>
                          <a:latin typeface="Calibri" panose="020F0502020204030204" pitchFamily="34" charset="0"/>
                          <a:ea typeface="+mn-ea"/>
                          <a:cs typeface="Calibri" panose="020F0502020204030204" pitchFamily="34" charset="0"/>
                        </a:rPr>
                        <a:t>לחומ"ס</a:t>
                      </a:r>
                      <a:r>
                        <a:rPr lang="he-IL" sz="1400" kern="1200" baseline="0" dirty="0">
                          <a:solidFill>
                            <a:schemeClr val="dk1"/>
                          </a:solidFill>
                          <a:effectLst/>
                          <a:latin typeface="Calibri" panose="020F0502020204030204" pitchFamily="34" charset="0"/>
                          <a:ea typeface="+mn-ea"/>
                          <a:cs typeface="Calibri" panose="020F0502020204030204" pitchFamily="34" charset="0"/>
                        </a:rPr>
                        <a:t> </a:t>
                      </a:r>
                    </a:p>
                    <a:p>
                      <a:pPr marL="171450" marR="0" lvl="0" indent="-171450" algn="r" defTabSz="914400" rtl="1" eaLnBrk="1" fontAlgn="auto" latinLnBrk="0" hangingPunct="1">
                        <a:lnSpc>
                          <a:spcPct val="150000"/>
                        </a:lnSpc>
                        <a:spcBef>
                          <a:spcPts val="0"/>
                        </a:spcBef>
                        <a:spcAft>
                          <a:spcPts val="0"/>
                        </a:spcAft>
                        <a:buClrTx/>
                        <a:buSzTx/>
                        <a:buFont typeface="Arial" pitchFamily="34" charset="0"/>
                        <a:buChar char="•"/>
                        <a:tabLst/>
                        <a:defRPr/>
                      </a:pPr>
                      <a:r>
                        <a:rPr lang="he-IL" sz="1400" kern="1200" baseline="0" dirty="0">
                          <a:solidFill>
                            <a:schemeClr val="dk1"/>
                          </a:solidFill>
                          <a:effectLst/>
                          <a:latin typeface="Calibri" panose="020F0502020204030204" pitchFamily="34" charset="0"/>
                          <a:ea typeface="+mn-ea"/>
                          <a:cs typeface="Calibri" panose="020F0502020204030204" pitchFamily="34" charset="0"/>
                        </a:rPr>
                        <a:t>בקרה משולבת ואכיפה ממוקדת</a:t>
                      </a:r>
                    </a:p>
                    <a:p>
                      <a:pPr algn="ctr">
                        <a:lnSpc>
                          <a:spcPct val="150000"/>
                        </a:lnSpc>
                      </a:pPr>
                      <a:r>
                        <a:rPr kumimoji="0" lang="he-IL" sz="9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he-IL"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51435" marR="51435"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5E5E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r" defTabSz="914400" rtl="1" eaLnBrk="1" fontAlgn="auto" latinLnBrk="0" hangingPunct="1">
                        <a:lnSpc>
                          <a:spcPct val="150000"/>
                        </a:lnSpc>
                        <a:spcBef>
                          <a:spcPts val="0"/>
                        </a:spcBef>
                        <a:spcAft>
                          <a:spcPts val="0"/>
                        </a:spcAft>
                        <a:buClrTx/>
                        <a:buSzTx/>
                        <a:buFont typeface="+mj-lt"/>
                        <a:buNone/>
                        <a:tabLst/>
                        <a:defRPr/>
                      </a:pPr>
                      <a:r>
                        <a:rPr kumimoji="0" lang="he-IL" sz="16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תוצרי צוותי העבודה  - יוצגו בתאריך 22/3/2021 בפני פורום המליאה, יבחנו, יתועדפו ויועברו לתקצוב. </a:t>
                      </a:r>
                    </a:p>
                    <a:p>
                      <a:pPr marL="0" marR="0" lvl="0" indent="0" algn="r" defTabSz="914400" rtl="1" eaLnBrk="1" fontAlgn="auto" latinLnBrk="0" hangingPunct="1">
                        <a:lnSpc>
                          <a:spcPct val="150000"/>
                        </a:lnSpc>
                        <a:spcBef>
                          <a:spcPts val="0"/>
                        </a:spcBef>
                        <a:spcAft>
                          <a:spcPts val="0"/>
                        </a:spcAft>
                        <a:buClrTx/>
                        <a:buSzTx/>
                        <a:buFont typeface="+mj-lt"/>
                        <a:buNone/>
                        <a:tabLst/>
                        <a:defRPr/>
                      </a:pPr>
                      <a:r>
                        <a:rPr kumimoji="0" lang="he-IL" sz="16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תכנית התשתיות ופעילויות המאקרו בענף הועברה לתקצוב בסוף שנת  2020. </a:t>
                      </a:r>
                    </a:p>
                  </a:txBody>
                  <a:tcPr marL="51435" marR="51435"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5E5E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r" defTabSz="914400" rtl="1" eaLnBrk="1" fontAlgn="auto" latinLnBrk="0" hangingPunct="1">
                        <a:lnSpc>
                          <a:spcPct val="150000"/>
                        </a:lnSpc>
                        <a:spcBef>
                          <a:spcPts val="0"/>
                        </a:spcBef>
                        <a:spcAft>
                          <a:spcPts val="0"/>
                        </a:spcAft>
                        <a:buClrTx/>
                        <a:buSzTx/>
                        <a:buFont typeface="+mj-lt"/>
                        <a:buNone/>
                        <a:tabLst/>
                        <a:defRPr/>
                      </a:pPr>
                      <a:r>
                        <a:rPr kumimoji="0" lang="he-IL" sz="16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תקציב ליישום המלצות תכנית אב למטענים </a:t>
                      </a:r>
                    </a:p>
                    <a:p>
                      <a:pPr marL="0" marR="0" lvl="0" indent="0" algn="r" defTabSz="914400" rtl="1" eaLnBrk="1" fontAlgn="auto" latinLnBrk="0" hangingPunct="1">
                        <a:lnSpc>
                          <a:spcPct val="150000"/>
                        </a:lnSpc>
                        <a:spcBef>
                          <a:spcPts val="0"/>
                        </a:spcBef>
                        <a:spcAft>
                          <a:spcPts val="0"/>
                        </a:spcAft>
                        <a:buClrTx/>
                        <a:buSzTx/>
                        <a:buFont typeface="+mj-lt"/>
                        <a:buNone/>
                        <a:tabLst/>
                        <a:defRPr/>
                      </a:pPr>
                      <a:endParaRPr kumimoji="0" lang="he-IL" sz="9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28600" marR="0" lvl="0" indent="-228600" algn="r" defTabSz="914400" rtl="1" eaLnBrk="1" fontAlgn="auto" latinLnBrk="0" hangingPunct="1">
                        <a:lnSpc>
                          <a:spcPct val="150000"/>
                        </a:lnSpc>
                        <a:spcBef>
                          <a:spcPts val="0"/>
                        </a:spcBef>
                        <a:spcAft>
                          <a:spcPts val="0"/>
                        </a:spcAft>
                        <a:buClrTx/>
                        <a:buSzTx/>
                        <a:buFont typeface="+mj-lt"/>
                        <a:buAutoNum type="arabicPeriod"/>
                        <a:tabLst/>
                        <a:defRPr/>
                      </a:pPr>
                      <a:r>
                        <a:rPr kumimoji="0" lang="he-IL" sz="1200" b="1"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תקצוב ביצוע עיקרי תכנית אב למטענים</a:t>
                      </a:r>
                      <a:r>
                        <a:rPr kumimoji="0" lang="he-IL" sz="12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228600" marR="0" lvl="0" indent="-228600" algn="r" defTabSz="914400" rtl="1" eaLnBrk="1" fontAlgn="auto" latinLnBrk="0" hangingPunct="1">
                        <a:lnSpc>
                          <a:spcPct val="150000"/>
                        </a:lnSpc>
                        <a:spcBef>
                          <a:spcPts val="0"/>
                        </a:spcBef>
                        <a:spcAft>
                          <a:spcPts val="0"/>
                        </a:spcAft>
                        <a:buClrTx/>
                        <a:buSzTx/>
                        <a:buFont typeface="+mj-lt"/>
                        <a:buAutoNum type="arabicPeriod"/>
                        <a:tabLst/>
                        <a:defRPr/>
                      </a:pPr>
                      <a:r>
                        <a:rPr kumimoji="0" lang="he-IL" sz="1200" b="1"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הכנת תכנית אסטרטגית כוללת </a:t>
                      </a:r>
                      <a:r>
                        <a:rPr kumimoji="0" lang="he-IL" sz="12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תוכן לאור המיפוי האמור והמלצת הוועדות המקצועיות בליווי </a:t>
                      </a:r>
                      <a:r>
                        <a:rPr kumimoji="0" lang="he-IL" sz="1200" b="0" i="0" u="none" strike="noStrike" kern="1200" cap="none" spc="0" normalizeH="0" baseline="0" dirty="0" err="1">
                          <a:ln>
                            <a:noFill/>
                          </a:ln>
                          <a:solidFill>
                            <a:prstClr val="black"/>
                          </a:solidFill>
                          <a:effectLst/>
                          <a:uLnTx/>
                          <a:uFillTx/>
                          <a:latin typeface="Calibri" panose="020F0502020204030204" pitchFamily="34" charset="0"/>
                          <a:ea typeface="+mn-ea"/>
                          <a:cs typeface="Calibri" panose="020F0502020204030204" pitchFamily="34" charset="0"/>
                        </a:rPr>
                        <a:t>נת"י</a:t>
                      </a:r>
                      <a:r>
                        <a:rPr kumimoji="0" lang="he-IL" sz="12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12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3. </a:t>
                      </a:r>
                      <a:r>
                        <a:rPr kumimoji="0" lang="he-IL" sz="1200" b="1"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המלצות תתי הוועדות  יוצגו וידונו בפורום מנכ"ל. </a:t>
                      </a:r>
                      <a:endParaRPr kumimoji="0" lang="he-IL" sz="12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51435" marR="51435"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5E5EB"/>
                    </a:solidFill>
                  </a:tcPr>
                </a:tc>
                <a:extLst>
                  <a:ext uri="{0D108BD9-81ED-4DB2-BD59-A6C34878D82A}">
                    <a16:rowId xmlns:a16="http://schemas.microsoft.com/office/drawing/2014/main" xmlns="" val="10001"/>
                  </a:ext>
                </a:extLst>
              </a:tr>
            </a:tbl>
          </a:graphicData>
        </a:graphic>
      </p:graphicFrame>
      <p:grpSp>
        <p:nvGrpSpPr>
          <p:cNvPr id="19" name="Group 80">
            <a:extLst>
              <a:ext uri="{FF2B5EF4-FFF2-40B4-BE49-F238E27FC236}">
                <a16:creationId xmlns:a16="http://schemas.microsoft.com/office/drawing/2014/main" xmlns="" id="{3E376F65-1402-4079-BD4F-99FF47771F48}"/>
              </a:ext>
            </a:extLst>
          </p:cNvPr>
          <p:cNvGrpSpPr/>
          <p:nvPr/>
        </p:nvGrpSpPr>
        <p:grpSpPr>
          <a:xfrm>
            <a:off x="850369" y="2526327"/>
            <a:ext cx="481232" cy="480903"/>
            <a:chOff x="909637" y="2759075"/>
            <a:chExt cx="1614487" cy="1600200"/>
          </a:xfrm>
          <a:solidFill>
            <a:srgbClr val="005DA1"/>
          </a:solidFill>
        </p:grpSpPr>
        <p:sp>
          <p:nvSpPr>
            <p:cNvPr id="20" name="Freeform 35">
              <a:extLst>
                <a:ext uri="{FF2B5EF4-FFF2-40B4-BE49-F238E27FC236}">
                  <a16:creationId xmlns:a16="http://schemas.microsoft.com/office/drawing/2014/main" xmlns="" id="{3279A4C3-5A7B-4BF0-ADD4-A0BC5978EC4A}"/>
                </a:ext>
              </a:extLst>
            </p:cNvPr>
            <p:cNvSpPr>
              <a:spLocks noEditPoints="1"/>
            </p:cNvSpPr>
            <p:nvPr/>
          </p:nvSpPr>
          <p:spPr bwMode="auto">
            <a:xfrm>
              <a:off x="909637" y="2759075"/>
              <a:ext cx="1614487" cy="1600200"/>
            </a:xfrm>
            <a:custGeom>
              <a:avLst/>
              <a:gdLst>
                <a:gd name="T0" fmla="*/ 5591 w 6046"/>
                <a:gd name="T1" fmla="*/ 1245 h 6000"/>
                <a:gd name="T2" fmla="*/ 5109 w 6046"/>
                <a:gd name="T3" fmla="*/ 1491 h 6000"/>
                <a:gd name="T4" fmla="*/ 5028 w 6046"/>
                <a:gd name="T5" fmla="*/ 1555 h 6000"/>
                <a:gd name="T6" fmla="*/ 4991 w 6046"/>
                <a:gd name="T7" fmla="*/ 1473 h 6000"/>
                <a:gd name="T8" fmla="*/ 3437 w 6046"/>
                <a:gd name="T9" fmla="*/ 0 h 6000"/>
                <a:gd name="T10" fmla="*/ 428 w 6046"/>
                <a:gd name="T11" fmla="*/ 91 h 6000"/>
                <a:gd name="T12" fmla="*/ 91 w 6046"/>
                <a:gd name="T13" fmla="*/ 373 h 6000"/>
                <a:gd name="T14" fmla="*/ 0 w 6046"/>
                <a:gd name="T15" fmla="*/ 5909 h 6000"/>
                <a:gd name="T16" fmla="*/ 4509 w 6046"/>
                <a:gd name="T17" fmla="*/ 6000 h 6000"/>
                <a:gd name="T18" fmla="*/ 4600 w 6046"/>
                <a:gd name="T19" fmla="*/ 5627 h 6000"/>
                <a:gd name="T20" fmla="*/ 5028 w 6046"/>
                <a:gd name="T21" fmla="*/ 5536 h 6000"/>
                <a:gd name="T22" fmla="*/ 5282 w 6046"/>
                <a:gd name="T23" fmla="*/ 3964 h 6000"/>
                <a:gd name="T24" fmla="*/ 5973 w 6046"/>
                <a:gd name="T25" fmla="*/ 1764 h 6000"/>
                <a:gd name="T26" fmla="*/ 3528 w 6046"/>
                <a:gd name="T27" fmla="*/ 309 h 6000"/>
                <a:gd name="T28" fmla="*/ 3528 w 6046"/>
                <a:gd name="T29" fmla="*/ 1455 h 6000"/>
                <a:gd name="T30" fmla="*/ 4419 w 6046"/>
                <a:gd name="T31" fmla="*/ 5818 h 6000"/>
                <a:gd name="T32" fmla="*/ 182 w 6046"/>
                <a:gd name="T33" fmla="*/ 555 h 6000"/>
                <a:gd name="T34" fmla="*/ 428 w 6046"/>
                <a:gd name="T35" fmla="*/ 5536 h 6000"/>
                <a:gd name="T36" fmla="*/ 4419 w 6046"/>
                <a:gd name="T37" fmla="*/ 5627 h 6000"/>
                <a:gd name="T38" fmla="*/ 4855 w 6046"/>
                <a:gd name="T39" fmla="*/ 5445 h 6000"/>
                <a:gd name="T40" fmla="*/ 609 w 6046"/>
                <a:gd name="T41" fmla="*/ 5445 h 6000"/>
                <a:gd name="T42" fmla="*/ 3346 w 6046"/>
                <a:gd name="T43" fmla="*/ 182 h 6000"/>
                <a:gd name="T44" fmla="*/ 3437 w 6046"/>
                <a:gd name="T45" fmla="*/ 1636 h 6000"/>
                <a:gd name="T46" fmla="*/ 4855 w 6046"/>
                <a:gd name="T47" fmla="*/ 2318 h 6000"/>
                <a:gd name="T48" fmla="*/ 4428 w 6046"/>
                <a:gd name="T49" fmla="*/ 3691 h 6000"/>
                <a:gd name="T50" fmla="*/ 4509 w 6046"/>
                <a:gd name="T51" fmla="*/ 4927 h 6000"/>
                <a:gd name="T52" fmla="*/ 4855 w 6046"/>
                <a:gd name="T53" fmla="*/ 4564 h 6000"/>
                <a:gd name="T54" fmla="*/ 4619 w 6046"/>
                <a:gd name="T55" fmla="*/ 4564 h 6000"/>
                <a:gd name="T56" fmla="*/ 5055 w 6046"/>
                <a:gd name="T57" fmla="*/ 3955 h 6000"/>
                <a:gd name="T58" fmla="*/ 5809 w 6046"/>
                <a:gd name="T59" fmla="*/ 1709 h 6000"/>
                <a:gd name="T60" fmla="*/ 4628 w 6046"/>
                <a:gd name="T61" fmla="*/ 3618 h 6000"/>
                <a:gd name="T62" fmla="*/ 5528 w 6046"/>
                <a:gd name="T63" fmla="*/ 1418 h 6000"/>
                <a:gd name="T64" fmla="*/ 5809 w 6046"/>
                <a:gd name="T65" fmla="*/ 1709 h 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6" h="6000">
                  <a:moveTo>
                    <a:pt x="5737" y="1291"/>
                  </a:moveTo>
                  <a:cubicBezTo>
                    <a:pt x="5591" y="1245"/>
                    <a:pt x="5591" y="1245"/>
                    <a:pt x="5591" y="1245"/>
                  </a:cubicBezTo>
                  <a:cubicBezTo>
                    <a:pt x="5555" y="1236"/>
                    <a:pt x="5519" y="1227"/>
                    <a:pt x="5473" y="1227"/>
                  </a:cubicBezTo>
                  <a:cubicBezTo>
                    <a:pt x="5309" y="1227"/>
                    <a:pt x="5164" y="1336"/>
                    <a:pt x="5109" y="1491"/>
                  </a:cubicBezTo>
                  <a:cubicBezTo>
                    <a:pt x="5028" y="1736"/>
                    <a:pt x="5028" y="1736"/>
                    <a:pt x="5028" y="1736"/>
                  </a:cubicBezTo>
                  <a:cubicBezTo>
                    <a:pt x="5028" y="1555"/>
                    <a:pt x="5028" y="1555"/>
                    <a:pt x="5028" y="1555"/>
                  </a:cubicBezTo>
                  <a:cubicBezTo>
                    <a:pt x="5028" y="1545"/>
                    <a:pt x="5028" y="1545"/>
                    <a:pt x="5028" y="1545"/>
                  </a:cubicBezTo>
                  <a:cubicBezTo>
                    <a:pt x="5028" y="1518"/>
                    <a:pt x="5009" y="1491"/>
                    <a:pt x="4991" y="1473"/>
                  </a:cubicBezTo>
                  <a:cubicBezTo>
                    <a:pt x="3500" y="27"/>
                    <a:pt x="3500" y="27"/>
                    <a:pt x="3500" y="27"/>
                  </a:cubicBezTo>
                  <a:cubicBezTo>
                    <a:pt x="3482" y="9"/>
                    <a:pt x="3455" y="0"/>
                    <a:pt x="3437" y="0"/>
                  </a:cubicBezTo>
                  <a:cubicBezTo>
                    <a:pt x="519" y="0"/>
                    <a:pt x="519" y="0"/>
                    <a:pt x="519" y="0"/>
                  </a:cubicBezTo>
                  <a:cubicBezTo>
                    <a:pt x="464" y="0"/>
                    <a:pt x="428" y="36"/>
                    <a:pt x="428" y="91"/>
                  </a:cubicBezTo>
                  <a:cubicBezTo>
                    <a:pt x="428" y="373"/>
                    <a:pt x="428" y="373"/>
                    <a:pt x="428" y="373"/>
                  </a:cubicBezTo>
                  <a:cubicBezTo>
                    <a:pt x="91" y="373"/>
                    <a:pt x="91" y="373"/>
                    <a:pt x="91" y="373"/>
                  </a:cubicBezTo>
                  <a:cubicBezTo>
                    <a:pt x="37" y="373"/>
                    <a:pt x="0" y="409"/>
                    <a:pt x="0" y="464"/>
                  </a:cubicBezTo>
                  <a:cubicBezTo>
                    <a:pt x="0" y="5909"/>
                    <a:pt x="0" y="5909"/>
                    <a:pt x="0" y="5909"/>
                  </a:cubicBezTo>
                  <a:cubicBezTo>
                    <a:pt x="0" y="5964"/>
                    <a:pt x="37" y="6000"/>
                    <a:pt x="91" y="6000"/>
                  </a:cubicBezTo>
                  <a:cubicBezTo>
                    <a:pt x="4509" y="6000"/>
                    <a:pt x="4509" y="6000"/>
                    <a:pt x="4509" y="6000"/>
                  </a:cubicBezTo>
                  <a:cubicBezTo>
                    <a:pt x="4564" y="6000"/>
                    <a:pt x="4600" y="5964"/>
                    <a:pt x="4600" y="5909"/>
                  </a:cubicBezTo>
                  <a:cubicBezTo>
                    <a:pt x="4600" y="5627"/>
                    <a:pt x="4600" y="5627"/>
                    <a:pt x="4600" y="5627"/>
                  </a:cubicBezTo>
                  <a:cubicBezTo>
                    <a:pt x="4937" y="5627"/>
                    <a:pt x="4937" y="5627"/>
                    <a:pt x="4937" y="5627"/>
                  </a:cubicBezTo>
                  <a:cubicBezTo>
                    <a:pt x="4991" y="5627"/>
                    <a:pt x="5028" y="5591"/>
                    <a:pt x="5028" y="5536"/>
                  </a:cubicBezTo>
                  <a:cubicBezTo>
                    <a:pt x="5028" y="4309"/>
                    <a:pt x="5028" y="4309"/>
                    <a:pt x="5028" y="4309"/>
                  </a:cubicBezTo>
                  <a:cubicBezTo>
                    <a:pt x="5282" y="3964"/>
                    <a:pt x="5282" y="3964"/>
                    <a:pt x="5282" y="3964"/>
                  </a:cubicBezTo>
                  <a:cubicBezTo>
                    <a:pt x="5291" y="3936"/>
                    <a:pt x="5291" y="3936"/>
                    <a:pt x="5291" y="3936"/>
                  </a:cubicBezTo>
                  <a:cubicBezTo>
                    <a:pt x="5973" y="1764"/>
                    <a:pt x="5973" y="1764"/>
                    <a:pt x="5973" y="1764"/>
                  </a:cubicBezTo>
                  <a:cubicBezTo>
                    <a:pt x="6046" y="1564"/>
                    <a:pt x="5937" y="1355"/>
                    <a:pt x="5737" y="1291"/>
                  </a:cubicBezTo>
                  <a:close/>
                  <a:moveTo>
                    <a:pt x="3528" y="309"/>
                  </a:moveTo>
                  <a:cubicBezTo>
                    <a:pt x="4719" y="1455"/>
                    <a:pt x="4719" y="1455"/>
                    <a:pt x="4719" y="1455"/>
                  </a:cubicBezTo>
                  <a:cubicBezTo>
                    <a:pt x="3528" y="1455"/>
                    <a:pt x="3528" y="1455"/>
                    <a:pt x="3528" y="1455"/>
                  </a:cubicBezTo>
                  <a:lnTo>
                    <a:pt x="3528" y="309"/>
                  </a:lnTo>
                  <a:close/>
                  <a:moveTo>
                    <a:pt x="4419" y="5818"/>
                  </a:moveTo>
                  <a:cubicBezTo>
                    <a:pt x="182" y="5818"/>
                    <a:pt x="182" y="5818"/>
                    <a:pt x="182" y="5818"/>
                  </a:cubicBezTo>
                  <a:cubicBezTo>
                    <a:pt x="182" y="555"/>
                    <a:pt x="182" y="555"/>
                    <a:pt x="182" y="555"/>
                  </a:cubicBezTo>
                  <a:cubicBezTo>
                    <a:pt x="428" y="555"/>
                    <a:pt x="428" y="555"/>
                    <a:pt x="428" y="555"/>
                  </a:cubicBezTo>
                  <a:cubicBezTo>
                    <a:pt x="428" y="5536"/>
                    <a:pt x="428" y="5536"/>
                    <a:pt x="428" y="5536"/>
                  </a:cubicBezTo>
                  <a:cubicBezTo>
                    <a:pt x="428" y="5591"/>
                    <a:pt x="464" y="5627"/>
                    <a:pt x="519" y="5627"/>
                  </a:cubicBezTo>
                  <a:cubicBezTo>
                    <a:pt x="4419" y="5627"/>
                    <a:pt x="4419" y="5627"/>
                    <a:pt x="4419" y="5627"/>
                  </a:cubicBezTo>
                  <a:cubicBezTo>
                    <a:pt x="4419" y="5818"/>
                    <a:pt x="4419" y="5818"/>
                    <a:pt x="4419" y="5818"/>
                  </a:cubicBezTo>
                  <a:close/>
                  <a:moveTo>
                    <a:pt x="4855" y="5445"/>
                  </a:moveTo>
                  <a:cubicBezTo>
                    <a:pt x="4846" y="5445"/>
                    <a:pt x="4846" y="5445"/>
                    <a:pt x="4846" y="5445"/>
                  </a:cubicBezTo>
                  <a:cubicBezTo>
                    <a:pt x="609" y="5445"/>
                    <a:pt x="609" y="5445"/>
                    <a:pt x="609" y="5445"/>
                  </a:cubicBezTo>
                  <a:cubicBezTo>
                    <a:pt x="609" y="182"/>
                    <a:pt x="609" y="182"/>
                    <a:pt x="609" y="182"/>
                  </a:cubicBezTo>
                  <a:cubicBezTo>
                    <a:pt x="3346" y="182"/>
                    <a:pt x="3346" y="182"/>
                    <a:pt x="3346" y="182"/>
                  </a:cubicBezTo>
                  <a:cubicBezTo>
                    <a:pt x="3346" y="1545"/>
                    <a:pt x="3346" y="1545"/>
                    <a:pt x="3346" y="1545"/>
                  </a:cubicBezTo>
                  <a:cubicBezTo>
                    <a:pt x="3346" y="1600"/>
                    <a:pt x="3382" y="1636"/>
                    <a:pt x="3437" y="1636"/>
                  </a:cubicBezTo>
                  <a:cubicBezTo>
                    <a:pt x="4855" y="1636"/>
                    <a:pt x="4855" y="1636"/>
                    <a:pt x="4855" y="1636"/>
                  </a:cubicBezTo>
                  <a:cubicBezTo>
                    <a:pt x="4855" y="2318"/>
                    <a:pt x="4855" y="2318"/>
                    <a:pt x="4855" y="2318"/>
                  </a:cubicBezTo>
                  <a:cubicBezTo>
                    <a:pt x="4428" y="3664"/>
                    <a:pt x="4428" y="3664"/>
                    <a:pt x="4428" y="3664"/>
                  </a:cubicBezTo>
                  <a:cubicBezTo>
                    <a:pt x="4428" y="3691"/>
                    <a:pt x="4428" y="3691"/>
                    <a:pt x="4428" y="3691"/>
                  </a:cubicBezTo>
                  <a:cubicBezTo>
                    <a:pt x="4446" y="4845"/>
                    <a:pt x="4446" y="4845"/>
                    <a:pt x="4446" y="4845"/>
                  </a:cubicBezTo>
                  <a:cubicBezTo>
                    <a:pt x="4446" y="4882"/>
                    <a:pt x="4473" y="4918"/>
                    <a:pt x="4509" y="4927"/>
                  </a:cubicBezTo>
                  <a:cubicBezTo>
                    <a:pt x="4546" y="4936"/>
                    <a:pt x="4591" y="4927"/>
                    <a:pt x="4609" y="4891"/>
                  </a:cubicBezTo>
                  <a:cubicBezTo>
                    <a:pt x="4855" y="4564"/>
                    <a:pt x="4855" y="4564"/>
                    <a:pt x="4855" y="4564"/>
                  </a:cubicBezTo>
                  <a:cubicBezTo>
                    <a:pt x="4855" y="5445"/>
                    <a:pt x="4855" y="5445"/>
                    <a:pt x="4855" y="5445"/>
                  </a:cubicBezTo>
                  <a:close/>
                  <a:moveTo>
                    <a:pt x="4619" y="4564"/>
                  </a:moveTo>
                  <a:cubicBezTo>
                    <a:pt x="4600" y="3809"/>
                    <a:pt x="4600" y="3809"/>
                    <a:pt x="4600" y="3809"/>
                  </a:cubicBezTo>
                  <a:cubicBezTo>
                    <a:pt x="5055" y="3955"/>
                    <a:pt x="5055" y="3955"/>
                    <a:pt x="5055" y="3955"/>
                  </a:cubicBezTo>
                  <a:lnTo>
                    <a:pt x="4619" y="4564"/>
                  </a:lnTo>
                  <a:close/>
                  <a:moveTo>
                    <a:pt x="5809" y="1709"/>
                  </a:moveTo>
                  <a:cubicBezTo>
                    <a:pt x="5155" y="3791"/>
                    <a:pt x="5155" y="3791"/>
                    <a:pt x="5155" y="3791"/>
                  </a:cubicBezTo>
                  <a:cubicBezTo>
                    <a:pt x="4628" y="3618"/>
                    <a:pt x="4628" y="3618"/>
                    <a:pt x="4628" y="3618"/>
                  </a:cubicBezTo>
                  <a:cubicBezTo>
                    <a:pt x="5282" y="1545"/>
                    <a:pt x="5282" y="1545"/>
                    <a:pt x="5282" y="1545"/>
                  </a:cubicBezTo>
                  <a:cubicBezTo>
                    <a:pt x="5319" y="1445"/>
                    <a:pt x="5428" y="1382"/>
                    <a:pt x="5528" y="1418"/>
                  </a:cubicBezTo>
                  <a:cubicBezTo>
                    <a:pt x="5673" y="1464"/>
                    <a:pt x="5673" y="1464"/>
                    <a:pt x="5673" y="1464"/>
                  </a:cubicBezTo>
                  <a:cubicBezTo>
                    <a:pt x="5782" y="1491"/>
                    <a:pt x="5846" y="1609"/>
                    <a:pt x="5809" y="1709"/>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1" name="Freeform 36">
              <a:extLst>
                <a:ext uri="{FF2B5EF4-FFF2-40B4-BE49-F238E27FC236}">
                  <a16:creationId xmlns:a16="http://schemas.microsoft.com/office/drawing/2014/main" xmlns="" id="{401F3240-C3E0-41CD-8030-6B57106BCDDA}"/>
                </a:ext>
              </a:extLst>
            </p:cNvPr>
            <p:cNvSpPr>
              <a:spLocks noEditPoints="1"/>
            </p:cNvSpPr>
            <p:nvPr/>
          </p:nvSpPr>
          <p:spPr bwMode="auto">
            <a:xfrm>
              <a:off x="1212850" y="2900363"/>
              <a:ext cx="398462" cy="295275"/>
            </a:xfrm>
            <a:custGeom>
              <a:avLst/>
              <a:gdLst>
                <a:gd name="T0" fmla="*/ 91 w 1491"/>
                <a:gd name="T1" fmla="*/ 1109 h 1109"/>
                <a:gd name="T2" fmla="*/ 1400 w 1491"/>
                <a:gd name="T3" fmla="*/ 1109 h 1109"/>
                <a:gd name="T4" fmla="*/ 1491 w 1491"/>
                <a:gd name="T5" fmla="*/ 1018 h 1109"/>
                <a:gd name="T6" fmla="*/ 1491 w 1491"/>
                <a:gd name="T7" fmla="*/ 91 h 1109"/>
                <a:gd name="T8" fmla="*/ 1400 w 1491"/>
                <a:gd name="T9" fmla="*/ 0 h 1109"/>
                <a:gd name="T10" fmla="*/ 91 w 1491"/>
                <a:gd name="T11" fmla="*/ 0 h 1109"/>
                <a:gd name="T12" fmla="*/ 0 w 1491"/>
                <a:gd name="T13" fmla="*/ 91 h 1109"/>
                <a:gd name="T14" fmla="*/ 0 w 1491"/>
                <a:gd name="T15" fmla="*/ 1018 h 1109"/>
                <a:gd name="T16" fmla="*/ 91 w 1491"/>
                <a:gd name="T17" fmla="*/ 1109 h 1109"/>
                <a:gd name="T18" fmla="*/ 182 w 1491"/>
                <a:gd name="T19" fmla="*/ 182 h 1109"/>
                <a:gd name="T20" fmla="*/ 1309 w 1491"/>
                <a:gd name="T21" fmla="*/ 182 h 1109"/>
                <a:gd name="T22" fmla="*/ 1309 w 1491"/>
                <a:gd name="T23" fmla="*/ 928 h 1109"/>
                <a:gd name="T24" fmla="*/ 182 w 1491"/>
                <a:gd name="T25" fmla="*/ 928 h 1109"/>
                <a:gd name="T26" fmla="*/ 182 w 1491"/>
                <a:gd name="T27" fmla="*/ 182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1" h="1109">
                  <a:moveTo>
                    <a:pt x="91" y="1109"/>
                  </a:moveTo>
                  <a:cubicBezTo>
                    <a:pt x="1400" y="1109"/>
                    <a:pt x="1400" y="1109"/>
                    <a:pt x="1400" y="1109"/>
                  </a:cubicBezTo>
                  <a:cubicBezTo>
                    <a:pt x="1454" y="1109"/>
                    <a:pt x="1491" y="1073"/>
                    <a:pt x="1491" y="1018"/>
                  </a:cubicBezTo>
                  <a:cubicBezTo>
                    <a:pt x="1491" y="91"/>
                    <a:pt x="1491" y="91"/>
                    <a:pt x="1491" y="91"/>
                  </a:cubicBezTo>
                  <a:cubicBezTo>
                    <a:pt x="1491" y="37"/>
                    <a:pt x="1454" y="0"/>
                    <a:pt x="1400" y="0"/>
                  </a:cubicBezTo>
                  <a:cubicBezTo>
                    <a:pt x="91" y="0"/>
                    <a:pt x="91" y="0"/>
                    <a:pt x="91" y="0"/>
                  </a:cubicBezTo>
                  <a:cubicBezTo>
                    <a:pt x="36" y="0"/>
                    <a:pt x="0" y="37"/>
                    <a:pt x="0" y="91"/>
                  </a:cubicBezTo>
                  <a:cubicBezTo>
                    <a:pt x="0" y="1018"/>
                    <a:pt x="0" y="1018"/>
                    <a:pt x="0" y="1018"/>
                  </a:cubicBezTo>
                  <a:cubicBezTo>
                    <a:pt x="0" y="1064"/>
                    <a:pt x="45" y="1109"/>
                    <a:pt x="91" y="1109"/>
                  </a:cubicBezTo>
                  <a:close/>
                  <a:moveTo>
                    <a:pt x="182" y="182"/>
                  </a:moveTo>
                  <a:cubicBezTo>
                    <a:pt x="1309" y="182"/>
                    <a:pt x="1309" y="182"/>
                    <a:pt x="1309" y="182"/>
                  </a:cubicBezTo>
                  <a:cubicBezTo>
                    <a:pt x="1309" y="928"/>
                    <a:pt x="1309" y="928"/>
                    <a:pt x="1309" y="928"/>
                  </a:cubicBezTo>
                  <a:cubicBezTo>
                    <a:pt x="182" y="928"/>
                    <a:pt x="182" y="928"/>
                    <a:pt x="182" y="928"/>
                  </a:cubicBezTo>
                  <a:lnTo>
                    <a:pt x="182" y="182"/>
                  </a:ln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2" name="Freeform 37">
              <a:extLst>
                <a:ext uri="{FF2B5EF4-FFF2-40B4-BE49-F238E27FC236}">
                  <a16:creationId xmlns:a16="http://schemas.microsoft.com/office/drawing/2014/main" xmlns="" id="{D13CCE11-8B20-497D-92DC-26CDBC1CE5F5}"/>
                </a:ext>
              </a:extLst>
            </p:cNvPr>
            <p:cNvSpPr>
              <a:spLocks/>
            </p:cNvSpPr>
            <p:nvPr/>
          </p:nvSpPr>
          <p:spPr bwMode="auto">
            <a:xfrm>
              <a:off x="1165225" y="3375025"/>
              <a:ext cx="785812" cy="49213"/>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6"/>
                    <a:pt x="2945" y="91"/>
                  </a:cubicBezTo>
                  <a:cubicBezTo>
                    <a:pt x="2945" y="36"/>
                    <a:pt x="2909" y="0"/>
                    <a:pt x="2854" y="0"/>
                  </a:cubicBezTo>
                  <a:cubicBezTo>
                    <a:pt x="91" y="0"/>
                    <a:pt x="91" y="0"/>
                    <a:pt x="91" y="0"/>
                  </a:cubicBezTo>
                  <a:cubicBezTo>
                    <a:pt x="36" y="0"/>
                    <a:pt x="0" y="36"/>
                    <a:pt x="0" y="91"/>
                  </a:cubicBezTo>
                  <a:cubicBezTo>
                    <a:pt x="0" y="146"/>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3" name="Freeform 38">
              <a:extLst>
                <a:ext uri="{FF2B5EF4-FFF2-40B4-BE49-F238E27FC236}">
                  <a16:creationId xmlns:a16="http://schemas.microsoft.com/office/drawing/2014/main" xmlns="" id="{EC088C8D-6AB9-4361-8EED-39E38F5F8B7A}"/>
                </a:ext>
              </a:extLst>
            </p:cNvPr>
            <p:cNvSpPr>
              <a:spLocks/>
            </p:cNvSpPr>
            <p:nvPr/>
          </p:nvSpPr>
          <p:spPr bwMode="auto">
            <a:xfrm>
              <a:off x="1165225" y="3552825"/>
              <a:ext cx="785812" cy="47625"/>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5"/>
                    <a:pt x="2945" y="91"/>
                  </a:cubicBezTo>
                  <a:cubicBezTo>
                    <a:pt x="2945" y="36"/>
                    <a:pt x="2909" y="0"/>
                    <a:pt x="2854" y="0"/>
                  </a:cubicBezTo>
                  <a:cubicBezTo>
                    <a:pt x="91" y="0"/>
                    <a:pt x="91" y="0"/>
                    <a:pt x="91" y="0"/>
                  </a:cubicBezTo>
                  <a:cubicBezTo>
                    <a:pt x="36" y="0"/>
                    <a:pt x="0" y="36"/>
                    <a:pt x="0" y="91"/>
                  </a:cubicBezTo>
                  <a:cubicBezTo>
                    <a:pt x="0" y="145"/>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4" name="Freeform 39">
              <a:extLst>
                <a:ext uri="{FF2B5EF4-FFF2-40B4-BE49-F238E27FC236}">
                  <a16:creationId xmlns:a16="http://schemas.microsoft.com/office/drawing/2014/main" xmlns="" id="{2E43843B-A0DE-4AD4-A314-349C076C3019}"/>
                </a:ext>
              </a:extLst>
            </p:cNvPr>
            <p:cNvSpPr>
              <a:spLocks/>
            </p:cNvSpPr>
            <p:nvPr/>
          </p:nvSpPr>
          <p:spPr bwMode="auto">
            <a:xfrm>
              <a:off x="1165225" y="3729038"/>
              <a:ext cx="785812" cy="49213"/>
            </a:xfrm>
            <a:custGeom>
              <a:avLst/>
              <a:gdLst>
                <a:gd name="T0" fmla="*/ 91 w 2945"/>
                <a:gd name="T1" fmla="*/ 182 h 182"/>
                <a:gd name="T2" fmla="*/ 2854 w 2945"/>
                <a:gd name="T3" fmla="*/ 182 h 182"/>
                <a:gd name="T4" fmla="*/ 2945 w 2945"/>
                <a:gd name="T5" fmla="*/ 91 h 182"/>
                <a:gd name="T6" fmla="*/ 2854 w 2945"/>
                <a:gd name="T7" fmla="*/ 0 h 182"/>
                <a:gd name="T8" fmla="*/ 91 w 2945"/>
                <a:gd name="T9" fmla="*/ 0 h 182"/>
                <a:gd name="T10" fmla="*/ 0 w 2945"/>
                <a:gd name="T11" fmla="*/ 91 h 182"/>
                <a:gd name="T12" fmla="*/ 91 w 2945"/>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2945" h="182">
                  <a:moveTo>
                    <a:pt x="91" y="182"/>
                  </a:moveTo>
                  <a:cubicBezTo>
                    <a:pt x="2854" y="182"/>
                    <a:pt x="2854" y="182"/>
                    <a:pt x="2854" y="182"/>
                  </a:cubicBezTo>
                  <a:cubicBezTo>
                    <a:pt x="2909" y="182"/>
                    <a:pt x="2945" y="146"/>
                    <a:pt x="2945" y="91"/>
                  </a:cubicBezTo>
                  <a:cubicBezTo>
                    <a:pt x="2945" y="37"/>
                    <a:pt x="2909" y="0"/>
                    <a:pt x="2854" y="0"/>
                  </a:cubicBezTo>
                  <a:cubicBezTo>
                    <a:pt x="91" y="0"/>
                    <a:pt x="91" y="0"/>
                    <a:pt x="91" y="0"/>
                  </a:cubicBezTo>
                  <a:cubicBezTo>
                    <a:pt x="36" y="0"/>
                    <a:pt x="0" y="37"/>
                    <a:pt x="0" y="91"/>
                  </a:cubicBezTo>
                  <a:cubicBezTo>
                    <a:pt x="0" y="146"/>
                    <a:pt x="36" y="182"/>
                    <a:pt x="91" y="182"/>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5" name="Freeform 40">
              <a:extLst>
                <a:ext uri="{FF2B5EF4-FFF2-40B4-BE49-F238E27FC236}">
                  <a16:creationId xmlns:a16="http://schemas.microsoft.com/office/drawing/2014/main" xmlns="" id="{76E003A5-C84F-45DF-BC0D-50739C448CEC}"/>
                </a:ext>
              </a:extLst>
            </p:cNvPr>
            <p:cNvSpPr>
              <a:spLocks/>
            </p:cNvSpPr>
            <p:nvPr/>
          </p:nvSpPr>
          <p:spPr bwMode="auto">
            <a:xfrm>
              <a:off x="1165225" y="3906838"/>
              <a:ext cx="784225" cy="47625"/>
            </a:xfrm>
            <a:custGeom>
              <a:avLst/>
              <a:gdLst>
                <a:gd name="T0" fmla="*/ 2936 w 2936"/>
                <a:gd name="T1" fmla="*/ 91 h 182"/>
                <a:gd name="T2" fmla="*/ 2845 w 2936"/>
                <a:gd name="T3" fmla="*/ 0 h 182"/>
                <a:gd name="T4" fmla="*/ 91 w 2936"/>
                <a:gd name="T5" fmla="*/ 0 h 182"/>
                <a:gd name="T6" fmla="*/ 0 w 2936"/>
                <a:gd name="T7" fmla="*/ 91 h 182"/>
                <a:gd name="T8" fmla="*/ 91 w 2936"/>
                <a:gd name="T9" fmla="*/ 182 h 182"/>
                <a:gd name="T10" fmla="*/ 2854 w 2936"/>
                <a:gd name="T11" fmla="*/ 182 h 182"/>
                <a:gd name="T12" fmla="*/ 2936 w 2936"/>
                <a:gd name="T13" fmla="*/ 91 h 182"/>
              </a:gdLst>
              <a:ahLst/>
              <a:cxnLst>
                <a:cxn ang="0">
                  <a:pos x="T0" y="T1"/>
                </a:cxn>
                <a:cxn ang="0">
                  <a:pos x="T2" y="T3"/>
                </a:cxn>
                <a:cxn ang="0">
                  <a:pos x="T4" y="T5"/>
                </a:cxn>
                <a:cxn ang="0">
                  <a:pos x="T6" y="T7"/>
                </a:cxn>
                <a:cxn ang="0">
                  <a:pos x="T8" y="T9"/>
                </a:cxn>
                <a:cxn ang="0">
                  <a:pos x="T10" y="T11"/>
                </a:cxn>
                <a:cxn ang="0">
                  <a:pos x="T12" y="T13"/>
                </a:cxn>
              </a:cxnLst>
              <a:rect l="0" t="0" r="r" b="b"/>
              <a:pathLst>
                <a:path w="2936" h="182">
                  <a:moveTo>
                    <a:pt x="2936" y="91"/>
                  </a:moveTo>
                  <a:cubicBezTo>
                    <a:pt x="2936" y="36"/>
                    <a:pt x="2900" y="0"/>
                    <a:pt x="2845" y="0"/>
                  </a:cubicBezTo>
                  <a:cubicBezTo>
                    <a:pt x="91" y="0"/>
                    <a:pt x="91" y="0"/>
                    <a:pt x="91" y="0"/>
                  </a:cubicBezTo>
                  <a:cubicBezTo>
                    <a:pt x="36" y="0"/>
                    <a:pt x="0" y="36"/>
                    <a:pt x="0" y="91"/>
                  </a:cubicBezTo>
                  <a:cubicBezTo>
                    <a:pt x="0" y="145"/>
                    <a:pt x="36" y="182"/>
                    <a:pt x="91" y="182"/>
                  </a:cubicBezTo>
                  <a:cubicBezTo>
                    <a:pt x="2854" y="182"/>
                    <a:pt x="2854" y="182"/>
                    <a:pt x="2854" y="182"/>
                  </a:cubicBezTo>
                  <a:cubicBezTo>
                    <a:pt x="2900" y="182"/>
                    <a:pt x="2936" y="136"/>
                    <a:pt x="2936" y="91"/>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sp>
          <p:nvSpPr>
            <p:cNvPr id="26" name="Freeform 41">
              <a:extLst>
                <a:ext uri="{FF2B5EF4-FFF2-40B4-BE49-F238E27FC236}">
                  <a16:creationId xmlns:a16="http://schemas.microsoft.com/office/drawing/2014/main" xmlns="" id="{0D28EB63-63CF-4362-970C-5B342ECA49E9}"/>
                </a:ext>
              </a:extLst>
            </p:cNvPr>
            <p:cNvSpPr>
              <a:spLocks/>
            </p:cNvSpPr>
            <p:nvPr/>
          </p:nvSpPr>
          <p:spPr bwMode="auto">
            <a:xfrm>
              <a:off x="1638300" y="4083050"/>
              <a:ext cx="412750" cy="49213"/>
            </a:xfrm>
            <a:custGeom>
              <a:avLst/>
              <a:gdLst>
                <a:gd name="T0" fmla="*/ 1463 w 1545"/>
                <a:gd name="T1" fmla="*/ 0 h 181"/>
                <a:gd name="T2" fmla="*/ 91 w 1545"/>
                <a:gd name="T3" fmla="*/ 0 h 181"/>
                <a:gd name="T4" fmla="*/ 0 w 1545"/>
                <a:gd name="T5" fmla="*/ 91 h 181"/>
                <a:gd name="T6" fmla="*/ 91 w 1545"/>
                <a:gd name="T7" fmla="*/ 181 h 181"/>
                <a:gd name="T8" fmla="*/ 1454 w 1545"/>
                <a:gd name="T9" fmla="*/ 181 h 181"/>
                <a:gd name="T10" fmla="*/ 1545 w 1545"/>
                <a:gd name="T11" fmla="*/ 91 h 181"/>
                <a:gd name="T12" fmla="*/ 1463 w 1545"/>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545" h="181">
                  <a:moveTo>
                    <a:pt x="1463" y="0"/>
                  </a:moveTo>
                  <a:cubicBezTo>
                    <a:pt x="91" y="0"/>
                    <a:pt x="91" y="0"/>
                    <a:pt x="91" y="0"/>
                  </a:cubicBezTo>
                  <a:cubicBezTo>
                    <a:pt x="36" y="0"/>
                    <a:pt x="0" y="36"/>
                    <a:pt x="0" y="91"/>
                  </a:cubicBezTo>
                  <a:cubicBezTo>
                    <a:pt x="0" y="145"/>
                    <a:pt x="36" y="181"/>
                    <a:pt x="91" y="181"/>
                  </a:cubicBezTo>
                  <a:cubicBezTo>
                    <a:pt x="1454" y="181"/>
                    <a:pt x="1454" y="181"/>
                    <a:pt x="1454" y="181"/>
                  </a:cubicBezTo>
                  <a:cubicBezTo>
                    <a:pt x="1509" y="181"/>
                    <a:pt x="1545" y="145"/>
                    <a:pt x="1545" y="91"/>
                  </a:cubicBezTo>
                  <a:cubicBezTo>
                    <a:pt x="1545" y="36"/>
                    <a:pt x="1509" y="0"/>
                    <a:pt x="1463" y="0"/>
                  </a:cubicBezTo>
                  <a:close/>
                </a:path>
              </a:pathLst>
            </a:custGeom>
            <a:grpFill/>
            <a:ln w="9525">
              <a:solidFill>
                <a:srgbClr val="005DA1"/>
              </a:solidFill>
              <a:round/>
              <a:headEnd/>
              <a:tailEnd/>
            </a:ln>
          </p:spPr>
          <p:txBody>
            <a:bodyPr vert="horz" wrap="square" lIns="91440" tIns="45720" rIns="91440" bIns="45720" numCol="1" anchor="t" anchorCtr="0" compatLnSpc="1">
              <a:prstTxWarp prst="textNoShape">
                <a:avLst/>
              </a:prstTxWarp>
            </a:bodyPr>
            <a:lstStyle/>
            <a:p>
              <a:pPr defTabSz="685783"/>
              <a:endParaRPr lang="en-IN" sz="1400">
                <a:solidFill>
                  <a:prstClr val="black"/>
                </a:solidFill>
              </a:endParaRPr>
            </a:p>
          </p:txBody>
        </p:sp>
      </p:grpSp>
      <p:pic>
        <p:nvPicPr>
          <p:cNvPr id="27" name="תמונה 49">
            <a:extLst>
              <a:ext uri="{FF2B5EF4-FFF2-40B4-BE49-F238E27FC236}">
                <a16:creationId xmlns:a16="http://schemas.microsoft.com/office/drawing/2014/main" xmlns="" id="{C77E0305-7462-456F-9D74-2C652567B239}"/>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Tree>
    <p:extLst>
      <p:ext uri="{BB962C8B-B14F-4D97-AF65-F5344CB8AC3E}">
        <p14:creationId xmlns:p14="http://schemas.microsoft.com/office/powerpoint/2010/main" val="7873555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17" name="מלבן 16"/>
          <p:cNvSpPr/>
          <p:nvPr/>
        </p:nvSpPr>
        <p:spPr>
          <a:xfrm>
            <a:off x="1262363" y="1107363"/>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300" b="1" dirty="0" err="1">
                <a:ln>
                  <a:solidFill>
                    <a:srgbClr val="667079"/>
                  </a:solidFill>
                </a:ln>
                <a:solidFill>
                  <a:srgbClr val="0000CC"/>
                </a:solidFill>
                <a:latin typeface="Calibri" panose="020F0502020204030204" pitchFamily="34" charset="0"/>
                <a:cs typeface="Calibri" panose="020F0502020204030204" pitchFamily="34" charset="0"/>
              </a:rPr>
              <a:t>ריתום</a:t>
            </a:r>
            <a:r>
              <a:rPr lang="he-IL" sz="3300" b="1" dirty="0">
                <a:ln>
                  <a:solidFill>
                    <a:srgbClr val="667079"/>
                  </a:solidFill>
                </a:ln>
                <a:solidFill>
                  <a:srgbClr val="0000CC"/>
                </a:solidFill>
                <a:latin typeface="Calibri" panose="020F0502020204030204" pitchFamily="34" charset="0"/>
                <a:cs typeface="Calibri" panose="020F0502020204030204" pitchFamily="34" charset="0"/>
              </a:rPr>
              <a:t> מטענים – תיקון תקנה 85</a:t>
            </a:r>
            <a:endParaRPr lang="he-IL" sz="3300" dirty="0">
              <a:ln>
                <a:solidFill>
                  <a:srgbClr val="667079"/>
                </a:solidFill>
              </a:ln>
              <a:solidFill>
                <a:srgbClr val="0000CC"/>
              </a:solidFill>
            </a:endParaRPr>
          </a:p>
        </p:txBody>
      </p:sp>
      <p:grpSp>
        <p:nvGrpSpPr>
          <p:cNvPr id="23" name="Group 1"/>
          <p:cNvGrpSpPr/>
          <p:nvPr/>
        </p:nvGrpSpPr>
        <p:grpSpPr>
          <a:xfrm>
            <a:off x="885385" y="1766603"/>
            <a:ext cx="6800850" cy="3890240"/>
            <a:chOff x="2400300" y="1981200"/>
            <a:chExt cx="7391400" cy="3708528"/>
          </a:xfrm>
        </p:grpSpPr>
        <p:sp>
          <p:nvSpPr>
            <p:cNvPr id="24" name="Freeform 547"/>
            <p:cNvSpPr>
              <a:spLocks/>
            </p:cNvSpPr>
            <p:nvPr/>
          </p:nvSpPr>
          <p:spPr bwMode="auto">
            <a:xfrm>
              <a:off x="3669130" y="1981200"/>
              <a:ext cx="4853741" cy="3147584"/>
            </a:xfrm>
            <a:custGeom>
              <a:avLst/>
              <a:gdLst>
                <a:gd name="T0" fmla="*/ 1760 w 1760"/>
                <a:gd name="T1" fmla="*/ 1140 h 1140"/>
                <a:gd name="T2" fmla="*/ 1760 w 1760"/>
                <a:gd name="T3" fmla="*/ 57 h 1140"/>
                <a:gd name="T4" fmla="*/ 1703 w 1760"/>
                <a:gd name="T5" fmla="*/ 0 h 1140"/>
                <a:gd name="T6" fmla="*/ 58 w 1760"/>
                <a:gd name="T7" fmla="*/ 0 h 1140"/>
                <a:gd name="T8" fmla="*/ 0 w 1760"/>
                <a:gd name="T9" fmla="*/ 57 h 1140"/>
                <a:gd name="T10" fmla="*/ 0 w 1760"/>
                <a:gd name="T11" fmla="*/ 1140 h 1140"/>
                <a:gd name="T12" fmla="*/ 1760 w 1760"/>
                <a:gd name="T13" fmla="*/ 1140 h 1140"/>
              </a:gdLst>
              <a:ahLst/>
              <a:cxnLst>
                <a:cxn ang="0">
                  <a:pos x="T0" y="T1"/>
                </a:cxn>
                <a:cxn ang="0">
                  <a:pos x="T2" y="T3"/>
                </a:cxn>
                <a:cxn ang="0">
                  <a:pos x="T4" y="T5"/>
                </a:cxn>
                <a:cxn ang="0">
                  <a:pos x="T6" y="T7"/>
                </a:cxn>
                <a:cxn ang="0">
                  <a:pos x="T8" y="T9"/>
                </a:cxn>
                <a:cxn ang="0">
                  <a:pos x="T10" y="T11"/>
                </a:cxn>
                <a:cxn ang="0">
                  <a:pos x="T12" y="T13"/>
                </a:cxn>
              </a:cxnLst>
              <a:rect l="0" t="0" r="r" b="b"/>
              <a:pathLst>
                <a:path w="1760" h="1140">
                  <a:moveTo>
                    <a:pt x="1760" y="1140"/>
                  </a:moveTo>
                  <a:cubicBezTo>
                    <a:pt x="1760" y="57"/>
                    <a:pt x="1760" y="57"/>
                    <a:pt x="1760" y="57"/>
                  </a:cubicBezTo>
                  <a:cubicBezTo>
                    <a:pt x="1760" y="25"/>
                    <a:pt x="1734" y="0"/>
                    <a:pt x="1703" y="0"/>
                  </a:cubicBezTo>
                  <a:cubicBezTo>
                    <a:pt x="58" y="0"/>
                    <a:pt x="58" y="0"/>
                    <a:pt x="58" y="0"/>
                  </a:cubicBezTo>
                  <a:cubicBezTo>
                    <a:pt x="26" y="0"/>
                    <a:pt x="0" y="25"/>
                    <a:pt x="0" y="57"/>
                  </a:cubicBezTo>
                  <a:cubicBezTo>
                    <a:pt x="0" y="1140"/>
                    <a:pt x="0" y="1140"/>
                    <a:pt x="0" y="1140"/>
                  </a:cubicBezTo>
                  <a:lnTo>
                    <a:pt x="1760" y="1140"/>
                  </a:lnTo>
                  <a:close/>
                </a:path>
              </a:pathLst>
            </a:custGeom>
            <a:solidFill>
              <a:schemeClr val="tx1"/>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 name="Rectangle 548"/>
            <p:cNvSpPr>
              <a:spLocks noChangeArrowheads="1"/>
            </p:cNvSpPr>
            <p:nvPr/>
          </p:nvSpPr>
          <p:spPr bwMode="auto">
            <a:xfrm>
              <a:off x="3846976" y="2160797"/>
              <a:ext cx="4498048" cy="2584307"/>
            </a:xfrm>
            <a:prstGeom prst="rect">
              <a:avLst/>
            </a:prstGeom>
            <a:solidFill>
              <a:schemeClr val="bg1">
                <a:lumMod val="9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 name="Freeform 549"/>
            <p:cNvSpPr>
              <a:spLocks/>
            </p:cNvSpPr>
            <p:nvPr/>
          </p:nvSpPr>
          <p:spPr bwMode="auto">
            <a:xfrm>
              <a:off x="2400300" y="4924700"/>
              <a:ext cx="7391400" cy="745205"/>
            </a:xfrm>
            <a:custGeom>
              <a:avLst/>
              <a:gdLst>
                <a:gd name="T0" fmla="*/ 2672 w 2680"/>
                <a:gd name="T1" fmla="*/ 234 h 270"/>
                <a:gd name="T2" fmla="*/ 2219 w 2680"/>
                <a:gd name="T3" fmla="*/ 0 h 270"/>
                <a:gd name="T4" fmla="*/ 1497 w 2680"/>
                <a:gd name="T5" fmla="*/ 0 h 270"/>
                <a:gd name="T6" fmla="*/ 1183 w 2680"/>
                <a:gd name="T7" fmla="*/ 0 h 270"/>
                <a:gd name="T8" fmla="*/ 460 w 2680"/>
                <a:gd name="T9" fmla="*/ 0 h 270"/>
                <a:gd name="T10" fmla="*/ 7 w 2680"/>
                <a:gd name="T11" fmla="*/ 234 h 270"/>
                <a:gd name="T12" fmla="*/ 54 w 2680"/>
                <a:gd name="T13" fmla="*/ 270 h 270"/>
                <a:gd name="T14" fmla="*/ 1183 w 2680"/>
                <a:gd name="T15" fmla="*/ 270 h 270"/>
                <a:gd name="T16" fmla="*/ 1497 w 2680"/>
                <a:gd name="T17" fmla="*/ 270 h 270"/>
                <a:gd name="T18" fmla="*/ 2626 w 2680"/>
                <a:gd name="T19" fmla="*/ 270 h 270"/>
                <a:gd name="T20" fmla="*/ 2672 w 2680"/>
                <a:gd name="T21"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0" h="270">
                  <a:moveTo>
                    <a:pt x="2672" y="234"/>
                  </a:moveTo>
                  <a:cubicBezTo>
                    <a:pt x="2219" y="0"/>
                    <a:pt x="2219" y="0"/>
                    <a:pt x="2219" y="0"/>
                  </a:cubicBezTo>
                  <a:cubicBezTo>
                    <a:pt x="1497" y="0"/>
                    <a:pt x="1497" y="0"/>
                    <a:pt x="1497" y="0"/>
                  </a:cubicBezTo>
                  <a:cubicBezTo>
                    <a:pt x="1183" y="0"/>
                    <a:pt x="1183" y="0"/>
                    <a:pt x="1183" y="0"/>
                  </a:cubicBezTo>
                  <a:cubicBezTo>
                    <a:pt x="460" y="0"/>
                    <a:pt x="460" y="0"/>
                    <a:pt x="460" y="0"/>
                  </a:cubicBezTo>
                  <a:cubicBezTo>
                    <a:pt x="7" y="234"/>
                    <a:pt x="7" y="234"/>
                    <a:pt x="7" y="234"/>
                  </a:cubicBezTo>
                  <a:cubicBezTo>
                    <a:pt x="7" y="234"/>
                    <a:pt x="0" y="270"/>
                    <a:pt x="54" y="270"/>
                  </a:cubicBezTo>
                  <a:cubicBezTo>
                    <a:pt x="1183" y="270"/>
                    <a:pt x="1183" y="270"/>
                    <a:pt x="1183" y="270"/>
                  </a:cubicBezTo>
                  <a:cubicBezTo>
                    <a:pt x="1497" y="270"/>
                    <a:pt x="1497" y="270"/>
                    <a:pt x="1497" y="270"/>
                  </a:cubicBezTo>
                  <a:cubicBezTo>
                    <a:pt x="2626" y="270"/>
                    <a:pt x="2626" y="270"/>
                    <a:pt x="2626" y="270"/>
                  </a:cubicBezTo>
                  <a:cubicBezTo>
                    <a:pt x="2680" y="270"/>
                    <a:pt x="2672" y="234"/>
                    <a:pt x="2672" y="234"/>
                  </a:cubicBezTo>
                </a:path>
              </a:pathLst>
            </a:custGeom>
            <a:gradFill>
              <a:gsLst>
                <a:gs pos="0">
                  <a:schemeClr val="bg1">
                    <a:lumMod val="85000"/>
                  </a:schemeClr>
                </a:gs>
                <a:gs pos="33000">
                  <a:schemeClr val="bg1">
                    <a:lumMod val="85000"/>
                  </a:schemeClr>
                </a:gs>
                <a:gs pos="75000">
                  <a:schemeClr val="bg1">
                    <a:lumMod val="75000"/>
                  </a:schemeClr>
                </a:gs>
                <a:gs pos="100000">
                  <a:schemeClr val="bg1">
                    <a:lumMod val="65000"/>
                  </a:schemeClr>
                </a:gs>
              </a:gsLst>
              <a:lin ang="5400000" scaled="1"/>
            </a:gra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 name="Freeform 550"/>
            <p:cNvSpPr>
              <a:spLocks/>
            </p:cNvSpPr>
            <p:nvPr/>
          </p:nvSpPr>
          <p:spPr bwMode="auto">
            <a:xfrm>
              <a:off x="2419543" y="5584770"/>
              <a:ext cx="7352915" cy="104958"/>
            </a:xfrm>
            <a:custGeom>
              <a:avLst/>
              <a:gdLst>
                <a:gd name="T0" fmla="*/ 2586 w 2666"/>
                <a:gd name="T1" fmla="*/ 10 h 38"/>
                <a:gd name="T2" fmla="*/ 1505 w 2666"/>
                <a:gd name="T3" fmla="*/ 10 h 38"/>
                <a:gd name="T4" fmla="*/ 1161 w 2666"/>
                <a:gd name="T5" fmla="*/ 10 h 38"/>
                <a:gd name="T6" fmla="*/ 87 w 2666"/>
                <a:gd name="T7" fmla="*/ 10 h 38"/>
                <a:gd name="T8" fmla="*/ 22 w 2666"/>
                <a:gd name="T9" fmla="*/ 10 h 38"/>
                <a:gd name="T10" fmla="*/ 0 w 2666"/>
                <a:gd name="T11" fmla="*/ 0 h 38"/>
                <a:gd name="T12" fmla="*/ 0 w 2666"/>
                <a:gd name="T13" fmla="*/ 3 h 38"/>
                <a:gd name="T14" fmla="*/ 47 w 2666"/>
                <a:gd name="T15" fmla="*/ 38 h 38"/>
                <a:gd name="T16" fmla="*/ 1176 w 2666"/>
                <a:gd name="T17" fmla="*/ 38 h 38"/>
                <a:gd name="T18" fmla="*/ 1490 w 2666"/>
                <a:gd name="T19" fmla="*/ 38 h 38"/>
                <a:gd name="T20" fmla="*/ 2597 w 2666"/>
                <a:gd name="T21" fmla="*/ 38 h 38"/>
                <a:gd name="T22" fmla="*/ 2666 w 2666"/>
                <a:gd name="T23" fmla="*/ 4 h 38"/>
                <a:gd name="T24" fmla="*/ 2665 w 2666"/>
                <a:gd name="T25" fmla="*/ 0 h 38"/>
                <a:gd name="T26" fmla="*/ 2586 w 2666"/>
                <a:gd name="T2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6" h="38">
                  <a:moveTo>
                    <a:pt x="2586" y="10"/>
                  </a:moveTo>
                  <a:cubicBezTo>
                    <a:pt x="2512" y="10"/>
                    <a:pt x="1505" y="10"/>
                    <a:pt x="1505" y="10"/>
                  </a:cubicBezTo>
                  <a:cubicBezTo>
                    <a:pt x="1161" y="10"/>
                    <a:pt x="1161" y="10"/>
                    <a:pt x="1161" y="10"/>
                  </a:cubicBezTo>
                  <a:cubicBezTo>
                    <a:pt x="87" y="10"/>
                    <a:pt x="87" y="10"/>
                    <a:pt x="87" y="10"/>
                  </a:cubicBezTo>
                  <a:cubicBezTo>
                    <a:pt x="87" y="10"/>
                    <a:pt x="40" y="10"/>
                    <a:pt x="22" y="10"/>
                  </a:cubicBezTo>
                  <a:cubicBezTo>
                    <a:pt x="5" y="9"/>
                    <a:pt x="0" y="0"/>
                    <a:pt x="0" y="0"/>
                  </a:cubicBezTo>
                  <a:cubicBezTo>
                    <a:pt x="0" y="0"/>
                    <a:pt x="0" y="1"/>
                    <a:pt x="0" y="3"/>
                  </a:cubicBezTo>
                  <a:cubicBezTo>
                    <a:pt x="0" y="14"/>
                    <a:pt x="5" y="38"/>
                    <a:pt x="47" y="38"/>
                  </a:cubicBezTo>
                  <a:cubicBezTo>
                    <a:pt x="1176" y="38"/>
                    <a:pt x="1176" y="38"/>
                    <a:pt x="1176" y="38"/>
                  </a:cubicBezTo>
                  <a:cubicBezTo>
                    <a:pt x="1490" y="38"/>
                    <a:pt x="1490" y="38"/>
                    <a:pt x="1490" y="38"/>
                  </a:cubicBezTo>
                  <a:cubicBezTo>
                    <a:pt x="2597" y="38"/>
                    <a:pt x="2597" y="38"/>
                    <a:pt x="2597" y="38"/>
                  </a:cubicBezTo>
                  <a:cubicBezTo>
                    <a:pt x="2657" y="38"/>
                    <a:pt x="2666" y="16"/>
                    <a:pt x="2666" y="4"/>
                  </a:cubicBezTo>
                  <a:cubicBezTo>
                    <a:pt x="2666" y="2"/>
                    <a:pt x="2665" y="0"/>
                    <a:pt x="2665" y="0"/>
                  </a:cubicBezTo>
                  <a:cubicBezTo>
                    <a:pt x="2665" y="0"/>
                    <a:pt x="2661" y="10"/>
                    <a:pt x="2586" y="10"/>
                  </a:cubicBezTo>
                  <a:close/>
                </a:path>
              </a:pathLst>
            </a:custGeom>
            <a:solidFill>
              <a:schemeClr val="bg1">
                <a:lumMod val="8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 name="Freeform 812"/>
            <p:cNvSpPr>
              <a:spLocks/>
            </p:cNvSpPr>
            <p:nvPr/>
          </p:nvSpPr>
          <p:spPr bwMode="auto">
            <a:xfrm>
              <a:off x="5154290" y="5403585"/>
              <a:ext cx="1883420" cy="151606"/>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close/>
                </a:path>
              </a:pathLst>
            </a:custGeom>
            <a:solidFill>
              <a:schemeClr val="bg1">
                <a:lumMod val="8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 name="Freeform 813"/>
            <p:cNvSpPr>
              <a:spLocks/>
            </p:cNvSpPr>
            <p:nvPr/>
          </p:nvSpPr>
          <p:spPr bwMode="auto">
            <a:xfrm>
              <a:off x="5154290" y="5358526"/>
              <a:ext cx="1883420" cy="151606"/>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 name="Freeform 814"/>
            <p:cNvSpPr>
              <a:spLocks/>
            </p:cNvSpPr>
            <p:nvPr/>
          </p:nvSpPr>
          <p:spPr bwMode="auto">
            <a:xfrm>
              <a:off x="5577622" y="5601097"/>
              <a:ext cx="1036756" cy="46648"/>
            </a:xfrm>
            <a:custGeom>
              <a:avLst/>
              <a:gdLst>
                <a:gd name="T0" fmla="*/ 19 w 376"/>
                <a:gd name="T1" fmla="*/ 17 h 17"/>
                <a:gd name="T2" fmla="*/ 0 w 376"/>
                <a:gd name="T3" fmla="*/ 0 h 17"/>
                <a:gd name="T4" fmla="*/ 376 w 376"/>
                <a:gd name="T5" fmla="*/ 0 h 17"/>
                <a:gd name="T6" fmla="*/ 357 w 376"/>
                <a:gd name="T7" fmla="*/ 17 h 17"/>
                <a:gd name="T8" fmla="*/ 19 w 376"/>
                <a:gd name="T9" fmla="*/ 17 h 17"/>
              </a:gdLst>
              <a:ahLst/>
              <a:cxnLst>
                <a:cxn ang="0">
                  <a:pos x="T0" y="T1"/>
                </a:cxn>
                <a:cxn ang="0">
                  <a:pos x="T2" y="T3"/>
                </a:cxn>
                <a:cxn ang="0">
                  <a:pos x="T4" y="T5"/>
                </a:cxn>
                <a:cxn ang="0">
                  <a:pos x="T6" y="T7"/>
                </a:cxn>
                <a:cxn ang="0">
                  <a:pos x="T8" y="T9"/>
                </a:cxn>
              </a:cxnLst>
              <a:rect l="0" t="0" r="r" b="b"/>
              <a:pathLst>
                <a:path w="376" h="17">
                  <a:moveTo>
                    <a:pt x="19" y="17"/>
                  </a:moveTo>
                  <a:cubicBezTo>
                    <a:pt x="9" y="17"/>
                    <a:pt x="1" y="10"/>
                    <a:pt x="0" y="0"/>
                  </a:cubicBezTo>
                  <a:cubicBezTo>
                    <a:pt x="376" y="0"/>
                    <a:pt x="376" y="0"/>
                    <a:pt x="376" y="0"/>
                  </a:cubicBezTo>
                  <a:cubicBezTo>
                    <a:pt x="375" y="10"/>
                    <a:pt x="366" y="17"/>
                    <a:pt x="357" y="17"/>
                  </a:cubicBezTo>
                  <a:lnTo>
                    <a:pt x="19" y="17"/>
                  </a:lnTo>
                  <a:close/>
                </a:path>
              </a:pathLst>
            </a:custGeom>
            <a:solidFill>
              <a:schemeClr val="bg1">
                <a:lumMod val="95000"/>
              </a:schemeClr>
            </a:solidFill>
            <a:ln>
              <a:noFill/>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nvGrpSpPr>
            <p:cNvPr id="31" name="Group 819"/>
            <p:cNvGrpSpPr/>
            <p:nvPr/>
          </p:nvGrpSpPr>
          <p:grpSpPr>
            <a:xfrm>
              <a:off x="3279986" y="4972152"/>
              <a:ext cx="5632028" cy="345917"/>
              <a:chOff x="-38360350" y="696913"/>
              <a:chExt cx="88912701" cy="5461000"/>
            </a:xfrm>
          </p:grpSpPr>
          <p:sp>
            <p:nvSpPr>
              <p:cNvPr id="60" name="Freeform 269"/>
              <p:cNvSpPr>
                <a:spLocks noEditPoints="1"/>
              </p:cNvSpPr>
              <p:nvPr/>
            </p:nvSpPr>
            <p:spPr bwMode="auto">
              <a:xfrm>
                <a:off x="-38360350" y="744538"/>
                <a:ext cx="88898413" cy="5413375"/>
              </a:xfrm>
              <a:custGeom>
                <a:avLst/>
                <a:gdLst>
                  <a:gd name="T0" fmla="*/ 22368 w 23703"/>
                  <a:gd name="T1" fmla="*/ 562 h 1440"/>
                  <a:gd name="T2" fmla="*/ 20270 w 23703"/>
                  <a:gd name="T3" fmla="*/ 8 h 1440"/>
                  <a:gd name="T4" fmla="*/ 18930 w 23703"/>
                  <a:gd name="T5" fmla="*/ 8 h 1440"/>
                  <a:gd name="T6" fmla="*/ 17590 w 23703"/>
                  <a:gd name="T7" fmla="*/ 8 h 1440"/>
                  <a:gd name="T8" fmla="*/ 16251 w 23703"/>
                  <a:gd name="T9" fmla="*/ 8 h 1440"/>
                  <a:gd name="T10" fmla="*/ 14911 w 23703"/>
                  <a:gd name="T11" fmla="*/ 8 h 1440"/>
                  <a:gd name="T12" fmla="*/ 13571 w 23703"/>
                  <a:gd name="T13" fmla="*/ 8 h 1440"/>
                  <a:gd name="T14" fmla="*/ 12231 w 23703"/>
                  <a:gd name="T15" fmla="*/ 8 h 1440"/>
                  <a:gd name="T16" fmla="*/ 10879 w 23703"/>
                  <a:gd name="T17" fmla="*/ 82 h 1440"/>
                  <a:gd name="T18" fmla="*/ 9523 w 23703"/>
                  <a:gd name="T19" fmla="*/ 82 h 1440"/>
                  <a:gd name="T20" fmla="*/ 8167 w 23703"/>
                  <a:gd name="T21" fmla="*/ 82 h 1440"/>
                  <a:gd name="T22" fmla="*/ 6811 w 23703"/>
                  <a:gd name="T23" fmla="*/ 82 h 1440"/>
                  <a:gd name="T24" fmla="*/ 5455 w 23703"/>
                  <a:gd name="T25" fmla="*/ 82 h 1440"/>
                  <a:gd name="T26" fmla="*/ 4099 w 23703"/>
                  <a:gd name="T27" fmla="*/ 82 h 1440"/>
                  <a:gd name="T28" fmla="*/ 2087 w 23703"/>
                  <a:gd name="T29" fmla="*/ 82 h 1440"/>
                  <a:gd name="T30" fmla="*/ 938 w 23703"/>
                  <a:gd name="T31" fmla="*/ 803 h 1440"/>
                  <a:gd name="T32" fmla="*/ 13 w 23703"/>
                  <a:gd name="T33" fmla="*/ 1407 h 1440"/>
                  <a:gd name="T34" fmla="*/ 1656 w 23703"/>
                  <a:gd name="T35" fmla="*/ 1399 h 1440"/>
                  <a:gd name="T36" fmla="*/ 3298 w 23703"/>
                  <a:gd name="T37" fmla="*/ 1390 h 1440"/>
                  <a:gd name="T38" fmla="*/ 4941 w 23703"/>
                  <a:gd name="T39" fmla="*/ 1382 h 1440"/>
                  <a:gd name="T40" fmla="*/ 7023 w 23703"/>
                  <a:gd name="T41" fmla="*/ 1137 h 1440"/>
                  <a:gd name="T42" fmla="*/ 6990 w 23703"/>
                  <a:gd name="T43" fmla="*/ 1399 h 1440"/>
                  <a:gd name="T44" fmla="*/ 15040 w 23703"/>
                  <a:gd name="T45" fmla="*/ 1382 h 1440"/>
                  <a:gd name="T46" fmla="*/ 15083 w 23703"/>
                  <a:gd name="T47" fmla="*/ 1149 h 1440"/>
                  <a:gd name="T48" fmla="*/ 17050 w 23703"/>
                  <a:gd name="T49" fmla="*/ 1140 h 1440"/>
                  <a:gd name="T50" fmla="*/ 18638 w 23703"/>
                  <a:gd name="T51" fmla="*/ 1137 h 1440"/>
                  <a:gd name="T52" fmla="*/ 20371 w 23703"/>
                  <a:gd name="T53" fmla="*/ 1382 h 1440"/>
                  <a:gd name="T54" fmla="*/ 22016 w 23703"/>
                  <a:gd name="T55" fmla="*/ 1432 h 1440"/>
                  <a:gd name="T56" fmla="*/ 21849 w 23703"/>
                  <a:gd name="T57" fmla="*/ 1137 h 1440"/>
                  <a:gd name="T58" fmla="*/ 19769 w 23703"/>
                  <a:gd name="T59" fmla="*/ 1107 h 1440"/>
                  <a:gd name="T60" fmla="*/ 18065 w 23703"/>
                  <a:gd name="T61" fmla="*/ 1095 h 1440"/>
                  <a:gd name="T62" fmla="*/ 16346 w 23703"/>
                  <a:gd name="T63" fmla="*/ 861 h 1440"/>
                  <a:gd name="T64" fmla="*/ 5611 w 23703"/>
                  <a:gd name="T65" fmla="*/ 1107 h 1440"/>
                  <a:gd name="T66" fmla="*/ 3678 w 23703"/>
                  <a:gd name="T67" fmla="*/ 618 h 1440"/>
                  <a:gd name="T68" fmla="*/ 3557 w 23703"/>
                  <a:gd name="T69" fmla="*/ 545 h 1440"/>
                  <a:gd name="T70" fmla="*/ 11560 w 23703"/>
                  <a:gd name="T71" fmla="*/ 304 h 1440"/>
                  <a:gd name="T72" fmla="*/ 20090 w 23703"/>
                  <a:gd name="T73" fmla="*/ 819 h 1440"/>
                  <a:gd name="T74" fmla="*/ 8033 w 23703"/>
                  <a:gd name="T75" fmla="*/ 363 h 1440"/>
                  <a:gd name="T76" fmla="*/ 5015 w 23703"/>
                  <a:gd name="T77" fmla="*/ 562 h 1440"/>
                  <a:gd name="T78" fmla="*/ 9384 w 23703"/>
                  <a:gd name="T79" fmla="*/ 562 h 1440"/>
                  <a:gd name="T80" fmla="*/ 12287 w 23703"/>
                  <a:gd name="T81" fmla="*/ 363 h 1440"/>
                  <a:gd name="T82" fmla="*/ 11148 w 23703"/>
                  <a:gd name="T83" fmla="*/ 803 h 1440"/>
                  <a:gd name="T84" fmla="*/ 9557 w 23703"/>
                  <a:gd name="T85" fmla="*/ 626 h 1440"/>
                  <a:gd name="T86" fmla="*/ 13610 w 23703"/>
                  <a:gd name="T87" fmla="*/ 554 h 1440"/>
                  <a:gd name="T88" fmla="*/ 19449 w 23703"/>
                  <a:gd name="T89" fmla="*/ 562 h 1440"/>
                  <a:gd name="T90" fmla="*/ 16522 w 23703"/>
                  <a:gd name="T91" fmla="*/ 363 h 1440"/>
                  <a:gd name="T92" fmla="*/ 15202 w 23703"/>
                  <a:gd name="T93" fmla="*/ 568 h 1440"/>
                  <a:gd name="T94" fmla="*/ 5156 w 23703"/>
                  <a:gd name="T95" fmla="*/ 626 h 1440"/>
                  <a:gd name="T96" fmla="*/ 18573 w 23703"/>
                  <a:gd name="T97" fmla="*/ 811 h 1440"/>
                  <a:gd name="T98" fmla="*/ 6598 w 23703"/>
                  <a:gd name="T99" fmla="*/ 811 h 1440"/>
                  <a:gd name="T100" fmla="*/ 10237 w 23703"/>
                  <a:gd name="T101" fmla="*/ 875 h 1440"/>
                  <a:gd name="T102" fmla="*/ 11914 w 23703"/>
                  <a:gd name="T103" fmla="*/ 861 h 1440"/>
                  <a:gd name="T104" fmla="*/ 19853 w 23703"/>
                  <a:gd name="T105" fmla="*/ 304 h 1440"/>
                  <a:gd name="T106" fmla="*/ 17014 w 23703"/>
                  <a:gd name="T107" fmla="*/ 153 h 1440"/>
                  <a:gd name="T108" fmla="*/ 15630 w 23703"/>
                  <a:gd name="T109" fmla="*/ 313 h 1440"/>
                  <a:gd name="T110" fmla="*/ 12932 w 23703"/>
                  <a:gd name="T111" fmla="*/ 144 h 1440"/>
                  <a:gd name="T112" fmla="*/ 10068 w 23703"/>
                  <a:gd name="T113" fmla="*/ 153 h 1440"/>
                  <a:gd name="T114" fmla="*/ 8749 w 23703"/>
                  <a:gd name="T115" fmla="*/ 313 h 1440"/>
                  <a:gd name="T116" fmla="*/ 5986 w 23703"/>
                  <a:gd name="T117" fmla="*/ 161 h 1440"/>
                  <a:gd name="T118" fmla="*/ 4720 w 23703"/>
                  <a:gd name="T119" fmla="*/ 140 h 1440"/>
                  <a:gd name="T120" fmla="*/ 8088 w 23703"/>
                  <a:gd name="T121" fmla="*/ 610 h 1440"/>
                  <a:gd name="T122" fmla="*/ 8761 w 23703"/>
                  <a:gd name="T123" fmla="*/ 1104 h 1440"/>
                  <a:gd name="T124" fmla="*/ 13435 w 23703"/>
                  <a:gd name="T125" fmla="*/ 875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703" h="1440">
                    <a:moveTo>
                      <a:pt x="23690" y="1382"/>
                    </a:moveTo>
                    <a:cubicBezTo>
                      <a:pt x="23694" y="1382"/>
                      <a:pt x="23699" y="1382"/>
                      <a:pt x="23703" y="1382"/>
                    </a:cubicBezTo>
                    <a:cubicBezTo>
                      <a:pt x="23553" y="1288"/>
                      <a:pt x="23407" y="1196"/>
                      <a:pt x="23264" y="1107"/>
                    </a:cubicBezTo>
                    <a:cubicBezTo>
                      <a:pt x="23246" y="1107"/>
                      <a:pt x="23228" y="1107"/>
                      <a:pt x="23211" y="1107"/>
                    </a:cubicBezTo>
                    <a:cubicBezTo>
                      <a:pt x="23209" y="1106"/>
                      <a:pt x="23208" y="1105"/>
                      <a:pt x="23206" y="1104"/>
                    </a:cubicBezTo>
                    <a:cubicBezTo>
                      <a:pt x="23210" y="1104"/>
                      <a:pt x="23215" y="1104"/>
                      <a:pt x="23219" y="1104"/>
                    </a:cubicBezTo>
                    <a:cubicBezTo>
                      <a:pt x="23215" y="1101"/>
                      <a:pt x="23210" y="1098"/>
                      <a:pt x="23206" y="1095"/>
                    </a:cubicBezTo>
                    <a:cubicBezTo>
                      <a:pt x="23210" y="1095"/>
                      <a:pt x="23215" y="1095"/>
                      <a:pt x="23219" y="1095"/>
                    </a:cubicBezTo>
                    <a:cubicBezTo>
                      <a:pt x="23215" y="1092"/>
                      <a:pt x="23210" y="1090"/>
                      <a:pt x="23206" y="1087"/>
                    </a:cubicBezTo>
                    <a:cubicBezTo>
                      <a:pt x="23210" y="1087"/>
                      <a:pt x="23215" y="1087"/>
                      <a:pt x="23219" y="1087"/>
                    </a:cubicBezTo>
                    <a:cubicBezTo>
                      <a:pt x="23215" y="1084"/>
                      <a:pt x="23210" y="1081"/>
                      <a:pt x="23206" y="1079"/>
                    </a:cubicBezTo>
                    <a:cubicBezTo>
                      <a:pt x="23210" y="1079"/>
                      <a:pt x="23215" y="1079"/>
                      <a:pt x="23219" y="1079"/>
                    </a:cubicBezTo>
                    <a:cubicBezTo>
                      <a:pt x="23081" y="992"/>
                      <a:pt x="22946" y="907"/>
                      <a:pt x="22815" y="825"/>
                    </a:cubicBezTo>
                    <a:cubicBezTo>
                      <a:pt x="22801" y="825"/>
                      <a:pt x="22788" y="825"/>
                      <a:pt x="22775" y="825"/>
                    </a:cubicBezTo>
                    <a:cubicBezTo>
                      <a:pt x="22771" y="823"/>
                      <a:pt x="22768" y="821"/>
                      <a:pt x="22765" y="819"/>
                    </a:cubicBezTo>
                    <a:cubicBezTo>
                      <a:pt x="22770" y="819"/>
                      <a:pt x="22774" y="819"/>
                      <a:pt x="22779" y="819"/>
                    </a:cubicBezTo>
                    <a:cubicBezTo>
                      <a:pt x="22774" y="816"/>
                      <a:pt x="22770" y="814"/>
                      <a:pt x="22765" y="811"/>
                    </a:cubicBezTo>
                    <a:cubicBezTo>
                      <a:pt x="22770" y="811"/>
                      <a:pt x="22774" y="811"/>
                      <a:pt x="22779" y="811"/>
                    </a:cubicBezTo>
                    <a:cubicBezTo>
                      <a:pt x="22774" y="808"/>
                      <a:pt x="22770" y="805"/>
                      <a:pt x="22765" y="803"/>
                    </a:cubicBezTo>
                    <a:cubicBezTo>
                      <a:pt x="22770" y="803"/>
                      <a:pt x="22774" y="803"/>
                      <a:pt x="22779" y="803"/>
                    </a:cubicBezTo>
                    <a:cubicBezTo>
                      <a:pt x="22651" y="722"/>
                      <a:pt x="22526" y="644"/>
                      <a:pt x="22404" y="568"/>
                    </a:cubicBezTo>
                    <a:cubicBezTo>
                      <a:pt x="22391" y="568"/>
                      <a:pt x="22378" y="568"/>
                      <a:pt x="22364" y="568"/>
                    </a:cubicBezTo>
                    <a:cubicBezTo>
                      <a:pt x="22361" y="566"/>
                      <a:pt x="22358" y="564"/>
                      <a:pt x="22355" y="562"/>
                    </a:cubicBezTo>
                    <a:cubicBezTo>
                      <a:pt x="22359" y="562"/>
                      <a:pt x="22363" y="562"/>
                      <a:pt x="22368" y="562"/>
                    </a:cubicBezTo>
                    <a:cubicBezTo>
                      <a:pt x="22363" y="559"/>
                      <a:pt x="22359" y="556"/>
                      <a:pt x="22355" y="554"/>
                    </a:cubicBezTo>
                    <a:cubicBezTo>
                      <a:pt x="22359" y="554"/>
                      <a:pt x="22363" y="554"/>
                      <a:pt x="22368" y="554"/>
                    </a:cubicBezTo>
                    <a:cubicBezTo>
                      <a:pt x="22363" y="551"/>
                      <a:pt x="22359" y="548"/>
                      <a:pt x="22355" y="545"/>
                    </a:cubicBezTo>
                    <a:cubicBezTo>
                      <a:pt x="22359" y="545"/>
                      <a:pt x="22363" y="545"/>
                      <a:pt x="22368" y="545"/>
                    </a:cubicBezTo>
                    <a:cubicBezTo>
                      <a:pt x="22250" y="471"/>
                      <a:pt x="22134" y="398"/>
                      <a:pt x="22021" y="327"/>
                    </a:cubicBezTo>
                    <a:cubicBezTo>
                      <a:pt x="22007" y="327"/>
                      <a:pt x="21994" y="327"/>
                      <a:pt x="21981" y="327"/>
                    </a:cubicBezTo>
                    <a:cubicBezTo>
                      <a:pt x="21977" y="325"/>
                      <a:pt x="21974" y="323"/>
                      <a:pt x="21971" y="321"/>
                    </a:cubicBezTo>
                    <a:cubicBezTo>
                      <a:pt x="21975" y="321"/>
                      <a:pt x="21980" y="321"/>
                      <a:pt x="21984" y="321"/>
                    </a:cubicBezTo>
                    <a:cubicBezTo>
                      <a:pt x="21980" y="318"/>
                      <a:pt x="21975" y="316"/>
                      <a:pt x="21971" y="313"/>
                    </a:cubicBezTo>
                    <a:cubicBezTo>
                      <a:pt x="21975" y="313"/>
                      <a:pt x="21980" y="313"/>
                      <a:pt x="21984" y="313"/>
                    </a:cubicBezTo>
                    <a:cubicBezTo>
                      <a:pt x="21980" y="310"/>
                      <a:pt x="21975" y="307"/>
                      <a:pt x="21971" y="304"/>
                    </a:cubicBezTo>
                    <a:cubicBezTo>
                      <a:pt x="21975" y="304"/>
                      <a:pt x="21980" y="304"/>
                      <a:pt x="21984" y="304"/>
                    </a:cubicBezTo>
                    <a:cubicBezTo>
                      <a:pt x="21874" y="236"/>
                      <a:pt x="21767" y="168"/>
                      <a:pt x="21661" y="102"/>
                    </a:cubicBezTo>
                    <a:cubicBezTo>
                      <a:pt x="21648" y="102"/>
                      <a:pt x="21635" y="102"/>
                      <a:pt x="21622" y="102"/>
                    </a:cubicBezTo>
                    <a:cubicBezTo>
                      <a:pt x="21620" y="101"/>
                      <a:pt x="21618" y="100"/>
                      <a:pt x="21615" y="99"/>
                    </a:cubicBezTo>
                    <a:cubicBezTo>
                      <a:pt x="21620" y="99"/>
                      <a:pt x="21624" y="99"/>
                      <a:pt x="21629" y="99"/>
                    </a:cubicBezTo>
                    <a:cubicBezTo>
                      <a:pt x="21624" y="96"/>
                      <a:pt x="21620" y="93"/>
                      <a:pt x="21615" y="90"/>
                    </a:cubicBezTo>
                    <a:cubicBezTo>
                      <a:pt x="21620" y="90"/>
                      <a:pt x="21624" y="90"/>
                      <a:pt x="21629" y="90"/>
                    </a:cubicBezTo>
                    <a:cubicBezTo>
                      <a:pt x="21624" y="87"/>
                      <a:pt x="21620" y="85"/>
                      <a:pt x="21615" y="82"/>
                    </a:cubicBezTo>
                    <a:cubicBezTo>
                      <a:pt x="21620" y="82"/>
                      <a:pt x="21624" y="82"/>
                      <a:pt x="21629" y="82"/>
                    </a:cubicBezTo>
                    <a:cubicBezTo>
                      <a:pt x="21585" y="54"/>
                      <a:pt x="21541" y="27"/>
                      <a:pt x="21498" y="0"/>
                    </a:cubicBezTo>
                    <a:cubicBezTo>
                      <a:pt x="21088" y="0"/>
                      <a:pt x="20679" y="0"/>
                      <a:pt x="20270" y="0"/>
                    </a:cubicBezTo>
                    <a:cubicBezTo>
                      <a:pt x="20274" y="2"/>
                      <a:pt x="20278" y="5"/>
                      <a:pt x="20282" y="8"/>
                    </a:cubicBezTo>
                    <a:cubicBezTo>
                      <a:pt x="20278" y="8"/>
                      <a:pt x="20274" y="8"/>
                      <a:pt x="20270" y="8"/>
                    </a:cubicBezTo>
                    <a:cubicBezTo>
                      <a:pt x="20274" y="11"/>
                      <a:pt x="20278" y="14"/>
                      <a:pt x="20282" y="16"/>
                    </a:cubicBezTo>
                    <a:cubicBezTo>
                      <a:pt x="20278" y="16"/>
                      <a:pt x="20274" y="16"/>
                      <a:pt x="20270" y="16"/>
                    </a:cubicBezTo>
                    <a:cubicBezTo>
                      <a:pt x="20274" y="19"/>
                      <a:pt x="20278" y="22"/>
                      <a:pt x="20282" y="25"/>
                    </a:cubicBezTo>
                    <a:cubicBezTo>
                      <a:pt x="20278" y="25"/>
                      <a:pt x="20274" y="25"/>
                      <a:pt x="20270" y="25"/>
                    </a:cubicBezTo>
                    <a:cubicBezTo>
                      <a:pt x="20274" y="27"/>
                      <a:pt x="20278" y="30"/>
                      <a:pt x="20282" y="33"/>
                    </a:cubicBezTo>
                    <a:cubicBezTo>
                      <a:pt x="20278" y="33"/>
                      <a:pt x="20274" y="33"/>
                      <a:pt x="20270" y="33"/>
                    </a:cubicBezTo>
                    <a:cubicBezTo>
                      <a:pt x="20274" y="36"/>
                      <a:pt x="20278" y="39"/>
                      <a:pt x="20282" y="41"/>
                    </a:cubicBezTo>
                    <a:cubicBezTo>
                      <a:pt x="20278" y="41"/>
                      <a:pt x="20274" y="41"/>
                      <a:pt x="20270" y="41"/>
                    </a:cubicBezTo>
                    <a:cubicBezTo>
                      <a:pt x="20274" y="44"/>
                      <a:pt x="20278" y="47"/>
                      <a:pt x="20282" y="50"/>
                    </a:cubicBezTo>
                    <a:cubicBezTo>
                      <a:pt x="20278" y="50"/>
                      <a:pt x="20274" y="50"/>
                      <a:pt x="20270" y="50"/>
                    </a:cubicBezTo>
                    <a:cubicBezTo>
                      <a:pt x="20274" y="52"/>
                      <a:pt x="20278" y="55"/>
                      <a:pt x="20282" y="58"/>
                    </a:cubicBezTo>
                    <a:cubicBezTo>
                      <a:pt x="20278" y="58"/>
                      <a:pt x="20274" y="58"/>
                      <a:pt x="20270" y="58"/>
                    </a:cubicBezTo>
                    <a:cubicBezTo>
                      <a:pt x="20290" y="73"/>
                      <a:pt x="20311" y="88"/>
                      <a:pt x="20332" y="102"/>
                    </a:cubicBezTo>
                    <a:cubicBezTo>
                      <a:pt x="20309" y="102"/>
                      <a:pt x="20287" y="102"/>
                      <a:pt x="20265" y="102"/>
                    </a:cubicBezTo>
                    <a:cubicBezTo>
                      <a:pt x="20263" y="101"/>
                      <a:pt x="20261" y="100"/>
                      <a:pt x="20259" y="99"/>
                    </a:cubicBezTo>
                    <a:cubicBezTo>
                      <a:pt x="20263" y="99"/>
                      <a:pt x="20267" y="99"/>
                      <a:pt x="20271" y="99"/>
                    </a:cubicBezTo>
                    <a:cubicBezTo>
                      <a:pt x="20267" y="96"/>
                      <a:pt x="20263" y="93"/>
                      <a:pt x="20259" y="90"/>
                    </a:cubicBezTo>
                    <a:cubicBezTo>
                      <a:pt x="20263" y="90"/>
                      <a:pt x="20267" y="90"/>
                      <a:pt x="20271" y="90"/>
                    </a:cubicBezTo>
                    <a:cubicBezTo>
                      <a:pt x="20267" y="87"/>
                      <a:pt x="20263" y="85"/>
                      <a:pt x="20259" y="82"/>
                    </a:cubicBezTo>
                    <a:cubicBezTo>
                      <a:pt x="20263" y="82"/>
                      <a:pt x="20267" y="82"/>
                      <a:pt x="20271" y="82"/>
                    </a:cubicBezTo>
                    <a:cubicBezTo>
                      <a:pt x="20233" y="54"/>
                      <a:pt x="20195" y="27"/>
                      <a:pt x="20158" y="0"/>
                    </a:cubicBezTo>
                    <a:cubicBezTo>
                      <a:pt x="19749" y="0"/>
                      <a:pt x="19339" y="0"/>
                      <a:pt x="18930" y="0"/>
                    </a:cubicBezTo>
                    <a:cubicBezTo>
                      <a:pt x="18933" y="2"/>
                      <a:pt x="18937" y="5"/>
                      <a:pt x="18940" y="8"/>
                    </a:cubicBezTo>
                    <a:cubicBezTo>
                      <a:pt x="18937" y="8"/>
                      <a:pt x="18933" y="8"/>
                      <a:pt x="18930" y="8"/>
                    </a:cubicBezTo>
                    <a:cubicBezTo>
                      <a:pt x="18933" y="11"/>
                      <a:pt x="18937" y="14"/>
                      <a:pt x="18940" y="16"/>
                    </a:cubicBezTo>
                    <a:cubicBezTo>
                      <a:pt x="18937" y="16"/>
                      <a:pt x="18933" y="16"/>
                      <a:pt x="18930" y="16"/>
                    </a:cubicBezTo>
                    <a:cubicBezTo>
                      <a:pt x="18933" y="19"/>
                      <a:pt x="18937" y="22"/>
                      <a:pt x="18940" y="25"/>
                    </a:cubicBezTo>
                    <a:cubicBezTo>
                      <a:pt x="18937" y="25"/>
                      <a:pt x="18933" y="25"/>
                      <a:pt x="18930" y="25"/>
                    </a:cubicBezTo>
                    <a:cubicBezTo>
                      <a:pt x="18933" y="27"/>
                      <a:pt x="18937" y="30"/>
                      <a:pt x="18940" y="33"/>
                    </a:cubicBezTo>
                    <a:cubicBezTo>
                      <a:pt x="18937" y="33"/>
                      <a:pt x="18933" y="33"/>
                      <a:pt x="18930" y="33"/>
                    </a:cubicBezTo>
                    <a:cubicBezTo>
                      <a:pt x="18933" y="36"/>
                      <a:pt x="18937" y="39"/>
                      <a:pt x="18940" y="41"/>
                    </a:cubicBezTo>
                    <a:cubicBezTo>
                      <a:pt x="18937" y="41"/>
                      <a:pt x="18933" y="41"/>
                      <a:pt x="18930" y="41"/>
                    </a:cubicBezTo>
                    <a:cubicBezTo>
                      <a:pt x="18933" y="44"/>
                      <a:pt x="18937" y="47"/>
                      <a:pt x="18940" y="50"/>
                    </a:cubicBezTo>
                    <a:cubicBezTo>
                      <a:pt x="18937" y="50"/>
                      <a:pt x="18933" y="50"/>
                      <a:pt x="18930" y="50"/>
                    </a:cubicBezTo>
                    <a:cubicBezTo>
                      <a:pt x="18933" y="52"/>
                      <a:pt x="18937" y="55"/>
                      <a:pt x="18940" y="58"/>
                    </a:cubicBezTo>
                    <a:cubicBezTo>
                      <a:pt x="18937" y="58"/>
                      <a:pt x="18933" y="58"/>
                      <a:pt x="18930" y="58"/>
                    </a:cubicBezTo>
                    <a:cubicBezTo>
                      <a:pt x="18947" y="73"/>
                      <a:pt x="18965" y="88"/>
                      <a:pt x="18982" y="102"/>
                    </a:cubicBezTo>
                    <a:cubicBezTo>
                      <a:pt x="18957" y="102"/>
                      <a:pt x="18932" y="102"/>
                      <a:pt x="18907" y="102"/>
                    </a:cubicBezTo>
                    <a:cubicBezTo>
                      <a:pt x="18906" y="101"/>
                      <a:pt x="18904" y="100"/>
                      <a:pt x="18903" y="99"/>
                    </a:cubicBezTo>
                    <a:cubicBezTo>
                      <a:pt x="18906" y="99"/>
                      <a:pt x="18909" y="99"/>
                      <a:pt x="18913" y="99"/>
                    </a:cubicBezTo>
                    <a:cubicBezTo>
                      <a:pt x="18909" y="96"/>
                      <a:pt x="18906" y="93"/>
                      <a:pt x="18903" y="90"/>
                    </a:cubicBezTo>
                    <a:cubicBezTo>
                      <a:pt x="18906" y="90"/>
                      <a:pt x="18909" y="90"/>
                      <a:pt x="18913" y="90"/>
                    </a:cubicBezTo>
                    <a:cubicBezTo>
                      <a:pt x="18909" y="87"/>
                      <a:pt x="18906" y="85"/>
                      <a:pt x="18903" y="82"/>
                    </a:cubicBezTo>
                    <a:cubicBezTo>
                      <a:pt x="18906" y="82"/>
                      <a:pt x="18909" y="82"/>
                      <a:pt x="18913" y="82"/>
                    </a:cubicBezTo>
                    <a:cubicBezTo>
                      <a:pt x="18881" y="54"/>
                      <a:pt x="18849" y="27"/>
                      <a:pt x="18818" y="0"/>
                    </a:cubicBezTo>
                    <a:cubicBezTo>
                      <a:pt x="18409" y="0"/>
                      <a:pt x="18000" y="0"/>
                      <a:pt x="17590" y="0"/>
                    </a:cubicBezTo>
                    <a:cubicBezTo>
                      <a:pt x="17593" y="2"/>
                      <a:pt x="17596" y="5"/>
                      <a:pt x="17598" y="8"/>
                    </a:cubicBezTo>
                    <a:cubicBezTo>
                      <a:pt x="17596" y="8"/>
                      <a:pt x="17593" y="8"/>
                      <a:pt x="17590" y="8"/>
                    </a:cubicBezTo>
                    <a:cubicBezTo>
                      <a:pt x="17593" y="11"/>
                      <a:pt x="17596" y="14"/>
                      <a:pt x="17598" y="16"/>
                    </a:cubicBezTo>
                    <a:cubicBezTo>
                      <a:pt x="17596" y="16"/>
                      <a:pt x="17593" y="16"/>
                      <a:pt x="17590" y="16"/>
                    </a:cubicBezTo>
                    <a:cubicBezTo>
                      <a:pt x="17593" y="19"/>
                      <a:pt x="17596" y="22"/>
                      <a:pt x="17598" y="25"/>
                    </a:cubicBezTo>
                    <a:cubicBezTo>
                      <a:pt x="17596" y="25"/>
                      <a:pt x="17593" y="25"/>
                      <a:pt x="17590" y="25"/>
                    </a:cubicBezTo>
                    <a:cubicBezTo>
                      <a:pt x="17593" y="27"/>
                      <a:pt x="17596" y="30"/>
                      <a:pt x="17598" y="33"/>
                    </a:cubicBezTo>
                    <a:cubicBezTo>
                      <a:pt x="17596" y="33"/>
                      <a:pt x="17593" y="33"/>
                      <a:pt x="17590" y="33"/>
                    </a:cubicBezTo>
                    <a:cubicBezTo>
                      <a:pt x="17593" y="36"/>
                      <a:pt x="17596" y="39"/>
                      <a:pt x="17598" y="41"/>
                    </a:cubicBezTo>
                    <a:cubicBezTo>
                      <a:pt x="17596" y="41"/>
                      <a:pt x="17593" y="41"/>
                      <a:pt x="17590" y="41"/>
                    </a:cubicBezTo>
                    <a:cubicBezTo>
                      <a:pt x="17593" y="44"/>
                      <a:pt x="17596" y="47"/>
                      <a:pt x="17598" y="50"/>
                    </a:cubicBezTo>
                    <a:cubicBezTo>
                      <a:pt x="17596" y="50"/>
                      <a:pt x="17593" y="50"/>
                      <a:pt x="17590" y="50"/>
                    </a:cubicBezTo>
                    <a:cubicBezTo>
                      <a:pt x="17593" y="52"/>
                      <a:pt x="17596" y="55"/>
                      <a:pt x="17598" y="58"/>
                    </a:cubicBezTo>
                    <a:cubicBezTo>
                      <a:pt x="17596" y="58"/>
                      <a:pt x="17593" y="58"/>
                      <a:pt x="17590" y="58"/>
                    </a:cubicBezTo>
                    <a:cubicBezTo>
                      <a:pt x="17604" y="73"/>
                      <a:pt x="17618" y="88"/>
                      <a:pt x="17633" y="102"/>
                    </a:cubicBezTo>
                    <a:cubicBezTo>
                      <a:pt x="17605" y="102"/>
                      <a:pt x="17578" y="102"/>
                      <a:pt x="17550" y="102"/>
                    </a:cubicBezTo>
                    <a:cubicBezTo>
                      <a:pt x="17549" y="101"/>
                      <a:pt x="17548" y="100"/>
                      <a:pt x="17547" y="99"/>
                    </a:cubicBezTo>
                    <a:cubicBezTo>
                      <a:pt x="17549" y="99"/>
                      <a:pt x="17552" y="99"/>
                      <a:pt x="17555" y="99"/>
                    </a:cubicBezTo>
                    <a:cubicBezTo>
                      <a:pt x="17552" y="96"/>
                      <a:pt x="17549" y="93"/>
                      <a:pt x="17547" y="90"/>
                    </a:cubicBezTo>
                    <a:cubicBezTo>
                      <a:pt x="17549" y="90"/>
                      <a:pt x="17552" y="90"/>
                      <a:pt x="17555" y="90"/>
                    </a:cubicBezTo>
                    <a:cubicBezTo>
                      <a:pt x="17552" y="87"/>
                      <a:pt x="17549" y="85"/>
                      <a:pt x="17547" y="82"/>
                    </a:cubicBezTo>
                    <a:cubicBezTo>
                      <a:pt x="17549" y="82"/>
                      <a:pt x="17552" y="82"/>
                      <a:pt x="17555" y="82"/>
                    </a:cubicBezTo>
                    <a:cubicBezTo>
                      <a:pt x="17529" y="54"/>
                      <a:pt x="17503" y="27"/>
                      <a:pt x="17478" y="0"/>
                    </a:cubicBezTo>
                    <a:cubicBezTo>
                      <a:pt x="17069" y="0"/>
                      <a:pt x="16660" y="0"/>
                      <a:pt x="16251" y="0"/>
                    </a:cubicBezTo>
                    <a:cubicBezTo>
                      <a:pt x="16253" y="2"/>
                      <a:pt x="16255" y="5"/>
                      <a:pt x="16257" y="8"/>
                    </a:cubicBezTo>
                    <a:cubicBezTo>
                      <a:pt x="16255" y="8"/>
                      <a:pt x="16253" y="8"/>
                      <a:pt x="16251" y="8"/>
                    </a:cubicBezTo>
                    <a:cubicBezTo>
                      <a:pt x="16253" y="11"/>
                      <a:pt x="16255" y="14"/>
                      <a:pt x="16257" y="16"/>
                    </a:cubicBezTo>
                    <a:cubicBezTo>
                      <a:pt x="16255" y="16"/>
                      <a:pt x="16253" y="16"/>
                      <a:pt x="16251" y="16"/>
                    </a:cubicBezTo>
                    <a:cubicBezTo>
                      <a:pt x="16253" y="19"/>
                      <a:pt x="16255" y="22"/>
                      <a:pt x="16257" y="25"/>
                    </a:cubicBezTo>
                    <a:cubicBezTo>
                      <a:pt x="16255" y="25"/>
                      <a:pt x="16253" y="25"/>
                      <a:pt x="16251" y="25"/>
                    </a:cubicBezTo>
                    <a:cubicBezTo>
                      <a:pt x="16253" y="27"/>
                      <a:pt x="16255" y="30"/>
                      <a:pt x="16257" y="33"/>
                    </a:cubicBezTo>
                    <a:cubicBezTo>
                      <a:pt x="16255" y="33"/>
                      <a:pt x="16253" y="33"/>
                      <a:pt x="16251" y="33"/>
                    </a:cubicBezTo>
                    <a:cubicBezTo>
                      <a:pt x="16253" y="36"/>
                      <a:pt x="16255" y="39"/>
                      <a:pt x="16257" y="41"/>
                    </a:cubicBezTo>
                    <a:cubicBezTo>
                      <a:pt x="16255" y="41"/>
                      <a:pt x="16253" y="41"/>
                      <a:pt x="16251" y="41"/>
                    </a:cubicBezTo>
                    <a:cubicBezTo>
                      <a:pt x="16253" y="44"/>
                      <a:pt x="16255" y="47"/>
                      <a:pt x="16257" y="50"/>
                    </a:cubicBezTo>
                    <a:cubicBezTo>
                      <a:pt x="16255" y="50"/>
                      <a:pt x="16253" y="50"/>
                      <a:pt x="16251" y="50"/>
                    </a:cubicBezTo>
                    <a:cubicBezTo>
                      <a:pt x="16253" y="52"/>
                      <a:pt x="16255" y="55"/>
                      <a:pt x="16257" y="58"/>
                    </a:cubicBezTo>
                    <a:cubicBezTo>
                      <a:pt x="16255" y="58"/>
                      <a:pt x="16253" y="58"/>
                      <a:pt x="16251" y="58"/>
                    </a:cubicBezTo>
                    <a:cubicBezTo>
                      <a:pt x="16261" y="73"/>
                      <a:pt x="16272" y="88"/>
                      <a:pt x="16283" y="102"/>
                    </a:cubicBezTo>
                    <a:cubicBezTo>
                      <a:pt x="16253" y="102"/>
                      <a:pt x="16223" y="102"/>
                      <a:pt x="16193" y="102"/>
                    </a:cubicBezTo>
                    <a:cubicBezTo>
                      <a:pt x="16192" y="101"/>
                      <a:pt x="16191" y="100"/>
                      <a:pt x="16191" y="99"/>
                    </a:cubicBezTo>
                    <a:cubicBezTo>
                      <a:pt x="16193" y="99"/>
                      <a:pt x="16194" y="99"/>
                      <a:pt x="16196" y="99"/>
                    </a:cubicBezTo>
                    <a:cubicBezTo>
                      <a:pt x="16194" y="96"/>
                      <a:pt x="16193" y="93"/>
                      <a:pt x="16191" y="90"/>
                    </a:cubicBezTo>
                    <a:cubicBezTo>
                      <a:pt x="16193" y="90"/>
                      <a:pt x="16194" y="90"/>
                      <a:pt x="16196" y="90"/>
                    </a:cubicBezTo>
                    <a:cubicBezTo>
                      <a:pt x="16194" y="87"/>
                      <a:pt x="16193" y="85"/>
                      <a:pt x="16191" y="82"/>
                    </a:cubicBezTo>
                    <a:cubicBezTo>
                      <a:pt x="16193" y="82"/>
                      <a:pt x="16194" y="82"/>
                      <a:pt x="16196" y="82"/>
                    </a:cubicBezTo>
                    <a:cubicBezTo>
                      <a:pt x="16177" y="54"/>
                      <a:pt x="16157" y="27"/>
                      <a:pt x="16138" y="0"/>
                    </a:cubicBezTo>
                    <a:cubicBezTo>
                      <a:pt x="15729" y="0"/>
                      <a:pt x="15320" y="0"/>
                      <a:pt x="14911" y="0"/>
                    </a:cubicBezTo>
                    <a:cubicBezTo>
                      <a:pt x="14912" y="2"/>
                      <a:pt x="14913" y="5"/>
                      <a:pt x="14915" y="8"/>
                    </a:cubicBezTo>
                    <a:cubicBezTo>
                      <a:pt x="14913" y="8"/>
                      <a:pt x="14912" y="8"/>
                      <a:pt x="14911" y="8"/>
                    </a:cubicBezTo>
                    <a:cubicBezTo>
                      <a:pt x="14912" y="11"/>
                      <a:pt x="14913" y="14"/>
                      <a:pt x="14915" y="16"/>
                    </a:cubicBezTo>
                    <a:cubicBezTo>
                      <a:pt x="14913" y="16"/>
                      <a:pt x="14912" y="16"/>
                      <a:pt x="14911" y="16"/>
                    </a:cubicBezTo>
                    <a:cubicBezTo>
                      <a:pt x="14912" y="19"/>
                      <a:pt x="14913" y="22"/>
                      <a:pt x="14915" y="25"/>
                    </a:cubicBezTo>
                    <a:cubicBezTo>
                      <a:pt x="14913" y="25"/>
                      <a:pt x="14912" y="25"/>
                      <a:pt x="14911" y="25"/>
                    </a:cubicBezTo>
                    <a:cubicBezTo>
                      <a:pt x="14912" y="27"/>
                      <a:pt x="14913" y="30"/>
                      <a:pt x="14915" y="33"/>
                    </a:cubicBezTo>
                    <a:cubicBezTo>
                      <a:pt x="14913" y="33"/>
                      <a:pt x="14912" y="33"/>
                      <a:pt x="14911" y="33"/>
                    </a:cubicBezTo>
                    <a:cubicBezTo>
                      <a:pt x="14912" y="36"/>
                      <a:pt x="14913" y="39"/>
                      <a:pt x="14915" y="41"/>
                    </a:cubicBezTo>
                    <a:cubicBezTo>
                      <a:pt x="14913" y="41"/>
                      <a:pt x="14912" y="41"/>
                      <a:pt x="14911" y="41"/>
                    </a:cubicBezTo>
                    <a:cubicBezTo>
                      <a:pt x="14912" y="44"/>
                      <a:pt x="14913" y="47"/>
                      <a:pt x="14915" y="50"/>
                    </a:cubicBezTo>
                    <a:cubicBezTo>
                      <a:pt x="14913" y="50"/>
                      <a:pt x="14912" y="50"/>
                      <a:pt x="14911" y="50"/>
                    </a:cubicBezTo>
                    <a:cubicBezTo>
                      <a:pt x="14912" y="52"/>
                      <a:pt x="14913" y="55"/>
                      <a:pt x="14915" y="58"/>
                    </a:cubicBezTo>
                    <a:cubicBezTo>
                      <a:pt x="14913" y="58"/>
                      <a:pt x="14912" y="58"/>
                      <a:pt x="14911" y="58"/>
                    </a:cubicBezTo>
                    <a:cubicBezTo>
                      <a:pt x="14918" y="73"/>
                      <a:pt x="14926" y="88"/>
                      <a:pt x="14933" y="102"/>
                    </a:cubicBezTo>
                    <a:cubicBezTo>
                      <a:pt x="14901" y="102"/>
                      <a:pt x="14869" y="102"/>
                      <a:pt x="14836" y="102"/>
                    </a:cubicBezTo>
                    <a:cubicBezTo>
                      <a:pt x="14835" y="101"/>
                      <a:pt x="14835" y="100"/>
                      <a:pt x="14834" y="99"/>
                    </a:cubicBezTo>
                    <a:cubicBezTo>
                      <a:pt x="14836" y="99"/>
                      <a:pt x="14837" y="99"/>
                      <a:pt x="14838" y="99"/>
                    </a:cubicBezTo>
                    <a:cubicBezTo>
                      <a:pt x="14837" y="96"/>
                      <a:pt x="14836" y="93"/>
                      <a:pt x="14834" y="90"/>
                    </a:cubicBezTo>
                    <a:cubicBezTo>
                      <a:pt x="14836" y="90"/>
                      <a:pt x="14837" y="90"/>
                      <a:pt x="14838" y="90"/>
                    </a:cubicBezTo>
                    <a:cubicBezTo>
                      <a:pt x="14837" y="87"/>
                      <a:pt x="14836" y="85"/>
                      <a:pt x="14834" y="82"/>
                    </a:cubicBezTo>
                    <a:cubicBezTo>
                      <a:pt x="14836" y="82"/>
                      <a:pt x="14837" y="82"/>
                      <a:pt x="14838" y="82"/>
                    </a:cubicBezTo>
                    <a:cubicBezTo>
                      <a:pt x="14825" y="54"/>
                      <a:pt x="14812" y="27"/>
                      <a:pt x="14798" y="0"/>
                    </a:cubicBezTo>
                    <a:cubicBezTo>
                      <a:pt x="14389" y="0"/>
                      <a:pt x="13980" y="0"/>
                      <a:pt x="13571" y="0"/>
                    </a:cubicBezTo>
                    <a:cubicBezTo>
                      <a:pt x="13572" y="2"/>
                      <a:pt x="13572" y="5"/>
                      <a:pt x="13573" y="8"/>
                    </a:cubicBezTo>
                    <a:cubicBezTo>
                      <a:pt x="13572" y="8"/>
                      <a:pt x="13572" y="8"/>
                      <a:pt x="13571" y="8"/>
                    </a:cubicBezTo>
                    <a:cubicBezTo>
                      <a:pt x="13572" y="11"/>
                      <a:pt x="13572" y="14"/>
                      <a:pt x="13573" y="16"/>
                    </a:cubicBezTo>
                    <a:cubicBezTo>
                      <a:pt x="13572" y="16"/>
                      <a:pt x="13572" y="16"/>
                      <a:pt x="13571" y="16"/>
                    </a:cubicBezTo>
                    <a:cubicBezTo>
                      <a:pt x="13572" y="19"/>
                      <a:pt x="13572" y="22"/>
                      <a:pt x="13573" y="25"/>
                    </a:cubicBezTo>
                    <a:cubicBezTo>
                      <a:pt x="13572" y="25"/>
                      <a:pt x="13572" y="25"/>
                      <a:pt x="13571" y="25"/>
                    </a:cubicBezTo>
                    <a:cubicBezTo>
                      <a:pt x="13572" y="27"/>
                      <a:pt x="13572" y="30"/>
                      <a:pt x="13573" y="33"/>
                    </a:cubicBezTo>
                    <a:cubicBezTo>
                      <a:pt x="13572" y="33"/>
                      <a:pt x="13572" y="33"/>
                      <a:pt x="13571" y="33"/>
                    </a:cubicBezTo>
                    <a:cubicBezTo>
                      <a:pt x="13572" y="36"/>
                      <a:pt x="13572" y="39"/>
                      <a:pt x="13573" y="41"/>
                    </a:cubicBezTo>
                    <a:cubicBezTo>
                      <a:pt x="13572" y="41"/>
                      <a:pt x="13572" y="41"/>
                      <a:pt x="13571" y="41"/>
                    </a:cubicBezTo>
                    <a:cubicBezTo>
                      <a:pt x="13572" y="44"/>
                      <a:pt x="13572" y="47"/>
                      <a:pt x="13573" y="50"/>
                    </a:cubicBezTo>
                    <a:cubicBezTo>
                      <a:pt x="13572" y="50"/>
                      <a:pt x="13572" y="50"/>
                      <a:pt x="13571" y="50"/>
                    </a:cubicBezTo>
                    <a:cubicBezTo>
                      <a:pt x="13572" y="52"/>
                      <a:pt x="13572" y="55"/>
                      <a:pt x="13573" y="58"/>
                    </a:cubicBezTo>
                    <a:cubicBezTo>
                      <a:pt x="13572" y="58"/>
                      <a:pt x="13572" y="58"/>
                      <a:pt x="13571" y="58"/>
                    </a:cubicBezTo>
                    <a:cubicBezTo>
                      <a:pt x="13575" y="73"/>
                      <a:pt x="13579" y="88"/>
                      <a:pt x="13584" y="102"/>
                    </a:cubicBezTo>
                    <a:cubicBezTo>
                      <a:pt x="13549" y="102"/>
                      <a:pt x="13514" y="102"/>
                      <a:pt x="13479" y="102"/>
                    </a:cubicBezTo>
                    <a:cubicBezTo>
                      <a:pt x="13479" y="101"/>
                      <a:pt x="13479" y="100"/>
                      <a:pt x="13478" y="99"/>
                    </a:cubicBezTo>
                    <a:cubicBezTo>
                      <a:pt x="13479" y="99"/>
                      <a:pt x="13480" y="99"/>
                      <a:pt x="13481" y="99"/>
                    </a:cubicBezTo>
                    <a:cubicBezTo>
                      <a:pt x="13480" y="96"/>
                      <a:pt x="13479" y="93"/>
                      <a:pt x="13478" y="90"/>
                    </a:cubicBezTo>
                    <a:cubicBezTo>
                      <a:pt x="13479" y="90"/>
                      <a:pt x="13480" y="90"/>
                      <a:pt x="13481" y="90"/>
                    </a:cubicBezTo>
                    <a:cubicBezTo>
                      <a:pt x="13480" y="87"/>
                      <a:pt x="13479" y="85"/>
                      <a:pt x="13478" y="82"/>
                    </a:cubicBezTo>
                    <a:cubicBezTo>
                      <a:pt x="13479" y="82"/>
                      <a:pt x="13480" y="82"/>
                      <a:pt x="13481" y="82"/>
                    </a:cubicBezTo>
                    <a:cubicBezTo>
                      <a:pt x="13473" y="54"/>
                      <a:pt x="13466" y="27"/>
                      <a:pt x="13459" y="0"/>
                    </a:cubicBezTo>
                    <a:cubicBezTo>
                      <a:pt x="13049" y="0"/>
                      <a:pt x="12640" y="0"/>
                      <a:pt x="12231" y="0"/>
                    </a:cubicBezTo>
                    <a:cubicBezTo>
                      <a:pt x="12231" y="2"/>
                      <a:pt x="12231" y="5"/>
                      <a:pt x="12231" y="8"/>
                    </a:cubicBezTo>
                    <a:cubicBezTo>
                      <a:pt x="12231" y="8"/>
                      <a:pt x="12231" y="8"/>
                      <a:pt x="12231" y="8"/>
                    </a:cubicBezTo>
                    <a:cubicBezTo>
                      <a:pt x="12231" y="11"/>
                      <a:pt x="12231" y="14"/>
                      <a:pt x="12231" y="16"/>
                    </a:cubicBezTo>
                    <a:cubicBezTo>
                      <a:pt x="12231" y="16"/>
                      <a:pt x="12231" y="16"/>
                      <a:pt x="12231" y="16"/>
                    </a:cubicBezTo>
                    <a:cubicBezTo>
                      <a:pt x="12231" y="19"/>
                      <a:pt x="12231" y="22"/>
                      <a:pt x="12231" y="25"/>
                    </a:cubicBezTo>
                    <a:cubicBezTo>
                      <a:pt x="12231" y="25"/>
                      <a:pt x="12231" y="25"/>
                      <a:pt x="12231" y="25"/>
                    </a:cubicBezTo>
                    <a:cubicBezTo>
                      <a:pt x="12231" y="27"/>
                      <a:pt x="12231" y="30"/>
                      <a:pt x="12231" y="33"/>
                    </a:cubicBezTo>
                    <a:cubicBezTo>
                      <a:pt x="12231" y="33"/>
                      <a:pt x="12231" y="33"/>
                      <a:pt x="12231" y="33"/>
                    </a:cubicBezTo>
                    <a:cubicBezTo>
                      <a:pt x="12231" y="36"/>
                      <a:pt x="12231" y="39"/>
                      <a:pt x="12231" y="41"/>
                    </a:cubicBezTo>
                    <a:cubicBezTo>
                      <a:pt x="12231" y="41"/>
                      <a:pt x="12231" y="41"/>
                      <a:pt x="12231" y="41"/>
                    </a:cubicBezTo>
                    <a:cubicBezTo>
                      <a:pt x="12231" y="44"/>
                      <a:pt x="12231" y="47"/>
                      <a:pt x="12231" y="50"/>
                    </a:cubicBezTo>
                    <a:cubicBezTo>
                      <a:pt x="12231" y="50"/>
                      <a:pt x="12231" y="50"/>
                      <a:pt x="12231" y="50"/>
                    </a:cubicBezTo>
                    <a:cubicBezTo>
                      <a:pt x="12231" y="52"/>
                      <a:pt x="12231" y="55"/>
                      <a:pt x="12231" y="58"/>
                    </a:cubicBezTo>
                    <a:cubicBezTo>
                      <a:pt x="12231" y="58"/>
                      <a:pt x="12231" y="58"/>
                      <a:pt x="12231" y="58"/>
                    </a:cubicBezTo>
                    <a:cubicBezTo>
                      <a:pt x="12232" y="73"/>
                      <a:pt x="12233" y="88"/>
                      <a:pt x="12234" y="102"/>
                    </a:cubicBezTo>
                    <a:cubicBezTo>
                      <a:pt x="12197" y="102"/>
                      <a:pt x="12159" y="102"/>
                      <a:pt x="12122" y="102"/>
                    </a:cubicBezTo>
                    <a:cubicBezTo>
                      <a:pt x="12122" y="101"/>
                      <a:pt x="12122" y="100"/>
                      <a:pt x="12122" y="99"/>
                    </a:cubicBezTo>
                    <a:cubicBezTo>
                      <a:pt x="12122" y="99"/>
                      <a:pt x="12122" y="99"/>
                      <a:pt x="12122" y="99"/>
                    </a:cubicBezTo>
                    <a:cubicBezTo>
                      <a:pt x="12122" y="96"/>
                      <a:pt x="12122" y="93"/>
                      <a:pt x="12122" y="90"/>
                    </a:cubicBezTo>
                    <a:cubicBezTo>
                      <a:pt x="12122" y="90"/>
                      <a:pt x="12122" y="90"/>
                      <a:pt x="12122" y="90"/>
                    </a:cubicBezTo>
                    <a:cubicBezTo>
                      <a:pt x="12122" y="87"/>
                      <a:pt x="12122" y="85"/>
                      <a:pt x="12122" y="82"/>
                    </a:cubicBezTo>
                    <a:cubicBezTo>
                      <a:pt x="12122" y="82"/>
                      <a:pt x="12122" y="82"/>
                      <a:pt x="12122" y="82"/>
                    </a:cubicBezTo>
                    <a:cubicBezTo>
                      <a:pt x="12121" y="54"/>
                      <a:pt x="12120" y="27"/>
                      <a:pt x="12119" y="0"/>
                    </a:cubicBezTo>
                    <a:cubicBezTo>
                      <a:pt x="11710" y="0"/>
                      <a:pt x="11300" y="0"/>
                      <a:pt x="10891" y="0"/>
                    </a:cubicBezTo>
                    <a:cubicBezTo>
                      <a:pt x="10887" y="27"/>
                      <a:pt x="10883" y="54"/>
                      <a:pt x="10878" y="82"/>
                    </a:cubicBezTo>
                    <a:cubicBezTo>
                      <a:pt x="10879" y="82"/>
                      <a:pt x="10879" y="82"/>
                      <a:pt x="10879" y="82"/>
                    </a:cubicBezTo>
                    <a:cubicBezTo>
                      <a:pt x="10879" y="85"/>
                      <a:pt x="10879" y="87"/>
                      <a:pt x="10878" y="90"/>
                    </a:cubicBezTo>
                    <a:cubicBezTo>
                      <a:pt x="10879" y="90"/>
                      <a:pt x="10879" y="90"/>
                      <a:pt x="10879" y="90"/>
                    </a:cubicBezTo>
                    <a:cubicBezTo>
                      <a:pt x="10879" y="93"/>
                      <a:pt x="10879" y="96"/>
                      <a:pt x="10878" y="99"/>
                    </a:cubicBezTo>
                    <a:cubicBezTo>
                      <a:pt x="10879" y="99"/>
                      <a:pt x="10879" y="99"/>
                      <a:pt x="10879" y="99"/>
                    </a:cubicBezTo>
                    <a:cubicBezTo>
                      <a:pt x="10879" y="100"/>
                      <a:pt x="10879" y="101"/>
                      <a:pt x="10879" y="102"/>
                    </a:cubicBezTo>
                    <a:cubicBezTo>
                      <a:pt x="10843" y="102"/>
                      <a:pt x="10807" y="102"/>
                      <a:pt x="10771" y="102"/>
                    </a:cubicBezTo>
                    <a:cubicBezTo>
                      <a:pt x="10774" y="88"/>
                      <a:pt x="10776" y="73"/>
                      <a:pt x="10779" y="58"/>
                    </a:cubicBezTo>
                    <a:cubicBezTo>
                      <a:pt x="10778" y="58"/>
                      <a:pt x="10778" y="58"/>
                      <a:pt x="10777" y="58"/>
                    </a:cubicBezTo>
                    <a:cubicBezTo>
                      <a:pt x="10778" y="55"/>
                      <a:pt x="10778" y="52"/>
                      <a:pt x="10779" y="50"/>
                    </a:cubicBezTo>
                    <a:cubicBezTo>
                      <a:pt x="10778" y="50"/>
                      <a:pt x="10778" y="50"/>
                      <a:pt x="10777" y="50"/>
                    </a:cubicBezTo>
                    <a:cubicBezTo>
                      <a:pt x="10778" y="47"/>
                      <a:pt x="10778" y="44"/>
                      <a:pt x="10779" y="41"/>
                    </a:cubicBezTo>
                    <a:cubicBezTo>
                      <a:pt x="10778" y="41"/>
                      <a:pt x="10778" y="41"/>
                      <a:pt x="10777" y="41"/>
                    </a:cubicBezTo>
                    <a:cubicBezTo>
                      <a:pt x="10778" y="39"/>
                      <a:pt x="10778" y="36"/>
                      <a:pt x="10779" y="33"/>
                    </a:cubicBezTo>
                    <a:cubicBezTo>
                      <a:pt x="10778" y="33"/>
                      <a:pt x="10778" y="33"/>
                      <a:pt x="10777" y="33"/>
                    </a:cubicBezTo>
                    <a:cubicBezTo>
                      <a:pt x="10778" y="30"/>
                      <a:pt x="10778" y="27"/>
                      <a:pt x="10779" y="25"/>
                    </a:cubicBezTo>
                    <a:cubicBezTo>
                      <a:pt x="10778" y="25"/>
                      <a:pt x="10778" y="25"/>
                      <a:pt x="10777" y="25"/>
                    </a:cubicBezTo>
                    <a:cubicBezTo>
                      <a:pt x="10778" y="22"/>
                      <a:pt x="10778" y="19"/>
                      <a:pt x="10779" y="16"/>
                    </a:cubicBezTo>
                    <a:cubicBezTo>
                      <a:pt x="10778" y="16"/>
                      <a:pt x="10778" y="16"/>
                      <a:pt x="10777" y="16"/>
                    </a:cubicBezTo>
                    <a:cubicBezTo>
                      <a:pt x="10778" y="14"/>
                      <a:pt x="10778" y="11"/>
                      <a:pt x="10779" y="8"/>
                    </a:cubicBezTo>
                    <a:cubicBezTo>
                      <a:pt x="10778" y="8"/>
                      <a:pt x="10778" y="8"/>
                      <a:pt x="10777" y="8"/>
                    </a:cubicBezTo>
                    <a:cubicBezTo>
                      <a:pt x="10778" y="5"/>
                      <a:pt x="10778" y="2"/>
                      <a:pt x="10779" y="0"/>
                    </a:cubicBezTo>
                    <a:cubicBezTo>
                      <a:pt x="10370" y="0"/>
                      <a:pt x="9961" y="0"/>
                      <a:pt x="9552" y="0"/>
                    </a:cubicBezTo>
                    <a:cubicBezTo>
                      <a:pt x="9541" y="27"/>
                      <a:pt x="9531" y="54"/>
                      <a:pt x="9520" y="82"/>
                    </a:cubicBezTo>
                    <a:cubicBezTo>
                      <a:pt x="9521" y="82"/>
                      <a:pt x="9522" y="82"/>
                      <a:pt x="9523" y="82"/>
                    </a:cubicBezTo>
                    <a:cubicBezTo>
                      <a:pt x="9522" y="85"/>
                      <a:pt x="9521" y="87"/>
                      <a:pt x="9520" y="90"/>
                    </a:cubicBezTo>
                    <a:cubicBezTo>
                      <a:pt x="9521" y="90"/>
                      <a:pt x="9522" y="90"/>
                      <a:pt x="9523" y="90"/>
                    </a:cubicBezTo>
                    <a:cubicBezTo>
                      <a:pt x="9522" y="93"/>
                      <a:pt x="9521" y="96"/>
                      <a:pt x="9520" y="99"/>
                    </a:cubicBezTo>
                    <a:cubicBezTo>
                      <a:pt x="9521" y="99"/>
                      <a:pt x="9522" y="99"/>
                      <a:pt x="9523" y="99"/>
                    </a:cubicBezTo>
                    <a:cubicBezTo>
                      <a:pt x="9523" y="100"/>
                      <a:pt x="9522" y="101"/>
                      <a:pt x="9522" y="102"/>
                    </a:cubicBezTo>
                    <a:cubicBezTo>
                      <a:pt x="9488" y="102"/>
                      <a:pt x="9455" y="102"/>
                      <a:pt x="9421" y="102"/>
                    </a:cubicBezTo>
                    <a:cubicBezTo>
                      <a:pt x="9427" y="88"/>
                      <a:pt x="9433" y="73"/>
                      <a:pt x="9439" y="58"/>
                    </a:cubicBezTo>
                    <a:cubicBezTo>
                      <a:pt x="9438" y="58"/>
                      <a:pt x="9437" y="58"/>
                      <a:pt x="9436" y="58"/>
                    </a:cubicBezTo>
                    <a:cubicBezTo>
                      <a:pt x="9437" y="55"/>
                      <a:pt x="9438" y="52"/>
                      <a:pt x="9439" y="50"/>
                    </a:cubicBezTo>
                    <a:cubicBezTo>
                      <a:pt x="9438" y="50"/>
                      <a:pt x="9437" y="50"/>
                      <a:pt x="9436" y="50"/>
                    </a:cubicBezTo>
                    <a:cubicBezTo>
                      <a:pt x="9437" y="47"/>
                      <a:pt x="9438" y="44"/>
                      <a:pt x="9439" y="41"/>
                    </a:cubicBezTo>
                    <a:cubicBezTo>
                      <a:pt x="9438" y="41"/>
                      <a:pt x="9437" y="41"/>
                      <a:pt x="9436" y="41"/>
                    </a:cubicBezTo>
                    <a:cubicBezTo>
                      <a:pt x="9437" y="39"/>
                      <a:pt x="9438" y="36"/>
                      <a:pt x="9439" y="33"/>
                    </a:cubicBezTo>
                    <a:cubicBezTo>
                      <a:pt x="9438" y="33"/>
                      <a:pt x="9437" y="33"/>
                      <a:pt x="9436" y="33"/>
                    </a:cubicBezTo>
                    <a:cubicBezTo>
                      <a:pt x="9437" y="30"/>
                      <a:pt x="9438" y="27"/>
                      <a:pt x="9439" y="25"/>
                    </a:cubicBezTo>
                    <a:cubicBezTo>
                      <a:pt x="9438" y="25"/>
                      <a:pt x="9437" y="25"/>
                      <a:pt x="9436" y="25"/>
                    </a:cubicBezTo>
                    <a:cubicBezTo>
                      <a:pt x="9437" y="22"/>
                      <a:pt x="9438" y="19"/>
                      <a:pt x="9439" y="16"/>
                    </a:cubicBezTo>
                    <a:cubicBezTo>
                      <a:pt x="9438" y="16"/>
                      <a:pt x="9437" y="16"/>
                      <a:pt x="9436" y="16"/>
                    </a:cubicBezTo>
                    <a:cubicBezTo>
                      <a:pt x="9437" y="14"/>
                      <a:pt x="9438" y="11"/>
                      <a:pt x="9439" y="8"/>
                    </a:cubicBezTo>
                    <a:cubicBezTo>
                      <a:pt x="9438" y="8"/>
                      <a:pt x="9437" y="8"/>
                      <a:pt x="9436" y="8"/>
                    </a:cubicBezTo>
                    <a:cubicBezTo>
                      <a:pt x="9437" y="5"/>
                      <a:pt x="9438" y="2"/>
                      <a:pt x="9439" y="0"/>
                    </a:cubicBezTo>
                    <a:cubicBezTo>
                      <a:pt x="9030" y="0"/>
                      <a:pt x="8621" y="0"/>
                      <a:pt x="8212" y="0"/>
                    </a:cubicBezTo>
                    <a:cubicBezTo>
                      <a:pt x="8195" y="27"/>
                      <a:pt x="8179" y="54"/>
                      <a:pt x="8162" y="82"/>
                    </a:cubicBezTo>
                    <a:cubicBezTo>
                      <a:pt x="8164" y="82"/>
                      <a:pt x="8166" y="82"/>
                      <a:pt x="8167" y="82"/>
                    </a:cubicBezTo>
                    <a:cubicBezTo>
                      <a:pt x="8165" y="85"/>
                      <a:pt x="8164" y="87"/>
                      <a:pt x="8162" y="90"/>
                    </a:cubicBezTo>
                    <a:cubicBezTo>
                      <a:pt x="8164" y="90"/>
                      <a:pt x="8166" y="90"/>
                      <a:pt x="8167" y="90"/>
                    </a:cubicBezTo>
                    <a:cubicBezTo>
                      <a:pt x="8165" y="93"/>
                      <a:pt x="8164" y="96"/>
                      <a:pt x="8162" y="99"/>
                    </a:cubicBezTo>
                    <a:cubicBezTo>
                      <a:pt x="8164" y="99"/>
                      <a:pt x="8166" y="99"/>
                      <a:pt x="8167" y="99"/>
                    </a:cubicBezTo>
                    <a:cubicBezTo>
                      <a:pt x="8166" y="100"/>
                      <a:pt x="8166" y="101"/>
                      <a:pt x="8165" y="102"/>
                    </a:cubicBezTo>
                    <a:cubicBezTo>
                      <a:pt x="8134" y="102"/>
                      <a:pt x="8103" y="102"/>
                      <a:pt x="8072" y="102"/>
                    </a:cubicBezTo>
                    <a:cubicBezTo>
                      <a:pt x="8081" y="88"/>
                      <a:pt x="8090" y="73"/>
                      <a:pt x="8099" y="58"/>
                    </a:cubicBezTo>
                    <a:cubicBezTo>
                      <a:pt x="8098" y="58"/>
                      <a:pt x="8096" y="58"/>
                      <a:pt x="8094" y="58"/>
                    </a:cubicBezTo>
                    <a:cubicBezTo>
                      <a:pt x="8096" y="55"/>
                      <a:pt x="8098" y="52"/>
                      <a:pt x="8099" y="50"/>
                    </a:cubicBezTo>
                    <a:cubicBezTo>
                      <a:pt x="8098" y="50"/>
                      <a:pt x="8096" y="50"/>
                      <a:pt x="8094" y="50"/>
                    </a:cubicBezTo>
                    <a:cubicBezTo>
                      <a:pt x="8096" y="47"/>
                      <a:pt x="8098" y="44"/>
                      <a:pt x="8099" y="41"/>
                    </a:cubicBezTo>
                    <a:cubicBezTo>
                      <a:pt x="8098" y="41"/>
                      <a:pt x="8096" y="41"/>
                      <a:pt x="8094" y="41"/>
                    </a:cubicBezTo>
                    <a:cubicBezTo>
                      <a:pt x="8096" y="39"/>
                      <a:pt x="8098" y="36"/>
                      <a:pt x="8099" y="33"/>
                    </a:cubicBezTo>
                    <a:cubicBezTo>
                      <a:pt x="8098" y="33"/>
                      <a:pt x="8096" y="33"/>
                      <a:pt x="8094" y="33"/>
                    </a:cubicBezTo>
                    <a:cubicBezTo>
                      <a:pt x="8096" y="30"/>
                      <a:pt x="8098" y="27"/>
                      <a:pt x="8099" y="25"/>
                    </a:cubicBezTo>
                    <a:cubicBezTo>
                      <a:pt x="8098" y="25"/>
                      <a:pt x="8096" y="25"/>
                      <a:pt x="8094" y="25"/>
                    </a:cubicBezTo>
                    <a:cubicBezTo>
                      <a:pt x="8096" y="22"/>
                      <a:pt x="8098" y="19"/>
                      <a:pt x="8099" y="16"/>
                    </a:cubicBezTo>
                    <a:cubicBezTo>
                      <a:pt x="8098" y="16"/>
                      <a:pt x="8096" y="16"/>
                      <a:pt x="8094" y="16"/>
                    </a:cubicBezTo>
                    <a:cubicBezTo>
                      <a:pt x="8096" y="14"/>
                      <a:pt x="8098" y="11"/>
                      <a:pt x="8099" y="8"/>
                    </a:cubicBezTo>
                    <a:cubicBezTo>
                      <a:pt x="8098" y="8"/>
                      <a:pt x="8096" y="8"/>
                      <a:pt x="8094" y="8"/>
                    </a:cubicBezTo>
                    <a:cubicBezTo>
                      <a:pt x="8096" y="5"/>
                      <a:pt x="8098" y="2"/>
                      <a:pt x="8099" y="0"/>
                    </a:cubicBezTo>
                    <a:cubicBezTo>
                      <a:pt x="7690" y="0"/>
                      <a:pt x="7281" y="0"/>
                      <a:pt x="6872" y="0"/>
                    </a:cubicBezTo>
                    <a:cubicBezTo>
                      <a:pt x="6849" y="27"/>
                      <a:pt x="6827" y="54"/>
                      <a:pt x="6804" y="82"/>
                    </a:cubicBezTo>
                    <a:cubicBezTo>
                      <a:pt x="6806" y="82"/>
                      <a:pt x="6809" y="82"/>
                      <a:pt x="6811" y="82"/>
                    </a:cubicBezTo>
                    <a:cubicBezTo>
                      <a:pt x="6809" y="85"/>
                      <a:pt x="6806" y="87"/>
                      <a:pt x="6804" y="90"/>
                    </a:cubicBezTo>
                    <a:cubicBezTo>
                      <a:pt x="6806" y="90"/>
                      <a:pt x="6809" y="90"/>
                      <a:pt x="6811" y="90"/>
                    </a:cubicBezTo>
                    <a:cubicBezTo>
                      <a:pt x="6809" y="93"/>
                      <a:pt x="6806" y="96"/>
                      <a:pt x="6804" y="99"/>
                    </a:cubicBezTo>
                    <a:cubicBezTo>
                      <a:pt x="6806" y="99"/>
                      <a:pt x="6809" y="99"/>
                      <a:pt x="6811" y="99"/>
                    </a:cubicBezTo>
                    <a:cubicBezTo>
                      <a:pt x="6810" y="100"/>
                      <a:pt x="6809" y="101"/>
                      <a:pt x="6808" y="102"/>
                    </a:cubicBezTo>
                    <a:cubicBezTo>
                      <a:pt x="6779" y="102"/>
                      <a:pt x="6750" y="102"/>
                      <a:pt x="6722" y="102"/>
                    </a:cubicBezTo>
                    <a:cubicBezTo>
                      <a:pt x="6734" y="88"/>
                      <a:pt x="6747" y="73"/>
                      <a:pt x="6759" y="58"/>
                    </a:cubicBezTo>
                    <a:cubicBezTo>
                      <a:pt x="6757" y="58"/>
                      <a:pt x="6754" y="58"/>
                      <a:pt x="6752" y="58"/>
                    </a:cubicBezTo>
                    <a:cubicBezTo>
                      <a:pt x="6754" y="55"/>
                      <a:pt x="6757" y="52"/>
                      <a:pt x="6759" y="50"/>
                    </a:cubicBezTo>
                    <a:cubicBezTo>
                      <a:pt x="6757" y="50"/>
                      <a:pt x="6754" y="50"/>
                      <a:pt x="6752" y="50"/>
                    </a:cubicBezTo>
                    <a:cubicBezTo>
                      <a:pt x="6754" y="47"/>
                      <a:pt x="6757" y="44"/>
                      <a:pt x="6759" y="41"/>
                    </a:cubicBezTo>
                    <a:cubicBezTo>
                      <a:pt x="6757" y="41"/>
                      <a:pt x="6754" y="41"/>
                      <a:pt x="6752" y="41"/>
                    </a:cubicBezTo>
                    <a:cubicBezTo>
                      <a:pt x="6754" y="39"/>
                      <a:pt x="6757" y="36"/>
                      <a:pt x="6759" y="33"/>
                    </a:cubicBezTo>
                    <a:cubicBezTo>
                      <a:pt x="6757" y="33"/>
                      <a:pt x="6754" y="33"/>
                      <a:pt x="6752" y="33"/>
                    </a:cubicBezTo>
                    <a:cubicBezTo>
                      <a:pt x="6754" y="30"/>
                      <a:pt x="6757" y="27"/>
                      <a:pt x="6759" y="25"/>
                    </a:cubicBezTo>
                    <a:cubicBezTo>
                      <a:pt x="6757" y="25"/>
                      <a:pt x="6754" y="25"/>
                      <a:pt x="6752" y="25"/>
                    </a:cubicBezTo>
                    <a:cubicBezTo>
                      <a:pt x="6754" y="22"/>
                      <a:pt x="6757" y="19"/>
                      <a:pt x="6759" y="16"/>
                    </a:cubicBezTo>
                    <a:cubicBezTo>
                      <a:pt x="6757" y="16"/>
                      <a:pt x="6754" y="16"/>
                      <a:pt x="6752" y="16"/>
                    </a:cubicBezTo>
                    <a:cubicBezTo>
                      <a:pt x="6754" y="14"/>
                      <a:pt x="6757" y="11"/>
                      <a:pt x="6759" y="8"/>
                    </a:cubicBezTo>
                    <a:cubicBezTo>
                      <a:pt x="6757" y="8"/>
                      <a:pt x="6754" y="8"/>
                      <a:pt x="6752" y="8"/>
                    </a:cubicBezTo>
                    <a:cubicBezTo>
                      <a:pt x="6754" y="5"/>
                      <a:pt x="6757" y="2"/>
                      <a:pt x="6759" y="0"/>
                    </a:cubicBezTo>
                    <a:cubicBezTo>
                      <a:pt x="6350" y="0"/>
                      <a:pt x="5941" y="0"/>
                      <a:pt x="5532" y="0"/>
                    </a:cubicBezTo>
                    <a:cubicBezTo>
                      <a:pt x="5504" y="27"/>
                      <a:pt x="5475" y="54"/>
                      <a:pt x="5446" y="82"/>
                    </a:cubicBezTo>
                    <a:cubicBezTo>
                      <a:pt x="5449" y="82"/>
                      <a:pt x="5452" y="82"/>
                      <a:pt x="5455" y="82"/>
                    </a:cubicBezTo>
                    <a:cubicBezTo>
                      <a:pt x="5452" y="85"/>
                      <a:pt x="5449" y="87"/>
                      <a:pt x="5446" y="90"/>
                    </a:cubicBezTo>
                    <a:cubicBezTo>
                      <a:pt x="5449" y="90"/>
                      <a:pt x="5452" y="90"/>
                      <a:pt x="5455" y="90"/>
                    </a:cubicBezTo>
                    <a:cubicBezTo>
                      <a:pt x="5452" y="93"/>
                      <a:pt x="5449" y="96"/>
                      <a:pt x="5446" y="99"/>
                    </a:cubicBezTo>
                    <a:cubicBezTo>
                      <a:pt x="5449" y="99"/>
                      <a:pt x="5452" y="99"/>
                      <a:pt x="5455" y="99"/>
                    </a:cubicBezTo>
                    <a:cubicBezTo>
                      <a:pt x="5453" y="100"/>
                      <a:pt x="5452" y="101"/>
                      <a:pt x="5451" y="102"/>
                    </a:cubicBezTo>
                    <a:cubicBezTo>
                      <a:pt x="5425" y="102"/>
                      <a:pt x="5398" y="102"/>
                      <a:pt x="5372" y="102"/>
                    </a:cubicBezTo>
                    <a:cubicBezTo>
                      <a:pt x="5388" y="88"/>
                      <a:pt x="5404" y="73"/>
                      <a:pt x="5420" y="58"/>
                    </a:cubicBezTo>
                    <a:cubicBezTo>
                      <a:pt x="5417" y="58"/>
                      <a:pt x="5414" y="58"/>
                      <a:pt x="5411" y="58"/>
                    </a:cubicBezTo>
                    <a:cubicBezTo>
                      <a:pt x="5414" y="55"/>
                      <a:pt x="5417" y="52"/>
                      <a:pt x="5420" y="50"/>
                    </a:cubicBezTo>
                    <a:cubicBezTo>
                      <a:pt x="5417" y="50"/>
                      <a:pt x="5414" y="50"/>
                      <a:pt x="5411" y="50"/>
                    </a:cubicBezTo>
                    <a:cubicBezTo>
                      <a:pt x="5414" y="47"/>
                      <a:pt x="5417" y="44"/>
                      <a:pt x="5420" y="41"/>
                    </a:cubicBezTo>
                    <a:cubicBezTo>
                      <a:pt x="5417" y="41"/>
                      <a:pt x="5414" y="41"/>
                      <a:pt x="5411" y="41"/>
                    </a:cubicBezTo>
                    <a:cubicBezTo>
                      <a:pt x="5414" y="39"/>
                      <a:pt x="5417" y="36"/>
                      <a:pt x="5420" y="33"/>
                    </a:cubicBezTo>
                    <a:cubicBezTo>
                      <a:pt x="5417" y="33"/>
                      <a:pt x="5414" y="33"/>
                      <a:pt x="5411" y="33"/>
                    </a:cubicBezTo>
                    <a:cubicBezTo>
                      <a:pt x="5414" y="30"/>
                      <a:pt x="5417" y="27"/>
                      <a:pt x="5420" y="25"/>
                    </a:cubicBezTo>
                    <a:cubicBezTo>
                      <a:pt x="5417" y="25"/>
                      <a:pt x="5414" y="25"/>
                      <a:pt x="5411" y="25"/>
                    </a:cubicBezTo>
                    <a:cubicBezTo>
                      <a:pt x="5414" y="22"/>
                      <a:pt x="5417" y="19"/>
                      <a:pt x="5420" y="16"/>
                    </a:cubicBezTo>
                    <a:cubicBezTo>
                      <a:pt x="5417" y="16"/>
                      <a:pt x="5414" y="16"/>
                      <a:pt x="5411" y="16"/>
                    </a:cubicBezTo>
                    <a:cubicBezTo>
                      <a:pt x="5414" y="14"/>
                      <a:pt x="5417" y="11"/>
                      <a:pt x="5420" y="8"/>
                    </a:cubicBezTo>
                    <a:cubicBezTo>
                      <a:pt x="5417" y="8"/>
                      <a:pt x="5414" y="8"/>
                      <a:pt x="5411" y="8"/>
                    </a:cubicBezTo>
                    <a:cubicBezTo>
                      <a:pt x="5414" y="5"/>
                      <a:pt x="5417" y="2"/>
                      <a:pt x="5420" y="0"/>
                    </a:cubicBezTo>
                    <a:cubicBezTo>
                      <a:pt x="5010" y="0"/>
                      <a:pt x="4601" y="0"/>
                      <a:pt x="4192" y="0"/>
                    </a:cubicBezTo>
                    <a:cubicBezTo>
                      <a:pt x="4158" y="27"/>
                      <a:pt x="4123" y="54"/>
                      <a:pt x="4088" y="82"/>
                    </a:cubicBezTo>
                    <a:cubicBezTo>
                      <a:pt x="4091" y="82"/>
                      <a:pt x="4095" y="82"/>
                      <a:pt x="4099" y="82"/>
                    </a:cubicBezTo>
                    <a:cubicBezTo>
                      <a:pt x="4095" y="85"/>
                      <a:pt x="4092" y="87"/>
                      <a:pt x="4088" y="90"/>
                    </a:cubicBezTo>
                    <a:cubicBezTo>
                      <a:pt x="4091" y="90"/>
                      <a:pt x="4095" y="90"/>
                      <a:pt x="4099" y="90"/>
                    </a:cubicBezTo>
                    <a:cubicBezTo>
                      <a:pt x="4095" y="93"/>
                      <a:pt x="4092" y="96"/>
                      <a:pt x="4088" y="99"/>
                    </a:cubicBezTo>
                    <a:cubicBezTo>
                      <a:pt x="4091" y="99"/>
                      <a:pt x="4095" y="99"/>
                      <a:pt x="4099" y="99"/>
                    </a:cubicBezTo>
                    <a:cubicBezTo>
                      <a:pt x="4097" y="100"/>
                      <a:pt x="4095" y="101"/>
                      <a:pt x="4094" y="102"/>
                    </a:cubicBezTo>
                    <a:cubicBezTo>
                      <a:pt x="4065" y="102"/>
                      <a:pt x="4036" y="102"/>
                      <a:pt x="4007" y="102"/>
                    </a:cubicBezTo>
                    <a:cubicBezTo>
                      <a:pt x="4026" y="88"/>
                      <a:pt x="4045" y="73"/>
                      <a:pt x="4064" y="58"/>
                    </a:cubicBezTo>
                    <a:cubicBezTo>
                      <a:pt x="4061" y="58"/>
                      <a:pt x="4057" y="58"/>
                      <a:pt x="4053" y="58"/>
                    </a:cubicBezTo>
                    <a:cubicBezTo>
                      <a:pt x="4057" y="55"/>
                      <a:pt x="4061" y="52"/>
                      <a:pt x="4064" y="50"/>
                    </a:cubicBezTo>
                    <a:cubicBezTo>
                      <a:pt x="4061" y="50"/>
                      <a:pt x="4057" y="50"/>
                      <a:pt x="4053" y="50"/>
                    </a:cubicBezTo>
                    <a:cubicBezTo>
                      <a:pt x="4057" y="47"/>
                      <a:pt x="4061" y="44"/>
                      <a:pt x="4064" y="41"/>
                    </a:cubicBezTo>
                    <a:cubicBezTo>
                      <a:pt x="4061" y="41"/>
                      <a:pt x="4057" y="41"/>
                      <a:pt x="4053" y="41"/>
                    </a:cubicBezTo>
                    <a:cubicBezTo>
                      <a:pt x="4057" y="39"/>
                      <a:pt x="4061" y="36"/>
                      <a:pt x="4064" y="33"/>
                    </a:cubicBezTo>
                    <a:cubicBezTo>
                      <a:pt x="4061" y="33"/>
                      <a:pt x="4057" y="33"/>
                      <a:pt x="4053" y="33"/>
                    </a:cubicBezTo>
                    <a:cubicBezTo>
                      <a:pt x="4057" y="30"/>
                      <a:pt x="4061" y="27"/>
                      <a:pt x="4064" y="25"/>
                    </a:cubicBezTo>
                    <a:cubicBezTo>
                      <a:pt x="4061" y="25"/>
                      <a:pt x="4057" y="25"/>
                      <a:pt x="4053" y="25"/>
                    </a:cubicBezTo>
                    <a:cubicBezTo>
                      <a:pt x="4057" y="22"/>
                      <a:pt x="4061" y="19"/>
                      <a:pt x="4064" y="16"/>
                    </a:cubicBezTo>
                    <a:cubicBezTo>
                      <a:pt x="4061" y="16"/>
                      <a:pt x="4057" y="16"/>
                      <a:pt x="4053" y="16"/>
                    </a:cubicBezTo>
                    <a:cubicBezTo>
                      <a:pt x="4057" y="14"/>
                      <a:pt x="4061" y="11"/>
                      <a:pt x="4064" y="8"/>
                    </a:cubicBezTo>
                    <a:cubicBezTo>
                      <a:pt x="4061" y="8"/>
                      <a:pt x="4057" y="8"/>
                      <a:pt x="4053" y="8"/>
                    </a:cubicBezTo>
                    <a:cubicBezTo>
                      <a:pt x="4057" y="5"/>
                      <a:pt x="4061" y="2"/>
                      <a:pt x="4064" y="0"/>
                    </a:cubicBezTo>
                    <a:cubicBezTo>
                      <a:pt x="3445" y="0"/>
                      <a:pt x="2825" y="0"/>
                      <a:pt x="2205" y="0"/>
                    </a:cubicBezTo>
                    <a:cubicBezTo>
                      <a:pt x="2162" y="27"/>
                      <a:pt x="2118" y="54"/>
                      <a:pt x="2074" y="82"/>
                    </a:cubicBezTo>
                    <a:cubicBezTo>
                      <a:pt x="2078" y="82"/>
                      <a:pt x="2083" y="82"/>
                      <a:pt x="2087" y="82"/>
                    </a:cubicBezTo>
                    <a:cubicBezTo>
                      <a:pt x="2083" y="85"/>
                      <a:pt x="2079" y="87"/>
                      <a:pt x="2074" y="90"/>
                    </a:cubicBezTo>
                    <a:cubicBezTo>
                      <a:pt x="2078" y="90"/>
                      <a:pt x="2083" y="90"/>
                      <a:pt x="2087" y="90"/>
                    </a:cubicBezTo>
                    <a:cubicBezTo>
                      <a:pt x="2083" y="93"/>
                      <a:pt x="2079" y="96"/>
                      <a:pt x="2074" y="99"/>
                    </a:cubicBezTo>
                    <a:cubicBezTo>
                      <a:pt x="2078" y="99"/>
                      <a:pt x="2083" y="99"/>
                      <a:pt x="2087" y="99"/>
                    </a:cubicBezTo>
                    <a:cubicBezTo>
                      <a:pt x="2085" y="100"/>
                      <a:pt x="2083" y="101"/>
                      <a:pt x="2081" y="102"/>
                    </a:cubicBezTo>
                    <a:cubicBezTo>
                      <a:pt x="2068" y="102"/>
                      <a:pt x="2055" y="102"/>
                      <a:pt x="2041" y="102"/>
                    </a:cubicBezTo>
                    <a:cubicBezTo>
                      <a:pt x="1936" y="168"/>
                      <a:pt x="1829" y="236"/>
                      <a:pt x="1719" y="304"/>
                    </a:cubicBezTo>
                    <a:cubicBezTo>
                      <a:pt x="1723" y="304"/>
                      <a:pt x="1728" y="304"/>
                      <a:pt x="1732" y="304"/>
                    </a:cubicBezTo>
                    <a:cubicBezTo>
                      <a:pt x="1728" y="307"/>
                      <a:pt x="1723" y="310"/>
                      <a:pt x="1719" y="313"/>
                    </a:cubicBezTo>
                    <a:cubicBezTo>
                      <a:pt x="1723" y="313"/>
                      <a:pt x="1728" y="313"/>
                      <a:pt x="1732" y="313"/>
                    </a:cubicBezTo>
                    <a:cubicBezTo>
                      <a:pt x="1728" y="316"/>
                      <a:pt x="1723" y="318"/>
                      <a:pt x="1719" y="321"/>
                    </a:cubicBezTo>
                    <a:cubicBezTo>
                      <a:pt x="1723" y="321"/>
                      <a:pt x="1728" y="321"/>
                      <a:pt x="1732" y="321"/>
                    </a:cubicBezTo>
                    <a:cubicBezTo>
                      <a:pt x="1729" y="323"/>
                      <a:pt x="1725" y="325"/>
                      <a:pt x="1722" y="327"/>
                    </a:cubicBezTo>
                    <a:cubicBezTo>
                      <a:pt x="1709" y="327"/>
                      <a:pt x="1695" y="327"/>
                      <a:pt x="1682" y="327"/>
                    </a:cubicBezTo>
                    <a:cubicBezTo>
                      <a:pt x="1569" y="398"/>
                      <a:pt x="1453" y="471"/>
                      <a:pt x="1335" y="545"/>
                    </a:cubicBezTo>
                    <a:cubicBezTo>
                      <a:pt x="1339" y="545"/>
                      <a:pt x="1344" y="545"/>
                      <a:pt x="1348" y="545"/>
                    </a:cubicBezTo>
                    <a:cubicBezTo>
                      <a:pt x="1344" y="548"/>
                      <a:pt x="1339" y="551"/>
                      <a:pt x="1335" y="554"/>
                    </a:cubicBezTo>
                    <a:cubicBezTo>
                      <a:pt x="1339" y="554"/>
                      <a:pt x="1344" y="554"/>
                      <a:pt x="1348" y="554"/>
                    </a:cubicBezTo>
                    <a:cubicBezTo>
                      <a:pt x="1344" y="556"/>
                      <a:pt x="1339" y="559"/>
                      <a:pt x="1335" y="562"/>
                    </a:cubicBezTo>
                    <a:cubicBezTo>
                      <a:pt x="1339" y="562"/>
                      <a:pt x="1344" y="562"/>
                      <a:pt x="1348" y="562"/>
                    </a:cubicBezTo>
                    <a:cubicBezTo>
                      <a:pt x="1345" y="564"/>
                      <a:pt x="1342" y="566"/>
                      <a:pt x="1338" y="568"/>
                    </a:cubicBezTo>
                    <a:cubicBezTo>
                      <a:pt x="1325" y="568"/>
                      <a:pt x="1312" y="568"/>
                      <a:pt x="1299" y="568"/>
                    </a:cubicBezTo>
                    <a:cubicBezTo>
                      <a:pt x="1177" y="644"/>
                      <a:pt x="1052" y="723"/>
                      <a:pt x="924" y="803"/>
                    </a:cubicBezTo>
                    <a:cubicBezTo>
                      <a:pt x="929" y="803"/>
                      <a:pt x="933" y="803"/>
                      <a:pt x="938" y="803"/>
                    </a:cubicBezTo>
                    <a:cubicBezTo>
                      <a:pt x="933" y="805"/>
                      <a:pt x="929" y="808"/>
                      <a:pt x="924" y="811"/>
                    </a:cubicBezTo>
                    <a:cubicBezTo>
                      <a:pt x="929" y="811"/>
                      <a:pt x="933" y="811"/>
                      <a:pt x="938" y="811"/>
                    </a:cubicBezTo>
                    <a:cubicBezTo>
                      <a:pt x="933" y="814"/>
                      <a:pt x="929" y="816"/>
                      <a:pt x="924" y="819"/>
                    </a:cubicBezTo>
                    <a:cubicBezTo>
                      <a:pt x="929" y="819"/>
                      <a:pt x="933" y="819"/>
                      <a:pt x="938" y="819"/>
                    </a:cubicBezTo>
                    <a:cubicBezTo>
                      <a:pt x="934" y="821"/>
                      <a:pt x="931" y="823"/>
                      <a:pt x="928" y="825"/>
                    </a:cubicBezTo>
                    <a:cubicBezTo>
                      <a:pt x="915" y="825"/>
                      <a:pt x="902" y="825"/>
                      <a:pt x="888" y="825"/>
                    </a:cubicBezTo>
                    <a:cubicBezTo>
                      <a:pt x="757" y="908"/>
                      <a:pt x="622" y="992"/>
                      <a:pt x="484" y="1079"/>
                    </a:cubicBezTo>
                    <a:cubicBezTo>
                      <a:pt x="488" y="1079"/>
                      <a:pt x="492" y="1079"/>
                      <a:pt x="497" y="1079"/>
                    </a:cubicBezTo>
                    <a:cubicBezTo>
                      <a:pt x="492" y="1081"/>
                      <a:pt x="488" y="1084"/>
                      <a:pt x="484" y="1087"/>
                    </a:cubicBezTo>
                    <a:cubicBezTo>
                      <a:pt x="488" y="1087"/>
                      <a:pt x="492" y="1087"/>
                      <a:pt x="497" y="1087"/>
                    </a:cubicBezTo>
                    <a:cubicBezTo>
                      <a:pt x="492" y="1090"/>
                      <a:pt x="488" y="1092"/>
                      <a:pt x="484" y="1095"/>
                    </a:cubicBezTo>
                    <a:cubicBezTo>
                      <a:pt x="488" y="1095"/>
                      <a:pt x="492" y="1095"/>
                      <a:pt x="497" y="1095"/>
                    </a:cubicBezTo>
                    <a:cubicBezTo>
                      <a:pt x="492" y="1098"/>
                      <a:pt x="488" y="1101"/>
                      <a:pt x="484" y="1104"/>
                    </a:cubicBezTo>
                    <a:cubicBezTo>
                      <a:pt x="488" y="1104"/>
                      <a:pt x="492" y="1104"/>
                      <a:pt x="497" y="1104"/>
                    </a:cubicBezTo>
                    <a:cubicBezTo>
                      <a:pt x="495" y="1105"/>
                      <a:pt x="494" y="1106"/>
                      <a:pt x="492" y="1107"/>
                    </a:cubicBezTo>
                    <a:cubicBezTo>
                      <a:pt x="474" y="1107"/>
                      <a:pt x="457" y="1107"/>
                      <a:pt x="439" y="1107"/>
                    </a:cubicBezTo>
                    <a:cubicBezTo>
                      <a:pt x="296" y="1196"/>
                      <a:pt x="150" y="1288"/>
                      <a:pt x="0" y="1382"/>
                    </a:cubicBezTo>
                    <a:cubicBezTo>
                      <a:pt x="4" y="1382"/>
                      <a:pt x="9" y="1382"/>
                      <a:pt x="13" y="1382"/>
                    </a:cubicBezTo>
                    <a:cubicBezTo>
                      <a:pt x="8" y="1385"/>
                      <a:pt x="4" y="1387"/>
                      <a:pt x="0" y="1390"/>
                    </a:cubicBezTo>
                    <a:cubicBezTo>
                      <a:pt x="4" y="1390"/>
                      <a:pt x="9" y="1390"/>
                      <a:pt x="13" y="1390"/>
                    </a:cubicBezTo>
                    <a:cubicBezTo>
                      <a:pt x="8" y="1393"/>
                      <a:pt x="4" y="1396"/>
                      <a:pt x="0" y="1399"/>
                    </a:cubicBezTo>
                    <a:cubicBezTo>
                      <a:pt x="4" y="1399"/>
                      <a:pt x="9" y="1399"/>
                      <a:pt x="13" y="1399"/>
                    </a:cubicBezTo>
                    <a:cubicBezTo>
                      <a:pt x="8" y="1402"/>
                      <a:pt x="4" y="1404"/>
                      <a:pt x="0" y="1407"/>
                    </a:cubicBezTo>
                    <a:cubicBezTo>
                      <a:pt x="4" y="1407"/>
                      <a:pt x="9" y="1407"/>
                      <a:pt x="13" y="1407"/>
                    </a:cubicBezTo>
                    <a:cubicBezTo>
                      <a:pt x="8" y="1410"/>
                      <a:pt x="4" y="1413"/>
                      <a:pt x="0" y="1415"/>
                    </a:cubicBezTo>
                    <a:cubicBezTo>
                      <a:pt x="4" y="1415"/>
                      <a:pt x="9" y="1415"/>
                      <a:pt x="13" y="1415"/>
                    </a:cubicBezTo>
                    <a:cubicBezTo>
                      <a:pt x="8" y="1418"/>
                      <a:pt x="4" y="1421"/>
                      <a:pt x="0" y="1424"/>
                    </a:cubicBezTo>
                    <a:cubicBezTo>
                      <a:pt x="4" y="1424"/>
                      <a:pt x="9" y="1424"/>
                      <a:pt x="13" y="1424"/>
                    </a:cubicBezTo>
                    <a:cubicBezTo>
                      <a:pt x="8" y="1427"/>
                      <a:pt x="4" y="1429"/>
                      <a:pt x="0" y="1432"/>
                    </a:cubicBezTo>
                    <a:cubicBezTo>
                      <a:pt x="4" y="1432"/>
                      <a:pt x="9" y="1432"/>
                      <a:pt x="13" y="1432"/>
                    </a:cubicBezTo>
                    <a:cubicBezTo>
                      <a:pt x="8" y="1435"/>
                      <a:pt x="4" y="1438"/>
                      <a:pt x="0" y="1440"/>
                    </a:cubicBezTo>
                    <a:cubicBezTo>
                      <a:pt x="492" y="1440"/>
                      <a:pt x="984" y="1440"/>
                      <a:pt x="1477" y="1440"/>
                    </a:cubicBezTo>
                    <a:cubicBezTo>
                      <a:pt x="1608" y="1346"/>
                      <a:pt x="1736" y="1255"/>
                      <a:pt x="1861" y="1165"/>
                    </a:cubicBezTo>
                    <a:cubicBezTo>
                      <a:pt x="1857" y="1165"/>
                      <a:pt x="1853" y="1165"/>
                      <a:pt x="1850" y="1165"/>
                    </a:cubicBezTo>
                    <a:cubicBezTo>
                      <a:pt x="1853" y="1163"/>
                      <a:pt x="1857" y="1159"/>
                      <a:pt x="1861" y="1157"/>
                    </a:cubicBezTo>
                    <a:cubicBezTo>
                      <a:pt x="1857" y="1157"/>
                      <a:pt x="1853" y="1157"/>
                      <a:pt x="1850" y="1157"/>
                    </a:cubicBezTo>
                    <a:cubicBezTo>
                      <a:pt x="1853" y="1154"/>
                      <a:pt x="1857" y="1151"/>
                      <a:pt x="1861" y="1149"/>
                    </a:cubicBezTo>
                    <a:cubicBezTo>
                      <a:pt x="1857" y="1149"/>
                      <a:pt x="1853" y="1149"/>
                      <a:pt x="1850" y="1149"/>
                    </a:cubicBezTo>
                    <a:cubicBezTo>
                      <a:pt x="1853" y="1146"/>
                      <a:pt x="1857" y="1143"/>
                      <a:pt x="1861" y="1140"/>
                    </a:cubicBezTo>
                    <a:cubicBezTo>
                      <a:pt x="1857" y="1140"/>
                      <a:pt x="1853" y="1140"/>
                      <a:pt x="1850" y="1140"/>
                    </a:cubicBezTo>
                    <a:cubicBezTo>
                      <a:pt x="1851" y="1139"/>
                      <a:pt x="1852" y="1138"/>
                      <a:pt x="1854" y="1137"/>
                    </a:cubicBezTo>
                    <a:cubicBezTo>
                      <a:pt x="1896" y="1137"/>
                      <a:pt x="1938" y="1137"/>
                      <a:pt x="1981" y="1137"/>
                    </a:cubicBezTo>
                    <a:cubicBezTo>
                      <a:pt x="1871" y="1217"/>
                      <a:pt x="1759" y="1298"/>
                      <a:pt x="1644" y="1382"/>
                    </a:cubicBezTo>
                    <a:cubicBezTo>
                      <a:pt x="1648" y="1382"/>
                      <a:pt x="1652" y="1382"/>
                      <a:pt x="1656" y="1382"/>
                    </a:cubicBezTo>
                    <a:cubicBezTo>
                      <a:pt x="1652" y="1385"/>
                      <a:pt x="1648" y="1387"/>
                      <a:pt x="1644" y="1390"/>
                    </a:cubicBezTo>
                    <a:cubicBezTo>
                      <a:pt x="1648" y="1390"/>
                      <a:pt x="1652" y="1390"/>
                      <a:pt x="1656" y="1390"/>
                    </a:cubicBezTo>
                    <a:cubicBezTo>
                      <a:pt x="1652" y="1393"/>
                      <a:pt x="1648" y="1396"/>
                      <a:pt x="1644" y="1399"/>
                    </a:cubicBezTo>
                    <a:cubicBezTo>
                      <a:pt x="1648" y="1399"/>
                      <a:pt x="1652" y="1399"/>
                      <a:pt x="1656" y="1399"/>
                    </a:cubicBezTo>
                    <a:cubicBezTo>
                      <a:pt x="1652" y="1402"/>
                      <a:pt x="1648" y="1404"/>
                      <a:pt x="1644" y="1407"/>
                    </a:cubicBezTo>
                    <a:cubicBezTo>
                      <a:pt x="1648" y="1407"/>
                      <a:pt x="1652" y="1407"/>
                      <a:pt x="1656" y="1407"/>
                    </a:cubicBezTo>
                    <a:cubicBezTo>
                      <a:pt x="1652" y="1410"/>
                      <a:pt x="1648" y="1413"/>
                      <a:pt x="1644" y="1415"/>
                    </a:cubicBezTo>
                    <a:cubicBezTo>
                      <a:pt x="1648" y="1415"/>
                      <a:pt x="1652" y="1415"/>
                      <a:pt x="1656" y="1415"/>
                    </a:cubicBezTo>
                    <a:cubicBezTo>
                      <a:pt x="1652" y="1418"/>
                      <a:pt x="1648" y="1421"/>
                      <a:pt x="1644" y="1424"/>
                    </a:cubicBezTo>
                    <a:cubicBezTo>
                      <a:pt x="1648" y="1424"/>
                      <a:pt x="1652" y="1424"/>
                      <a:pt x="1656" y="1424"/>
                    </a:cubicBezTo>
                    <a:cubicBezTo>
                      <a:pt x="1652" y="1427"/>
                      <a:pt x="1648" y="1429"/>
                      <a:pt x="1644" y="1432"/>
                    </a:cubicBezTo>
                    <a:cubicBezTo>
                      <a:pt x="1648" y="1432"/>
                      <a:pt x="1652" y="1432"/>
                      <a:pt x="1656" y="1432"/>
                    </a:cubicBezTo>
                    <a:cubicBezTo>
                      <a:pt x="1652" y="1435"/>
                      <a:pt x="1648" y="1438"/>
                      <a:pt x="1644" y="1440"/>
                    </a:cubicBezTo>
                    <a:cubicBezTo>
                      <a:pt x="2137" y="1440"/>
                      <a:pt x="2629" y="1440"/>
                      <a:pt x="3121" y="1440"/>
                    </a:cubicBezTo>
                    <a:cubicBezTo>
                      <a:pt x="3232" y="1346"/>
                      <a:pt x="3340" y="1255"/>
                      <a:pt x="3445" y="1165"/>
                    </a:cubicBezTo>
                    <a:cubicBezTo>
                      <a:pt x="3441" y="1165"/>
                      <a:pt x="3438" y="1165"/>
                      <a:pt x="3435" y="1165"/>
                    </a:cubicBezTo>
                    <a:cubicBezTo>
                      <a:pt x="3438" y="1163"/>
                      <a:pt x="3442" y="1159"/>
                      <a:pt x="3445" y="1157"/>
                    </a:cubicBezTo>
                    <a:cubicBezTo>
                      <a:pt x="3441" y="1157"/>
                      <a:pt x="3438" y="1157"/>
                      <a:pt x="3435" y="1157"/>
                    </a:cubicBezTo>
                    <a:cubicBezTo>
                      <a:pt x="3438" y="1154"/>
                      <a:pt x="3442" y="1151"/>
                      <a:pt x="3445" y="1149"/>
                    </a:cubicBezTo>
                    <a:cubicBezTo>
                      <a:pt x="3441" y="1149"/>
                      <a:pt x="3438" y="1149"/>
                      <a:pt x="3435" y="1149"/>
                    </a:cubicBezTo>
                    <a:cubicBezTo>
                      <a:pt x="3438" y="1146"/>
                      <a:pt x="3442" y="1143"/>
                      <a:pt x="3445" y="1140"/>
                    </a:cubicBezTo>
                    <a:cubicBezTo>
                      <a:pt x="3441" y="1140"/>
                      <a:pt x="3438" y="1140"/>
                      <a:pt x="3435" y="1140"/>
                    </a:cubicBezTo>
                    <a:cubicBezTo>
                      <a:pt x="3436" y="1139"/>
                      <a:pt x="3437" y="1138"/>
                      <a:pt x="3439" y="1137"/>
                    </a:cubicBezTo>
                    <a:cubicBezTo>
                      <a:pt x="3483" y="1137"/>
                      <a:pt x="3527" y="1137"/>
                      <a:pt x="3571" y="1137"/>
                    </a:cubicBezTo>
                    <a:cubicBezTo>
                      <a:pt x="3479" y="1217"/>
                      <a:pt x="3385" y="1298"/>
                      <a:pt x="3289" y="1382"/>
                    </a:cubicBezTo>
                    <a:cubicBezTo>
                      <a:pt x="3292" y="1382"/>
                      <a:pt x="3295" y="1382"/>
                      <a:pt x="3298" y="1382"/>
                    </a:cubicBezTo>
                    <a:cubicBezTo>
                      <a:pt x="3295" y="1385"/>
                      <a:pt x="3292" y="1387"/>
                      <a:pt x="3289" y="1390"/>
                    </a:cubicBezTo>
                    <a:cubicBezTo>
                      <a:pt x="3292" y="1390"/>
                      <a:pt x="3295" y="1390"/>
                      <a:pt x="3298" y="1390"/>
                    </a:cubicBezTo>
                    <a:cubicBezTo>
                      <a:pt x="3295" y="1393"/>
                      <a:pt x="3292" y="1396"/>
                      <a:pt x="3289" y="1399"/>
                    </a:cubicBezTo>
                    <a:cubicBezTo>
                      <a:pt x="3292" y="1399"/>
                      <a:pt x="3295" y="1399"/>
                      <a:pt x="3298" y="1399"/>
                    </a:cubicBezTo>
                    <a:cubicBezTo>
                      <a:pt x="3295" y="1402"/>
                      <a:pt x="3292" y="1404"/>
                      <a:pt x="3289" y="1407"/>
                    </a:cubicBezTo>
                    <a:cubicBezTo>
                      <a:pt x="3292" y="1407"/>
                      <a:pt x="3295" y="1407"/>
                      <a:pt x="3298" y="1407"/>
                    </a:cubicBezTo>
                    <a:cubicBezTo>
                      <a:pt x="3295" y="1410"/>
                      <a:pt x="3292" y="1413"/>
                      <a:pt x="3289" y="1415"/>
                    </a:cubicBezTo>
                    <a:cubicBezTo>
                      <a:pt x="3292" y="1415"/>
                      <a:pt x="3295" y="1415"/>
                      <a:pt x="3298" y="1415"/>
                    </a:cubicBezTo>
                    <a:cubicBezTo>
                      <a:pt x="3295" y="1418"/>
                      <a:pt x="3292" y="1421"/>
                      <a:pt x="3289" y="1424"/>
                    </a:cubicBezTo>
                    <a:cubicBezTo>
                      <a:pt x="3292" y="1424"/>
                      <a:pt x="3295" y="1424"/>
                      <a:pt x="3298" y="1424"/>
                    </a:cubicBezTo>
                    <a:cubicBezTo>
                      <a:pt x="3295" y="1427"/>
                      <a:pt x="3292" y="1429"/>
                      <a:pt x="3289" y="1432"/>
                    </a:cubicBezTo>
                    <a:cubicBezTo>
                      <a:pt x="3292" y="1432"/>
                      <a:pt x="3295" y="1432"/>
                      <a:pt x="3298" y="1432"/>
                    </a:cubicBezTo>
                    <a:cubicBezTo>
                      <a:pt x="3295" y="1435"/>
                      <a:pt x="3292" y="1438"/>
                      <a:pt x="3289" y="1440"/>
                    </a:cubicBezTo>
                    <a:cubicBezTo>
                      <a:pt x="3781" y="1440"/>
                      <a:pt x="4274" y="1440"/>
                      <a:pt x="4766" y="1440"/>
                    </a:cubicBezTo>
                    <a:cubicBezTo>
                      <a:pt x="4856" y="1347"/>
                      <a:pt x="4943" y="1255"/>
                      <a:pt x="5028" y="1165"/>
                    </a:cubicBezTo>
                    <a:cubicBezTo>
                      <a:pt x="5026" y="1165"/>
                      <a:pt x="5023" y="1165"/>
                      <a:pt x="5020" y="1165"/>
                    </a:cubicBezTo>
                    <a:cubicBezTo>
                      <a:pt x="5023" y="1163"/>
                      <a:pt x="5026" y="1159"/>
                      <a:pt x="5028" y="1157"/>
                    </a:cubicBezTo>
                    <a:cubicBezTo>
                      <a:pt x="5026" y="1157"/>
                      <a:pt x="5023" y="1157"/>
                      <a:pt x="5020" y="1157"/>
                    </a:cubicBezTo>
                    <a:cubicBezTo>
                      <a:pt x="5023" y="1154"/>
                      <a:pt x="5026" y="1151"/>
                      <a:pt x="5028" y="1149"/>
                    </a:cubicBezTo>
                    <a:cubicBezTo>
                      <a:pt x="5026" y="1149"/>
                      <a:pt x="5023" y="1149"/>
                      <a:pt x="5020" y="1149"/>
                    </a:cubicBezTo>
                    <a:cubicBezTo>
                      <a:pt x="5023" y="1146"/>
                      <a:pt x="5026" y="1143"/>
                      <a:pt x="5028" y="1140"/>
                    </a:cubicBezTo>
                    <a:cubicBezTo>
                      <a:pt x="5026" y="1140"/>
                      <a:pt x="5023" y="1140"/>
                      <a:pt x="5020" y="1140"/>
                    </a:cubicBezTo>
                    <a:cubicBezTo>
                      <a:pt x="5021" y="1139"/>
                      <a:pt x="5022" y="1138"/>
                      <a:pt x="5023" y="1137"/>
                    </a:cubicBezTo>
                    <a:cubicBezTo>
                      <a:pt x="5069" y="1137"/>
                      <a:pt x="5115" y="1137"/>
                      <a:pt x="5161" y="1137"/>
                    </a:cubicBezTo>
                    <a:cubicBezTo>
                      <a:pt x="5087" y="1217"/>
                      <a:pt x="5011" y="1298"/>
                      <a:pt x="4933" y="1382"/>
                    </a:cubicBezTo>
                    <a:cubicBezTo>
                      <a:pt x="4936" y="1382"/>
                      <a:pt x="4938" y="1382"/>
                      <a:pt x="4941" y="1382"/>
                    </a:cubicBezTo>
                    <a:cubicBezTo>
                      <a:pt x="4938" y="1385"/>
                      <a:pt x="4936" y="1387"/>
                      <a:pt x="4933" y="1390"/>
                    </a:cubicBezTo>
                    <a:cubicBezTo>
                      <a:pt x="4936" y="1390"/>
                      <a:pt x="4938" y="1390"/>
                      <a:pt x="4941" y="1390"/>
                    </a:cubicBezTo>
                    <a:cubicBezTo>
                      <a:pt x="4938" y="1393"/>
                      <a:pt x="4936" y="1396"/>
                      <a:pt x="4933" y="1399"/>
                    </a:cubicBezTo>
                    <a:cubicBezTo>
                      <a:pt x="4936" y="1399"/>
                      <a:pt x="4938" y="1399"/>
                      <a:pt x="4941" y="1399"/>
                    </a:cubicBezTo>
                    <a:cubicBezTo>
                      <a:pt x="4938" y="1402"/>
                      <a:pt x="4936" y="1404"/>
                      <a:pt x="4933" y="1407"/>
                    </a:cubicBezTo>
                    <a:cubicBezTo>
                      <a:pt x="4936" y="1407"/>
                      <a:pt x="4938" y="1407"/>
                      <a:pt x="4941" y="1407"/>
                    </a:cubicBezTo>
                    <a:cubicBezTo>
                      <a:pt x="4938" y="1410"/>
                      <a:pt x="4936" y="1413"/>
                      <a:pt x="4933" y="1415"/>
                    </a:cubicBezTo>
                    <a:cubicBezTo>
                      <a:pt x="4936" y="1415"/>
                      <a:pt x="4938" y="1415"/>
                      <a:pt x="4941" y="1415"/>
                    </a:cubicBezTo>
                    <a:cubicBezTo>
                      <a:pt x="4938" y="1418"/>
                      <a:pt x="4936" y="1421"/>
                      <a:pt x="4933" y="1424"/>
                    </a:cubicBezTo>
                    <a:cubicBezTo>
                      <a:pt x="4936" y="1424"/>
                      <a:pt x="4938" y="1424"/>
                      <a:pt x="4941" y="1424"/>
                    </a:cubicBezTo>
                    <a:cubicBezTo>
                      <a:pt x="4938" y="1427"/>
                      <a:pt x="4936" y="1429"/>
                      <a:pt x="4933" y="1432"/>
                    </a:cubicBezTo>
                    <a:cubicBezTo>
                      <a:pt x="4936" y="1432"/>
                      <a:pt x="4938" y="1432"/>
                      <a:pt x="4941" y="1432"/>
                    </a:cubicBezTo>
                    <a:cubicBezTo>
                      <a:pt x="4938" y="1435"/>
                      <a:pt x="4936" y="1438"/>
                      <a:pt x="4933" y="1440"/>
                    </a:cubicBezTo>
                    <a:cubicBezTo>
                      <a:pt x="5561" y="1440"/>
                      <a:pt x="6190" y="1440"/>
                      <a:pt x="6818" y="1440"/>
                    </a:cubicBezTo>
                    <a:cubicBezTo>
                      <a:pt x="6882" y="1347"/>
                      <a:pt x="6944" y="1255"/>
                      <a:pt x="7004" y="1165"/>
                    </a:cubicBezTo>
                    <a:cubicBezTo>
                      <a:pt x="7003" y="1165"/>
                      <a:pt x="7001" y="1165"/>
                      <a:pt x="6999" y="1165"/>
                    </a:cubicBezTo>
                    <a:cubicBezTo>
                      <a:pt x="7001" y="1163"/>
                      <a:pt x="7003" y="1159"/>
                      <a:pt x="7004" y="1157"/>
                    </a:cubicBezTo>
                    <a:cubicBezTo>
                      <a:pt x="7003" y="1157"/>
                      <a:pt x="7001" y="1157"/>
                      <a:pt x="6999" y="1157"/>
                    </a:cubicBezTo>
                    <a:cubicBezTo>
                      <a:pt x="7001" y="1154"/>
                      <a:pt x="7003" y="1151"/>
                      <a:pt x="7004" y="1149"/>
                    </a:cubicBezTo>
                    <a:cubicBezTo>
                      <a:pt x="7003" y="1149"/>
                      <a:pt x="7001" y="1149"/>
                      <a:pt x="6999" y="1149"/>
                    </a:cubicBezTo>
                    <a:cubicBezTo>
                      <a:pt x="7001" y="1146"/>
                      <a:pt x="7003" y="1143"/>
                      <a:pt x="7004" y="1140"/>
                    </a:cubicBezTo>
                    <a:cubicBezTo>
                      <a:pt x="7003" y="1140"/>
                      <a:pt x="7001" y="1140"/>
                      <a:pt x="6999" y="1140"/>
                    </a:cubicBezTo>
                    <a:cubicBezTo>
                      <a:pt x="6999" y="1139"/>
                      <a:pt x="7000" y="1138"/>
                      <a:pt x="7001" y="1137"/>
                    </a:cubicBezTo>
                    <a:cubicBezTo>
                      <a:pt x="7008" y="1137"/>
                      <a:pt x="7016" y="1137"/>
                      <a:pt x="7023" y="1137"/>
                    </a:cubicBezTo>
                    <a:cubicBezTo>
                      <a:pt x="7082" y="1051"/>
                      <a:pt x="7139" y="966"/>
                      <a:pt x="7195" y="883"/>
                    </a:cubicBezTo>
                    <a:cubicBezTo>
                      <a:pt x="7193" y="883"/>
                      <a:pt x="7192" y="883"/>
                      <a:pt x="7190" y="883"/>
                    </a:cubicBezTo>
                    <a:cubicBezTo>
                      <a:pt x="7191" y="881"/>
                      <a:pt x="7193" y="878"/>
                      <a:pt x="7195" y="875"/>
                    </a:cubicBezTo>
                    <a:cubicBezTo>
                      <a:pt x="7193" y="875"/>
                      <a:pt x="7192" y="875"/>
                      <a:pt x="7190" y="875"/>
                    </a:cubicBezTo>
                    <a:cubicBezTo>
                      <a:pt x="7191" y="872"/>
                      <a:pt x="7193" y="869"/>
                      <a:pt x="7195" y="867"/>
                    </a:cubicBezTo>
                    <a:cubicBezTo>
                      <a:pt x="7193" y="867"/>
                      <a:pt x="7192" y="867"/>
                      <a:pt x="7190" y="867"/>
                    </a:cubicBezTo>
                    <a:cubicBezTo>
                      <a:pt x="7191" y="865"/>
                      <a:pt x="7192" y="863"/>
                      <a:pt x="7193" y="861"/>
                    </a:cubicBezTo>
                    <a:cubicBezTo>
                      <a:pt x="7238" y="861"/>
                      <a:pt x="7282" y="861"/>
                      <a:pt x="7327" y="861"/>
                    </a:cubicBezTo>
                    <a:cubicBezTo>
                      <a:pt x="7280" y="932"/>
                      <a:pt x="7233" y="1004"/>
                      <a:pt x="7184" y="1079"/>
                    </a:cubicBezTo>
                    <a:cubicBezTo>
                      <a:pt x="7186" y="1079"/>
                      <a:pt x="7188" y="1079"/>
                      <a:pt x="7189" y="1079"/>
                    </a:cubicBezTo>
                    <a:cubicBezTo>
                      <a:pt x="7188" y="1081"/>
                      <a:pt x="7186" y="1084"/>
                      <a:pt x="7184" y="1087"/>
                    </a:cubicBezTo>
                    <a:cubicBezTo>
                      <a:pt x="7186" y="1087"/>
                      <a:pt x="7188" y="1087"/>
                      <a:pt x="7189" y="1087"/>
                    </a:cubicBezTo>
                    <a:cubicBezTo>
                      <a:pt x="7188" y="1090"/>
                      <a:pt x="7186" y="1092"/>
                      <a:pt x="7184" y="1095"/>
                    </a:cubicBezTo>
                    <a:cubicBezTo>
                      <a:pt x="7186" y="1095"/>
                      <a:pt x="7188" y="1095"/>
                      <a:pt x="7189" y="1095"/>
                    </a:cubicBezTo>
                    <a:cubicBezTo>
                      <a:pt x="7188" y="1098"/>
                      <a:pt x="7186" y="1101"/>
                      <a:pt x="7184" y="1104"/>
                    </a:cubicBezTo>
                    <a:cubicBezTo>
                      <a:pt x="7186" y="1104"/>
                      <a:pt x="7188" y="1104"/>
                      <a:pt x="7189" y="1104"/>
                    </a:cubicBezTo>
                    <a:cubicBezTo>
                      <a:pt x="7189" y="1105"/>
                      <a:pt x="7188" y="1106"/>
                      <a:pt x="7187" y="1107"/>
                    </a:cubicBezTo>
                    <a:cubicBezTo>
                      <a:pt x="7180" y="1107"/>
                      <a:pt x="7173" y="1107"/>
                      <a:pt x="7165" y="1107"/>
                    </a:cubicBezTo>
                    <a:cubicBezTo>
                      <a:pt x="7106" y="1196"/>
                      <a:pt x="7046" y="1288"/>
                      <a:pt x="6985" y="1382"/>
                    </a:cubicBezTo>
                    <a:cubicBezTo>
                      <a:pt x="6987" y="1382"/>
                      <a:pt x="6988" y="1382"/>
                      <a:pt x="6990" y="1382"/>
                    </a:cubicBezTo>
                    <a:cubicBezTo>
                      <a:pt x="6988" y="1385"/>
                      <a:pt x="6987" y="1387"/>
                      <a:pt x="6985" y="1390"/>
                    </a:cubicBezTo>
                    <a:cubicBezTo>
                      <a:pt x="6987" y="1390"/>
                      <a:pt x="6988" y="1390"/>
                      <a:pt x="6990" y="1390"/>
                    </a:cubicBezTo>
                    <a:cubicBezTo>
                      <a:pt x="6988" y="1393"/>
                      <a:pt x="6987" y="1396"/>
                      <a:pt x="6985" y="1399"/>
                    </a:cubicBezTo>
                    <a:cubicBezTo>
                      <a:pt x="6987" y="1399"/>
                      <a:pt x="6988" y="1399"/>
                      <a:pt x="6990" y="1399"/>
                    </a:cubicBezTo>
                    <a:cubicBezTo>
                      <a:pt x="6988" y="1402"/>
                      <a:pt x="6987" y="1404"/>
                      <a:pt x="6985" y="1407"/>
                    </a:cubicBezTo>
                    <a:cubicBezTo>
                      <a:pt x="6987" y="1407"/>
                      <a:pt x="6988" y="1407"/>
                      <a:pt x="6990" y="1407"/>
                    </a:cubicBezTo>
                    <a:cubicBezTo>
                      <a:pt x="6988" y="1410"/>
                      <a:pt x="6987" y="1413"/>
                      <a:pt x="6985" y="1415"/>
                    </a:cubicBezTo>
                    <a:cubicBezTo>
                      <a:pt x="6987" y="1415"/>
                      <a:pt x="6988" y="1415"/>
                      <a:pt x="6990" y="1415"/>
                    </a:cubicBezTo>
                    <a:cubicBezTo>
                      <a:pt x="6988" y="1418"/>
                      <a:pt x="6987" y="1421"/>
                      <a:pt x="6985" y="1424"/>
                    </a:cubicBezTo>
                    <a:cubicBezTo>
                      <a:pt x="6987" y="1424"/>
                      <a:pt x="6988" y="1424"/>
                      <a:pt x="6990" y="1424"/>
                    </a:cubicBezTo>
                    <a:cubicBezTo>
                      <a:pt x="6988" y="1427"/>
                      <a:pt x="6987" y="1429"/>
                      <a:pt x="6985" y="1432"/>
                    </a:cubicBezTo>
                    <a:cubicBezTo>
                      <a:pt x="6987" y="1432"/>
                      <a:pt x="6988" y="1432"/>
                      <a:pt x="6990" y="1432"/>
                    </a:cubicBezTo>
                    <a:cubicBezTo>
                      <a:pt x="6988" y="1435"/>
                      <a:pt x="6987" y="1438"/>
                      <a:pt x="6985" y="1440"/>
                    </a:cubicBezTo>
                    <a:cubicBezTo>
                      <a:pt x="9670" y="1440"/>
                      <a:pt x="12355" y="1440"/>
                      <a:pt x="15040" y="1440"/>
                    </a:cubicBezTo>
                    <a:cubicBezTo>
                      <a:pt x="15039" y="1438"/>
                      <a:pt x="15038" y="1435"/>
                      <a:pt x="15037" y="1432"/>
                    </a:cubicBezTo>
                    <a:cubicBezTo>
                      <a:pt x="15038" y="1432"/>
                      <a:pt x="15039" y="1432"/>
                      <a:pt x="15040" y="1432"/>
                    </a:cubicBezTo>
                    <a:cubicBezTo>
                      <a:pt x="15039" y="1429"/>
                      <a:pt x="15038" y="1427"/>
                      <a:pt x="15037" y="1424"/>
                    </a:cubicBezTo>
                    <a:cubicBezTo>
                      <a:pt x="15038" y="1424"/>
                      <a:pt x="15039" y="1424"/>
                      <a:pt x="15040" y="1424"/>
                    </a:cubicBezTo>
                    <a:cubicBezTo>
                      <a:pt x="15039" y="1421"/>
                      <a:pt x="15038" y="1418"/>
                      <a:pt x="15037" y="1415"/>
                    </a:cubicBezTo>
                    <a:cubicBezTo>
                      <a:pt x="15038" y="1415"/>
                      <a:pt x="15039" y="1415"/>
                      <a:pt x="15040" y="1415"/>
                    </a:cubicBezTo>
                    <a:cubicBezTo>
                      <a:pt x="15039" y="1413"/>
                      <a:pt x="15038" y="1410"/>
                      <a:pt x="15037" y="1407"/>
                    </a:cubicBezTo>
                    <a:cubicBezTo>
                      <a:pt x="15038" y="1407"/>
                      <a:pt x="15039" y="1407"/>
                      <a:pt x="15040" y="1407"/>
                    </a:cubicBezTo>
                    <a:cubicBezTo>
                      <a:pt x="15039" y="1404"/>
                      <a:pt x="15038" y="1402"/>
                      <a:pt x="15037" y="1399"/>
                    </a:cubicBezTo>
                    <a:cubicBezTo>
                      <a:pt x="15038" y="1399"/>
                      <a:pt x="15039" y="1399"/>
                      <a:pt x="15040" y="1399"/>
                    </a:cubicBezTo>
                    <a:cubicBezTo>
                      <a:pt x="15039" y="1396"/>
                      <a:pt x="15038" y="1393"/>
                      <a:pt x="15037" y="1390"/>
                    </a:cubicBezTo>
                    <a:cubicBezTo>
                      <a:pt x="15038" y="1390"/>
                      <a:pt x="15039" y="1390"/>
                      <a:pt x="15040" y="1390"/>
                    </a:cubicBezTo>
                    <a:cubicBezTo>
                      <a:pt x="15039" y="1387"/>
                      <a:pt x="15038" y="1385"/>
                      <a:pt x="15037" y="1382"/>
                    </a:cubicBezTo>
                    <a:cubicBezTo>
                      <a:pt x="15038" y="1382"/>
                      <a:pt x="15039" y="1382"/>
                      <a:pt x="15040" y="1382"/>
                    </a:cubicBezTo>
                    <a:cubicBezTo>
                      <a:pt x="15000" y="1288"/>
                      <a:pt x="14961" y="1196"/>
                      <a:pt x="14922" y="1107"/>
                    </a:cubicBezTo>
                    <a:cubicBezTo>
                      <a:pt x="14917" y="1107"/>
                      <a:pt x="14913" y="1107"/>
                      <a:pt x="14908" y="1107"/>
                    </a:cubicBezTo>
                    <a:cubicBezTo>
                      <a:pt x="14907" y="1106"/>
                      <a:pt x="14907" y="1105"/>
                      <a:pt x="14907" y="1104"/>
                    </a:cubicBezTo>
                    <a:cubicBezTo>
                      <a:pt x="14908" y="1104"/>
                      <a:pt x="14909" y="1104"/>
                      <a:pt x="14910" y="1104"/>
                    </a:cubicBezTo>
                    <a:cubicBezTo>
                      <a:pt x="14909" y="1101"/>
                      <a:pt x="14908" y="1098"/>
                      <a:pt x="14907" y="1095"/>
                    </a:cubicBezTo>
                    <a:cubicBezTo>
                      <a:pt x="14908" y="1095"/>
                      <a:pt x="14909" y="1095"/>
                      <a:pt x="14910" y="1095"/>
                    </a:cubicBezTo>
                    <a:cubicBezTo>
                      <a:pt x="14909" y="1092"/>
                      <a:pt x="14908" y="1090"/>
                      <a:pt x="14907" y="1087"/>
                    </a:cubicBezTo>
                    <a:cubicBezTo>
                      <a:pt x="14908" y="1087"/>
                      <a:pt x="14909" y="1087"/>
                      <a:pt x="14910" y="1087"/>
                    </a:cubicBezTo>
                    <a:cubicBezTo>
                      <a:pt x="14909" y="1084"/>
                      <a:pt x="14908" y="1081"/>
                      <a:pt x="14907" y="1079"/>
                    </a:cubicBezTo>
                    <a:cubicBezTo>
                      <a:pt x="14908" y="1079"/>
                      <a:pt x="14909" y="1079"/>
                      <a:pt x="14910" y="1079"/>
                    </a:cubicBezTo>
                    <a:cubicBezTo>
                      <a:pt x="14878" y="1005"/>
                      <a:pt x="14847" y="932"/>
                      <a:pt x="14817" y="861"/>
                    </a:cubicBezTo>
                    <a:cubicBezTo>
                      <a:pt x="14863" y="861"/>
                      <a:pt x="14910" y="861"/>
                      <a:pt x="14957" y="861"/>
                    </a:cubicBezTo>
                    <a:cubicBezTo>
                      <a:pt x="14958" y="863"/>
                      <a:pt x="14959" y="865"/>
                      <a:pt x="14960" y="867"/>
                    </a:cubicBezTo>
                    <a:cubicBezTo>
                      <a:pt x="14958" y="867"/>
                      <a:pt x="14957" y="867"/>
                      <a:pt x="14956" y="867"/>
                    </a:cubicBezTo>
                    <a:cubicBezTo>
                      <a:pt x="14957" y="869"/>
                      <a:pt x="14958" y="872"/>
                      <a:pt x="14960" y="875"/>
                    </a:cubicBezTo>
                    <a:cubicBezTo>
                      <a:pt x="14958" y="875"/>
                      <a:pt x="14957" y="875"/>
                      <a:pt x="14956" y="875"/>
                    </a:cubicBezTo>
                    <a:cubicBezTo>
                      <a:pt x="14957" y="878"/>
                      <a:pt x="14958" y="881"/>
                      <a:pt x="14960" y="883"/>
                    </a:cubicBezTo>
                    <a:cubicBezTo>
                      <a:pt x="14958" y="883"/>
                      <a:pt x="14957" y="883"/>
                      <a:pt x="14956" y="883"/>
                    </a:cubicBezTo>
                    <a:cubicBezTo>
                      <a:pt x="14993" y="966"/>
                      <a:pt x="15031" y="1050"/>
                      <a:pt x="15071" y="1137"/>
                    </a:cubicBezTo>
                    <a:cubicBezTo>
                      <a:pt x="15076" y="1137"/>
                      <a:pt x="15081" y="1137"/>
                      <a:pt x="15086" y="1137"/>
                    </a:cubicBezTo>
                    <a:cubicBezTo>
                      <a:pt x="15086" y="1138"/>
                      <a:pt x="15087" y="1139"/>
                      <a:pt x="15087" y="1140"/>
                    </a:cubicBezTo>
                    <a:cubicBezTo>
                      <a:pt x="15086" y="1140"/>
                      <a:pt x="15085" y="1140"/>
                      <a:pt x="15083" y="1140"/>
                    </a:cubicBezTo>
                    <a:cubicBezTo>
                      <a:pt x="15084" y="1143"/>
                      <a:pt x="15086" y="1146"/>
                      <a:pt x="15087" y="1149"/>
                    </a:cubicBezTo>
                    <a:cubicBezTo>
                      <a:pt x="15086" y="1149"/>
                      <a:pt x="15085" y="1149"/>
                      <a:pt x="15083" y="1149"/>
                    </a:cubicBezTo>
                    <a:cubicBezTo>
                      <a:pt x="15084" y="1151"/>
                      <a:pt x="15086" y="1154"/>
                      <a:pt x="15087" y="1157"/>
                    </a:cubicBezTo>
                    <a:cubicBezTo>
                      <a:pt x="15086" y="1157"/>
                      <a:pt x="15085" y="1157"/>
                      <a:pt x="15083" y="1157"/>
                    </a:cubicBezTo>
                    <a:cubicBezTo>
                      <a:pt x="15084" y="1159"/>
                      <a:pt x="15086" y="1163"/>
                      <a:pt x="15087" y="1165"/>
                    </a:cubicBezTo>
                    <a:cubicBezTo>
                      <a:pt x="15086" y="1165"/>
                      <a:pt x="15085" y="1165"/>
                      <a:pt x="15083" y="1165"/>
                    </a:cubicBezTo>
                    <a:cubicBezTo>
                      <a:pt x="15124" y="1255"/>
                      <a:pt x="15165" y="1347"/>
                      <a:pt x="15208" y="1440"/>
                    </a:cubicBezTo>
                    <a:cubicBezTo>
                      <a:pt x="15836" y="1440"/>
                      <a:pt x="16464" y="1440"/>
                      <a:pt x="17092" y="1440"/>
                    </a:cubicBezTo>
                    <a:cubicBezTo>
                      <a:pt x="17090" y="1438"/>
                      <a:pt x="17088" y="1435"/>
                      <a:pt x="17086" y="1432"/>
                    </a:cubicBezTo>
                    <a:cubicBezTo>
                      <a:pt x="17088" y="1432"/>
                      <a:pt x="17090" y="1432"/>
                      <a:pt x="17092" y="1432"/>
                    </a:cubicBezTo>
                    <a:cubicBezTo>
                      <a:pt x="17090" y="1429"/>
                      <a:pt x="17088" y="1427"/>
                      <a:pt x="17086" y="1424"/>
                    </a:cubicBezTo>
                    <a:cubicBezTo>
                      <a:pt x="17088" y="1424"/>
                      <a:pt x="17090" y="1424"/>
                      <a:pt x="17092" y="1424"/>
                    </a:cubicBezTo>
                    <a:cubicBezTo>
                      <a:pt x="17090" y="1421"/>
                      <a:pt x="17088" y="1418"/>
                      <a:pt x="17086" y="1415"/>
                    </a:cubicBezTo>
                    <a:cubicBezTo>
                      <a:pt x="17088" y="1415"/>
                      <a:pt x="17090" y="1415"/>
                      <a:pt x="17092" y="1415"/>
                    </a:cubicBezTo>
                    <a:cubicBezTo>
                      <a:pt x="17090" y="1413"/>
                      <a:pt x="17088" y="1410"/>
                      <a:pt x="17086" y="1407"/>
                    </a:cubicBezTo>
                    <a:cubicBezTo>
                      <a:pt x="17088" y="1407"/>
                      <a:pt x="17090" y="1407"/>
                      <a:pt x="17092" y="1407"/>
                    </a:cubicBezTo>
                    <a:cubicBezTo>
                      <a:pt x="17090" y="1404"/>
                      <a:pt x="17088" y="1402"/>
                      <a:pt x="17086" y="1399"/>
                    </a:cubicBezTo>
                    <a:cubicBezTo>
                      <a:pt x="17088" y="1399"/>
                      <a:pt x="17090" y="1399"/>
                      <a:pt x="17092" y="1399"/>
                    </a:cubicBezTo>
                    <a:cubicBezTo>
                      <a:pt x="17090" y="1396"/>
                      <a:pt x="17088" y="1393"/>
                      <a:pt x="17086" y="1390"/>
                    </a:cubicBezTo>
                    <a:cubicBezTo>
                      <a:pt x="17088" y="1390"/>
                      <a:pt x="17090" y="1390"/>
                      <a:pt x="17092" y="1390"/>
                    </a:cubicBezTo>
                    <a:cubicBezTo>
                      <a:pt x="17090" y="1387"/>
                      <a:pt x="17088" y="1385"/>
                      <a:pt x="17086" y="1382"/>
                    </a:cubicBezTo>
                    <a:cubicBezTo>
                      <a:pt x="17088" y="1382"/>
                      <a:pt x="17090" y="1382"/>
                      <a:pt x="17092" y="1382"/>
                    </a:cubicBezTo>
                    <a:cubicBezTo>
                      <a:pt x="17033" y="1298"/>
                      <a:pt x="16976" y="1217"/>
                      <a:pt x="16920" y="1137"/>
                    </a:cubicBezTo>
                    <a:cubicBezTo>
                      <a:pt x="16964" y="1137"/>
                      <a:pt x="17009" y="1137"/>
                      <a:pt x="17054" y="1137"/>
                    </a:cubicBezTo>
                    <a:cubicBezTo>
                      <a:pt x="17054" y="1138"/>
                      <a:pt x="17055" y="1139"/>
                      <a:pt x="17056" y="1140"/>
                    </a:cubicBezTo>
                    <a:cubicBezTo>
                      <a:pt x="17054" y="1140"/>
                      <a:pt x="17052" y="1140"/>
                      <a:pt x="17050" y="1140"/>
                    </a:cubicBezTo>
                    <a:cubicBezTo>
                      <a:pt x="17052" y="1143"/>
                      <a:pt x="17054" y="1146"/>
                      <a:pt x="17056" y="1149"/>
                    </a:cubicBezTo>
                    <a:cubicBezTo>
                      <a:pt x="17054" y="1149"/>
                      <a:pt x="17052" y="1149"/>
                      <a:pt x="17050" y="1149"/>
                    </a:cubicBezTo>
                    <a:cubicBezTo>
                      <a:pt x="17052" y="1151"/>
                      <a:pt x="17054" y="1154"/>
                      <a:pt x="17056" y="1157"/>
                    </a:cubicBezTo>
                    <a:cubicBezTo>
                      <a:pt x="17054" y="1157"/>
                      <a:pt x="17052" y="1157"/>
                      <a:pt x="17050" y="1157"/>
                    </a:cubicBezTo>
                    <a:cubicBezTo>
                      <a:pt x="17052" y="1159"/>
                      <a:pt x="17054" y="1163"/>
                      <a:pt x="17056" y="1165"/>
                    </a:cubicBezTo>
                    <a:cubicBezTo>
                      <a:pt x="17054" y="1165"/>
                      <a:pt x="17052" y="1165"/>
                      <a:pt x="17050" y="1165"/>
                    </a:cubicBezTo>
                    <a:cubicBezTo>
                      <a:pt x="17115" y="1255"/>
                      <a:pt x="17181" y="1347"/>
                      <a:pt x="17250" y="1440"/>
                    </a:cubicBezTo>
                    <a:cubicBezTo>
                      <a:pt x="17742" y="1440"/>
                      <a:pt x="18234" y="1440"/>
                      <a:pt x="18727" y="1440"/>
                    </a:cubicBezTo>
                    <a:cubicBezTo>
                      <a:pt x="18724" y="1438"/>
                      <a:pt x="18722" y="1435"/>
                      <a:pt x="18719" y="1432"/>
                    </a:cubicBezTo>
                    <a:cubicBezTo>
                      <a:pt x="18722" y="1432"/>
                      <a:pt x="18724" y="1432"/>
                      <a:pt x="18727" y="1432"/>
                    </a:cubicBezTo>
                    <a:cubicBezTo>
                      <a:pt x="18724" y="1429"/>
                      <a:pt x="18722" y="1427"/>
                      <a:pt x="18719" y="1424"/>
                    </a:cubicBezTo>
                    <a:cubicBezTo>
                      <a:pt x="18722" y="1424"/>
                      <a:pt x="18724" y="1424"/>
                      <a:pt x="18727" y="1424"/>
                    </a:cubicBezTo>
                    <a:cubicBezTo>
                      <a:pt x="18724" y="1421"/>
                      <a:pt x="18722" y="1418"/>
                      <a:pt x="18719" y="1415"/>
                    </a:cubicBezTo>
                    <a:cubicBezTo>
                      <a:pt x="18722" y="1415"/>
                      <a:pt x="18724" y="1415"/>
                      <a:pt x="18727" y="1415"/>
                    </a:cubicBezTo>
                    <a:cubicBezTo>
                      <a:pt x="18724" y="1413"/>
                      <a:pt x="18722" y="1410"/>
                      <a:pt x="18719" y="1407"/>
                    </a:cubicBezTo>
                    <a:cubicBezTo>
                      <a:pt x="18722" y="1407"/>
                      <a:pt x="18724" y="1407"/>
                      <a:pt x="18727" y="1407"/>
                    </a:cubicBezTo>
                    <a:cubicBezTo>
                      <a:pt x="18724" y="1404"/>
                      <a:pt x="18722" y="1402"/>
                      <a:pt x="18719" y="1399"/>
                    </a:cubicBezTo>
                    <a:cubicBezTo>
                      <a:pt x="18722" y="1399"/>
                      <a:pt x="18724" y="1399"/>
                      <a:pt x="18727" y="1399"/>
                    </a:cubicBezTo>
                    <a:cubicBezTo>
                      <a:pt x="18724" y="1396"/>
                      <a:pt x="18722" y="1393"/>
                      <a:pt x="18719" y="1390"/>
                    </a:cubicBezTo>
                    <a:cubicBezTo>
                      <a:pt x="18722" y="1390"/>
                      <a:pt x="18724" y="1390"/>
                      <a:pt x="18727" y="1390"/>
                    </a:cubicBezTo>
                    <a:cubicBezTo>
                      <a:pt x="18724" y="1387"/>
                      <a:pt x="18722" y="1385"/>
                      <a:pt x="18719" y="1382"/>
                    </a:cubicBezTo>
                    <a:cubicBezTo>
                      <a:pt x="18722" y="1382"/>
                      <a:pt x="18724" y="1382"/>
                      <a:pt x="18727" y="1382"/>
                    </a:cubicBezTo>
                    <a:cubicBezTo>
                      <a:pt x="18649" y="1298"/>
                      <a:pt x="18574" y="1217"/>
                      <a:pt x="18500" y="1137"/>
                    </a:cubicBezTo>
                    <a:cubicBezTo>
                      <a:pt x="18546" y="1137"/>
                      <a:pt x="18592" y="1137"/>
                      <a:pt x="18638" y="1137"/>
                    </a:cubicBezTo>
                    <a:cubicBezTo>
                      <a:pt x="18639" y="1138"/>
                      <a:pt x="18640" y="1139"/>
                      <a:pt x="18641" y="1140"/>
                    </a:cubicBezTo>
                    <a:cubicBezTo>
                      <a:pt x="18639" y="1140"/>
                      <a:pt x="18636" y="1140"/>
                      <a:pt x="18633" y="1140"/>
                    </a:cubicBezTo>
                    <a:cubicBezTo>
                      <a:pt x="18636" y="1143"/>
                      <a:pt x="18639" y="1146"/>
                      <a:pt x="18641" y="1149"/>
                    </a:cubicBezTo>
                    <a:cubicBezTo>
                      <a:pt x="18639" y="1149"/>
                      <a:pt x="18636" y="1149"/>
                      <a:pt x="18633" y="1149"/>
                    </a:cubicBezTo>
                    <a:cubicBezTo>
                      <a:pt x="18636" y="1151"/>
                      <a:pt x="18639" y="1154"/>
                      <a:pt x="18641" y="1157"/>
                    </a:cubicBezTo>
                    <a:cubicBezTo>
                      <a:pt x="18639" y="1157"/>
                      <a:pt x="18636" y="1157"/>
                      <a:pt x="18633" y="1157"/>
                    </a:cubicBezTo>
                    <a:cubicBezTo>
                      <a:pt x="18636" y="1159"/>
                      <a:pt x="18639" y="1163"/>
                      <a:pt x="18641" y="1165"/>
                    </a:cubicBezTo>
                    <a:cubicBezTo>
                      <a:pt x="18639" y="1165"/>
                      <a:pt x="18636" y="1165"/>
                      <a:pt x="18633" y="1165"/>
                    </a:cubicBezTo>
                    <a:cubicBezTo>
                      <a:pt x="18718" y="1255"/>
                      <a:pt x="18805" y="1347"/>
                      <a:pt x="18894" y="1440"/>
                    </a:cubicBezTo>
                    <a:cubicBezTo>
                      <a:pt x="19387" y="1440"/>
                      <a:pt x="19879" y="1440"/>
                      <a:pt x="20371" y="1440"/>
                    </a:cubicBezTo>
                    <a:cubicBezTo>
                      <a:pt x="20368" y="1438"/>
                      <a:pt x="20365" y="1435"/>
                      <a:pt x="20362" y="1432"/>
                    </a:cubicBezTo>
                    <a:cubicBezTo>
                      <a:pt x="20365" y="1432"/>
                      <a:pt x="20368" y="1432"/>
                      <a:pt x="20371" y="1432"/>
                    </a:cubicBezTo>
                    <a:cubicBezTo>
                      <a:pt x="20368" y="1429"/>
                      <a:pt x="20365" y="1427"/>
                      <a:pt x="20362" y="1424"/>
                    </a:cubicBezTo>
                    <a:cubicBezTo>
                      <a:pt x="20365" y="1424"/>
                      <a:pt x="20368" y="1424"/>
                      <a:pt x="20371" y="1424"/>
                    </a:cubicBezTo>
                    <a:cubicBezTo>
                      <a:pt x="20368" y="1421"/>
                      <a:pt x="20365" y="1418"/>
                      <a:pt x="20362" y="1415"/>
                    </a:cubicBezTo>
                    <a:cubicBezTo>
                      <a:pt x="20365" y="1415"/>
                      <a:pt x="20368" y="1415"/>
                      <a:pt x="20371" y="1415"/>
                    </a:cubicBezTo>
                    <a:cubicBezTo>
                      <a:pt x="20368" y="1413"/>
                      <a:pt x="20365" y="1410"/>
                      <a:pt x="20362" y="1407"/>
                    </a:cubicBezTo>
                    <a:cubicBezTo>
                      <a:pt x="20365" y="1407"/>
                      <a:pt x="20368" y="1407"/>
                      <a:pt x="20371" y="1407"/>
                    </a:cubicBezTo>
                    <a:cubicBezTo>
                      <a:pt x="20368" y="1404"/>
                      <a:pt x="20365" y="1402"/>
                      <a:pt x="20362" y="1399"/>
                    </a:cubicBezTo>
                    <a:cubicBezTo>
                      <a:pt x="20365" y="1399"/>
                      <a:pt x="20368" y="1399"/>
                      <a:pt x="20371" y="1399"/>
                    </a:cubicBezTo>
                    <a:cubicBezTo>
                      <a:pt x="20368" y="1396"/>
                      <a:pt x="20365" y="1393"/>
                      <a:pt x="20362" y="1390"/>
                    </a:cubicBezTo>
                    <a:cubicBezTo>
                      <a:pt x="20365" y="1390"/>
                      <a:pt x="20368" y="1390"/>
                      <a:pt x="20371" y="1390"/>
                    </a:cubicBezTo>
                    <a:cubicBezTo>
                      <a:pt x="20368" y="1387"/>
                      <a:pt x="20365" y="1385"/>
                      <a:pt x="20362" y="1382"/>
                    </a:cubicBezTo>
                    <a:cubicBezTo>
                      <a:pt x="20365" y="1382"/>
                      <a:pt x="20368" y="1382"/>
                      <a:pt x="20371" y="1382"/>
                    </a:cubicBezTo>
                    <a:cubicBezTo>
                      <a:pt x="20275" y="1298"/>
                      <a:pt x="20182" y="1217"/>
                      <a:pt x="20090" y="1137"/>
                    </a:cubicBezTo>
                    <a:cubicBezTo>
                      <a:pt x="20135" y="1137"/>
                      <a:pt x="20179" y="1137"/>
                      <a:pt x="20223" y="1137"/>
                    </a:cubicBezTo>
                    <a:cubicBezTo>
                      <a:pt x="20224" y="1138"/>
                      <a:pt x="20225" y="1139"/>
                      <a:pt x="20227" y="1140"/>
                    </a:cubicBezTo>
                    <a:cubicBezTo>
                      <a:pt x="20223" y="1140"/>
                      <a:pt x="20220" y="1140"/>
                      <a:pt x="20217" y="1140"/>
                    </a:cubicBezTo>
                    <a:cubicBezTo>
                      <a:pt x="20220" y="1143"/>
                      <a:pt x="20223" y="1146"/>
                      <a:pt x="20227" y="1149"/>
                    </a:cubicBezTo>
                    <a:cubicBezTo>
                      <a:pt x="20223" y="1149"/>
                      <a:pt x="20220" y="1149"/>
                      <a:pt x="20217" y="1149"/>
                    </a:cubicBezTo>
                    <a:cubicBezTo>
                      <a:pt x="20220" y="1151"/>
                      <a:pt x="20223" y="1154"/>
                      <a:pt x="20227" y="1157"/>
                    </a:cubicBezTo>
                    <a:cubicBezTo>
                      <a:pt x="20223" y="1157"/>
                      <a:pt x="20220" y="1157"/>
                      <a:pt x="20217" y="1157"/>
                    </a:cubicBezTo>
                    <a:cubicBezTo>
                      <a:pt x="20220" y="1160"/>
                      <a:pt x="20223" y="1163"/>
                      <a:pt x="20227" y="1165"/>
                    </a:cubicBezTo>
                    <a:cubicBezTo>
                      <a:pt x="20223" y="1165"/>
                      <a:pt x="20220" y="1165"/>
                      <a:pt x="20217" y="1165"/>
                    </a:cubicBezTo>
                    <a:cubicBezTo>
                      <a:pt x="20262" y="1204"/>
                      <a:pt x="20308" y="1243"/>
                      <a:pt x="20354" y="1282"/>
                    </a:cubicBezTo>
                    <a:cubicBezTo>
                      <a:pt x="20367" y="1282"/>
                      <a:pt x="20380" y="1282"/>
                      <a:pt x="20393" y="1282"/>
                    </a:cubicBezTo>
                    <a:cubicBezTo>
                      <a:pt x="20395" y="1284"/>
                      <a:pt x="20397" y="1286"/>
                      <a:pt x="20399" y="1288"/>
                    </a:cubicBezTo>
                    <a:cubicBezTo>
                      <a:pt x="20396" y="1288"/>
                      <a:pt x="20393" y="1288"/>
                      <a:pt x="20390" y="1288"/>
                    </a:cubicBezTo>
                    <a:cubicBezTo>
                      <a:pt x="20393" y="1291"/>
                      <a:pt x="20396" y="1293"/>
                      <a:pt x="20399" y="1296"/>
                    </a:cubicBezTo>
                    <a:cubicBezTo>
                      <a:pt x="20396" y="1296"/>
                      <a:pt x="20393" y="1296"/>
                      <a:pt x="20390" y="1296"/>
                    </a:cubicBezTo>
                    <a:cubicBezTo>
                      <a:pt x="20393" y="1299"/>
                      <a:pt x="20396" y="1302"/>
                      <a:pt x="20399" y="1305"/>
                    </a:cubicBezTo>
                    <a:cubicBezTo>
                      <a:pt x="20396" y="1305"/>
                      <a:pt x="20393" y="1305"/>
                      <a:pt x="20390" y="1305"/>
                    </a:cubicBezTo>
                    <a:cubicBezTo>
                      <a:pt x="20393" y="1307"/>
                      <a:pt x="20396" y="1310"/>
                      <a:pt x="20399" y="1313"/>
                    </a:cubicBezTo>
                    <a:cubicBezTo>
                      <a:pt x="20396" y="1313"/>
                      <a:pt x="20393" y="1313"/>
                      <a:pt x="20390" y="1313"/>
                    </a:cubicBezTo>
                    <a:cubicBezTo>
                      <a:pt x="20439" y="1355"/>
                      <a:pt x="20488" y="1397"/>
                      <a:pt x="20539" y="1440"/>
                    </a:cubicBezTo>
                    <a:cubicBezTo>
                      <a:pt x="21031" y="1440"/>
                      <a:pt x="21523" y="1440"/>
                      <a:pt x="22016" y="1440"/>
                    </a:cubicBezTo>
                    <a:cubicBezTo>
                      <a:pt x="22012" y="1438"/>
                      <a:pt x="22008" y="1435"/>
                      <a:pt x="22004" y="1432"/>
                    </a:cubicBezTo>
                    <a:cubicBezTo>
                      <a:pt x="22008" y="1432"/>
                      <a:pt x="22012" y="1432"/>
                      <a:pt x="22016" y="1432"/>
                    </a:cubicBezTo>
                    <a:cubicBezTo>
                      <a:pt x="22012" y="1429"/>
                      <a:pt x="22008" y="1426"/>
                      <a:pt x="22004" y="1424"/>
                    </a:cubicBezTo>
                    <a:cubicBezTo>
                      <a:pt x="22008" y="1424"/>
                      <a:pt x="22012" y="1424"/>
                      <a:pt x="22016" y="1424"/>
                    </a:cubicBezTo>
                    <a:cubicBezTo>
                      <a:pt x="22012" y="1421"/>
                      <a:pt x="22008" y="1418"/>
                      <a:pt x="22004" y="1415"/>
                    </a:cubicBezTo>
                    <a:cubicBezTo>
                      <a:pt x="22008" y="1415"/>
                      <a:pt x="22012" y="1415"/>
                      <a:pt x="22016" y="1415"/>
                    </a:cubicBezTo>
                    <a:cubicBezTo>
                      <a:pt x="22012" y="1413"/>
                      <a:pt x="22008" y="1410"/>
                      <a:pt x="22004" y="1407"/>
                    </a:cubicBezTo>
                    <a:cubicBezTo>
                      <a:pt x="22008" y="1407"/>
                      <a:pt x="22012" y="1407"/>
                      <a:pt x="22016" y="1407"/>
                    </a:cubicBezTo>
                    <a:cubicBezTo>
                      <a:pt x="22012" y="1404"/>
                      <a:pt x="22008" y="1401"/>
                      <a:pt x="22004" y="1399"/>
                    </a:cubicBezTo>
                    <a:cubicBezTo>
                      <a:pt x="22008" y="1399"/>
                      <a:pt x="22012" y="1399"/>
                      <a:pt x="22016" y="1399"/>
                    </a:cubicBezTo>
                    <a:cubicBezTo>
                      <a:pt x="22012" y="1396"/>
                      <a:pt x="22008" y="1393"/>
                      <a:pt x="22004" y="1390"/>
                    </a:cubicBezTo>
                    <a:cubicBezTo>
                      <a:pt x="22008" y="1390"/>
                      <a:pt x="22012" y="1390"/>
                      <a:pt x="22016" y="1390"/>
                    </a:cubicBezTo>
                    <a:cubicBezTo>
                      <a:pt x="22012" y="1387"/>
                      <a:pt x="22008" y="1385"/>
                      <a:pt x="22004" y="1382"/>
                    </a:cubicBezTo>
                    <a:cubicBezTo>
                      <a:pt x="22008" y="1382"/>
                      <a:pt x="22012" y="1382"/>
                      <a:pt x="22016" y="1382"/>
                    </a:cubicBezTo>
                    <a:cubicBezTo>
                      <a:pt x="21957" y="1339"/>
                      <a:pt x="21899" y="1297"/>
                      <a:pt x="21841" y="1254"/>
                    </a:cubicBezTo>
                    <a:cubicBezTo>
                      <a:pt x="21826" y="1254"/>
                      <a:pt x="21811" y="1254"/>
                      <a:pt x="21796" y="1254"/>
                    </a:cubicBezTo>
                    <a:cubicBezTo>
                      <a:pt x="21793" y="1253"/>
                      <a:pt x="21791" y="1251"/>
                      <a:pt x="21788" y="1249"/>
                    </a:cubicBezTo>
                    <a:cubicBezTo>
                      <a:pt x="21792" y="1249"/>
                      <a:pt x="21795" y="1249"/>
                      <a:pt x="21799" y="1249"/>
                    </a:cubicBezTo>
                    <a:cubicBezTo>
                      <a:pt x="21795" y="1246"/>
                      <a:pt x="21792" y="1243"/>
                      <a:pt x="21788" y="1240"/>
                    </a:cubicBezTo>
                    <a:cubicBezTo>
                      <a:pt x="21792" y="1240"/>
                      <a:pt x="21795" y="1240"/>
                      <a:pt x="21799" y="1240"/>
                    </a:cubicBezTo>
                    <a:cubicBezTo>
                      <a:pt x="21795" y="1238"/>
                      <a:pt x="21792" y="1235"/>
                      <a:pt x="21788" y="1232"/>
                    </a:cubicBezTo>
                    <a:cubicBezTo>
                      <a:pt x="21792" y="1232"/>
                      <a:pt x="21795" y="1232"/>
                      <a:pt x="21799" y="1232"/>
                    </a:cubicBezTo>
                    <a:cubicBezTo>
                      <a:pt x="21795" y="1229"/>
                      <a:pt x="21792" y="1227"/>
                      <a:pt x="21788" y="1224"/>
                    </a:cubicBezTo>
                    <a:cubicBezTo>
                      <a:pt x="21792" y="1224"/>
                      <a:pt x="21795" y="1224"/>
                      <a:pt x="21799" y="1224"/>
                    </a:cubicBezTo>
                    <a:cubicBezTo>
                      <a:pt x="21759" y="1195"/>
                      <a:pt x="21720" y="1166"/>
                      <a:pt x="21681" y="1137"/>
                    </a:cubicBezTo>
                    <a:cubicBezTo>
                      <a:pt x="21737" y="1137"/>
                      <a:pt x="21793" y="1137"/>
                      <a:pt x="21849" y="1137"/>
                    </a:cubicBezTo>
                    <a:cubicBezTo>
                      <a:pt x="21850" y="1138"/>
                      <a:pt x="21852" y="1139"/>
                      <a:pt x="21853" y="1140"/>
                    </a:cubicBezTo>
                    <a:cubicBezTo>
                      <a:pt x="21849" y="1140"/>
                      <a:pt x="21846" y="1140"/>
                      <a:pt x="21842" y="1140"/>
                    </a:cubicBezTo>
                    <a:cubicBezTo>
                      <a:pt x="21845" y="1143"/>
                      <a:pt x="21850" y="1146"/>
                      <a:pt x="21853" y="1149"/>
                    </a:cubicBezTo>
                    <a:cubicBezTo>
                      <a:pt x="21849" y="1149"/>
                      <a:pt x="21846" y="1149"/>
                      <a:pt x="21842" y="1149"/>
                    </a:cubicBezTo>
                    <a:cubicBezTo>
                      <a:pt x="21845" y="1151"/>
                      <a:pt x="21850" y="1154"/>
                      <a:pt x="21853" y="1157"/>
                    </a:cubicBezTo>
                    <a:cubicBezTo>
                      <a:pt x="21849" y="1157"/>
                      <a:pt x="21846" y="1157"/>
                      <a:pt x="21842" y="1157"/>
                    </a:cubicBezTo>
                    <a:cubicBezTo>
                      <a:pt x="21845" y="1159"/>
                      <a:pt x="21850" y="1163"/>
                      <a:pt x="21853" y="1165"/>
                    </a:cubicBezTo>
                    <a:cubicBezTo>
                      <a:pt x="21849" y="1165"/>
                      <a:pt x="21846" y="1165"/>
                      <a:pt x="21842" y="1165"/>
                    </a:cubicBezTo>
                    <a:cubicBezTo>
                      <a:pt x="21967" y="1255"/>
                      <a:pt x="22095" y="1346"/>
                      <a:pt x="22226" y="1440"/>
                    </a:cubicBezTo>
                    <a:cubicBezTo>
                      <a:pt x="22718" y="1440"/>
                      <a:pt x="23211" y="1440"/>
                      <a:pt x="23703" y="1440"/>
                    </a:cubicBezTo>
                    <a:cubicBezTo>
                      <a:pt x="23699" y="1438"/>
                      <a:pt x="23694" y="1435"/>
                      <a:pt x="23690" y="1432"/>
                    </a:cubicBezTo>
                    <a:cubicBezTo>
                      <a:pt x="23694" y="1432"/>
                      <a:pt x="23699" y="1432"/>
                      <a:pt x="23703" y="1432"/>
                    </a:cubicBezTo>
                    <a:cubicBezTo>
                      <a:pt x="23699" y="1429"/>
                      <a:pt x="23694" y="1427"/>
                      <a:pt x="23690" y="1424"/>
                    </a:cubicBezTo>
                    <a:cubicBezTo>
                      <a:pt x="23694" y="1424"/>
                      <a:pt x="23699" y="1424"/>
                      <a:pt x="23703" y="1424"/>
                    </a:cubicBezTo>
                    <a:cubicBezTo>
                      <a:pt x="23699" y="1421"/>
                      <a:pt x="23694" y="1418"/>
                      <a:pt x="23690" y="1415"/>
                    </a:cubicBezTo>
                    <a:cubicBezTo>
                      <a:pt x="23694" y="1415"/>
                      <a:pt x="23699" y="1415"/>
                      <a:pt x="23703" y="1415"/>
                    </a:cubicBezTo>
                    <a:cubicBezTo>
                      <a:pt x="23699" y="1413"/>
                      <a:pt x="23694" y="1410"/>
                      <a:pt x="23690" y="1407"/>
                    </a:cubicBezTo>
                    <a:cubicBezTo>
                      <a:pt x="23694" y="1407"/>
                      <a:pt x="23699" y="1407"/>
                      <a:pt x="23703" y="1407"/>
                    </a:cubicBezTo>
                    <a:cubicBezTo>
                      <a:pt x="23699" y="1404"/>
                      <a:pt x="23694" y="1402"/>
                      <a:pt x="23690" y="1399"/>
                    </a:cubicBezTo>
                    <a:cubicBezTo>
                      <a:pt x="23694" y="1399"/>
                      <a:pt x="23699" y="1399"/>
                      <a:pt x="23703" y="1399"/>
                    </a:cubicBezTo>
                    <a:cubicBezTo>
                      <a:pt x="23699" y="1396"/>
                      <a:pt x="23694" y="1393"/>
                      <a:pt x="23690" y="1390"/>
                    </a:cubicBezTo>
                    <a:cubicBezTo>
                      <a:pt x="23694" y="1390"/>
                      <a:pt x="23699" y="1390"/>
                      <a:pt x="23703" y="1390"/>
                    </a:cubicBezTo>
                    <a:cubicBezTo>
                      <a:pt x="23699" y="1387"/>
                      <a:pt x="23694" y="1385"/>
                      <a:pt x="23690" y="1382"/>
                    </a:cubicBezTo>
                    <a:close/>
                    <a:moveTo>
                      <a:pt x="19769" y="1107"/>
                    </a:moveTo>
                    <a:cubicBezTo>
                      <a:pt x="19725" y="1107"/>
                      <a:pt x="19680" y="1107"/>
                      <a:pt x="19636" y="1107"/>
                    </a:cubicBezTo>
                    <a:cubicBezTo>
                      <a:pt x="19635" y="1106"/>
                      <a:pt x="19634" y="1105"/>
                      <a:pt x="19633" y="1104"/>
                    </a:cubicBezTo>
                    <a:cubicBezTo>
                      <a:pt x="19636" y="1104"/>
                      <a:pt x="19639" y="1104"/>
                      <a:pt x="19642" y="1104"/>
                    </a:cubicBezTo>
                    <a:cubicBezTo>
                      <a:pt x="19639" y="1101"/>
                      <a:pt x="19636" y="1098"/>
                      <a:pt x="19633" y="1095"/>
                    </a:cubicBezTo>
                    <a:cubicBezTo>
                      <a:pt x="19636" y="1095"/>
                      <a:pt x="19639" y="1095"/>
                      <a:pt x="19642" y="1095"/>
                    </a:cubicBezTo>
                    <a:cubicBezTo>
                      <a:pt x="19639" y="1092"/>
                      <a:pt x="19636" y="1090"/>
                      <a:pt x="19633" y="1087"/>
                    </a:cubicBezTo>
                    <a:cubicBezTo>
                      <a:pt x="19636" y="1087"/>
                      <a:pt x="19639" y="1087"/>
                      <a:pt x="19642" y="1087"/>
                    </a:cubicBezTo>
                    <a:cubicBezTo>
                      <a:pt x="19639" y="1084"/>
                      <a:pt x="19636" y="1081"/>
                      <a:pt x="19633" y="1079"/>
                    </a:cubicBezTo>
                    <a:cubicBezTo>
                      <a:pt x="19636" y="1079"/>
                      <a:pt x="19639" y="1079"/>
                      <a:pt x="19642" y="1079"/>
                    </a:cubicBezTo>
                    <a:cubicBezTo>
                      <a:pt x="19561" y="1004"/>
                      <a:pt x="19482" y="932"/>
                      <a:pt x="19404" y="861"/>
                    </a:cubicBezTo>
                    <a:cubicBezTo>
                      <a:pt x="19443" y="861"/>
                      <a:pt x="19483" y="861"/>
                      <a:pt x="19522" y="861"/>
                    </a:cubicBezTo>
                    <a:cubicBezTo>
                      <a:pt x="19525" y="863"/>
                      <a:pt x="19527" y="865"/>
                      <a:pt x="19529" y="867"/>
                    </a:cubicBezTo>
                    <a:cubicBezTo>
                      <a:pt x="19526" y="867"/>
                      <a:pt x="19523" y="867"/>
                      <a:pt x="19520" y="867"/>
                    </a:cubicBezTo>
                    <a:cubicBezTo>
                      <a:pt x="19523" y="869"/>
                      <a:pt x="19526" y="872"/>
                      <a:pt x="19529" y="875"/>
                    </a:cubicBezTo>
                    <a:cubicBezTo>
                      <a:pt x="19526" y="875"/>
                      <a:pt x="19523" y="875"/>
                      <a:pt x="19520" y="875"/>
                    </a:cubicBezTo>
                    <a:cubicBezTo>
                      <a:pt x="19523" y="878"/>
                      <a:pt x="19526" y="881"/>
                      <a:pt x="19529" y="883"/>
                    </a:cubicBezTo>
                    <a:cubicBezTo>
                      <a:pt x="19526" y="883"/>
                      <a:pt x="19523" y="883"/>
                      <a:pt x="19520" y="883"/>
                    </a:cubicBezTo>
                    <a:cubicBezTo>
                      <a:pt x="19600" y="956"/>
                      <a:pt x="19684" y="1031"/>
                      <a:pt x="19769" y="1107"/>
                    </a:cubicBezTo>
                    <a:close/>
                    <a:moveTo>
                      <a:pt x="18198" y="1107"/>
                    </a:moveTo>
                    <a:cubicBezTo>
                      <a:pt x="18152" y="1107"/>
                      <a:pt x="18106" y="1107"/>
                      <a:pt x="18060" y="1107"/>
                    </a:cubicBezTo>
                    <a:cubicBezTo>
                      <a:pt x="18059" y="1106"/>
                      <a:pt x="18058" y="1105"/>
                      <a:pt x="18057" y="1104"/>
                    </a:cubicBezTo>
                    <a:cubicBezTo>
                      <a:pt x="18060" y="1104"/>
                      <a:pt x="18062" y="1104"/>
                      <a:pt x="18065" y="1104"/>
                    </a:cubicBezTo>
                    <a:cubicBezTo>
                      <a:pt x="18062" y="1101"/>
                      <a:pt x="18060" y="1098"/>
                      <a:pt x="18057" y="1095"/>
                    </a:cubicBezTo>
                    <a:cubicBezTo>
                      <a:pt x="18060" y="1095"/>
                      <a:pt x="18062" y="1095"/>
                      <a:pt x="18065" y="1095"/>
                    </a:cubicBezTo>
                    <a:cubicBezTo>
                      <a:pt x="18062" y="1092"/>
                      <a:pt x="18060" y="1090"/>
                      <a:pt x="18057" y="1087"/>
                    </a:cubicBezTo>
                    <a:cubicBezTo>
                      <a:pt x="18060" y="1087"/>
                      <a:pt x="18062" y="1087"/>
                      <a:pt x="18065" y="1087"/>
                    </a:cubicBezTo>
                    <a:cubicBezTo>
                      <a:pt x="18062" y="1084"/>
                      <a:pt x="18060" y="1081"/>
                      <a:pt x="18057" y="1079"/>
                    </a:cubicBezTo>
                    <a:cubicBezTo>
                      <a:pt x="18060" y="1079"/>
                      <a:pt x="18062" y="1079"/>
                      <a:pt x="18065" y="1079"/>
                    </a:cubicBezTo>
                    <a:cubicBezTo>
                      <a:pt x="18000" y="1005"/>
                      <a:pt x="17937" y="932"/>
                      <a:pt x="17875" y="861"/>
                    </a:cubicBezTo>
                    <a:cubicBezTo>
                      <a:pt x="17917" y="861"/>
                      <a:pt x="17959" y="861"/>
                      <a:pt x="18001" y="861"/>
                    </a:cubicBezTo>
                    <a:cubicBezTo>
                      <a:pt x="18002" y="863"/>
                      <a:pt x="18004" y="865"/>
                      <a:pt x="18006" y="867"/>
                    </a:cubicBezTo>
                    <a:cubicBezTo>
                      <a:pt x="18003" y="867"/>
                      <a:pt x="18001" y="867"/>
                      <a:pt x="17998" y="867"/>
                    </a:cubicBezTo>
                    <a:cubicBezTo>
                      <a:pt x="18001" y="869"/>
                      <a:pt x="18003" y="872"/>
                      <a:pt x="18006" y="875"/>
                    </a:cubicBezTo>
                    <a:cubicBezTo>
                      <a:pt x="18003" y="875"/>
                      <a:pt x="18001" y="875"/>
                      <a:pt x="17998" y="875"/>
                    </a:cubicBezTo>
                    <a:cubicBezTo>
                      <a:pt x="18001" y="878"/>
                      <a:pt x="18003" y="881"/>
                      <a:pt x="18006" y="883"/>
                    </a:cubicBezTo>
                    <a:cubicBezTo>
                      <a:pt x="18003" y="883"/>
                      <a:pt x="18001" y="883"/>
                      <a:pt x="17998" y="883"/>
                    </a:cubicBezTo>
                    <a:cubicBezTo>
                      <a:pt x="18063" y="956"/>
                      <a:pt x="18130" y="1031"/>
                      <a:pt x="18198" y="1107"/>
                    </a:cubicBezTo>
                    <a:close/>
                    <a:moveTo>
                      <a:pt x="16627" y="1107"/>
                    </a:moveTo>
                    <a:cubicBezTo>
                      <a:pt x="16580" y="1107"/>
                      <a:pt x="16532" y="1107"/>
                      <a:pt x="16484" y="1107"/>
                    </a:cubicBezTo>
                    <a:cubicBezTo>
                      <a:pt x="16483" y="1106"/>
                      <a:pt x="16483" y="1105"/>
                      <a:pt x="16482" y="1104"/>
                    </a:cubicBezTo>
                    <a:cubicBezTo>
                      <a:pt x="16484" y="1104"/>
                      <a:pt x="16486" y="1104"/>
                      <a:pt x="16487" y="1104"/>
                    </a:cubicBezTo>
                    <a:cubicBezTo>
                      <a:pt x="16486" y="1101"/>
                      <a:pt x="16484" y="1098"/>
                      <a:pt x="16482" y="1095"/>
                    </a:cubicBezTo>
                    <a:cubicBezTo>
                      <a:pt x="16484" y="1095"/>
                      <a:pt x="16486" y="1095"/>
                      <a:pt x="16487" y="1095"/>
                    </a:cubicBezTo>
                    <a:cubicBezTo>
                      <a:pt x="16486" y="1092"/>
                      <a:pt x="16484" y="1090"/>
                      <a:pt x="16482" y="1087"/>
                    </a:cubicBezTo>
                    <a:cubicBezTo>
                      <a:pt x="16484" y="1087"/>
                      <a:pt x="16486" y="1087"/>
                      <a:pt x="16487" y="1087"/>
                    </a:cubicBezTo>
                    <a:cubicBezTo>
                      <a:pt x="16486" y="1084"/>
                      <a:pt x="16484" y="1081"/>
                      <a:pt x="16482" y="1079"/>
                    </a:cubicBezTo>
                    <a:cubicBezTo>
                      <a:pt x="16484" y="1079"/>
                      <a:pt x="16486" y="1079"/>
                      <a:pt x="16487" y="1079"/>
                    </a:cubicBezTo>
                    <a:cubicBezTo>
                      <a:pt x="16439" y="1005"/>
                      <a:pt x="16392" y="932"/>
                      <a:pt x="16346" y="861"/>
                    </a:cubicBezTo>
                    <a:cubicBezTo>
                      <a:pt x="16390" y="861"/>
                      <a:pt x="16434" y="861"/>
                      <a:pt x="16479" y="861"/>
                    </a:cubicBezTo>
                    <a:cubicBezTo>
                      <a:pt x="16480" y="863"/>
                      <a:pt x="16482" y="865"/>
                      <a:pt x="16483" y="867"/>
                    </a:cubicBezTo>
                    <a:cubicBezTo>
                      <a:pt x="16481" y="867"/>
                      <a:pt x="16479" y="867"/>
                      <a:pt x="16477" y="867"/>
                    </a:cubicBezTo>
                    <a:cubicBezTo>
                      <a:pt x="16479" y="869"/>
                      <a:pt x="16481" y="872"/>
                      <a:pt x="16483" y="875"/>
                    </a:cubicBezTo>
                    <a:cubicBezTo>
                      <a:pt x="16481" y="875"/>
                      <a:pt x="16479" y="875"/>
                      <a:pt x="16477" y="875"/>
                    </a:cubicBezTo>
                    <a:cubicBezTo>
                      <a:pt x="16479" y="878"/>
                      <a:pt x="16481" y="881"/>
                      <a:pt x="16483" y="883"/>
                    </a:cubicBezTo>
                    <a:cubicBezTo>
                      <a:pt x="16481" y="883"/>
                      <a:pt x="16479" y="883"/>
                      <a:pt x="16477" y="883"/>
                    </a:cubicBezTo>
                    <a:cubicBezTo>
                      <a:pt x="16526" y="956"/>
                      <a:pt x="16576" y="1031"/>
                      <a:pt x="16627" y="1107"/>
                    </a:cubicBezTo>
                    <a:close/>
                    <a:moveTo>
                      <a:pt x="5667" y="883"/>
                    </a:moveTo>
                    <a:cubicBezTo>
                      <a:pt x="5669" y="881"/>
                      <a:pt x="5672" y="878"/>
                      <a:pt x="5674" y="875"/>
                    </a:cubicBezTo>
                    <a:cubicBezTo>
                      <a:pt x="5671" y="875"/>
                      <a:pt x="5669" y="875"/>
                      <a:pt x="5667" y="875"/>
                    </a:cubicBezTo>
                    <a:cubicBezTo>
                      <a:pt x="5669" y="872"/>
                      <a:pt x="5672" y="869"/>
                      <a:pt x="5674" y="867"/>
                    </a:cubicBezTo>
                    <a:cubicBezTo>
                      <a:pt x="5671" y="867"/>
                      <a:pt x="5669" y="867"/>
                      <a:pt x="5667" y="867"/>
                    </a:cubicBezTo>
                    <a:cubicBezTo>
                      <a:pt x="5668" y="865"/>
                      <a:pt x="5670" y="863"/>
                      <a:pt x="5672" y="861"/>
                    </a:cubicBezTo>
                    <a:cubicBezTo>
                      <a:pt x="5714" y="861"/>
                      <a:pt x="5756" y="861"/>
                      <a:pt x="5797" y="861"/>
                    </a:cubicBezTo>
                    <a:cubicBezTo>
                      <a:pt x="5735" y="932"/>
                      <a:pt x="5672" y="1004"/>
                      <a:pt x="5607" y="1079"/>
                    </a:cubicBezTo>
                    <a:cubicBezTo>
                      <a:pt x="5609" y="1079"/>
                      <a:pt x="5612" y="1079"/>
                      <a:pt x="5614" y="1079"/>
                    </a:cubicBezTo>
                    <a:cubicBezTo>
                      <a:pt x="5612" y="1081"/>
                      <a:pt x="5609" y="1084"/>
                      <a:pt x="5607" y="1087"/>
                    </a:cubicBezTo>
                    <a:cubicBezTo>
                      <a:pt x="5609" y="1087"/>
                      <a:pt x="5612" y="1087"/>
                      <a:pt x="5614" y="1087"/>
                    </a:cubicBezTo>
                    <a:cubicBezTo>
                      <a:pt x="5612" y="1090"/>
                      <a:pt x="5609" y="1092"/>
                      <a:pt x="5607" y="1095"/>
                    </a:cubicBezTo>
                    <a:cubicBezTo>
                      <a:pt x="5609" y="1095"/>
                      <a:pt x="5612" y="1095"/>
                      <a:pt x="5614" y="1095"/>
                    </a:cubicBezTo>
                    <a:cubicBezTo>
                      <a:pt x="5612" y="1098"/>
                      <a:pt x="5609" y="1101"/>
                      <a:pt x="5607" y="1104"/>
                    </a:cubicBezTo>
                    <a:cubicBezTo>
                      <a:pt x="5609" y="1104"/>
                      <a:pt x="5612" y="1104"/>
                      <a:pt x="5614" y="1104"/>
                    </a:cubicBezTo>
                    <a:cubicBezTo>
                      <a:pt x="5613" y="1105"/>
                      <a:pt x="5612" y="1106"/>
                      <a:pt x="5611" y="1107"/>
                    </a:cubicBezTo>
                    <a:cubicBezTo>
                      <a:pt x="5565" y="1107"/>
                      <a:pt x="5519" y="1107"/>
                      <a:pt x="5473" y="1107"/>
                    </a:cubicBezTo>
                    <a:cubicBezTo>
                      <a:pt x="5541" y="1031"/>
                      <a:pt x="5609" y="956"/>
                      <a:pt x="5674" y="883"/>
                    </a:cubicBezTo>
                    <a:cubicBezTo>
                      <a:pt x="5671" y="883"/>
                      <a:pt x="5669" y="883"/>
                      <a:pt x="5667" y="883"/>
                    </a:cubicBezTo>
                    <a:close/>
                    <a:moveTo>
                      <a:pt x="4157" y="883"/>
                    </a:moveTo>
                    <a:cubicBezTo>
                      <a:pt x="4160" y="881"/>
                      <a:pt x="4163" y="878"/>
                      <a:pt x="4166" y="875"/>
                    </a:cubicBezTo>
                    <a:cubicBezTo>
                      <a:pt x="4163" y="875"/>
                      <a:pt x="4160" y="875"/>
                      <a:pt x="4157" y="875"/>
                    </a:cubicBezTo>
                    <a:cubicBezTo>
                      <a:pt x="4160" y="872"/>
                      <a:pt x="4163" y="869"/>
                      <a:pt x="4166" y="867"/>
                    </a:cubicBezTo>
                    <a:cubicBezTo>
                      <a:pt x="4163" y="867"/>
                      <a:pt x="4160" y="867"/>
                      <a:pt x="4157" y="867"/>
                    </a:cubicBezTo>
                    <a:cubicBezTo>
                      <a:pt x="4159" y="865"/>
                      <a:pt x="4161" y="863"/>
                      <a:pt x="4163" y="861"/>
                    </a:cubicBezTo>
                    <a:cubicBezTo>
                      <a:pt x="4198" y="861"/>
                      <a:pt x="4233" y="861"/>
                      <a:pt x="4268" y="861"/>
                    </a:cubicBezTo>
                    <a:cubicBezTo>
                      <a:pt x="4190" y="932"/>
                      <a:pt x="4111" y="1005"/>
                      <a:pt x="4029" y="1079"/>
                    </a:cubicBezTo>
                    <a:cubicBezTo>
                      <a:pt x="4032" y="1079"/>
                      <a:pt x="4035" y="1079"/>
                      <a:pt x="4038" y="1079"/>
                    </a:cubicBezTo>
                    <a:cubicBezTo>
                      <a:pt x="4035" y="1081"/>
                      <a:pt x="4032" y="1084"/>
                      <a:pt x="4029" y="1087"/>
                    </a:cubicBezTo>
                    <a:cubicBezTo>
                      <a:pt x="4032" y="1087"/>
                      <a:pt x="4035" y="1087"/>
                      <a:pt x="4038" y="1087"/>
                    </a:cubicBezTo>
                    <a:cubicBezTo>
                      <a:pt x="4035" y="1090"/>
                      <a:pt x="4032" y="1092"/>
                      <a:pt x="4029" y="1095"/>
                    </a:cubicBezTo>
                    <a:cubicBezTo>
                      <a:pt x="4032" y="1095"/>
                      <a:pt x="4035" y="1095"/>
                      <a:pt x="4038" y="1095"/>
                    </a:cubicBezTo>
                    <a:cubicBezTo>
                      <a:pt x="4035" y="1098"/>
                      <a:pt x="4032" y="1101"/>
                      <a:pt x="4029" y="1104"/>
                    </a:cubicBezTo>
                    <a:cubicBezTo>
                      <a:pt x="4032" y="1104"/>
                      <a:pt x="4035" y="1104"/>
                      <a:pt x="4038" y="1104"/>
                    </a:cubicBezTo>
                    <a:cubicBezTo>
                      <a:pt x="4037" y="1105"/>
                      <a:pt x="4036" y="1106"/>
                      <a:pt x="4035" y="1107"/>
                    </a:cubicBezTo>
                    <a:cubicBezTo>
                      <a:pt x="3996" y="1107"/>
                      <a:pt x="3956" y="1107"/>
                      <a:pt x="3917" y="1107"/>
                    </a:cubicBezTo>
                    <a:cubicBezTo>
                      <a:pt x="4002" y="1031"/>
                      <a:pt x="4085" y="956"/>
                      <a:pt x="4166" y="883"/>
                    </a:cubicBezTo>
                    <a:cubicBezTo>
                      <a:pt x="4163" y="883"/>
                      <a:pt x="4160" y="883"/>
                      <a:pt x="4157" y="883"/>
                    </a:cubicBezTo>
                    <a:close/>
                    <a:moveTo>
                      <a:pt x="3668" y="626"/>
                    </a:moveTo>
                    <a:cubicBezTo>
                      <a:pt x="3671" y="624"/>
                      <a:pt x="3675" y="621"/>
                      <a:pt x="3678" y="618"/>
                    </a:cubicBezTo>
                    <a:cubicBezTo>
                      <a:pt x="3675" y="618"/>
                      <a:pt x="3672" y="618"/>
                      <a:pt x="3668" y="618"/>
                    </a:cubicBezTo>
                    <a:cubicBezTo>
                      <a:pt x="3671" y="615"/>
                      <a:pt x="3675" y="613"/>
                      <a:pt x="3678" y="610"/>
                    </a:cubicBezTo>
                    <a:cubicBezTo>
                      <a:pt x="3675" y="610"/>
                      <a:pt x="3672" y="610"/>
                      <a:pt x="3668" y="610"/>
                    </a:cubicBezTo>
                    <a:cubicBezTo>
                      <a:pt x="3671" y="608"/>
                      <a:pt x="3673" y="606"/>
                      <a:pt x="3676" y="604"/>
                    </a:cubicBezTo>
                    <a:cubicBezTo>
                      <a:pt x="3719" y="604"/>
                      <a:pt x="3763" y="604"/>
                      <a:pt x="3806" y="604"/>
                    </a:cubicBezTo>
                    <a:cubicBezTo>
                      <a:pt x="3727" y="669"/>
                      <a:pt x="3648" y="735"/>
                      <a:pt x="3566" y="803"/>
                    </a:cubicBezTo>
                    <a:cubicBezTo>
                      <a:pt x="3569" y="803"/>
                      <a:pt x="3572" y="803"/>
                      <a:pt x="3576" y="803"/>
                    </a:cubicBezTo>
                    <a:cubicBezTo>
                      <a:pt x="3572" y="805"/>
                      <a:pt x="3569" y="808"/>
                      <a:pt x="3566" y="811"/>
                    </a:cubicBezTo>
                    <a:cubicBezTo>
                      <a:pt x="3569" y="811"/>
                      <a:pt x="3572" y="811"/>
                      <a:pt x="3576" y="811"/>
                    </a:cubicBezTo>
                    <a:cubicBezTo>
                      <a:pt x="3572" y="814"/>
                      <a:pt x="3569" y="816"/>
                      <a:pt x="3566" y="819"/>
                    </a:cubicBezTo>
                    <a:cubicBezTo>
                      <a:pt x="3569" y="819"/>
                      <a:pt x="3572" y="819"/>
                      <a:pt x="3576" y="819"/>
                    </a:cubicBezTo>
                    <a:cubicBezTo>
                      <a:pt x="3573" y="821"/>
                      <a:pt x="3571" y="823"/>
                      <a:pt x="3569" y="825"/>
                    </a:cubicBezTo>
                    <a:cubicBezTo>
                      <a:pt x="3523" y="825"/>
                      <a:pt x="3478" y="825"/>
                      <a:pt x="3433" y="825"/>
                    </a:cubicBezTo>
                    <a:cubicBezTo>
                      <a:pt x="3516" y="758"/>
                      <a:pt x="3599" y="691"/>
                      <a:pt x="3678" y="626"/>
                    </a:cubicBezTo>
                    <a:cubicBezTo>
                      <a:pt x="3675" y="626"/>
                      <a:pt x="3672" y="626"/>
                      <a:pt x="3668" y="626"/>
                    </a:cubicBezTo>
                    <a:close/>
                    <a:moveTo>
                      <a:pt x="3666" y="386"/>
                    </a:moveTo>
                    <a:cubicBezTo>
                      <a:pt x="3670" y="383"/>
                      <a:pt x="3674" y="380"/>
                      <a:pt x="3677" y="378"/>
                    </a:cubicBezTo>
                    <a:cubicBezTo>
                      <a:pt x="3674" y="378"/>
                      <a:pt x="3670" y="378"/>
                      <a:pt x="3666" y="378"/>
                    </a:cubicBezTo>
                    <a:cubicBezTo>
                      <a:pt x="3670" y="375"/>
                      <a:pt x="3674" y="372"/>
                      <a:pt x="3677" y="369"/>
                    </a:cubicBezTo>
                    <a:cubicBezTo>
                      <a:pt x="3674" y="369"/>
                      <a:pt x="3670" y="369"/>
                      <a:pt x="3666" y="369"/>
                    </a:cubicBezTo>
                    <a:cubicBezTo>
                      <a:pt x="3669" y="367"/>
                      <a:pt x="3672" y="365"/>
                      <a:pt x="3674" y="363"/>
                    </a:cubicBezTo>
                    <a:cubicBezTo>
                      <a:pt x="3708" y="363"/>
                      <a:pt x="3742" y="363"/>
                      <a:pt x="3776" y="363"/>
                    </a:cubicBezTo>
                    <a:cubicBezTo>
                      <a:pt x="3701" y="423"/>
                      <a:pt x="3625" y="483"/>
                      <a:pt x="3547" y="545"/>
                    </a:cubicBezTo>
                    <a:cubicBezTo>
                      <a:pt x="3550" y="545"/>
                      <a:pt x="3554" y="545"/>
                      <a:pt x="3557" y="545"/>
                    </a:cubicBezTo>
                    <a:cubicBezTo>
                      <a:pt x="3554" y="548"/>
                      <a:pt x="3550" y="551"/>
                      <a:pt x="3547" y="554"/>
                    </a:cubicBezTo>
                    <a:cubicBezTo>
                      <a:pt x="3550" y="554"/>
                      <a:pt x="3554" y="554"/>
                      <a:pt x="3557" y="554"/>
                    </a:cubicBezTo>
                    <a:cubicBezTo>
                      <a:pt x="3554" y="556"/>
                      <a:pt x="3550" y="559"/>
                      <a:pt x="3547" y="562"/>
                    </a:cubicBezTo>
                    <a:cubicBezTo>
                      <a:pt x="3550" y="562"/>
                      <a:pt x="3554" y="562"/>
                      <a:pt x="3557" y="562"/>
                    </a:cubicBezTo>
                    <a:cubicBezTo>
                      <a:pt x="3555" y="564"/>
                      <a:pt x="3552" y="566"/>
                      <a:pt x="3549" y="568"/>
                    </a:cubicBezTo>
                    <a:cubicBezTo>
                      <a:pt x="3514" y="568"/>
                      <a:pt x="3479" y="568"/>
                      <a:pt x="3444" y="568"/>
                    </a:cubicBezTo>
                    <a:cubicBezTo>
                      <a:pt x="3523" y="506"/>
                      <a:pt x="3601" y="445"/>
                      <a:pt x="3677" y="386"/>
                    </a:cubicBezTo>
                    <a:cubicBezTo>
                      <a:pt x="3674" y="386"/>
                      <a:pt x="3670" y="386"/>
                      <a:pt x="3666" y="386"/>
                    </a:cubicBezTo>
                    <a:close/>
                    <a:moveTo>
                      <a:pt x="11561" y="304"/>
                    </a:moveTo>
                    <a:cubicBezTo>
                      <a:pt x="11561" y="307"/>
                      <a:pt x="11561" y="310"/>
                      <a:pt x="11560" y="313"/>
                    </a:cubicBezTo>
                    <a:cubicBezTo>
                      <a:pt x="11561" y="313"/>
                      <a:pt x="11561" y="313"/>
                      <a:pt x="11561" y="313"/>
                    </a:cubicBezTo>
                    <a:cubicBezTo>
                      <a:pt x="11561" y="316"/>
                      <a:pt x="11561" y="318"/>
                      <a:pt x="11560" y="321"/>
                    </a:cubicBezTo>
                    <a:cubicBezTo>
                      <a:pt x="11561" y="321"/>
                      <a:pt x="11561" y="321"/>
                      <a:pt x="11561" y="321"/>
                    </a:cubicBezTo>
                    <a:cubicBezTo>
                      <a:pt x="11561" y="323"/>
                      <a:pt x="11561" y="325"/>
                      <a:pt x="11561" y="327"/>
                    </a:cubicBezTo>
                    <a:cubicBezTo>
                      <a:pt x="11514" y="327"/>
                      <a:pt x="11467" y="327"/>
                      <a:pt x="11420" y="327"/>
                    </a:cubicBezTo>
                    <a:cubicBezTo>
                      <a:pt x="11424" y="271"/>
                      <a:pt x="11427" y="215"/>
                      <a:pt x="11431" y="161"/>
                    </a:cubicBezTo>
                    <a:cubicBezTo>
                      <a:pt x="11431" y="161"/>
                      <a:pt x="11431" y="161"/>
                      <a:pt x="11431" y="161"/>
                    </a:cubicBezTo>
                    <a:cubicBezTo>
                      <a:pt x="11431" y="158"/>
                      <a:pt x="11431" y="155"/>
                      <a:pt x="11431" y="153"/>
                    </a:cubicBezTo>
                    <a:cubicBezTo>
                      <a:pt x="11431" y="153"/>
                      <a:pt x="11431" y="153"/>
                      <a:pt x="11431" y="153"/>
                    </a:cubicBezTo>
                    <a:cubicBezTo>
                      <a:pt x="11431" y="150"/>
                      <a:pt x="11431" y="147"/>
                      <a:pt x="11431" y="144"/>
                    </a:cubicBezTo>
                    <a:cubicBezTo>
                      <a:pt x="11431" y="144"/>
                      <a:pt x="11431" y="144"/>
                      <a:pt x="11431" y="144"/>
                    </a:cubicBezTo>
                    <a:cubicBezTo>
                      <a:pt x="11431" y="143"/>
                      <a:pt x="11431" y="141"/>
                      <a:pt x="11431" y="140"/>
                    </a:cubicBezTo>
                    <a:cubicBezTo>
                      <a:pt x="11477" y="140"/>
                      <a:pt x="11522" y="140"/>
                      <a:pt x="11568" y="140"/>
                    </a:cubicBezTo>
                    <a:cubicBezTo>
                      <a:pt x="11565" y="194"/>
                      <a:pt x="11563" y="249"/>
                      <a:pt x="11560" y="304"/>
                    </a:cubicBezTo>
                    <a:lnTo>
                      <a:pt x="11561" y="304"/>
                    </a:lnTo>
                    <a:close/>
                    <a:moveTo>
                      <a:pt x="20765" y="386"/>
                    </a:moveTo>
                    <a:cubicBezTo>
                      <a:pt x="20761" y="386"/>
                      <a:pt x="20757" y="386"/>
                      <a:pt x="20753" y="386"/>
                    </a:cubicBezTo>
                    <a:cubicBezTo>
                      <a:pt x="20836" y="445"/>
                      <a:pt x="20921" y="506"/>
                      <a:pt x="21007" y="568"/>
                    </a:cubicBezTo>
                    <a:cubicBezTo>
                      <a:pt x="20974" y="568"/>
                      <a:pt x="20940" y="568"/>
                      <a:pt x="20906" y="568"/>
                    </a:cubicBezTo>
                    <a:cubicBezTo>
                      <a:pt x="20903" y="566"/>
                      <a:pt x="20900" y="564"/>
                      <a:pt x="20897" y="562"/>
                    </a:cubicBezTo>
                    <a:cubicBezTo>
                      <a:pt x="20901" y="562"/>
                      <a:pt x="20905" y="562"/>
                      <a:pt x="20909" y="562"/>
                    </a:cubicBezTo>
                    <a:cubicBezTo>
                      <a:pt x="20905" y="559"/>
                      <a:pt x="20901" y="556"/>
                      <a:pt x="20897" y="554"/>
                    </a:cubicBezTo>
                    <a:cubicBezTo>
                      <a:pt x="20901" y="554"/>
                      <a:pt x="20905" y="554"/>
                      <a:pt x="20909" y="554"/>
                    </a:cubicBezTo>
                    <a:cubicBezTo>
                      <a:pt x="20905" y="551"/>
                      <a:pt x="20901" y="548"/>
                      <a:pt x="20897" y="545"/>
                    </a:cubicBezTo>
                    <a:cubicBezTo>
                      <a:pt x="20901" y="545"/>
                      <a:pt x="20905" y="545"/>
                      <a:pt x="20909" y="545"/>
                    </a:cubicBezTo>
                    <a:cubicBezTo>
                      <a:pt x="20824" y="483"/>
                      <a:pt x="20741" y="423"/>
                      <a:pt x="20659" y="363"/>
                    </a:cubicBezTo>
                    <a:cubicBezTo>
                      <a:pt x="20691" y="363"/>
                      <a:pt x="20724" y="363"/>
                      <a:pt x="20756" y="363"/>
                    </a:cubicBezTo>
                    <a:cubicBezTo>
                      <a:pt x="20759" y="365"/>
                      <a:pt x="20762" y="367"/>
                      <a:pt x="20765" y="369"/>
                    </a:cubicBezTo>
                    <a:cubicBezTo>
                      <a:pt x="20761" y="369"/>
                      <a:pt x="20757" y="369"/>
                      <a:pt x="20753" y="369"/>
                    </a:cubicBezTo>
                    <a:cubicBezTo>
                      <a:pt x="20757" y="372"/>
                      <a:pt x="20761" y="375"/>
                      <a:pt x="20765" y="378"/>
                    </a:cubicBezTo>
                    <a:cubicBezTo>
                      <a:pt x="20761" y="378"/>
                      <a:pt x="20757" y="378"/>
                      <a:pt x="20753" y="378"/>
                    </a:cubicBezTo>
                    <a:cubicBezTo>
                      <a:pt x="20757" y="380"/>
                      <a:pt x="20761" y="383"/>
                      <a:pt x="20765" y="386"/>
                    </a:cubicBezTo>
                    <a:close/>
                    <a:moveTo>
                      <a:pt x="19967" y="626"/>
                    </a:moveTo>
                    <a:cubicBezTo>
                      <a:pt x="19963" y="626"/>
                      <a:pt x="19960" y="626"/>
                      <a:pt x="19956" y="626"/>
                    </a:cubicBezTo>
                    <a:cubicBezTo>
                      <a:pt x="20036" y="691"/>
                      <a:pt x="20117" y="758"/>
                      <a:pt x="20200" y="825"/>
                    </a:cubicBezTo>
                    <a:cubicBezTo>
                      <a:pt x="20162" y="825"/>
                      <a:pt x="20124" y="825"/>
                      <a:pt x="20086" y="825"/>
                    </a:cubicBezTo>
                    <a:cubicBezTo>
                      <a:pt x="20084" y="823"/>
                      <a:pt x="20082" y="821"/>
                      <a:pt x="20079" y="819"/>
                    </a:cubicBezTo>
                    <a:cubicBezTo>
                      <a:pt x="20083" y="819"/>
                      <a:pt x="20086" y="819"/>
                      <a:pt x="20090" y="819"/>
                    </a:cubicBezTo>
                    <a:cubicBezTo>
                      <a:pt x="20086" y="816"/>
                      <a:pt x="20083" y="814"/>
                      <a:pt x="20079" y="811"/>
                    </a:cubicBezTo>
                    <a:cubicBezTo>
                      <a:pt x="20083" y="811"/>
                      <a:pt x="20086" y="811"/>
                      <a:pt x="20090" y="811"/>
                    </a:cubicBezTo>
                    <a:cubicBezTo>
                      <a:pt x="20086" y="808"/>
                      <a:pt x="20083" y="805"/>
                      <a:pt x="20079" y="803"/>
                    </a:cubicBezTo>
                    <a:cubicBezTo>
                      <a:pt x="20083" y="803"/>
                      <a:pt x="20086" y="803"/>
                      <a:pt x="20090" y="803"/>
                    </a:cubicBezTo>
                    <a:cubicBezTo>
                      <a:pt x="20008" y="735"/>
                      <a:pt x="19929" y="669"/>
                      <a:pt x="19850" y="604"/>
                    </a:cubicBezTo>
                    <a:cubicBezTo>
                      <a:pt x="19886" y="604"/>
                      <a:pt x="19923" y="604"/>
                      <a:pt x="19959" y="604"/>
                    </a:cubicBezTo>
                    <a:cubicBezTo>
                      <a:pt x="19961" y="606"/>
                      <a:pt x="19964" y="608"/>
                      <a:pt x="19967" y="610"/>
                    </a:cubicBezTo>
                    <a:cubicBezTo>
                      <a:pt x="19963" y="610"/>
                      <a:pt x="19960" y="610"/>
                      <a:pt x="19956" y="610"/>
                    </a:cubicBezTo>
                    <a:cubicBezTo>
                      <a:pt x="19960" y="613"/>
                      <a:pt x="19963" y="615"/>
                      <a:pt x="19967" y="618"/>
                    </a:cubicBezTo>
                    <a:cubicBezTo>
                      <a:pt x="19963" y="618"/>
                      <a:pt x="19960" y="618"/>
                      <a:pt x="19956" y="618"/>
                    </a:cubicBezTo>
                    <a:cubicBezTo>
                      <a:pt x="19960" y="621"/>
                      <a:pt x="19963" y="624"/>
                      <a:pt x="19967" y="626"/>
                    </a:cubicBezTo>
                    <a:close/>
                    <a:moveTo>
                      <a:pt x="7929" y="554"/>
                    </a:moveTo>
                    <a:cubicBezTo>
                      <a:pt x="7928" y="556"/>
                      <a:pt x="7926" y="559"/>
                      <a:pt x="7924" y="562"/>
                    </a:cubicBezTo>
                    <a:cubicBezTo>
                      <a:pt x="7926" y="562"/>
                      <a:pt x="7928" y="562"/>
                      <a:pt x="7929" y="562"/>
                    </a:cubicBezTo>
                    <a:cubicBezTo>
                      <a:pt x="7928" y="564"/>
                      <a:pt x="7927" y="566"/>
                      <a:pt x="7926" y="568"/>
                    </a:cubicBezTo>
                    <a:cubicBezTo>
                      <a:pt x="7883" y="568"/>
                      <a:pt x="7840" y="568"/>
                      <a:pt x="7798" y="568"/>
                    </a:cubicBezTo>
                    <a:cubicBezTo>
                      <a:pt x="7836" y="506"/>
                      <a:pt x="7874" y="445"/>
                      <a:pt x="7910" y="386"/>
                    </a:cubicBezTo>
                    <a:cubicBezTo>
                      <a:pt x="7909" y="386"/>
                      <a:pt x="7907" y="386"/>
                      <a:pt x="7905" y="386"/>
                    </a:cubicBezTo>
                    <a:cubicBezTo>
                      <a:pt x="7907" y="383"/>
                      <a:pt x="7909" y="380"/>
                      <a:pt x="7910" y="378"/>
                    </a:cubicBezTo>
                    <a:cubicBezTo>
                      <a:pt x="7909" y="378"/>
                      <a:pt x="7907" y="378"/>
                      <a:pt x="7905" y="378"/>
                    </a:cubicBezTo>
                    <a:cubicBezTo>
                      <a:pt x="7907" y="375"/>
                      <a:pt x="7909" y="372"/>
                      <a:pt x="7910" y="369"/>
                    </a:cubicBezTo>
                    <a:cubicBezTo>
                      <a:pt x="7909" y="369"/>
                      <a:pt x="7907" y="369"/>
                      <a:pt x="7905" y="369"/>
                    </a:cubicBezTo>
                    <a:cubicBezTo>
                      <a:pt x="7906" y="367"/>
                      <a:pt x="7908" y="365"/>
                      <a:pt x="7909" y="363"/>
                    </a:cubicBezTo>
                    <a:cubicBezTo>
                      <a:pt x="7950" y="363"/>
                      <a:pt x="7992" y="363"/>
                      <a:pt x="8033" y="363"/>
                    </a:cubicBezTo>
                    <a:cubicBezTo>
                      <a:pt x="7997" y="423"/>
                      <a:pt x="7961" y="483"/>
                      <a:pt x="7924" y="545"/>
                    </a:cubicBezTo>
                    <a:cubicBezTo>
                      <a:pt x="7926" y="545"/>
                      <a:pt x="7928" y="545"/>
                      <a:pt x="7929" y="545"/>
                    </a:cubicBezTo>
                    <a:cubicBezTo>
                      <a:pt x="7928" y="548"/>
                      <a:pt x="7926" y="551"/>
                      <a:pt x="7924" y="554"/>
                    </a:cubicBezTo>
                    <a:cubicBezTo>
                      <a:pt x="7926" y="554"/>
                      <a:pt x="7928" y="554"/>
                      <a:pt x="7929" y="554"/>
                    </a:cubicBezTo>
                    <a:close/>
                    <a:moveTo>
                      <a:pt x="6472" y="554"/>
                    </a:moveTo>
                    <a:cubicBezTo>
                      <a:pt x="6470" y="556"/>
                      <a:pt x="6468" y="559"/>
                      <a:pt x="6465" y="562"/>
                    </a:cubicBezTo>
                    <a:cubicBezTo>
                      <a:pt x="6467" y="562"/>
                      <a:pt x="6470" y="562"/>
                      <a:pt x="6472" y="562"/>
                    </a:cubicBezTo>
                    <a:cubicBezTo>
                      <a:pt x="6470" y="564"/>
                      <a:pt x="6469" y="566"/>
                      <a:pt x="6467" y="568"/>
                    </a:cubicBezTo>
                    <a:cubicBezTo>
                      <a:pt x="6427" y="568"/>
                      <a:pt x="6387" y="568"/>
                      <a:pt x="6346" y="568"/>
                    </a:cubicBezTo>
                    <a:cubicBezTo>
                      <a:pt x="6398" y="506"/>
                      <a:pt x="6450" y="445"/>
                      <a:pt x="6499" y="386"/>
                    </a:cubicBezTo>
                    <a:cubicBezTo>
                      <a:pt x="6497" y="386"/>
                      <a:pt x="6495" y="386"/>
                      <a:pt x="6492" y="386"/>
                    </a:cubicBezTo>
                    <a:cubicBezTo>
                      <a:pt x="6495" y="383"/>
                      <a:pt x="6497" y="380"/>
                      <a:pt x="6499" y="378"/>
                    </a:cubicBezTo>
                    <a:cubicBezTo>
                      <a:pt x="6497" y="378"/>
                      <a:pt x="6495" y="378"/>
                      <a:pt x="6492" y="378"/>
                    </a:cubicBezTo>
                    <a:cubicBezTo>
                      <a:pt x="6495" y="375"/>
                      <a:pt x="6497" y="372"/>
                      <a:pt x="6499" y="369"/>
                    </a:cubicBezTo>
                    <a:cubicBezTo>
                      <a:pt x="6497" y="369"/>
                      <a:pt x="6495" y="369"/>
                      <a:pt x="6492" y="369"/>
                    </a:cubicBezTo>
                    <a:cubicBezTo>
                      <a:pt x="6494" y="367"/>
                      <a:pt x="6496" y="365"/>
                      <a:pt x="6498" y="363"/>
                    </a:cubicBezTo>
                    <a:cubicBezTo>
                      <a:pt x="6536" y="363"/>
                      <a:pt x="6575" y="363"/>
                      <a:pt x="6614" y="363"/>
                    </a:cubicBezTo>
                    <a:cubicBezTo>
                      <a:pt x="6565" y="423"/>
                      <a:pt x="6516" y="483"/>
                      <a:pt x="6465" y="545"/>
                    </a:cubicBezTo>
                    <a:cubicBezTo>
                      <a:pt x="6467" y="545"/>
                      <a:pt x="6470" y="545"/>
                      <a:pt x="6472" y="545"/>
                    </a:cubicBezTo>
                    <a:cubicBezTo>
                      <a:pt x="6470" y="548"/>
                      <a:pt x="6468" y="551"/>
                      <a:pt x="6465" y="554"/>
                    </a:cubicBezTo>
                    <a:cubicBezTo>
                      <a:pt x="6467" y="554"/>
                      <a:pt x="6470" y="554"/>
                      <a:pt x="6472" y="554"/>
                    </a:cubicBezTo>
                    <a:close/>
                    <a:moveTo>
                      <a:pt x="5015" y="554"/>
                    </a:moveTo>
                    <a:cubicBezTo>
                      <a:pt x="5012" y="556"/>
                      <a:pt x="5009" y="559"/>
                      <a:pt x="5006" y="562"/>
                    </a:cubicBezTo>
                    <a:cubicBezTo>
                      <a:pt x="5009" y="562"/>
                      <a:pt x="5012" y="562"/>
                      <a:pt x="5015" y="562"/>
                    </a:cubicBezTo>
                    <a:cubicBezTo>
                      <a:pt x="5013" y="564"/>
                      <a:pt x="5011" y="566"/>
                      <a:pt x="5008" y="568"/>
                    </a:cubicBezTo>
                    <a:cubicBezTo>
                      <a:pt x="4971" y="568"/>
                      <a:pt x="4933" y="568"/>
                      <a:pt x="4895" y="568"/>
                    </a:cubicBezTo>
                    <a:cubicBezTo>
                      <a:pt x="4960" y="506"/>
                      <a:pt x="5025" y="445"/>
                      <a:pt x="5088" y="386"/>
                    </a:cubicBezTo>
                    <a:cubicBezTo>
                      <a:pt x="5085" y="386"/>
                      <a:pt x="5082" y="386"/>
                      <a:pt x="5079" y="386"/>
                    </a:cubicBezTo>
                    <a:cubicBezTo>
                      <a:pt x="5082" y="383"/>
                      <a:pt x="5085" y="380"/>
                      <a:pt x="5088" y="378"/>
                    </a:cubicBezTo>
                    <a:cubicBezTo>
                      <a:pt x="5085" y="378"/>
                      <a:pt x="5082" y="378"/>
                      <a:pt x="5079" y="378"/>
                    </a:cubicBezTo>
                    <a:cubicBezTo>
                      <a:pt x="5082" y="375"/>
                      <a:pt x="5085" y="372"/>
                      <a:pt x="5088" y="369"/>
                    </a:cubicBezTo>
                    <a:cubicBezTo>
                      <a:pt x="5085" y="369"/>
                      <a:pt x="5082" y="369"/>
                      <a:pt x="5079" y="369"/>
                    </a:cubicBezTo>
                    <a:cubicBezTo>
                      <a:pt x="5082" y="367"/>
                      <a:pt x="5084" y="365"/>
                      <a:pt x="5086" y="363"/>
                    </a:cubicBezTo>
                    <a:cubicBezTo>
                      <a:pt x="5122" y="363"/>
                      <a:pt x="5159" y="363"/>
                      <a:pt x="5195" y="363"/>
                    </a:cubicBezTo>
                    <a:cubicBezTo>
                      <a:pt x="5133" y="423"/>
                      <a:pt x="5070" y="483"/>
                      <a:pt x="5006" y="545"/>
                    </a:cubicBezTo>
                    <a:cubicBezTo>
                      <a:pt x="5009" y="545"/>
                      <a:pt x="5012" y="545"/>
                      <a:pt x="5015" y="545"/>
                    </a:cubicBezTo>
                    <a:cubicBezTo>
                      <a:pt x="5012" y="548"/>
                      <a:pt x="5009" y="551"/>
                      <a:pt x="5006" y="554"/>
                    </a:cubicBezTo>
                    <a:cubicBezTo>
                      <a:pt x="5009" y="554"/>
                      <a:pt x="5012" y="554"/>
                      <a:pt x="5015" y="554"/>
                    </a:cubicBezTo>
                    <a:close/>
                    <a:moveTo>
                      <a:pt x="9318" y="378"/>
                    </a:moveTo>
                    <a:cubicBezTo>
                      <a:pt x="9319" y="375"/>
                      <a:pt x="9320" y="372"/>
                      <a:pt x="9321" y="369"/>
                    </a:cubicBezTo>
                    <a:cubicBezTo>
                      <a:pt x="9320" y="369"/>
                      <a:pt x="9319" y="369"/>
                      <a:pt x="9318" y="369"/>
                    </a:cubicBezTo>
                    <a:cubicBezTo>
                      <a:pt x="9319" y="367"/>
                      <a:pt x="9320" y="365"/>
                      <a:pt x="9320" y="363"/>
                    </a:cubicBezTo>
                    <a:cubicBezTo>
                      <a:pt x="9364" y="363"/>
                      <a:pt x="9408" y="363"/>
                      <a:pt x="9452" y="363"/>
                    </a:cubicBezTo>
                    <a:cubicBezTo>
                      <a:pt x="9429" y="423"/>
                      <a:pt x="9407" y="483"/>
                      <a:pt x="9384" y="545"/>
                    </a:cubicBezTo>
                    <a:cubicBezTo>
                      <a:pt x="9385" y="545"/>
                      <a:pt x="9386" y="545"/>
                      <a:pt x="9387" y="545"/>
                    </a:cubicBezTo>
                    <a:cubicBezTo>
                      <a:pt x="9386" y="548"/>
                      <a:pt x="9385" y="551"/>
                      <a:pt x="9384" y="554"/>
                    </a:cubicBezTo>
                    <a:cubicBezTo>
                      <a:pt x="9385" y="554"/>
                      <a:pt x="9386" y="554"/>
                      <a:pt x="9387" y="554"/>
                    </a:cubicBezTo>
                    <a:cubicBezTo>
                      <a:pt x="9386" y="556"/>
                      <a:pt x="9385" y="559"/>
                      <a:pt x="9384" y="562"/>
                    </a:cubicBezTo>
                    <a:cubicBezTo>
                      <a:pt x="9385" y="562"/>
                      <a:pt x="9386" y="562"/>
                      <a:pt x="9387" y="562"/>
                    </a:cubicBezTo>
                    <a:cubicBezTo>
                      <a:pt x="9386" y="564"/>
                      <a:pt x="9385" y="566"/>
                      <a:pt x="9384" y="568"/>
                    </a:cubicBezTo>
                    <a:cubicBezTo>
                      <a:pt x="9339" y="568"/>
                      <a:pt x="9294" y="568"/>
                      <a:pt x="9249" y="568"/>
                    </a:cubicBezTo>
                    <a:cubicBezTo>
                      <a:pt x="9274" y="506"/>
                      <a:pt x="9298" y="445"/>
                      <a:pt x="9321" y="386"/>
                    </a:cubicBezTo>
                    <a:cubicBezTo>
                      <a:pt x="9320" y="386"/>
                      <a:pt x="9319" y="386"/>
                      <a:pt x="9318" y="386"/>
                    </a:cubicBezTo>
                    <a:cubicBezTo>
                      <a:pt x="9319" y="383"/>
                      <a:pt x="9320" y="380"/>
                      <a:pt x="9321" y="378"/>
                    </a:cubicBezTo>
                    <a:cubicBezTo>
                      <a:pt x="9320" y="378"/>
                      <a:pt x="9319" y="378"/>
                      <a:pt x="9318" y="378"/>
                    </a:cubicBezTo>
                    <a:close/>
                    <a:moveTo>
                      <a:pt x="12287" y="363"/>
                    </a:moveTo>
                    <a:cubicBezTo>
                      <a:pt x="12287" y="365"/>
                      <a:pt x="12288" y="367"/>
                      <a:pt x="12288" y="369"/>
                    </a:cubicBezTo>
                    <a:cubicBezTo>
                      <a:pt x="12288" y="369"/>
                      <a:pt x="12287" y="369"/>
                      <a:pt x="12287" y="369"/>
                    </a:cubicBezTo>
                    <a:cubicBezTo>
                      <a:pt x="12287" y="372"/>
                      <a:pt x="12288" y="375"/>
                      <a:pt x="12288" y="378"/>
                    </a:cubicBezTo>
                    <a:cubicBezTo>
                      <a:pt x="12288" y="378"/>
                      <a:pt x="12287" y="378"/>
                      <a:pt x="12287" y="378"/>
                    </a:cubicBezTo>
                    <a:cubicBezTo>
                      <a:pt x="12287" y="380"/>
                      <a:pt x="12288" y="383"/>
                      <a:pt x="12288" y="386"/>
                    </a:cubicBezTo>
                    <a:cubicBezTo>
                      <a:pt x="12288" y="386"/>
                      <a:pt x="12287" y="386"/>
                      <a:pt x="12287" y="386"/>
                    </a:cubicBezTo>
                    <a:cubicBezTo>
                      <a:pt x="12291" y="445"/>
                      <a:pt x="12295" y="506"/>
                      <a:pt x="12300" y="568"/>
                    </a:cubicBezTo>
                    <a:cubicBezTo>
                      <a:pt x="12251" y="568"/>
                      <a:pt x="12202" y="568"/>
                      <a:pt x="12153" y="568"/>
                    </a:cubicBezTo>
                    <a:cubicBezTo>
                      <a:pt x="12153" y="566"/>
                      <a:pt x="12153" y="564"/>
                      <a:pt x="12153" y="562"/>
                    </a:cubicBezTo>
                    <a:cubicBezTo>
                      <a:pt x="12153" y="562"/>
                      <a:pt x="12153" y="562"/>
                      <a:pt x="12153" y="562"/>
                    </a:cubicBezTo>
                    <a:cubicBezTo>
                      <a:pt x="12153" y="559"/>
                      <a:pt x="12153" y="556"/>
                      <a:pt x="12153" y="554"/>
                    </a:cubicBezTo>
                    <a:cubicBezTo>
                      <a:pt x="12153" y="554"/>
                      <a:pt x="12153" y="554"/>
                      <a:pt x="12153" y="554"/>
                    </a:cubicBezTo>
                    <a:cubicBezTo>
                      <a:pt x="12153" y="551"/>
                      <a:pt x="12153" y="548"/>
                      <a:pt x="12153" y="545"/>
                    </a:cubicBezTo>
                    <a:cubicBezTo>
                      <a:pt x="12153" y="545"/>
                      <a:pt x="12153" y="545"/>
                      <a:pt x="12153" y="545"/>
                    </a:cubicBezTo>
                    <a:cubicBezTo>
                      <a:pt x="12151" y="483"/>
                      <a:pt x="12148" y="423"/>
                      <a:pt x="12145" y="363"/>
                    </a:cubicBezTo>
                    <a:cubicBezTo>
                      <a:pt x="12192" y="363"/>
                      <a:pt x="12240" y="363"/>
                      <a:pt x="12287" y="363"/>
                    </a:cubicBezTo>
                    <a:close/>
                    <a:moveTo>
                      <a:pt x="10844" y="554"/>
                    </a:moveTo>
                    <a:cubicBezTo>
                      <a:pt x="10844" y="556"/>
                      <a:pt x="10843" y="559"/>
                      <a:pt x="10843" y="562"/>
                    </a:cubicBezTo>
                    <a:cubicBezTo>
                      <a:pt x="10843" y="562"/>
                      <a:pt x="10844" y="562"/>
                      <a:pt x="10844" y="562"/>
                    </a:cubicBezTo>
                    <a:cubicBezTo>
                      <a:pt x="10844" y="564"/>
                      <a:pt x="10843" y="566"/>
                      <a:pt x="10843" y="568"/>
                    </a:cubicBezTo>
                    <a:cubicBezTo>
                      <a:pt x="10795" y="568"/>
                      <a:pt x="10748" y="568"/>
                      <a:pt x="10700" y="568"/>
                    </a:cubicBezTo>
                    <a:cubicBezTo>
                      <a:pt x="10711" y="506"/>
                      <a:pt x="10722" y="445"/>
                      <a:pt x="10733" y="386"/>
                    </a:cubicBezTo>
                    <a:cubicBezTo>
                      <a:pt x="10732" y="386"/>
                      <a:pt x="10732" y="386"/>
                      <a:pt x="10731" y="386"/>
                    </a:cubicBezTo>
                    <a:cubicBezTo>
                      <a:pt x="10732" y="383"/>
                      <a:pt x="10732" y="380"/>
                      <a:pt x="10733" y="378"/>
                    </a:cubicBezTo>
                    <a:cubicBezTo>
                      <a:pt x="10732" y="378"/>
                      <a:pt x="10732" y="378"/>
                      <a:pt x="10731" y="378"/>
                    </a:cubicBezTo>
                    <a:cubicBezTo>
                      <a:pt x="10732" y="375"/>
                      <a:pt x="10732" y="372"/>
                      <a:pt x="10733" y="369"/>
                    </a:cubicBezTo>
                    <a:cubicBezTo>
                      <a:pt x="10732" y="369"/>
                      <a:pt x="10732" y="369"/>
                      <a:pt x="10731" y="369"/>
                    </a:cubicBezTo>
                    <a:cubicBezTo>
                      <a:pt x="10731" y="367"/>
                      <a:pt x="10732" y="365"/>
                      <a:pt x="10732" y="363"/>
                    </a:cubicBezTo>
                    <a:cubicBezTo>
                      <a:pt x="10778" y="363"/>
                      <a:pt x="10824" y="363"/>
                      <a:pt x="10870" y="363"/>
                    </a:cubicBezTo>
                    <a:cubicBezTo>
                      <a:pt x="10861" y="423"/>
                      <a:pt x="10852" y="483"/>
                      <a:pt x="10843" y="545"/>
                    </a:cubicBezTo>
                    <a:cubicBezTo>
                      <a:pt x="10843" y="545"/>
                      <a:pt x="10844" y="545"/>
                      <a:pt x="10844" y="545"/>
                    </a:cubicBezTo>
                    <a:cubicBezTo>
                      <a:pt x="10844" y="548"/>
                      <a:pt x="10843" y="551"/>
                      <a:pt x="10843" y="554"/>
                    </a:cubicBezTo>
                    <a:cubicBezTo>
                      <a:pt x="10843" y="554"/>
                      <a:pt x="10844" y="554"/>
                      <a:pt x="10844" y="554"/>
                    </a:cubicBezTo>
                    <a:close/>
                    <a:moveTo>
                      <a:pt x="11021" y="618"/>
                    </a:moveTo>
                    <a:cubicBezTo>
                      <a:pt x="11021" y="615"/>
                      <a:pt x="11021" y="613"/>
                      <a:pt x="11022" y="610"/>
                    </a:cubicBezTo>
                    <a:cubicBezTo>
                      <a:pt x="11021" y="610"/>
                      <a:pt x="11021" y="610"/>
                      <a:pt x="11021" y="610"/>
                    </a:cubicBezTo>
                    <a:cubicBezTo>
                      <a:pt x="11021" y="608"/>
                      <a:pt x="11021" y="606"/>
                      <a:pt x="11021" y="604"/>
                    </a:cubicBezTo>
                    <a:cubicBezTo>
                      <a:pt x="11070" y="604"/>
                      <a:pt x="11119" y="604"/>
                      <a:pt x="11167" y="604"/>
                    </a:cubicBezTo>
                    <a:cubicBezTo>
                      <a:pt x="11160" y="669"/>
                      <a:pt x="11154" y="735"/>
                      <a:pt x="11147" y="803"/>
                    </a:cubicBezTo>
                    <a:cubicBezTo>
                      <a:pt x="11147" y="803"/>
                      <a:pt x="11147" y="803"/>
                      <a:pt x="11148" y="803"/>
                    </a:cubicBezTo>
                    <a:cubicBezTo>
                      <a:pt x="11147" y="805"/>
                      <a:pt x="11147" y="808"/>
                      <a:pt x="11147" y="811"/>
                    </a:cubicBezTo>
                    <a:cubicBezTo>
                      <a:pt x="11147" y="811"/>
                      <a:pt x="11147" y="811"/>
                      <a:pt x="11148" y="811"/>
                    </a:cubicBezTo>
                    <a:cubicBezTo>
                      <a:pt x="11147" y="814"/>
                      <a:pt x="11147" y="816"/>
                      <a:pt x="11147" y="819"/>
                    </a:cubicBezTo>
                    <a:cubicBezTo>
                      <a:pt x="11147" y="819"/>
                      <a:pt x="11147" y="819"/>
                      <a:pt x="11148" y="819"/>
                    </a:cubicBezTo>
                    <a:cubicBezTo>
                      <a:pt x="11147" y="821"/>
                      <a:pt x="11147" y="823"/>
                      <a:pt x="11147" y="825"/>
                    </a:cubicBezTo>
                    <a:cubicBezTo>
                      <a:pt x="11097" y="825"/>
                      <a:pt x="11047" y="825"/>
                      <a:pt x="10997" y="825"/>
                    </a:cubicBezTo>
                    <a:cubicBezTo>
                      <a:pt x="11005" y="758"/>
                      <a:pt x="11014" y="691"/>
                      <a:pt x="11022" y="626"/>
                    </a:cubicBezTo>
                    <a:cubicBezTo>
                      <a:pt x="11021" y="626"/>
                      <a:pt x="11021" y="626"/>
                      <a:pt x="11021" y="626"/>
                    </a:cubicBezTo>
                    <a:cubicBezTo>
                      <a:pt x="11021" y="624"/>
                      <a:pt x="11021" y="621"/>
                      <a:pt x="11022" y="618"/>
                    </a:cubicBezTo>
                    <a:cubicBezTo>
                      <a:pt x="11021" y="618"/>
                      <a:pt x="11021" y="618"/>
                      <a:pt x="11021" y="618"/>
                    </a:cubicBezTo>
                    <a:close/>
                    <a:moveTo>
                      <a:pt x="9555" y="618"/>
                    </a:moveTo>
                    <a:cubicBezTo>
                      <a:pt x="9556" y="615"/>
                      <a:pt x="9557" y="613"/>
                      <a:pt x="9557" y="610"/>
                    </a:cubicBezTo>
                    <a:cubicBezTo>
                      <a:pt x="9557" y="610"/>
                      <a:pt x="9556" y="610"/>
                      <a:pt x="9555" y="610"/>
                    </a:cubicBezTo>
                    <a:cubicBezTo>
                      <a:pt x="9555" y="608"/>
                      <a:pt x="9556" y="606"/>
                      <a:pt x="9557" y="604"/>
                    </a:cubicBezTo>
                    <a:cubicBezTo>
                      <a:pt x="9603" y="604"/>
                      <a:pt x="9649" y="604"/>
                      <a:pt x="9695" y="604"/>
                    </a:cubicBezTo>
                    <a:cubicBezTo>
                      <a:pt x="9674" y="669"/>
                      <a:pt x="9653" y="735"/>
                      <a:pt x="9630" y="803"/>
                    </a:cubicBezTo>
                    <a:cubicBezTo>
                      <a:pt x="9631" y="803"/>
                      <a:pt x="9632" y="803"/>
                      <a:pt x="9633" y="803"/>
                    </a:cubicBezTo>
                    <a:cubicBezTo>
                      <a:pt x="9632" y="805"/>
                      <a:pt x="9631" y="808"/>
                      <a:pt x="9630" y="811"/>
                    </a:cubicBezTo>
                    <a:cubicBezTo>
                      <a:pt x="9631" y="811"/>
                      <a:pt x="9632" y="811"/>
                      <a:pt x="9633" y="811"/>
                    </a:cubicBezTo>
                    <a:cubicBezTo>
                      <a:pt x="9632" y="814"/>
                      <a:pt x="9631" y="816"/>
                      <a:pt x="9630" y="819"/>
                    </a:cubicBezTo>
                    <a:cubicBezTo>
                      <a:pt x="9631" y="819"/>
                      <a:pt x="9632" y="819"/>
                      <a:pt x="9633" y="819"/>
                    </a:cubicBezTo>
                    <a:cubicBezTo>
                      <a:pt x="9633" y="821"/>
                      <a:pt x="9632" y="823"/>
                      <a:pt x="9631" y="825"/>
                    </a:cubicBezTo>
                    <a:cubicBezTo>
                      <a:pt x="9584" y="825"/>
                      <a:pt x="9536" y="825"/>
                      <a:pt x="9489" y="825"/>
                    </a:cubicBezTo>
                    <a:cubicBezTo>
                      <a:pt x="9512" y="758"/>
                      <a:pt x="9535" y="691"/>
                      <a:pt x="9557" y="626"/>
                    </a:cubicBezTo>
                    <a:cubicBezTo>
                      <a:pt x="9557" y="626"/>
                      <a:pt x="9556" y="626"/>
                      <a:pt x="9555" y="626"/>
                    </a:cubicBezTo>
                    <a:cubicBezTo>
                      <a:pt x="9556" y="624"/>
                      <a:pt x="9557" y="621"/>
                      <a:pt x="9557" y="618"/>
                    </a:cubicBezTo>
                    <a:cubicBezTo>
                      <a:pt x="9557" y="618"/>
                      <a:pt x="9556" y="618"/>
                      <a:pt x="9555" y="618"/>
                    </a:cubicBezTo>
                    <a:close/>
                    <a:moveTo>
                      <a:pt x="12508" y="825"/>
                    </a:moveTo>
                    <a:cubicBezTo>
                      <a:pt x="12508" y="823"/>
                      <a:pt x="12508" y="821"/>
                      <a:pt x="12508" y="819"/>
                    </a:cubicBezTo>
                    <a:cubicBezTo>
                      <a:pt x="12508" y="819"/>
                      <a:pt x="12508" y="819"/>
                      <a:pt x="12508" y="819"/>
                    </a:cubicBezTo>
                    <a:cubicBezTo>
                      <a:pt x="12508" y="816"/>
                      <a:pt x="12508" y="814"/>
                      <a:pt x="12508" y="811"/>
                    </a:cubicBezTo>
                    <a:cubicBezTo>
                      <a:pt x="12508" y="811"/>
                      <a:pt x="12508" y="811"/>
                      <a:pt x="12508" y="811"/>
                    </a:cubicBezTo>
                    <a:cubicBezTo>
                      <a:pt x="12508" y="808"/>
                      <a:pt x="12508" y="805"/>
                      <a:pt x="12508" y="803"/>
                    </a:cubicBezTo>
                    <a:cubicBezTo>
                      <a:pt x="12508" y="803"/>
                      <a:pt x="12508" y="803"/>
                      <a:pt x="12508" y="803"/>
                    </a:cubicBezTo>
                    <a:cubicBezTo>
                      <a:pt x="12502" y="735"/>
                      <a:pt x="12496" y="669"/>
                      <a:pt x="12489" y="604"/>
                    </a:cubicBezTo>
                    <a:cubicBezTo>
                      <a:pt x="12538" y="604"/>
                      <a:pt x="12587" y="604"/>
                      <a:pt x="12635" y="604"/>
                    </a:cubicBezTo>
                    <a:cubicBezTo>
                      <a:pt x="12636" y="606"/>
                      <a:pt x="12636" y="608"/>
                      <a:pt x="12636" y="610"/>
                    </a:cubicBezTo>
                    <a:cubicBezTo>
                      <a:pt x="12636" y="610"/>
                      <a:pt x="12635" y="610"/>
                      <a:pt x="12635" y="610"/>
                    </a:cubicBezTo>
                    <a:cubicBezTo>
                      <a:pt x="12635" y="613"/>
                      <a:pt x="12636" y="615"/>
                      <a:pt x="12636" y="618"/>
                    </a:cubicBezTo>
                    <a:cubicBezTo>
                      <a:pt x="12636" y="618"/>
                      <a:pt x="12635" y="618"/>
                      <a:pt x="12635" y="618"/>
                    </a:cubicBezTo>
                    <a:cubicBezTo>
                      <a:pt x="12635" y="621"/>
                      <a:pt x="12636" y="624"/>
                      <a:pt x="12636" y="626"/>
                    </a:cubicBezTo>
                    <a:cubicBezTo>
                      <a:pt x="12636" y="626"/>
                      <a:pt x="12635" y="626"/>
                      <a:pt x="12635" y="626"/>
                    </a:cubicBezTo>
                    <a:cubicBezTo>
                      <a:pt x="12643" y="691"/>
                      <a:pt x="12651" y="758"/>
                      <a:pt x="12659" y="825"/>
                    </a:cubicBezTo>
                    <a:cubicBezTo>
                      <a:pt x="12609" y="825"/>
                      <a:pt x="12558" y="825"/>
                      <a:pt x="12508" y="825"/>
                    </a:cubicBezTo>
                    <a:close/>
                    <a:moveTo>
                      <a:pt x="13612" y="568"/>
                    </a:moveTo>
                    <a:cubicBezTo>
                      <a:pt x="13612" y="566"/>
                      <a:pt x="13611" y="564"/>
                      <a:pt x="13610" y="562"/>
                    </a:cubicBezTo>
                    <a:cubicBezTo>
                      <a:pt x="13611" y="562"/>
                      <a:pt x="13612" y="562"/>
                      <a:pt x="13613" y="562"/>
                    </a:cubicBezTo>
                    <a:cubicBezTo>
                      <a:pt x="13612" y="559"/>
                      <a:pt x="13611" y="556"/>
                      <a:pt x="13610" y="554"/>
                    </a:cubicBezTo>
                    <a:cubicBezTo>
                      <a:pt x="13611" y="554"/>
                      <a:pt x="13612" y="554"/>
                      <a:pt x="13613" y="554"/>
                    </a:cubicBezTo>
                    <a:cubicBezTo>
                      <a:pt x="13612" y="551"/>
                      <a:pt x="13611" y="548"/>
                      <a:pt x="13610" y="545"/>
                    </a:cubicBezTo>
                    <a:cubicBezTo>
                      <a:pt x="13611" y="545"/>
                      <a:pt x="13612" y="545"/>
                      <a:pt x="13613" y="545"/>
                    </a:cubicBezTo>
                    <a:cubicBezTo>
                      <a:pt x="13596" y="483"/>
                      <a:pt x="13580" y="423"/>
                      <a:pt x="13564" y="363"/>
                    </a:cubicBezTo>
                    <a:cubicBezTo>
                      <a:pt x="13609" y="363"/>
                      <a:pt x="13654" y="363"/>
                      <a:pt x="13699" y="363"/>
                    </a:cubicBezTo>
                    <a:cubicBezTo>
                      <a:pt x="13699" y="365"/>
                      <a:pt x="13700" y="367"/>
                      <a:pt x="13701" y="369"/>
                    </a:cubicBezTo>
                    <a:cubicBezTo>
                      <a:pt x="13700" y="369"/>
                      <a:pt x="13699" y="369"/>
                      <a:pt x="13698" y="369"/>
                    </a:cubicBezTo>
                    <a:cubicBezTo>
                      <a:pt x="13699" y="372"/>
                      <a:pt x="13700" y="375"/>
                      <a:pt x="13701" y="378"/>
                    </a:cubicBezTo>
                    <a:cubicBezTo>
                      <a:pt x="13700" y="378"/>
                      <a:pt x="13699" y="378"/>
                      <a:pt x="13698" y="378"/>
                    </a:cubicBezTo>
                    <a:cubicBezTo>
                      <a:pt x="13699" y="380"/>
                      <a:pt x="13700" y="383"/>
                      <a:pt x="13701" y="386"/>
                    </a:cubicBezTo>
                    <a:cubicBezTo>
                      <a:pt x="13700" y="386"/>
                      <a:pt x="13699" y="386"/>
                      <a:pt x="13698" y="386"/>
                    </a:cubicBezTo>
                    <a:cubicBezTo>
                      <a:pt x="13715" y="445"/>
                      <a:pt x="13733" y="506"/>
                      <a:pt x="13751" y="568"/>
                    </a:cubicBezTo>
                    <a:cubicBezTo>
                      <a:pt x="13705" y="568"/>
                      <a:pt x="13658" y="568"/>
                      <a:pt x="13612" y="568"/>
                    </a:cubicBezTo>
                    <a:close/>
                    <a:moveTo>
                      <a:pt x="19345" y="363"/>
                    </a:moveTo>
                    <a:cubicBezTo>
                      <a:pt x="19347" y="365"/>
                      <a:pt x="19350" y="367"/>
                      <a:pt x="19352" y="369"/>
                    </a:cubicBezTo>
                    <a:cubicBezTo>
                      <a:pt x="19349" y="369"/>
                      <a:pt x="19346" y="369"/>
                      <a:pt x="19342" y="369"/>
                    </a:cubicBezTo>
                    <a:cubicBezTo>
                      <a:pt x="19346" y="372"/>
                      <a:pt x="19349" y="375"/>
                      <a:pt x="19352" y="378"/>
                    </a:cubicBezTo>
                    <a:cubicBezTo>
                      <a:pt x="19349" y="378"/>
                      <a:pt x="19346" y="378"/>
                      <a:pt x="19342" y="378"/>
                    </a:cubicBezTo>
                    <a:cubicBezTo>
                      <a:pt x="19346" y="380"/>
                      <a:pt x="19349" y="383"/>
                      <a:pt x="19352" y="386"/>
                    </a:cubicBezTo>
                    <a:cubicBezTo>
                      <a:pt x="19349" y="386"/>
                      <a:pt x="19346" y="386"/>
                      <a:pt x="19342" y="386"/>
                    </a:cubicBezTo>
                    <a:cubicBezTo>
                      <a:pt x="19412" y="445"/>
                      <a:pt x="19484" y="506"/>
                      <a:pt x="19556" y="568"/>
                    </a:cubicBezTo>
                    <a:cubicBezTo>
                      <a:pt x="19520" y="568"/>
                      <a:pt x="19483" y="568"/>
                      <a:pt x="19447" y="568"/>
                    </a:cubicBezTo>
                    <a:cubicBezTo>
                      <a:pt x="19444" y="566"/>
                      <a:pt x="19442" y="564"/>
                      <a:pt x="19440" y="562"/>
                    </a:cubicBezTo>
                    <a:cubicBezTo>
                      <a:pt x="19443" y="562"/>
                      <a:pt x="19446" y="562"/>
                      <a:pt x="19449" y="562"/>
                    </a:cubicBezTo>
                    <a:cubicBezTo>
                      <a:pt x="19446" y="559"/>
                      <a:pt x="19443" y="556"/>
                      <a:pt x="19440" y="554"/>
                    </a:cubicBezTo>
                    <a:cubicBezTo>
                      <a:pt x="19443" y="554"/>
                      <a:pt x="19446" y="554"/>
                      <a:pt x="19449" y="554"/>
                    </a:cubicBezTo>
                    <a:cubicBezTo>
                      <a:pt x="19446" y="551"/>
                      <a:pt x="19443" y="548"/>
                      <a:pt x="19440" y="545"/>
                    </a:cubicBezTo>
                    <a:cubicBezTo>
                      <a:pt x="19443" y="545"/>
                      <a:pt x="19446" y="545"/>
                      <a:pt x="19449" y="545"/>
                    </a:cubicBezTo>
                    <a:cubicBezTo>
                      <a:pt x="19378" y="483"/>
                      <a:pt x="19308" y="423"/>
                      <a:pt x="19240" y="363"/>
                    </a:cubicBezTo>
                    <a:cubicBezTo>
                      <a:pt x="19275" y="363"/>
                      <a:pt x="19310" y="363"/>
                      <a:pt x="19345" y="363"/>
                    </a:cubicBezTo>
                    <a:close/>
                    <a:moveTo>
                      <a:pt x="17933" y="363"/>
                    </a:moveTo>
                    <a:cubicBezTo>
                      <a:pt x="17935" y="365"/>
                      <a:pt x="17937" y="367"/>
                      <a:pt x="17939" y="369"/>
                    </a:cubicBezTo>
                    <a:cubicBezTo>
                      <a:pt x="17936" y="369"/>
                      <a:pt x="17934" y="369"/>
                      <a:pt x="17931" y="369"/>
                    </a:cubicBezTo>
                    <a:cubicBezTo>
                      <a:pt x="17934" y="372"/>
                      <a:pt x="17937" y="375"/>
                      <a:pt x="17939" y="378"/>
                    </a:cubicBezTo>
                    <a:cubicBezTo>
                      <a:pt x="17936" y="378"/>
                      <a:pt x="17934" y="378"/>
                      <a:pt x="17931" y="378"/>
                    </a:cubicBezTo>
                    <a:cubicBezTo>
                      <a:pt x="17934" y="380"/>
                      <a:pt x="17937" y="383"/>
                      <a:pt x="17939" y="386"/>
                    </a:cubicBezTo>
                    <a:cubicBezTo>
                      <a:pt x="17936" y="386"/>
                      <a:pt x="17934" y="386"/>
                      <a:pt x="17931" y="386"/>
                    </a:cubicBezTo>
                    <a:cubicBezTo>
                      <a:pt x="17988" y="445"/>
                      <a:pt x="18046" y="506"/>
                      <a:pt x="18105" y="568"/>
                    </a:cubicBezTo>
                    <a:cubicBezTo>
                      <a:pt x="18066" y="568"/>
                      <a:pt x="18027" y="568"/>
                      <a:pt x="17988" y="568"/>
                    </a:cubicBezTo>
                    <a:cubicBezTo>
                      <a:pt x="17986" y="566"/>
                      <a:pt x="17984" y="564"/>
                      <a:pt x="17983" y="562"/>
                    </a:cubicBezTo>
                    <a:cubicBezTo>
                      <a:pt x="17985" y="562"/>
                      <a:pt x="17988" y="562"/>
                      <a:pt x="17990" y="562"/>
                    </a:cubicBezTo>
                    <a:cubicBezTo>
                      <a:pt x="17988" y="559"/>
                      <a:pt x="17985" y="556"/>
                      <a:pt x="17983" y="554"/>
                    </a:cubicBezTo>
                    <a:cubicBezTo>
                      <a:pt x="17985" y="554"/>
                      <a:pt x="17988" y="554"/>
                      <a:pt x="17990" y="554"/>
                    </a:cubicBezTo>
                    <a:cubicBezTo>
                      <a:pt x="17988" y="551"/>
                      <a:pt x="17985" y="548"/>
                      <a:pt x="17983" y="545"/>
                    </a:cubicBezTo>
                    <a:cubicBezTo>
                      <a:pt x="17985" y="545"/>
                      <a:pt x="17988" y="545"/>
                      <a:pt x="17990" y="545"/>
                    </a:cubicBezTo>
                    <a:cubicBezTo>
                      <a:pt x="17932" y="483"/>
                      <a:pt x="17876" y="423"/>
                      <a:pt x="17821" y="363"/>
                    </a:cubicBezTo>
                    <a:cubicBezTo>
                      <a:pt x="17858" y="363"/>
                      <a:pt x="17896" y="363"/>
                      <a:pt x="17933" y="363"/>
                    </a:cubicBezTo>
                    <a:close/>
                    <a:moveTo>
                      <a:pt x="16522" y="363"/>
                    </a:moveTo>
                    <a:cubicBezTo>
                      <a:pt x="16523" y="365"/>
                      <a:pt x="16525" y="367"/>
                      <a:pt x="16526" y="369"/>
                    </a:cubicBezTo>
                    <a:cubicBezTo>
                      <a:pt x="16524" y="369"/>
                      <a:pt x="16522" y="369"/>
                      <a:pt x="16520" y="369"/>
                    </a:cubicBezTo>
                    <a:cubicBezTo>
                      <a:pt x="16522" y="372"/>
                      <a:pt x="16524" y="375"/>
                      <a:pt x="16526" y="378"/>
                    </a:cubicBezTo>
                    <a:cubicBezTo>
                      <a:pt x="16524" y="378"/>
                      <a:pt x="16522" y="378"/>
                      <a:pt x="16520" y="378"/>
                    </a:cubicBezTo>
                    <a:cubicBezTo>
                      <a:pt x="16522" y="380"/>
                      <a:pt x="16524" y="383"/>
                      <a:pt x="16526" y="386"/>
                    </a:cubicBezTo>
                    <a:cubicBezTo>
                      <a:pt x="16524" y="386"/>
                      <a:pt x="16522" y="386"/>
                      <a:pt x="16520" y="386"/>
                    </a:cubicBezTo>
                    <a:cubicBezTo>
                      <a:pt x="16564" y="445"/>
                      <a:pt x="16609" y="506"/>
                      <a:pt x="16654" y="568"/>
                    </a:cubicBezTo>
                    <a:cubicBezTo>
                      <a:pt x="16612" y="568"/>
                      <a:pt x="16571" y="568"/>
                      <a:pt x="16529" y="568"/>
                    </a:cubicBezTo>
                    <a:cubicBezTo>
                      <a:pt x="16528" y="566"/>
                      <a:pt x="16527" y="564"/>
                      <a:pt x="16525" y="562"/>
                    </a:cubicBezTo>
                    <a:cubicBezTo>
                      <a:pt x="16527" y="562"/>
                      <a:pt x="16529" y="562"/>
                      <a:pt x="16531" y="562"/>
                    </a:cubicBezTo>
                    <a:cubicBezTo>
                      <a:pt x="16529" y="559"/>
                      <a:pt x="16527" y="556"/>
                      <a:pt x="16525" y="554"/>
                    </a:cubicBezTo>
                    <a:cubicBezTo>
                      <a:pt x="16527" y="554"/>
                      <a:pt x="16529" y="554"/>
                      <a:pt x="16531" y="554"/>
                    </a:cubicBezTo>
                    <a:cubicBezTo>
                      <a:pt x="16529" y="551"/>
                      <a:pt x="16527" y="548"/>
                      <a:pt x="16525" y="545"/>
                    </a:cubicBezTo>
                    <a:cubicBezTo>
                      <a:pt x="16527" y="545"/>
                      <a:pt x="16529" y="545"/>
                      <a:pt x="16531" y="545"/>
                    </a:cubicBezTo>
                    <a:cubicBezTo>
                      <a:pt x="16487" y="483"/>
                      <a:pt x="16444" y="423"/>
                      <a:pt x="16402" y="363"/>
                    </a:cubicBezTo>
                    <a:cubicBezTo>
                      <a:pt x="16442" y="363"/>
                      <a:pt x="16482" y="363"/>
                      <a:pt x="16522" y="363"/>
                    </a:cubicBezTo>
                    <a:close/>
                    <a:moveTo>
                      <a:pt x="15110" y="363"/>
                    </a:moveTo>
                    <a:cubicBezTo>
                      <a:pt x="15111" y="365"/>
                      <a:pt x="15112" y="367"/>
                      <a:pt x="15113" y="369"/>
                    </a:cubicBezTo>
                    <a:cubicBezTo>
                      <a:pt x="15112" y="369"/>
                      <a:pt x="15111" y="369"/>
                      <a:pt x="15109" y="369"/>
                    </a:cubicBezTo>
                    <a:cubicBezTo>
                      <a:pt x="15111" y="372"/>
                      <a:pt x="15112" y="375"/>
                      <a:pt x="15113" y="378"/>
                    </a:cubicBezTo>
                    <a:cubicBezTo>
                      <a:pt x="15112" y="378"/>
                      <a:pt x="15111" y="378"/>
                      <a:pt x="15109" y="378"/>
                    </a:cubicBezTo>
                    <a:cubicBezTo>
                      <a:pt x="15111" y="380"/>
                      <a:pt x="15112" y="383"/>
                      <a:pt x="15113" y="386"/>
                    </a:cubicBezTo>
                    <a:cubicBezTo>
                      <a:pt x="15112" y="386"/>
                      <a:pt x="15111" y="386"/>
                      <a:pt x="15109" y="386"/>
                    </a:cubicBezTo>
                    <a:cubicBezTo>
                      <a:pt x="15140" y="445"/>
                      <a:pt x="15171" y="506"/>
                      <a:pt x="15202" y="568"/>
                    </a:cubicBezTo>
                    <a:cubicBezTo>
                      <a:pt x="15158" y="568"/>
                      <a:pt x="15114" y="568"/>
                      <a:pt x="15071" y="568"/>
                    </a:cubicBezTo>
                    <a:cubicBezTo>
                      <a:pt x="15070" y="566"/>
                      <a:pt x="15069" y="564"/>
                      <a:pt x="15068" y="562"/>
                    </a:cubicBezTo>
                    <a:cubicBezTo>
                      <a:pt x="15069" y="562"/>
                      <a:pt x="15070" y="562"/>
                      <a:pt x="15072" y="562"/>
                    </a:cubicBezTo>
                    <a:cubicBezTo>
                      <a:pt x="15070" y="559"/>
                      <a:pt x="15069" y="556"/>
                      <a:pt x="15068" y="554"/>
                    </a:cubicBezTo>
                    <a:cubicBezTo>
                      <a:pt x="15069" y="554"/>
                      <a:pt x="15070" y="554"/>
                      <a:pt x="15072" y="554"/>
                    </a:cubicBezTo>
                    <a:cubicBezTo>
                      <a:pt x="15070" y="551"/>
                      <a:pt x="15069" y="548"/>
                      <a:pt x="15068" y="545"/>
                    </a:cubicBezTo>
                    <a:cubicBezTo>
                      <a:pt x="15069" y="545"/>
                      <a:pt x="15070" y="545"/>
                      <a:pt x="15072" y="545"/>
                    </a:cubicBezTo>
                    <a:cubicBezTo>
                      <a:pt x="15042" y="483"/>
                      <a:pt x="15012" y="423"/>
                      <a:pt x="14983" y="363"/>
                    </a:cubicBezTo>
                    <a:cubicBezTo>
                      <a:pt x="15025" y="363"/>
                      <a:pt x="15068" y="363"/>
                      <a:pt x="15110" y="363"/>
                    </a:cubicBezTo>
                    <a:close/>
                    <a:moveTo>
                      <a:pt x="5156" y="618"/>
                    </a:moveTo>
                    <a:cubicBezTo>
                      <a:pt x="5159" y="615"/>
                      <a:pt x="5162" y="613"/>
                      <a:pt x="5165" y="610"/>
                    </a:cubicBezTo>
                    <a:cubicBezTo>
                      <a:pt x="5162" y="610"/>
                      <a:pt x="5159" y="610"/>
                      <a:pt x="5156" y="610"/>
                    </a:cubicBezTo>
                    <a:cubicBezTo>
                      <a:pt x="5158" y="608"/>
                      <a:pt x="5160" y="606"/>
                      <a:pt x="5162" y="604"/>
                    </a:cubicBezTo>
                    <a:cubicBezTo>
                      <a:pt x="5201" y="604"/>
                      <a:pt x="5240" y="604"/>
                      <a:pt x="5279" y="604"/>
                    </a:cubicBezTo>
                    <a:cubicBezTo>
                      <a:pt x="5214" y="669"/>
                      <a:pt x="5149" y="735"/>
                      <a:pt x="5082" y="803"/>
                    </a:cubicBezTo>
                    <a:cubicBezTo>
                      <a:pt x="5085" y="803"/>
                      <a:pt x="5087" y="803"/>
                      <a:pt x="5090" y="803"/>
                    </a:cubicBezTo>
                    <a:cubicBezTo>
                      <a:pt x="5087" y="805"/>
                      <a:pt x="5085" y="808"/>
                      <a:pt x="5082" y="811"/>
                    </a:cubicBezTo>
                    <a:cubicBezTo>
                      <a:pt x="5085" y="811"/>
                      <a:pt x="5087" y="811"/>
                      <a:pt x="5090" y="811"/>
                    </a:cubicBezTo>
                    <a:cubicBezTo>
                      <a:pt x="5087" y="814"/>
                      <a:pt x="5085" y="816"/>
                      <a:pt x="5082" y="819"/>
                    </a:cubicBezTo>
                    <a:cubicBezTo>
                      <a:pt x="5085" y="819"/>
                      <a:pt x="5087" y="819"/>
                      <a:pt x="5090" y="819"/>
                    </a:cubicBezTo>
                    <a:cubicBezTo>
                      <a:pt x="5088" y="821"/>
                      <a:pt x="5086" y="823"/>
                      <a:pt x="5084" y="825"/>
                    </a:cubicBezTo>
                    <a:cubicBezTo>
                      <a:pt x="5044" y="825"/>
                      <a:pt x="5004" y="825"/>
                      <a:pt x="4964" y="825"/>
                    </a:cubicBezTo>
                    <a:cubicBezTo>
                      <a:pt x="5032" y="758"/>
                      <a:pt x="5099" y="691"/>
                      <a:pt x="5165" y="626"/>
                    </a:cubicBezTo>
                    <a:cubicBezTo>
                      <a:pt x="5162" y="626"/>
                      <a:pt x="5159" y="626"/>
                      <a:pt x="5156" y="626"/>
                    </a:cubicBezTo>
                    <a:cubicBezTo>
                      <a:pt x="5159" y="624"/>
                      <a:pt x="5162" y="621"/>
                      <a:pt x="5165" y="618"/>
                    </a:cubicBezTo>
                    <a:cubicBezTo>
                      <a:pt x="5162" y="618"/>
                      <a:pt x="5159" y="618"/>
                      <a:pt x="5156" y="618"/>
                    </a:cubicBezTo>
                    <a:close/>
                    <a:moveTo>
                      <a:pt x="17055" y="825"/>
                    </a:moveTo>
                    <a:cubicBezTo>
                      <a:pt x="17054" y="823"/>
                      <a:pt x="17052" y="821"/>
                      <a:pt x="17051" y="819"/>
                    </a:cubicBezTo>
                    <a:cubicBezTo>
                      <a:pt x="17053" y="819"/>
                      <a:pt x="17055" y="819"/>
                      <a:pt x="17057" y="819"/>
                    </a:cubicBezTo>
                    <a:cubicBezTo>
                      <a:pt x="17055" y="816"/>
                      <a:pt x="17053" y="814"/>
                      <a:pt x="17051" y="811"/>
                    </a:cubicBezTo>
                    <a:cubicBezTo>
                      <a:pt x="17053" y="811"/>
                      <a:pt x="17055" y="811"/>
                      <a:pt x="17057" y="811"/>
                    </a:cubicBezTo>
                    <a:cubicBezTo>
                      <a:pt x="17055" y="808"/>
                      <a:pt x="17053" y="805"/>
                      <a:pt x="17051" y="803"/>
                    </a:cubicBezTo>
                    <a:cubicBezTo>
                      <a:pt x="17053" y="803"/>
                      <a:pt x="17055" y="803"/>
                      <a:pt x="17057" y="803"/>
                    </a:cubicBezTo>
                    <a:cubicBezTo>
                      <a:pt x="17006" y="735"/>
                      <a:pt x="16955" y="669"/>
                      <a:pt x="16906" y="604"/>
                    </a:cubicBezTo>
                    <a:cubicBezTo>
                      <a:pt x="16947" y="604"/>
                      <a:pt x="16988" y="604"/>
                      <a:pt x="17030" y="604"/>
                    </a:cubicBezTo>
                    <a:cubicBezTo>
                      <a:pt x="17031" y="606"/>
                      <a:pt x="17033" y="608"/>
                      <a:pt x="17034" y="610"/>
                    </a:cubicBezTo>
                    <a:cubicBezTo>
                      <a:pt x="17032" y="610"/>
                      <a:pt x="17030" y="610"/>
                      <a:pt x="17028" y="610"/>
                    </a:cubicBezTo>
                    <a:cubicBezTo>
                      <a:pt x="17030" y="613"/>
                      <a:pt x="17032" y="615"/>
                      <a:pt x="17034" y="618"/>
                    </a:cubicBezTo>
                    <a:cubicBezTo>
                      <a:pt x="17032" y="618"/>
                      <a:pt x="17030" y="618"/>
                      <a:pt x="17028" y="618"/>
                    </a:cubicBezTo>
                    <a:cubicBezTo>
                      <a:pt x="17030" y="621"/>
                      <a:pt x="17032" y="624"/>
                      <a:pt x="17034" y="626"/>
                    </a:cubicBezTo>
                    <a:cubicBezTo>
                      <a:pt x="17032" y="626"/>
                      <a:pt x="17030" y="626"/>
                      <a:pt x="17028" y="626"/>
                    </a:cubicBezTo>
                    <a:cubicBezTo>
                      <a:pt x="17079" y="691"/>
                      <a:pt x="17131" y="758"/>
                      <a:pt x="17183" y="825"/>
                    </a:cubicBezTo>
                    <a:cubicBezTo>
                      <a:pt x="17141" y="825"/>
                      <a:pt x="17098" y="825"/>
                      <a:pt x="17055" y="825"/>
                    </a:cubicBezTo>
                    <a:close/>
                    <a:moveTo>
                      <a:pt x="18571" y="825"/>
                    </a:moveTo>
                    <a:cubicBezTo>
                      <a:pt x="18569" y="823"/>
                      <a:pt x="18567" y="821"/>
                      <a:pt x="18565" y="819"/>
                    </a:cubicBezTo>
                    <a:cubicBezTo>
                      <a:pt x="18568" y="819"/>
                      <a:pt x="18571" y="819"/>
                      <a:pt x="18573" y="819"/>
                    </a:cubicBezTo>
                    <a:cubicBezTo>
                      <a:pt x="18571" y="816"/>
                      <a:pt x="18568" y="814"/>
                      <a:pt x="18565" y="811"/>
                    </a:cubicBezTo>
                    <a:cubicBezTo>
                      <a:pt x="18568" y="811"/>
                      <a:pt x="18571" y="811"/>
                      <a:pt x="18573" y="811"/>
                    </a:cubicBezTo>
                    <a:cubicBezTo>
                      <a:pt x="18571" y="808"/>
                      <a:pt x="18568" y="805"/>
                      <a:pt x="18565" y="803"/>
                    </a:cubicBezTo>
                    <a:cubicBezTo>
                      <a:pt x="18568" y="803"/>
                      <a:pt x="18571" y="803"/>
                      <a:pt x="18573" y="803"/>
                    </a:cubicBezTo>
                    <a:cubicBezTo>
                      <a:pt x="18507" y="735"/>
                      <a:pt x="18442" y="669"/>
                      <a:pt x="18378" y="604"/>
                    </a:cubicBezTo>
                    <a:cubicBezTo>
                      <a:pt x="18417" y="604"/>
                      <a:pt x="18456" y="604"/>
                      <a:pt x="18494" y="604"/>
                    </a:cubicBezTo>
                    <a:cubicBezTo>
                      <a:pt x="18496" y="606"/>
                      <a:pt x="18498" y="608"/>
                      <a:pt x="18500" y="610"/>
                    </a:cubicBezTo>
                    <a:cubicBezTo>
                      <a:pt x="18498" y="610"/>
                      <a:pt x="18495" y="610"/>
                      <a:pt x="18492" y="610"/>
                    </a:cubicBezTo>
                    <a:cubicBezTo>
                      <a:pt x="18495" y="613"/>
                      <a:pt x="18498" y="615"/>
                      <a:pt x="18500" y="618"/>
                    </a:cubicBezTo>
                    <a:cubicBezTo>
                      <a:pt x="18498" y="618"/>
                      <a:pt x="18495" y="618"/>
                      <a:pt x="18492" y="618"/>
                    </a:cubicBezTo>
                    <a:cubicBezTo>
                      <a:pt x="18495" y="621"/>
                      <a:pt x="18498" y="624"/>
                      <a:pt x="18500" y="626"/>
                    </a:cubicBezTo>
                    <a:cubicBezTo>
                      <a:pt x="18498" y="626"/>
                      <a:pt x="18495" y="626"/>
                      <a:pt x="18492" y="626"/>
                    </a:cubicBezTo>
                    <a:cubicBezTo>
                      <a:pt x="18557" y="691"/>
                      <a:pt x="18624" y="758"/>
                      <a:pt x="18692" y="825"/>
                    </a:cubicBezTo>
                    <a:cubicBezTo>
                      <a:pt x="18651" y="825"/>
                      <a:pt x="18611" y="825"/>
                      <a:pt x="18571" y="825"/>
                    </a:cubicBezTo>
                    <a:close/>
                    <a:moveTo>
                      <a:pt x="6472" y="825"/>
                    </a:moveTo>
                    <a:cubicBezTo>
                      <a:pt x="6525" y="758"/>
                      <a:pt x="6578" y="691"/>
                      <a:pt x="6629" y="626"/>
                    </a:cubicBezTo>
                    <a:cubicBezTo>
                      <a:pt x="6627" y="626"/>
                      <a:pt x="6625" y="626"/>
                      <a:pt x="6622" y="626"/>
                    </a:cubicBezTo>
                    <a:cubicBezTo>
                      <a:pt x="6625" y="624"/>
                      <a:pt x="6627" y="621"/>
                      <a:pt x="6629" y="618"/>
                    </a:cubicBezTo>
                    <a:cubicBezTo>
                      <a:pt x="6627" y="618"/>
                      <a:pt x="6625" y="618"/>
                      <a:pt x="6622" y="618"/>
                    </a:cubicBezTo>
                    <a:cubicBezTo>
                      <a:pt x="6625" y="615"/>
                      <a:pt x="6627" y="613"/>
                      <a:pt x="6629" y="610"/>
                    </a:cubicBezTo>
                    <a:cubicBezTo>
                      <a:pt x="6627" y="610"/>
                      <a:pt x="6625" y="610"/>
                      <a:pt x="6622" y="610"/>
                    </a:cubicBezTo>
                    <a:cubicBezTo>
                      <a:pt x="6624" y="608"/>
                      <a:pt x="6626" y="606"/>
                      <a:pt x="6627" y="604"/>
                    </a:cubicBezTo>
                    <a:cubicBezTo>
                      <a:pt x="6668" y="604"/>
                      <a:pt x="6709" y="604"/>
                      <a:pt x="6751" y="604"/>
                    </a:cubicBezTo>
                    <a:cubicBezTo>
                      <a:pt x="6701" y="669"/>
                      <a:pt x="6650" y="735"/>
                      <a:pt x="6598" y="803"/>
                    </a:cubicBezTo>
                    <a:cubicBezTo>
                      <a:pt x="6600" y="803"/>
                      <a:pt x="6602" y="803"/>
                      <a:pt x="6605" y="803"/>
                    </a:cubicBezTo>
                    <a:cubicBezTo>
                      <a:pt x="6602" y="805"/>
                      <a:pt x="6600" y="808"/>
                      <a:pt x="6598" y="811"/>
                    </a:cubicBezTo>
                    <a:cubicBezTo>
                      <a:pt x="6600" y="811"/>
                      <a:pt x="6602" y="811"/>
                      <a:pt x="6605" y="811"/>
                    </a:cubicBezTo>
                    <a:cubicBezTo>
                      <a:pt x="6602" y="814"/>
                      <a:pt x="6600" y="816"/>
                      <a:pt x="6598" y="819"/>
                    </a:cubicBezTo>
                    <a:cubicBezTo>
                      <a:pt x="6600" y="819"/>
                      <a:pt x="6602" y="819"/>
                      <a:pt x="6605" y="819"/>
                    </a:cubicBezTo>
                    <a:cubicBezTo>
                      <a:pt x="6603" y="821"/>
                      <a:pt x="6602" y="823"/>
                      <a:pt x="6600" y="825"/>
                    </a:cubicBezTo>
                    <a:cubicBezTo>
                      <a:pt x="6557" y="825"/>
                      <a:pt x="6515" y="825"/>
                      <a:pt x="6472" y="825"/>
                    </a:cubicBezTo>
                    <a:close/>
                    <a:moveTo>
                      <a:pt x="15536" y="811"/>
                    </a:moveTo>
                    <a:cubicBezTo>
                      <a:pt x="15538" y="811"/>
                      <a:pt x="15540" y="811"/>
                      <a:pt x="15541" y="811"/>
                    </a:cubicBezTo>
                    <a:cubicBezTo>
                      <a:pt x="15539" y="808"/>
                      <a:pt x="15538" y="805"/>
                      <a:pt x="15536" y="803"/>
                    </a:cubicBezTo>
                    <a:cubicBezTo>
                      <a:pt x="15538" y="803"/>
                      <a:pt x="15540" y="803"/>
                      <a:pt x="15541" y="803"/>
                    </a:cubicBezTo>
                    <a:cubicBezTo>
                      <a:pt x="15504" y="735"/>
                      <a:pt x="15469" y="669"/>
                      <a:pt x="15434" y="604"/>
                    </a:cubicBezTo>
                    <a:cubicBezTo>
                      <a:pt x="15477" y="604"/>
                      <a:pt x="15521" y="604"/>
                      <a:pt x="15565" y="604"/>
                    </a:cubicBezTo>
                    <a:cubicBezTo>
                      <a:pt x="15566" y="606"/>
                      <a:pt x="15567" y="608"/>
                      <a:pt x="15568" y="610"/>
                    </a:cubicBezTo>
                    <a:cubicBezTo>
                      <a:pt x="15567" y="610"/>
                      <a:pt x="15565" y="610"/>
                      <a:pt x="15564" y="610"/>
                    </a:cubicBezTo>
                    <a:cubicBezTo>
                      <a:pt x="15565" y="613"/>
                      <a:pt x="15567" y="615"/>
                      <a:pt x="15568" y="618"/>
                    </a:cubicBezTo>
                    <a:cubicBezTo>
                      <a:pt x="15567" y="618"/>
                      <a:pt x="15565" y="618"/>
                      <a:pt x="15564" y="618"/>
                    </a:cubicBezTo>
                    <a:cubicBezTo>
                      <a:pt x="15565" y="621"/>
                      <a:pt x="15567" y="624"/>
                      <a:pt x="15568" y="626"/>
                    </a:cubicBezTo>
                    <a:cubicBezTo>
                      <a:pt x="15567" y="626"/>
                      <a:pt x="15565" y="626"/>
                      <a:pt x="15564" y="626"/>
                    </a:cubicBezTo>
                    <a:cubicBezTo>
                      <a:pt x="15600" y="691"/>
                      <a:pt x="15637" y="758"/>
                      <a:pt x="15675" y="825"/>
                    </a:cubicBezTo>
                    <a:cubicBezTo>
                      <a:pt x="15630" y="825"/>
                      <a:pt x="15585" y="825"/>
                      <a:pt x="15540" y="825"/>
                    </a:cubicBezTo>
                    <a:cubicBezTo>
                      <a:pt x="15539" y="823"/>
                      <a:pt x="15537" y="821"/>
                      <a:pt x="15536" y="819"/>
                    </a:cubicBezTo>
                    <a:cubicBezTo>
                      <a:pt x="15538" y="819"/>
                      <a:pt x="15540" y="819"/>
                      <a:pt x="15541" y="819"/>
                    </a:cubicBezTo>
                    <a:cubicBezTo>
                      <a:pt x="15539" y="816"/>
                      <a:pt x="15538" y="814"/>
                      <a:pt x="15536" y="811"/>
                    </a:cubicBezTo>
                    <a:close/>
                    <a:moveTo>
                      <a:pt x="10236" y="883"/>
                    </a:moveTo>
                    <a:cubicBezTo>
                      <a:pt x="10236" y="881"/>
                      <a:pt x="10237" y="878"/>
                      <a:pt x="10237" y="875"/>
                    </a:cubicBezTo>
                    <a:cubicBezTo>
                      <a:pt x="10237" y="875"/>
                      <a:pt x="10236" y="875"/>
                      <a:pt x="10236" y="875"/>
                    </a:cubicBezTo>
                    <a:cubicBezTo>
                      <a:pt x="10236" y="872"/>
                      <a:pt x="10237" y="869"/>
                      <a:pt x="10237" y="867"/>
                    </a:cubicBezTo>
                    <a:cubicBezTo>
                      <a:pt x="10237" y="867"/>
                      <a:pt x="10236" y="867"/>
                      <a:pt x="10236" y="867"/>
                    </a:cubicBezTo>
                    <a:cubicBezTo>
                      <a:pt x="10236" y="865"/>
                      <a:pt x="10236" y="863"/>
                      <a:pt x="10237" y="861"/>
                    </a:cubicBezTo>
                    <a:cubicBezTo>
                      <a:pt x="10286" y="861"/>
                      <a:pt x="10336" y="861"/>
                      <a:pt x="10385" y="861"/>
                    </a:cubicBezTo>
                    <a:cubicBezTo>
                      <a:pt x="10370" y="932"/>
                      <a:pt x="10354" y="1004"/>
                      <a:pt x="10339" y="1079"/>
                    </a:cubicBezTo>
                    <a:cubicBezTo>
                      <a:pt x="10339" y="1079"/>
                      <a:pt x="10340" y="1079"/>
                      <a:pt x="10340" y="1079"/>
                    </a:cubicBezTo>
                    <a:cubicBezTo>
                      <a:pt x="10340" y="1081"/>
                      <a:pt x="10339" y="1084"/>
                      <a:pt x="10339" y="1087"/>
                    </a:cubicBezTo>
                    <a:cubicBezTo>
                      <a:pt x="10339" y="1087"/>
                      <a:pt x="10340" y="1087"/>
                      <a:pt x="10340" y="1087"/>
                    </a:cubicBezTo>
                    <a:cubicBezTo>
                      <a:pt x="10340" y="1090"/>
                      <a:pt x="10339" y="1092"/>
                      <a:pt x="10339" y="1095"/>
                    </a:cubicBezTo>
                    <a:cubicBezTo>
                      <a:pt x="10339" y="1095"/>
                      <a:pt x="10340" y="1095"/>
                      <a:pt x="10340" y="1095"/>
                    </a:cubicBezTo>
                    <a:cubicBezTo>
                      <a:pt x="10340" y="1098"/>
                      <a:pt x="10339" y="1101"/>
                      <a:pt x="10339" y="1104"/>
                    </a:cubicBezTo>
                    <a:cubicBezTo>
                      <a:pt x="10339" y="1104"/>
                      <a:pt x="10340" y="1104"/>
                      <a:pt x="10340" y="1104"/>
                    </a:cubicBezTo>
                    <a:cubicBezTo>
                      <a:pt x="10340" y="1105"/>
                      <a:pt x="10340" y="1106"/>
                      <a:pt x="10340" y="1107"/>
                    </a:cubicBezTo>
                    <a:cubicBezTo>
                      <a:pt x="10288" y="1107"/>
                      <a:pt x="10237" y="1107"/>
                      <a:pt x="10185" y="1107"/>
                    </a:cubicBezTo>
                    <a:cubicBezTo>
                      <a:pt x="10203" y="1031"/>
                      <a:pt x="10221" y="956"/>
                      <a:pt x="10237" y="883"/>
                    </a:cubicBezTo>
                    <a:cubicBezTo>
                      <a:pt x="10237" y="883"/>
                      <a:pt x="10236" y="883"/>
                      <a:pt x="10236" y="883"/>
                    </a:cubicBezTo>
                    <a:close/>
                    <a:moveTo>
                      <a:pt x="11759" y="883"/>
                    </a:moveTo>
                    <a:cubicBezTo>
                      <a:pt x="11759" y="881"/>
                      <a:pt x="11759" y="878"/>
                      <a:pt x="11759" y="875"/>
                    </a:cubicBezTo>
                    <a:cubicBezTo>
                      <a:pt x="11759" y="875"/>
                      <a:pt x="11759" y="875"/>
                      <a:pt x="11759" y="875"/>
                    </a:cubicBezTo>
                    <a:cubicBezTo>
                      <a:pt x="11759" y="872"/>
                      <a:pt x="11759" y="869"/>
                      <a:pt x="11759" y="867"/>
                    </a:cubicBezTo>
                    <a:cubicBezTo>
                      <a:pt x="11759" y="867"/>
                      <a:pt x="11759" y="867"/>
                      <a:pt x="11759" y="867"/>
                    </a:cubicBezTo>
                    <a:cubicBezTo>
                      <a:pt x="11759" y="865"/>
                      <a:pt x="11759" y="863"/>
                      <a:pt x="11759" y="861"/>
                    </a:cubicBezTo>
                    <a:cubicBezTo>
                      <a:pt x="11810" y="861"/>
                      <a:pt x="11862" y="861"/>
                      <a:pt x="11914" y="861"/>
                    </a:cubicBezTo>
                    <a:cubicBezTo>
                      <a:pt x="11914" y="863"/>
                      <a:pt x="11914" y="865"/>
                      <a:pt x="11914" y="867"/>
                    </a:cubicBezTo>
                    <a:cubicBezTo>
                      <a:pt x="11914" y="867"/>
                      <a:pt x="11914" y="867"/>
                      <a:pt x="11914" y="867"/>
                    </a:cubicBezTo>
                    <a:cubicBezTo>
                      <a:pt x="11914" y="869"/>
                      <a:pt x="11914" y="872"/>
                      <a:pt x="11914" y="875"/>
                    </a:cubicBezTo>
                    <a:cubicBezTo>
                      <a:pt x="11914" y="875"/>
                      <a:pt x="11914" y="875"/>
                      <a:pt x="11914" y="875"/>
                    </a:cubicBezTo>
                    <a:cubicBezTo>
                      <a:pt x="11914" y="878"/>
                      <a:pt x="11914" y="881"/>
                      <a:pt x="11914" y="883"/>
                    </a:cubicBezTo>
                    <a:cubicBezTo>
                      <a:pt x="11914" y="883"/>
                      <a:pt x="11914" y="883"/>
                      <a:pt x="11914" y="883"/>
                    </a:cubicBezTo>
                    <a:cubicBezTo>
                      <a:pt x="11914" y="956"/>
                      <a:pt x="11915" y="1031"/>
                      <a:pt x="11916" y="1107"/>
                    </a:cubicBezTo>
                    <a:cubicBezTo>
                      <a:pt x="11862" y="1107"/>
                      <a:pt x="11809" y="1107"/>
                      <a:pt x="11756" y="1107"/>
                    </a:cubicBezTo>
                    <a:cubicBezTo>
                      <a:pt x="11757" y="1031"/>
                      <a:pt x="11758" y="956"/>
                      <a:pt x="11759" y="883"/>
                    </a:cubicBezTo>
                    <a:close/>
                    <a:moveTo>
                      <a:pt x="19743" y="140"/>
                    </a:moveTo>
                    <a:cubicBezTo>
                      <a:pt x="19744" y="141"/>
                      <a:pt x="19746" y="143"/>
                      <a:pt x="19747" y="144"/>
                    </a:cubicBezTo>
                    <a:cubicBezTo>
                      <a:pt x="19744" y="144"/>
                      <a:pt x="19740" y="144"/>
                      <a:pt x="19737" y="144"/>
                    </a:cubicBezTo>
                    <a:cubicBezTo>
                      <a:pt x="19740" y="147"/>
                      <a:pt x="19744" y="150"/>
                      <a:pt x="19747" y="153"/>
                    </a:cubicBezTo>
                    <a:cubicBezTo>
                      <a:pt x="19744" y="153"/>
                      <a:pt x="19740" y="153"/>
                      <a:pt x="19737" y="153"/>
                    </a:cubicBezTo>
                    <a:cubicBezTo>
                      <a:pt x="19740" y="155"/>
                      <a:pt x="19744" y="158"/>
                      <a:pt x="19747" y="161"/>
                    </a:cubicBezTo>
                    <a:cubicBezTo>
                      <a:pt x="19744" y="161"/>
                      <a:pt x="19740" y="161"/>
                      <a:pt x="19737" y="161"/>
                    </a:cubicBezTo>
                    <a:cubicBezTo>
                      <a:pt x="19807" y="215"/>
                      <a:pt x="19878" y="271"/>
                      <a:pt x="19950" y="327"/>
                    </a:cubicBezTo>
                    <a:cubicBezTo>
                      <a:pt x="19917" y="327"/>
                      <a:pt x="19884" y="327"/>
                      <a:pt x="19850" y="327"/>
                    </a:cubicBezTo>
                    <a:cubicBezTo>
                      <a:pt x="19848" y="325"/>
                      <a:pt x="19845" y="323"/>
                      <a:pt x="19843" y="321"/>
                    </a:cubicBezTo>
                    <a:cubicBezTo>
                      <a:pt x="19846" y="321"/>
                      <a:pt x="19850" y="321"/>
                      <a:pt x="19853" y="321"/>
                    </a:cubicBezTo>
                    <a:cubicBezTo>
                      <a:pt x="19850" y="318"/>
                      <a:pt x="19846" y="316"/>
                      <a:pt x="19843" y="313"/>
                    </a:cubicBezTo>
                    <a:cubicBezTo>
                      <a:pt x="19846" y="313"/>
                      <a:pt x="19850" y="313"/>
                      <a:pt x="19853" y="313"/>
                    </a:cubicBezTo>
                    <a:cubicBezTo>
                      <a:pt x="19850" y="310"/>
                      <a:pt x="19846" y="307"/>
                      <a:pt x="19843" y="304"/>
                    </a:cubicBezTo>
                    <a:cubicBezTo>
                      <a:pt x="19846" y="304"/>
                      <a:pt x="19850" y="304"/>
                      <a:pt x="19853" y="304"/>
                    </a:cubicBezTo>
                    <a:cubicBezTo>
                      <a:pt x="19783" y="249"/>
                      <a:pt x="19714" y="194"/>
                      <a:pt x="19646" y="140"/>
                    </a:cubicBezTo>
                    <a:cubicBezTo>
                      <a:pt x="19678" y="140"/>
                      <a:pt x="19710" y="140"/>
                      <a:pt x="19743" y="140"/>
                    </a:cubicBezTo>
                    <a:close/>
                    <a:moveTo>
                      <a:pt x="18380" y="140"/>
                    </a:moveTo>
                    <a:cubicBezTo>
                      <a:pt x="18382" y="141"/>
                      <a:pt x="18383" y="143"/>
                      <a:pt x="18385" y="144"/>
                    </a:cubicBezTo>
                    <a:cubicBezTo>
                      <a:pt x="18382" y="144"/>
                      <a:pt x="18379" y="144"/>
                      <a:pt x="18376" y="144"/>
                    </a:cubicBezTo>
                    <a:cubicBezTo>
                      <a:pt x="18379" y="147"/>
                      <a:pt x="18382" y="150"/>
                      <a:pt x="18385" y="153"/>
                    </a:cubicBezTo>
                    <a:cubicBezTo>
                      <a:pt x="18382" y="153"/>
                      <a:pt x="18379" y="153"/>
                      <a:pt x="18376" y="153"/>
                    </a:cubicBezTo>
                    <a:cubicBezTo>
                      <a:pt x="18379" y="155"/>
                      <a:pt x="18382" y="158"/>
                      <a:pt x="18385" y="161"/>
                    </a:cubicBezTo>
                    <a:cubicBezTo>
                      <a:pt x="18382" y="161"/>
                      <a:pt x="18379" y="161"/>
                      <a:pt x="18376" y="161"/>
                    </a:cubicBezTo>
                    <a:cubicBezTo>
                      <a:pt x="18433" y="215"/>
                      <a:pt x="18493" y="271"/>
                      <a:pt x="18553" y="327"/>
                    </a:cubicBezTo>
                    <a:cubicBezTo>
                      <a:pt x="18517" y="327"/>
                      <a:pt x="18481" y="327"/>
                      <a:pt x="18445" y="327"/>
                    </a:cubicBezTo>
                    <a:cubicBezTo>
                      <a:pt x="18443" y="325"/>
                      <a:pt x="18441" y="323"/>
                      <a:pt x="18438" y="321"/>
                    </a:cubicBezTo>
                    <a:cubicBezTo>
                      <a:pt x="18441" y="321"/>
                      <a:pt x="18444" y="321"/>
                      <a:pt x="18447" y="321"/>
                    </a:cubicBezTo>
                    <a:cubicBezTo>
                      <a:pt x="18444" y="318"/>
                      <a:pt x="18441" y="316"/>
                      <a:pt x="18438" y="313"/>
                    </a:cubicBezTo>
                    <a:cubicBezTo>
                      <a:pt x="18441" y="313"/>
                      <a:pt x="18444" y="313"/>
                      <a:pt x="18447" y="313"/>
                    </a:cubicBezTo>
                    <a:cubicBezTo>
                      <a:pt x="18444" y="310"/>
                      <a:pt x="18441" y="307"/>
                      <a:pt x="18438" y="304"/>
                    </a:cubicBezTo>
                    <a:cubicBezTo>
                      <a:pt x="18441" y="304"/>
                      <a:pt x="18444" y="304"/>
                      <a:pt x="18447" y="304"/>
                    </a:cubicBezTo>
                    <a:cubicBezTo>
                      <a:pt x="18389" y="249"/>
                      <a:pt x="18333" y="194"/>
                      <a:pt x="18277" y="140"/>
                    </a:cubicBezTo>
                    <a:cubicBezTo>
                      <a:pt x="18311" y="140"/>
                      <a:pt x="18346" y="140"/>
                      <a:pt x="18380" y="140"/>
                    </a:cubicBezTo>
                    <a:close/>
                    <a:moveTo>
                      <a:pt x="17018" y="140"/>
                    </a:moveTo>
                    <a:cubicBezTo>
                      <a:pt x="17019" y="141"/>
                      <a:pt x="17020" y="143"/>
                      <a:pt x="17022" y="144"/>
                    </a:cubicBezTo>
                    <a:cubicBezTo>
                      <a:pt x="17019" y="144"/>
                      <a:pt x="17017" y="144"/>
                      <a:pt x="17014" y="144"/>
                    </a:cubicBezTo>
                    <a:cubicBezTo>
                      <a:pt x="17017" y="147"/>
                      <a:pt x="17019" y="150"/>
                      <a:pt x="17022" y="153"/>
                    </a:cubicBezTo>
                    <a:cubicBezTo>
                      <a:pt x="17019" y="153"/>
                      <a:pt x="17017" y="153"/>
                      <a:pt x="17014" y="153"/>
                    </a:cubicBezTo>
                    <a:cubicBezTo>
                      <a:pt x="17017" y="155"/>
                      <a:pt x="17019" y="158"/>
                      <a:pt x="17022" y="161"/>
                    </a:cubicBezTo>
                    <a:cubicBezTo>
                      <a:pt x="17019" y="161"/>
                      <a:pt x="17017" y="161"/>
                      <a:pt x="17014" y="161"/>
                    </a:cubicBezTo>
                    <a:cubicBezTo>
                      <a:pt x="17060" y="215"/>
                      <a:pt x="17107" y="271"/>
                      <a:pt x="17154" y="327"/>
                    </a:cubicBezTo>
                    <a:cubicBezTo>
                      <a:pt x="17116" y="327"/>
                      <a:pt x="17078" y="327"/>
                      <a:pt x="17039" y="327"/>
                    </a:cubicBezTo>
                    <a:cubicBezTo>
                      <a:pt x="17038" y="325"/>
                      <a:pt x="17036" y="323"/>
                      <a:pt x="17034" y="321"/>
                    </a:cubicBezTo>
                    <a:cubicBezTo>
                      <a:pt x="17037" y="321"/>
                      <a:pt x="17039" y="321"/>
                      <a:pt x="17041" y="321"/>
                    </a:cubicBezTo>
                    <a:cubicBezTo>
                      <a:pt x="17039" y="318"/>
                      <a:pt x="17037" y="316"/>
                      <a:pt x="17034" y="313"/>
                    </a:cubicBezTo>
                    <a:cubicBezTo>
                      <a:pt x="17037" y="313"/>
                      <a:pt x="17039" y="313"/>
                      <a:pt x="17041" y="313"/>
                    </a:cubicBezTo>
                    <a:cubicBezTo>
                      <a:pt x="17039" y="310"/>
                      <a:pt x="17037" y="307"/>
                      <a:pt x="17034" y="304"/>
                    </a:cubicBezTo>
                    <a:cubicBezTo>
                      <a:pt x="17037" y="304"/>
                      <a:pt x="17039" y="304"/>
                      <a:pt x="17041" y="304"/>
                    </a:cubicBezTo>
                    <a:cubicBezTo>
                      <a:pt x="16995" y="249"/>
                      <a:pt x="16951" y="194"/>
                      <a:pt x="16907" y="140"/>
                    </a:cubicBezTo>
                    <a:cubicBezTo>
                      <a:pt x="16944" y="140"/>
                      <a:pt x="16981" y="140"/>
                      <a:pt x="17018" y="140"/>
                    </a:cubicBezTo>
                    <a:close/>
                    <a:moveTo>
                      <a:pt x="15656" y="140"/>
                    </a:moveTo>
                    <a:cubicBezTo>
                      <a:pt x="15657" y="141"/>
                      <a:pt x="15658" y="143"/>
                      <a:pt x="15658" y="144"/>
                    </a:cubicBezTo>
                    <a:cubicBezTo>
                      <a:pt x="15657" y="144"/>
                      <a:pt x="15655" y="144"/>
                      <a:pt x="15653" y="144"/>
                    </a:cubicBezTo>
                    <a:cubicBezTo>
                      <a:pt x="15655" y="147"/>
                      <a:pt x="15657" y="150"/>
                      <a:pt x="15658" y="153"/>
                    </a:cubicBezTo>
                    <a:cubicBezTo>
                      <a:pt x="15657" y="153"/>
                      <a:pt x="15655" y="153"/>
                      <a:pt x="15653" y="153"/>
                    </a:cubicBezTo>
                    <a:cubicBezTo>
                      <a:pt x="15655" y="155"/>
                      <a:pt x="15657" y="158"/>
                      <a:pt x="15658" y="161"/>
                    </a:cubicBezTo>
                    <a:cubicBezTo>
                      <a:pt x="15657" y="161"/>
                      <a:pt x="15655" y="161"/>
                      <a:pt x="15653" y="161"/>
                    </a:cubicBezTo>
                    <a:cubicBezTo>
                      <a:pt x="15687" y="215"/>
                      <a:pt x="15721" y="271"/>
                      <a:pt x="15756" y="327"/>
                    </a:cubicBezTo>
                    <a:cubicBezTo>
                      <a:pt x="15716" y="327"/>
                      <a:pt x="15675" y="327"/>
                      <a:pt x="15634" y="327"/>
                    </a:cubicBezTo>
                    <a:cubicBezTo>
                      <a:pt x="15633" y="325"/>
                      <a:pt x="15631" y="323"/>
                      <a:pt x="15630" y="321"/>
                    </a:cubicBezTo>
                    <a:cubicBezTo>
                      <a:pt x="15632" y="321"/>
                      <a:pt x="15634" y="321"/>
                      <a:pt x="15635" y="321"/>
                    </a:cubicBezTo>
                    <a:cubicBezTo>
                      <a:pt x="15634" y="318"/>
                      <a:pt x="15632" y="316"/>
                      <a:pt x="15630" y="313"/>
                    </a:cubicBezTo>
                    <a:cubicBezTo>
                      <a:pt x="15632" y="313"/>
                      <a:pt x="15634" y="313"/>
                      <a:pt x="15635" y="313"/>
                    </a:cubicBezTo>
                    <a:cubicBezTo>
                      <a:pt x="15634" y="310"/>
                      <a:pt x="15632" y="307"/>
                      <a:pt x="15630" y="304"/>
                    </a:cubicBezTo>
                    <a:cubicBezTo>
                      <a:pt x="15632" y="304"/>
                      <a:pt x="15634" y="304"/>
                      <a:pt x="15635" y="304"/>
                    </a:cubicBezTo>
                    <a:cubicBezTo>
                      <a:pt x="15602" y="249"/>
                      <a:pt x="15570" y="194"/>
                      <a:pt x="15537" y="140"/>
                    </a:cubicBezTo>
                    <a:cubicBezTo>
                      <a:pt x="15577" y="140"/>
                      <a:pt x="15616" y="140"/>
                      <a:pt x="15656" y="140"/>
                    </a:cubicBezTo>
                    <a:close/>
                    <a:moveTo>
                      <a:pt x="14294" y="140"/>
                    </a:moveTo>
                    <a:cubicBezTo>
                      <a:pt x="14294" y="141"/>
                      <a:pt x="14295" y="143"/>
                      <a:pt x="14295" y="144"/>
                    </a:cubicBezTo>
                    <a:cubicBezTo>
                      <a:pt x="14294" y="144"/>
                      <a:pt x="14293" y="144"/>
                      <a:pt x="14292" y="144"/>
                    </a:cubicBezTo>
                    <a:cubicBezTo>
                      <a:pt x="14293" y="147"/>
                      <a:pt x="14294" y="150"/>
                      <a:pt x="14295" y="153"/>
                    </a:cubicBezTo>
                    <a:cubicBezTo>
                      <a:pt x="14294" y="153"/>
                      <a:pt x="14293" y="153"/>
                      <a:pt x="14292" y="153"/>
                    </a:cubicBezTo>
                    <a:cubicBezTo>
                      <a:pt x="14293" y="155"/>
                      <a:pt x="14294" y="158"/>
                      <a:pt x="14295" y="161"/>
                    </a:cubicBezTo>
                    <a:cubicBezTo>
                      <a:pt x="14294" y="161"/>
                      <a:pt x="14293" y="161"/>
                      <a:pt x="14292" y="161"/>
                    </a:cubicBezTo>
                    <a:cubicBezTo>
                      <a:pt x="14314" y="215"/>
                      <a:pt x="14336" y="271"/>
                      <a:pt x="14358" y="327"/>
                    </a:cubicBezTo>
                    <a:cubicBezTo>
                      <a:pt x="14315" y="327"/>
                      <a:pt x="14272" y="327"/>
                      <a:pt x="14229" y="327"/>
                    </a:cubicBezTo>
                    <a:cubicBezTo>
                      <a:pt x="14228" y="325"/>
                      <a:pt x="14227" y="323"/>
                      <a:pt x="14226" y="321"/>
                    </a:cubicBezTo>
                    <a:cubicBezTo>
                      <a:pt x="14227" y="321"/>
                      <a:pt x="14228" y="321"/>
                      <a:pt x="14229" y="321"/>
                    </a:cubicBezTo>
                    <a:cubicBezTo>
                      <a:pt x="14228" y="318"/>
                      <a:pt x="14227" y="316"/>
                      <a:pt x="14226" y="313"/>
                    </a:cubicBezTo>
                    <a:cubicBezTo>
                      <a:pt x="14227" y="313"/>
                      <a:pt x="14228" y="313"/>
                      <a:pt x="14229" y="313"/>
                    </a:cubicBezTo>
                    <a:cubicBezTo>
                      <a:pt x="14228" y="310"/>
                      <a:pt x="14227" y="307"/>
                      <a:pt x="14226" y="304"/>
                    </a:cubicBezTo>
                    <a:cubicBezTo>
                      <a:pt x="14227" y="304"/>
                      <a:pt x="14228" y="304"/>
                      <a:pt x="14229" y="304"/>
                    </a:cubicBezTo>
                    <a:cubicBezTo>
                      <a:pt x="14208" y="249"/>
                      <a:pt x="14188" y="194"/>
                      <a:pt x="14168" y="140"/>
                    </a:cubicBezTo>
                    <a:cubicBezTo>
                      <a:pt x="14210" y="140"/>
                      <a:pt x="14252" y="140"/>
                      <a:pt x="14294" y="140"/>
                    </a:cubicBezTo>
                    <a:close/>
                    <a:moveTo>
                      <a:pt x="12932" y="140"/>
                    </a:moveTo>
                    <a:cubicBezTo>
                      <a:pt x="12932" y="141"/>
                      <a:pt x="12932" y="143"/>
                      <a:pt x="12932" y="144"/>
                    </a:cubicBezTo>
                    <a:cubicBezTo>
                      <a:pt x="12932" y="144"/>
                      <a:pt x="12931" y="144"/>
                      <a:pt x="12931" y="144"/>
                    </a:cubicBezTo>
                    <a:cubicBezTo>
                      <a:pt x="12931" y="147"/>
                      <a:pt x="12932" y="150"/>
                      <a:pt x="12932" y="153"/>
                    </a:cubicBezTo>
                    <a:cubicBezTo>
                      <a:pt x="12932" y="153"/>
                      <a:pt x="12931" y="153"/>
                      <a:pt x="12931" y="153"/>
                    </a:cubicBezTo>
                    <a:cubicBezTo>
                      <a:pt x="12931" y="155"/>
                      <a:pt x="12932" y="158"/>
                      <a:pt x="12932" y="161"/>
                    </a:cubicBezTo>
                    <a:cubicBezTo>
                      <a:pt x="12932" y="161"/>
                      <a:pt x="12931" y="161"/>
                      <a:pt x="12931" y="161"/>
                    </a:cubicBezTo>
                    <a:cubicBezTo>
                      <a:pt x="12940" y="215"/>
                      <a:pt x="12950" y="271"/>
                      <a:pt x="12960" y="327"/>
                    </a:cubicBezTo>
                    <a:cubicBezTo>
                      <a:pt x="12914" y="327"/>
                      <a:pt x="12869" y="327"/>
                      <a:pt x="12823" y="327"/>
                    </a:cubicBezTo>
                    <a:cubicBezTo>
                      <a:pt x="12823" y="325"/>
                      <a:pt x="12822" y="323"/>
                      <a:pt x="12822" y="321"/>
                    </a:cubicBezTo>
                    <a:cubicBezTo>
                      <a:pt x="12822" y="321"/>
                      <a:pt x="12823" y="321"/>
                      <a:pt x="12823" y="321"/>
                    </a:cubicBezTo>
                    <a:cubicBezTo>
                      <a:pt x="12823" y="318"/>
                      <a:pt x="12822" y="316"/>
                      <a:pt x="12822" y="313"/>
                    </a:cubicBezTo>
                    <a:cubicBezTo>
                      <a:pt x="12822" y="313"/>
                      <a:pt x="12823" y="313"/>
                      <a:pt x="12823" y="313"/>
                    </a:cubicBezTo>
                    <a:cubicBezTo>
                      <a:pt x="12823" y="310"/>
                      <a:pt x="12822" y="307"/>
                      <a:pt x="12822" y="304"/>
                    </a:cubicBezTo>
                    <a:cubicBezTo>
                      <a:pt x="12822" y="304"/>
                      <a:pt x="12823" y="304"/>
                      <a:pt x="12823" y="304"/>
                    </a:cubicBezTo>
                    <a:cubicBezTo>
                      <a:pt x="12815" y="249"/>
                      <a:pt x="12806" y="194"/>
                      <a:pt x="12798" y="140"/>
                    </a:cubicBezTo>
                    <a:cubicBezTo>
                      <a:pt x="12843" y="140"/>
                      <a:pt x="12887" y="140"/>
                      <a:pt x="12932" y="140"/>
                    </a:cubicBezTo>
                    <a:close/>
                    <a:moveTo>
                      <a:pt x="10157" y="313"/>
                    </a:moveTo>
                    <a:cubicBezTo>
                      <a:pt x="10156" y="316"/>
                      <a:pt x="10155" y="318"/>
                      <a:pt x="10155" y="321"/>
                    </a:cubicBezTo>
                    <a:cubicBezTo>
                      <a:pt x="10155" y="321"/>
                      <a:pt x="10156" y="321"/>
                      <a:pt x="10157" y="321"/>
                    </a:cubicBezTo>
                    <a:cubicBezTo>
                      <a:pt x="10156" y="323"/>
                      <a:pt x="10156" y="325"/>
                      <a:pt x="10155" y="327"/>
                    </a:cubicBezTo>
                    <a:cubicBezTo>
                      <a:pt x="10111" y="327"/>
                      <a:pt x="10066" y="327"/>
                      <a:pt x="10022" y="327"/>
                    </a:cubicBezTo>
                    <a:cubicBezTo>
                      <a:pt x="10038" y="271"/>
                      <a:pt x="10054" y="215"/>
                      <a:pt x="10070" y="161"/>
                    </a:cubicBezTo>
                    <a:cubicBezTo>
                      <a:pt x="10069" y="161"/>
                      <a:pt x="10068" y="161"/>
                      <a:pt x="10068" y="161"/>
                    </a:cubicBezTo>
                    <a:cubicBezTo>
                      <a:pt x="10068" y="158"/>
                      <a:pt x="10069" y="155"/>
                      <a:pt x="10070" y="153"/>
                    </a:cubicBezTo>
                    <a:cubicBezTo>
                      <a:pt x="10069" y="153"/>
                      <a:pt x="10068" y="153"/>
                      <a:pt x="10068" y="153"/>
                    </a:cubicBezTo>
                    <a:cubicBezTo>
                      <a:pt x="10068" y="150"/>
                      <a:pt x="10069" y="147"/>
                      <a:pt x="10070" y="144"/>
                    </a:cubicBezTo>
                    <a:cubicBezTo>
                      <a:pt x="10069" y="144"/>
                      <a:pt x="10068" y="144"/>
                      <a:pt x="10068" y="144"/>
                    </a:cubicBezTo>
                    <a:cubicBezTo>
                      <a:pt x="10068" y="143"/>
                      <a:pt x="10068" y="141"/>
                      <a:pt x="10069" y="140"/>
                    </a:cubicBezTo>
                    <a:cubicBezTo>
                      <a:pt x="10112" y="140"/>
                      <a:pt x="10155" y="140"/>
                      <a:pt x="10198" y="140"/>
                    </a:cubicBezTo>
                    <a:cubicBezTo>
                      <a:pt x="10184" y="194"/>
                      <a:pt x="10169" y="249"/>
                      <a:pt x="10155" y="304"/>
                    </a:cubicBezTo>
                    <a:cubicBezTo>
                      <a:pt x="10155" y="304"/>
                      <a:pt x="10156" y="304"/>
                      <a:pt x="10157" y="304"/>
                    </a:cubicBezTo>
                    <a:cubicBezTo>
                      <a:pt x="10156" y="307"/>
                      <a:pt x="10155" y="310"/>
                      <a:pt x="10155" y="313"/>
                    </a:cubicBezTo>
                    <a:cubicBezTo>
                      <a:pt x="10155" y="313"/>
                      <a:pt x="10156" y="313"/>
                      <a:pt x="10157" y="313"/>
                    </a:cubicBezTo>
                    <a:close/>
                    <a:moveTo>
                      <a:pt x="8753" y="313"/>
                    </a:moveTo>
                    <a:cubicBezTo>
                      <a:pt x="8751" y="316"/>
                      <a:pt x="8750" y="318"/>
                      <a:pt x="8749" y="321"/>
                    </a:cubicBezTo>
                    <a:cubicBezTo>
                      <a:pt x="8750" y="321"/>
                      <a:pt x="8751" y="321"/>
                      <a:pt x="8753" y="321"/>
                    </a:cubicBezTo>
                    <a:cubicBezTo>
                      <a:pt x="8752" y="323"/>
                      <a:pt x="8751" y="325"/>
                      <a:pt x="8749" y="327"/>
                    </a:cubicBezTo>
                    <a:cubicBezTo>
                      <a:pt x="8708" y="327"/>
                      <a:pt x="8666" y="327"/>
                      <a:pt x="8624" y="327"/>
                    </a:cubicBezTo>
                    <a:cubicBezTo>
                      <a:pt x="8652" y="271"/>
                      <a:pt x="8681" y="215"/>
                      <a:pt x="8709" y="161"/>
                    </a:cubicBezTo>
                    <a:cubicBezTo>
                      <a:pt x="8707" y="161"/>
                      <a:pt x="8706" y="161"/>
                      <a:pt x="8704" y="161"/>
                    </a:cubicBezTo>
                    <a:cubicBezTo>
                      <a:pt x="8706" y="158"/>
                      <a:pt x="8707" y="155"/>
                      <a:pt x="8709" y="153"/>
                    </a:cubicBezTo>
                    <a:cubicBezTo>
                      <a:pt x="8707" y="153"/>
                      <a:pt x="8706" y="153"/>
                      <a:pt x="8704" y="153"/>
                    </a:cubicBezTo>
                    <a:cubicBezTo>
                      <a:pt x="8706" y="150"/>
                      <a:pt x="8707" y="147"/>
                      <a:pt x="8709" y="144"/>
                    </a:cubicBezTo>
                    <a:cubicBezTo>
                      <a:pt x="8707" y="144"/>
                      <a:pt x="8706" y="144"/>
                      <a:pt x="8704" y="144"/>
                    </a:cubicBezTo>
                    <a:cubicBezTo>
                      <a:pt x="8705" y="143"/>
                      <a:pt x="8706" y="141"/>
                      <a:pt x="8706" y="140"/>
                    </a:cubicBezTo>
                    <a:cubicBezTo>
                      <a:pt x="8747" y="140"/>
                      <a:pt x="8788" y="140"/>
                      <a:pt x="8829" y="140"/>
                    </a:cubicBezTo>
                    <a:cubicBezTo>
                      <a:pt x="8802" y="194"/>
                      <a:pt x="8776" y="249"/>
                      <a:pt x="8749" y="304"/>
                    </a:cubicBezTo>
                    <a:cubicBezTo>
                      <a:pt x="8750" y="304"/>
                      <a:pt x="8751" y="304"/>
                      <a:pt x="8753" y="304"/>
                    </a:cubicBezTo>
                    <a:cubicBezTo>
                      <a:pt x="8751" y="307"/>
                      <a:pt x="8750" y="310"/>
                      <a:pt x="8749" y="313"/>
                    </a:cubicBezTo>
                    <a:cubicBezTo>
                      <a:pt x="8750" y="313"/>
                      <a:pt x="8751" y="313"/>
                      <a:pt x="8753" y="313"/>
                    </a:cubicBezTo>
                    <a:close/>
                    <a:moveTo>
                      <a:pt x="7348" y="313"/>
                    </a:moveTo>
                    <a:cubicBezTo>
                      <a:pt x="7347" y="316"/>
                      <a:pt x="7345" y="318"/>
                      <a:pt x="7343" y="321"/>
                    </a:cubicBezTo>
                    <a:cubicBezTo>
                      <a:pt x="7345" y="321"/>
                      <a:pt x="7347" y="321"/>
                      <a:pt x="7348" y="321"/>
                    </a:cubicBezTo>
                    <a:cubicBezTo>
                      <a:pt x="7347" y="323"/>
                      <a:pt x="7346" y="325"/>
                      <a:pt x="7344" y="327"/>
                    </a:cubicBezTo>
                    <a:cubicBezTo>
                      <a:pt x="7305" y="327"/>
                      <a:pt x="7265" y="327"/>
                      <a:pt x="7225" y="327"/>
                    </a:cubicBezTo>
                    <a:cubicBezTo>
                      <a:pt x="7267" y="271"/>
                      <a:pt x="7308" y="215"/>
                      <a:pt x="7348" y="161"/>
                    </a:cubicBezTo>
                    <a:cubicBezTo>
                      <a:pt x="7345" y="161"/>
                      <a:pt x="7343" y="161"/>
                      <a:pt x="7341" y="161"/>
                    </a:cubicBezTo>
                    <a:cubicBezTo>
                      <a:pt x="7343" y="158"/>
                      <a:pt x="7345" y="155"/>
                      <a:pt x="7348" y="153"/>
                    </a:cubicBezTo>
                    <a:cubicBezTo>
                      <a:pt x="7345" y="153"/>
                      <a:pt x="7343" y="153"/>
                      <a:pt x="7341" y="153"/>
                    </a:cubicBezTo>
                    <a:cubicBezTo>
                      <a:pt x="7343" y="150"/>
                      <a:pt x="7345" y="147"/>
                      <a:pt x="7348" y="144"/>
                    </a:cubicBezTo>
                    <a:cubicBezTo>
                      <a:pt x="7345" y="144"/>
                      <a:pt x="7343" y="144"/>
                      <a:pt x="7341" y="144"/>
                    </a:cubicBezTo>
                    <a:cubicBezTo>
                      <a:pt x="7342" y="143"/>
                      <a:pt x="7343" y="141"/>
                      <a:pt x="7344" y="140"/>
                    </a:cubicBezTo>
                    <a:cubicBezTo>
                      <a:pt x="7383" y="140"/>
                      <a:pt x="7421" y="140"/>
                      <a:pt x="7459" y="140"/>
                    </a:cubicBezTo>
                    <a:cubicBezTo>
                      <a:pt x="7421" y="194"/>
                      <a:pt x="7382" y="249"/>
                      <a:pt x="7343" y="304"/>
                    </a:cubicBezTo>
                    <a:cubicBezTo>
                      <a:pt x="7345" y="304"/>
                      <a:pt x="7347" y="304"/>
                      <a:pt x="7348" y="304"/>
                    </a:cubicBezTo>
                    <a:cubicBezTo>
                      <a:pt x="7347" y="307"/>
                      <a:pt x="7345" y="310"/>
                      <a:pt x="7343" y="313"/>
                    </a:cubicBezTo>
                    <a:cubicBezTo>
                      <a:pt x="7345" y="313"/>
                      <a:pt x="7347" y="313"/>
                      <a:pt x="7348" y="313"/>
                    </a:cubicBezTo>
                    <a:close/>
                    <a:moveTo>
                      <a:pt x="5944" y="313"/>
                    </a:moveTo>
                    <a:cubicBezTo>
                      <a:pt x="5942" y="316"/>
                      <a:pt x="5939" y="318"/>
                      <a:pt x="5937" y="321"/>
                    </a:cubicBezTo>
                    <a:cubicBezTo>
                      <a:pt x="5939" y="321"/>
                      <a:pt x="5942" y="321"/>
                      <a:pt x="5944" y="321"/>
                    </a:cubicBezTo>
                    <a:cubicBezTo>
                      <a:pt x="5942" y="323"/>
                      <a:pt x="5941" y="325"/>
                      <a:pt x="5939" y="327"/>
                    </a:cubicBezTo>
                    <a:cubicBezTo>
                      <a:pt x="5902" y="327"/>
                      <a:pt x="5864" y="327"/>
                      <a:pt x="5827" y="327"/>
                    </a:cubicBezTo>
                    <a:cubicBezTo>
                      <a:pt x="5881" y="271"/>
                      <a:pt x="5934" y="215"/>
                      <a:pt x="5986" y="161"/>
                    </a:cubicBezTo>
                    <a:cubicBezTo>
                      <a:pt x="5984" y="161"/>
                      <a:pt x="5981" y="161"/>
                      <a:pt x="5978" y="161"/>
                    </a:cubicBezTo>
                    <a:cubicBezTo>
                      <a:pt x="5981" y="158"/>
                      <a:pt x="5984" y="155"/>
                      <a:pt x="5986" y="153"/>
                    </a:cubicBezTo>
                    <a:cubicBezTo>
                      <a:pt x="5984" y="153"/>
                      <a:pt x="5981" y="153"/>
                      <a:pt x="5978" y="153"/>
                    </a:cubicBezTo>
                    <a:cubicBezTo>
                      <a:pt x="5981" y="150"/>
                      <a:pt x="5984" y="147"/>
                      <a:pt x="5986" y="144"/>
                    </a:cubicBezTo>
                    <a:cubicBezTo>
                      <a:pt x="5984" y="144"/>
                      <a:pt x="5981" y="144"/>
                      <a:pt x="5978" y="144"/>
                    </a:cubicBezTo>
                    <a:cubicBezTo>
                      <a:pt x="5980" y="143"/>
                      <a:pt x="5981" y="141"/>
                      <a:pt x="5982" y="140"/>
                    </a:cubicBezTo>
                    <a:cubicBezTo>
                      <a:pt x="6018" y="140"/>
                      <a:pt x="6054" y="140"/>
                      <a:pt x="6090" y="140"/>
                    </a:cubicBezTo>
                    <a:cubicBezTo>
                      <a:pt x="6039" y="194"/>
                      <a:pt x="5989" y="249"/>
                      <a:pt x="5937" y="304"/>
                    </a:cubicBezTo>
                    <a:cubicBezTo>
                      <a:pt x="5939" y="304"/>
                      <a:pt x="5942" y="304"/>
                      <a:pt x="5944" y="304"/>
                    </a:cubicBezTo>
                    <a:cubicBezTo>
                      <a:pt x="5942" y="307"/>
                      <a:pt x="5939" y="310"/>
                      <a:pt x="5937" y="313"/>
                    </a:cubicBezTo>
                    <a:cubicBezTo>
                      <a:pt x="5939" y="313"/>
                      <a:pt x="5942" y="313"/>
                      <a:pt x="5944" y="313"/>
                    </a:cubicBezTo>
                    <a:close/>
                    <a:moveTo>
                      <a:pt x="4540" y="313"/>
                    </a:moveTo>
                    <a:cubicBezTo>
                      <a:pt x="4537" y="316"/>
                      <a:pt x="4534" y="318"/>
                      <a:pt x="4531" y="321"/>
                    </a:cubicBezTo>
                    <a:cubicBezTo>
                      <a:pt x="4534" y="321"/>
                      <a:pt x="4537" y="321"/>
                      <a:pt x="4540" y="321"/>
                    </a:cubicBezTo>
                    <a:cubicBezTo>
                      <a:pt x="4538" y="323"/>
                      <a:pt x="4536" y="325"/>
                      <a:pt x="4533" y="327"/>
                    </a:cubicBezTo>
                    <a:cubicBezTo>
                      <a:pt x="4498" y="327"/>
                      <a:pt x="4464" y="327"/>
                      <a:pt x="4429" y="327"/>
                    </a:cubicBezTo>
                    <a:cubicBezTo>
                      <a:pt x="4495" y="271"/>
                      <a:pt x="4561" y="215"/>
                      <a:pt x="4625" y="161"/>
                    </a:cubicBezTo>
                    <a:cubicBezTo>
                      <a:pt x="4622" y="161"/>
                      <a:pt x="4619" y="161"/>
                      <a:pt x="4615" y="161"/>
                    </a:cubicBezTo>
                    <a:cubicBezTo>
                      <a:pt x="4618" y="158"/>
                      <a:pt x="4622" y="155"/>
                      <a:pt x="4625" y="153"/>
                    </a:cubicBezTo>
                    <a:cubicBezTo>
                      <a:pt x="4622" y="153"/>
                      <a:pt x="4619" y="153"/>
                      <a:pt x="4615" y="153"/>
                    </a:cubicBezTo>
                    <a:cubicBezTo>
                      <a:pt x="4618" y="150"/>
                      <a:pt x="4622" y="147"/>
                      <a:pt x="4625" y="144"/>
                    </a:cubicBezTo>
                    <a:cubicBezTo>
                      <a:pt x="4622" y="144"/>
                      <a:pt x="4619" y="144"/>
                      <a:pt x="4615" y="144"/>
                    </a:cubicBezTo>
                    <a:cubicBezTo>
                      <a:pt x="4617" y="143"/>
                      <a:pt x="4618" y="141"/>
                      <a:pt x="4620" y="140"/>
                    </a:cubicBezTo>
                    <a:cubicBezTo>
                      <a:pt x="4653" y="140"/>
                      <a:pt x="4687" y="140"/>
                      <a:pt x="4720" y="140"/>
                    </a:cubicBezTo>
                    <a:cubicBezTo>
                      <a:pt x="4658" y="194"/>
                      <a:pt x="4595" y="249"/>
                      <a:pt x="4531" y="304"/>
                    </a:cubicBezTo>
                    <a:cubicBezTo>
                      <a:pt x="4534" y="304"/>
                      <a:pt x="4537" y="304"/>
                      <a:pt x="4540" y="304"/>
                    </a:cubicBezTo>
                    <a:cubicBezTo>
                      <a:pt x="4537" y="307"/>
                      <a:pt x="4534" y="310"/>
                      <a:pt x="4531" y="313"/>
                    </a:cubicBezTo>
                    <a:cubicBezTo>
                      <a:pt x="4534" y="313"/>
                      <a:pt x="4537" y="313"/>
                      <a:pt x="4540" y="313"/>
                    </a:cubicBezTo>
                    <a:close/>
                    <a:moveTo>
                      <a:pt x="3136" y="313"/>
                    </a:moveTo>
                    <a:cubicBezTo>
                      <a:pt x="3132" y="316"/>
                      <a:pt x="3128" y="318"/>
                      <a:pt x="3125" y="321"/>
                    </a:cubicBezTo>
                    <a:cubicBezTo>
                      <a:pt x="3128" y="321"/>
                      <a:pt x="3132" y="321"/>
                      <a:pt x="3136" y="321"/>
                    </a:cubicBezTo>
                    <a:cubicBezTo>
                      <a:pt x="3133" y="323"/>
                      <a:pt x="3130" y="325"/>
                      <a:pt x="3128" y="327"/>
                    </a:cubicBezTo>
                    <a:cubicBezTo>
                      <a:pt x="3095" y="327"/>
                      <a:pt x="3063" y="327"/>
                      <a:pt x="3031" y="327"/>
                    </a:cubicBezTo>
                    <a:cubicBezTo>
                      <a:pt x="3110" y="271"/>
                      <a:pt x="3188" y="215"/>
                      <a:pt x="3264" y="161"/>
                    </a:cubicBezTo>
                    <a:cubicBezTo>
                      <a:pt x="3260" y="161"/>
                      <a:pt x="3256" y="161"/>
                      <a:pt x="3252" y="161"/>
                    </a:cubicBezTo>
                    <a:cubicBezTo>
                      <a:pt x="3256" y="158"/>
                      <a:pt x="3260" y="155"/>
                      <a:pt x="3264" y="153"/>
                    </a:cubicBezTo>
                    <a:cubicBezTo>
                      <a:pt x="3260" y="153"/>
                      <a:pt x="3256" y="153"/>
                      <a:pt x="3252" y="153"/>
                    </a:cubicBezTo>
                    <a:cubicBezTo>
                      <a:pt x="3256" y="150"/>
                      <a:pt x="3260" y="147"/>
                      <a:pt x="3264" y="144"/>
                    </a:cubicBezTo>
                    <a:cubicBezTo>
                      <a:pt x="3260" y="144"/>
                      <a:pt x="3256" y="144"/>
                      <a:pt x="3252" y="144"/>
                    </a:cubicBezTo>
                    <a:cubicBezTo>
                      <a:pt x="3254" y="143"/>
                      <a:pt x="3256" y="141"/>
                      <a:pt x="3258" y="140"/>
                    </a:cubicBezTo>
                    <a:cubicBezTo>
                      <a:pt x="3289" y="140"/>
                      <a:pt x="3320" y="140"/>
                      <a:pt x="3350" y="140"/>
                    </a:cubicBezTo>
                    <a:cubicBezTo>
                      <a:pt x="3276" y="194"/>
                      <a:pt x="3201" y="249"/>
                      <a:pt x="3125" y="304"/>
                    </a:cubicBezTo>
                    <a:cubicBezTo>
                      <a:pt x="3128" y="304"/>
                      <a:pt x="3132" y="304"/>
                      <a:pt x="3136" y="304"/>
                    </a:cubicBezTo>
                    <a:cubicBezTo>
                      <a:pt x="3132" y="307"/>
                      <a:pt x="3128" y="310"/>
                      <a:pt x="3125" y="313"/>
                    </a:cubicBezTo>
                    <a:cubicBezTo>
                      <a:pt x="3128" y="313"/>
                      <a:pt x="3132" y="313"/>
                      <a:pt x="3136" y="313"/>
                    </a:cubicBezTo>
                    <a:close/>
                    <a:moveTo>
                      <a:pt x="8088" y="618"/>
                    </a:moveTo>
                    <a:cubicBezTo>
                      <a:pt x="8090" y="615"/>
                      <a:pt x="8092" y="613"/>
                      <a:pt x="8093" y="610"/>
                    </a:cubicBezTo>
                    <a:cubicBezTo>
                      <a:pt x="8092" y="610"/>
                      <a:pt x="8090" y="610"/>
                      <a:pt x="8088" y="610"/>
                    </a:cubicBezTo>
                    <a:cubicBezTo>
                      <a:pt x="8090" y="608"/>
                      <a:pt x="8091" y="606"/>
                      <a:pt x="8092" y="604"/>
                    </a:cubicBezTo>
                    <a:cubicBezTo>
                      <a:pt x="8135" y="604"/>
                      <a:pt x="8179" y="604"/>
                      <a:pt x="8223" y="604"/>
                    </a:cubicBezTo>
                    <a:cubicBezTo>
                      <a:pt x="8187" y="669"/>
                      <a:pt x="8151" y="735"/>
                      <a:pt x="8114" y="803"/>
                    </a:cubicBezTo>
                    <a:cubicBezTo>
                      <a:pt x="8116" y="803"/>
                      <a:pt x="8117" y="803"/>
                      <a:pt x="8119" y="803"/>
                    </a:cubicBezTo>
                    <a:cubicBezTo>
                      <a:pt x="8117" y="805"/>
                      <a:pt x="8116" y="808"/>
                      <a:pt x="8114" y="811"/>
                    </a:cubicBezTo>
                    <a:cubicBezTo>
                      <a:pt x="8116" y="811"/>
                      <a:pt x="8117" y="811"/>
                      <a:pt x="8119" y="811"/>
                    </a:cubicBezTo>
                    <a:cubicBezTo>
                      <a:pt x="8117" y="814"/>
                      <a:pt x="8116" y="816"/>
                      <a:pt x="8114" y="819"/>
                    </a:cubicBezTo>
                    <a:cubicBezTo>
                      <a:pt x="8116" y="819"/>
                      <a:pt x="8117" y="819"/>
                      <a:pt x="8119" y="819"/>
                    </a:cubicBezTo>
                    <a:cubicBezTo>
                      <a:pt x="8118" y="821"/>
                      <a:pt x="8117" y="823"/>
                      <a:pt x="8116" y="825"/>
                    </a:cubicBezTo>
                    <a:cubicBezTo>
                      <a:pt x="8071" y="825"/>
                      <a:pt x="8025" y="825"/>
                      <a:pt x="7980" y="825"/>
                    </a:cubicBezTo>
                    <a:cubicBezTo>
                      <a:pt x="8019" y="758"/>
                      <a:pt x="8057" y="691"/>
                      <a:pt x="8093" y="626"/>
                    </a:cubicBezTo>
                    <a:cubicBezTo>
                      <a:pt x="8092" y="626"/>
                      <a:pt x="8090" y="626"/>
                      <a:pt x="8088" y="626"/>
                    </a:cubicBezTo>
                    <a:cubicBezTo>
                      <a:pt x="8090" y="624"/>
                      <a:pt x="8092" y="621"/>
                      <a:pt x="8093" y="618"/>
                    </a:cubicBezTo>
                    <a:cubicBezTo>
                      <a:pt x="8092" y="618"/>
                      <a:pt x="8090" y="618"/>
                      <a:pt x="8088" y="618"/>
                    </a:cubicBezTo>
                    <a:close/>
                    <a:moveTo>
                      <a:pt x="8712" y="867"/>
                    </a:moveTo>
                    <a:cubicBezTo>
                      <a:pt x="8713" y="865"/>
                      <a:pt x="8714" y="863"/>
                      <a:pt x="8715" y="861"/>
                    </a:cubicBezTo>
                    <a:cubicBezTo>
                      <a:pt x="8762" y="861"/>
                      <a:pt x="8809" y="861"/>
                      <a:pt x="8856" y="861"/>
                    </a:cubicBezTo>
                    <a:cubicBezTo>
                      <a:pt x="8825" y="932"/>
                      <a:pt x="8794" y="1004"/>
                      <a:pt x="8761" y="1079"/>
                    </a:cubicBezTo>
                    <a:cubicBezTo>
                      <a:pt x="8762" y="1079"/>
                      <a:pt x="8764" y="1079"/>
                      <a:pt x="8765" y="1079"/>
                    </a:cubicBezTo>
                    <a:cubicBezTo>
                      <a:pt x="8764" y="1081"/>
                      <a:pt x="8762" y="1084"/>
                      <a:pt x="8761" y="1087"/>
                    </a:cubicBezTo>
                    <a:cubicBezTo>
                      <a:pt x="8762" y="1087"/>
                      <a:pt x="8764" y="1087"/>
                      <a:pt x="8765" y="1087"/>
                    </a:cubicBezTo>
                    <a:cubicBezTo>
                      <a:pt x="8764" y="1090"/>
                      <a:pt x="8762" y="1092"/>
                      <a:pt x="8761" y="1095"/>
                    </a:cubicBezTo>
                    <a:cubicBezTo>
                      <a:pt x="8762" y="1095"/>
                      <a:pt x="8764" y="1095"/>
                      <a:pt x="8765" y="1095"/>
                    </a:cubicBezTo>
                    <a:cubicBezTo>
                      <a:pt x="8764" y="1098"/>
                      <a:pt x="8762" y="1101"/>
                      <a:pt x="8761" y="1104"/>
                    </a:cubicBezTo>
                    <a:cubicBezTo>
                      <a:pt x="8762" y="1104"/>
                      <a:pt x="8764" y="1104"/>
                      <a:pt x="8765" y="1104"/>
                    </a:cubicBezTo>
                    <a:cubicBezTo>
                      <a:pt x="8764" y="1105"/>
                      <a:pt x="8764" y="1106"/>
                      <a:pt x="8764" y="1107"/>
                    </a:cubicBezTo>
                    <a:cubicBezTo>
                      <a:pt x="8714" y="1107"/>
                      <a:pt x="8664" y="1107"/>
                      <a:pt x="8615" y="1107"/>
                    </a:cubicBezTo>
                    <a:cubicBezTo>
                      <a:pt x="8649" y="1031"/>
                      <a:pt x="8683" y="956"/>
                      <a:pt x="8716" y="883"/>
                    </a:cubicBezTo>
                    <a:cubicBezTo>
                      <a:pt x="8715" y="883"/>
                      <a:pt x="8714" y="883"/>
                      <a:pt x="8712" y="883"/>
                    </a:cubicBezTo>
                    <a:cubicBezTo>
                      <a:pt x="8714" y="881"/>
                      <a:pt x="8715" y="878"/>
                      <a:pt x="8716" y="875"/>
                    </a:cubicBezTo>
                    <a:cubicBezTo>
                      <a:pt x="8715" y="875"/>
                      <a:pt x="8714" y="875"/>
                      <a:pt x="8712" y="875"/>
                    </a:cubicBezTo>
                    <a:cubicBezTo>
                      <a:pt x="8714" y="872"/>
                      <a:pt x="8715" y="869"/>
                      <a:pt x="8716" y="867"/>
                    </a:cubicBezTo>
                    <a:cubicBezTo>
                      <a:pt x="8715" y="867"/>
                      <a:pt x="8714" y="867"/>
                      <a:pt x="8712" y="867"/>
                    </a:cubicBezTo>
                    <a:close/>
                    <a:moveTo>
                      <a:pt x="13332" y="1107"/>
                    </a:moveTo>
                    <a:cubicBezTo>
                      <a:pt x="13331" y="1106"/>
                      <a:pt x="13331" y="1105"/>
                      <a:pt x="13331" y="1104"/>
                    </a:cubicBezTo>
                    <a:cubicBezTo>
                      <a:pt x="13332" y="1104"/>
                      <a:pt x="13332" y="1104"/>
                      <a:pt x="13333" y="1104"/>
                    </a:cubicBezTo>
                    <a:cubicBezTo>
                      <a:pt x="13332" y="1101"/>
                      <a:pt x="13332" y="1098"/>
                      <a:pt x="13331" y="1095"/>
                    </a:cubicBezTo>
                    <a:cubicBezTo>
                      <a:pt x="13332" y="1095"/>
                      <a:pt x="13332" y="1095"/>
                      <a:pt x="13333" y="1095"/>
                    </a:cubicBezTo>
                    <a:cubicBezTo>
                      <a:pt x="13332" y="1092"/>
                      <a:pt x="13332" y="1090"/>
                      <a:pt x="13331" y="1087"/>
                    </a:cubicBezTo>
                    <a:cubicBezTo>
                      <a:pt x="13332" y="1087"/>
                      <a:pt x="13332" y="1087"/>
                      <a:pt x="13333" y="1087"/>
                    </a:cubicBezTo>
                    <a:cubicBezTo>
                      <a:pt x="13332" y="1084"/>
                      <a:pt x="13332" y="1081"/>
                      <a:pt x="13331" y="1079"/>
                    </a:cubicBezTo>
                    <a:cubicBezTo>
                      <a:pt x="13332" y="1079"/>
                      <a:pt x="13332" y="1079"/>
                      <a:pt x="13333" y="1079"/>
                    </a:cubicBezTo>
                    <a:cubicBezTo>
                      <a:pt x="13317" y="1004"/>
                      <a:pt x="13302" y="932"/>
                      <a:pt x="13288" y="861"/>
                    </a:cubicBezTo>
                    <a:cubicBezTo>
                      <a:pt x="13337" y="861"/>
                      <a:pt x="13386" y="861"/>
                      <a:pt x="13435" y="861"/>
                    </a:cubicBezTo>
                    <a:cubicBezTo>
                      <a:pt x="13436" y="863"/>
                      <a:pt x="13436" y="865"/>
                      <a:pt x="13437" y="867"/>
                    </a:cubicBezTo>
                    <a:cubicBezTo>
                      <a:pt x="13436" y="867"/>
                      <a:pt x="13435" y="867"/>
                      <a:pt x="13435" y="867"/>
                    </a:cubicBezTo>
                    <a:cubicBezTo>
                      <a:pt x="13435" y="869"/>
                      <a:pt x="13436" y="872"/>
                      <a:pt x="13437" y="875"/>
                    </a:cubicBezTo>
                    <a:cubicBezTo>
                      <a:pt x="13436" y="875"/>
                      <a:pt x="13435" y="875"/>
                      <a:pt x="13435" y="875"/>
                    </a:cubicBezTo>
                    <a:cubicBezTo>
                      <a:pt x="13435" y="878"/>
                      <a:pt x="13436" y="881"/>
                      <a:pt x="13437" y="883"/>
                    </a:cubicBezTo>
                    <a:cubicBezTo>
                      <a:pt x="13436" y="883"/>
                      <a:pt x="13435" y="883"/>
                      <a:pt x="13435" y="883"/>
                    </a:cubicBezTo>
                    <a:cubicBezTo>
                      <a:pt x="13452" y="956"/>
                      <a:pt x="13469" y="1031"/>
                      <a:pt x="13486" y="1107"/>
                    </a:cubicBezTo>
                    <a:cubicBezTo>
                      <a:pt x="13435" y="1107"/>
                      <a:pt x="13383" y="1107"/>
                      <a:pt x="13332" y="1107"/>
                    </a:cubicBezTo>
                    <a:close/>
                    <a:moveTo>
                      <a:pt x="14024" y="825"/>
                    </a:moveTo>
                    <a:cubicBezTo>
                      <a:pt x="14023" y="823"/>
                      <a:pt x="14023" y="821"/>
                      <a:pt x="14022" y="819"/>
                    </a:cubicBezTo>
                    <a:cubicBezTo>
                      <a:pt x="14023" y="819"/>
                      <a:pt x="14024" y="819"/>
                      <a:pt x="14025" y="819"/>
                    </a:cubicBezTo>
                    <a:cubicBezTo>
                      <a:pt x="14024" y="816"/>
                      <a:pt x="14023" y="814"/>
                      <a:pt x="14022" y="811"/>
                    </a:cubicBezTo>
                    <a:cubicBezTo>
                      <a:pt x="14023" y="811"/>
                      <a:pt x="14024" y="811"/>
                      <a:pt x="14025" y="811"/>
                    </a:cubicBezTo>
                    <a:cubicBezTo>
                      <a:pt x="14024" y="808"/>
                      <a:pt x="14023" y="805"/>
                      <a:pt x="14022" y="803"/>
                    </a:cubicBezTo>
                    <a:cubicBezTo>
                      <a:pt x="14023" y="803"/>
                      <a:pt x="14024" y="803"/>
                      <a:pt x="14025" y="803"/>
                    </a:cubicBezTo>
                    <a:cubicBezTo>
                      <a:pt x="14003" y="735"/>
                      <a:pt x="13982" y="669"/>
                      <a:pt x="13962" y="604"/>
                    </a:cubicBezTo>
                    <a:cubicBezTo>
                      <a:pt x="14008" y="604"/>
                      <a:pt x="14054" y="604"/>
                      <a:pt x="14100" y="604"/>
                    </a:cubicBezTo>
                    <a:cubicBezTo>
                      <a:pt x="14101" y="606"/>
                      <a:pt x="14102" y="608"/>
                      <a:pt x="14102" y="610"/>
                    </a:cubicBezTo>
                    <a:cubicBezTo>
                      <a:pt x="14101" y="610"/>
                      <a:pt x="14100" y="610"/>
                      <a:pt x="14099" y="610"/>
                    </a:cubicBezTo>
                    <a:cubicBezTo>
                      <a:pt x="14100" y="613"/>
                      <a:pt x="14101" y="615"/>
                      <a:pt x="14102" y="618"/>
                    </a:cubicBezTo>
                    <a:cubicBezTo>
                      <a:pt x="14101" y="618"/>
                      <a:pt x="14100" y="618"/>
                      <a:pt x="14099" y="618"/>
                    </a:cubicBezTo>
                    <a:cubicBezTo>
                      <a:pt x="14100" y="621"/>
                      <a:pt x="14101" y="624"/>
                      <a:pt x="14102" y="626"/>
                    </a:cubicBezTo>
                    <a:cubicBezTo>
                      <a:pt x="14101" y="626"/>
                      <a:pt x="14100" y="626"/>
                      <a:pt x="14099" y="626"/>
                    </a:cubicBezTo>
                    <a:cubicBezTo>
                      <a:pt x="14121" y="691"/>
                      <a:pt x="14144" y="758"/>
                      <a:pt x="14167" y="825"/>
                    </a:cubicBezTo>
                    <a:cubicBezTo>
                      <a:pt x="14119" y="825"/>
                      <a:pt x="14072" y="825"/>
                      <a:pt x="14024" y="825"/>
                    </a:cubicBezTo>
                    <a:close/>
                  </a:path>
                </a:pathLst>
              </a:custGeom>
              <a:solidFill>
                <a:srgbClr val="010101"/>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 name="Freeform 270"/>
              <p:cNvSpPr>
                <a:spLocks/>
              </p:cNvSpPr>
              <p:nvPr/>
            </p:nvSpPr>
            <p:spPr bwMode="auto">
              <a:xfrm>
                <a:off x="-31902400" y="1082676"/>
                <a:ext cx="5799138" cy="760413"/>
              </a:xfrm>
              <a:custGeom>
                <a:avLst/>
                <a:gdLst>
                  <a:gd name="T0" fmla="*/ 1263 w 1546"/>
                  <a:gd name="T1" fmla="*/ 202 h 202"/>
                  <a:gd name="T2" fmla="*/ 0 w 1546"/>
                  <a:gd name="T3" fmla="*/ 202 h 202"/>
                  <a:gd name="T4" fmla="*/ 323 w 1546"/>
                  <a:gd name="T5" fmla="*/ 0 h 202"/>
                  <a:gd name="T6" fmla="*/ 1546 w 1546"/>
                  <a:gd name="T7" fmla="*/ 0 h 202"/>
                  <a:gd name="T8" fmla="*/ 1263 w 1546"/>
                  <a:gd name="T9" fmla="*/ 202 h 202"/>
                </a:gdLst>
                <a:ahLst/>
                <a:cxnLst>
                  <a:cxn ang="0">
                    <a:pos x="T0" y="T1"/>
                  </a:cxn>
                  <a:cxn ang="0">
                    <a:pos x="T2" y="T3"/>
                  </a:cxn>
                  <a:cxn ang="0">
                    <a:pos x="T4" y="T5"/>
                  </a:cxn>
                  <a:cxn ang="0">
                    <a:pos x="T6" y="T7"/>
                  </a:cxn>
                  <a:cxn ang="0">
                    <a:pos x="T8" y="T9"/>
                  </a:cxn>
                </a:cxnLst>
                <a:rect l="0" t="0" r="r" b="b"/>
                <a:pathLst>
                  <a:path w="1546" h="202">
                    <a:moveTo>
                      <a:pt x="1263" y="202"/>
                    </a:moveTo>
                    <a:cubicBezTo>
                      <a:pt x="842" y="202"/>
                      <a:pt x="421" y="202"/>
                      <a:pt x="0" y="202"/>
                    </a:cubicBezTo>
                    <a:cubicBezTo>
                      <a:pt x="110" y="134"/>
                      <a:pt x="218" y="66"/>
                      <a:pt x="323" y="0"/>
                    </a:cubicBezTo>
                    <a:cubicBezTo>
                      <a:pt x="731" y="0"/>
                      <a:pt x="1138" y="0"/>
                      <a:pt x="1546" y="0"/>
                    </a:cubicBezTo>
                    <a:cubicBezTo>
                      <a:pt x="1453" y="66"/>
                      <a:pt x="135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 name="Freeform 271"/>
              <p:cNvSpPr>
                <a:spLocks/>
              </p:cNvSpPr>
              <p:nvPr/>
            </p:nvSpPr>
            <p:spPr bwMode="auto">
              <a:xfrm>
                <a:off x="-30567313" y="696913"/>
                <a:ext cx="7464425" cy="311150"/>
              </a:xfrm>
              <a:custGeom>
                <a:avLst/>
                <a:gdLst>
                  <a:gd name="T0" fmla="*/ 1884 w 1990"/>
                  <a:gd name="T1" fmla="*/ 83 h 83"/>
                  <a:gd name="T2" fmla="*/ 0 w 1990"/>
                  <a:gd name="T3" fmla="*/ 83 h 83"/>
                  <a:gd name="T4" fmla="*/ 131 w 1990"/>
                  <a:gd name="T5" fmla="*/ 0 h 83"/>
                  <a:gd name="T6" fmla="*/ 1990 w 1990"/>
                  <a:gd name="T7" fmla="*/ 0 h 83"/>
                  <a:gd name="T8" fmla="*/ 1884 w 1990"/>
                  <a:gd name="T9" fmla="*/ 83 h 83"/>
                </a:gdLst>
                <a:ahLst/>
                <a:cxnLst>
                  <a:cxn ang="0">
                    <a:pos x="T0" y="T1"/>
                  </a:cxn>
                  <a:cxn ang="0">
                    <a:pos x="T2" y="T3"/>
                  </a:cxn>
                  <a:cxn ang="0">
                    <a:pos x="T4" y="T5"/>
                  </a:cxn>
                  <a:cxn ang="0">
                    <a:pos x="T6" y="T7"/>
                  </a:cxn>
                  <a:cxn ang="0">
                    <a:pos x="T8" y="T9"/>
                  </a:cxn>
                </a:cxnLst>
                <a:rect l="0" t="0" r="r" b="b"/>
                <a:pathLst>
                  <a:path w="1990" h="83">
                    <a:moveTo>
                      <a:pt x="1884" y="83"/>
                    </a:moveTo>
                    <a:cubicBezTo>
                      <a:pt x="1256" y="83"/>
                      <a:pt x="628" y="83"/>
                      <a:pt x="0" y="83"/>
                    </a:cubicBezTo>
                    <a:cubicBezTo>
                      <a:pt x="44" y="55"/>
                      <a:pt x="88" y="28"/>
                      <a:pt x="131" y="0"/>
                    </a:cubicBezTo>
                    <a:cubicBezTo>
                      <a:pt x="751" y="0"/>
                      <a:pt x="1370" y="0"/>
                      <a:pt x="1990" y="0"/>
                    </a:cubicBezTo>
                    <a:cubicBezTo>
                      <a:pt x="1955" y="28"/>
                      <a:pt x="1920" y="55"/>
                      <a:pt x="188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 name="Freeform 272"/>
              <p:cNvSpPr>
                <a:spLocks/>
              </p:cNvSpPr>
              <p:nvPr/>
            </p:nvSpPr>
            <p:spPr bwMode="auto">
              <a:xfrm>
                <a:off x="37677725" y="696913"/>
                <a:ext cx="5092700" cy="311150"/>
              </a:xfrm>
              <a:custGeom>
                <a:avLst/>
                <a:gdLst>
                  <a:gd name="T0" fmla="*/ 1358 w 1358"/>
                  <a:gd name="T1" fmla="*/ 83 h 83"/>
                  <a:gd name="T2" fmla="*/ 114 w 1358"/>
                  <a:gd name="T3" fmla="*/ 83 h 83"/>
                  <a:gd name="T4" fmla="*/ 0 w 1358"/>
                  <a:gd name="T5" fmla="*/ 0 h 83"/>
                  <a:gd name="T6" fmla="*/ 1227 w 1358"/>
                  <a:gd name="T7" fmla="*/ 0 h 83"/>
                  <a:gd name="T8" fmla="*/ 1358 w 1358"/>
                  <a:gd name="T9" fmla="*/ 83 h 83"/>
                </a:gdLst>
                <a:ahLst/>
                <a:cxnLst>
                  <a:cxn ang="0">
                    <a:pos x="T0" y="T1"/>
                  </a:cxn>
                  <a:cxn ang="0">
                    <a:pos x="T2" y="T3"/>
                  </a:cxn>
                  <a:cxn ang="0">
                    <a:pos x="T4" y="T5"/>
                  </a:cxn>
                  <a:cxn ang="0">
                    <a:pos x="T6" y="T7"/>
                  </a:cxn>
                  <a:cxn ang="0">
                    <a:pos x="T8" y="T9"/>
                  </a:cxn>
                </a:cxnLst>
                <a:rect l="0" t="0" r="r" b="b"/>
                <a:pathLst>
                  <a:path w="1358" h="83">
                    <a:moveTo>
                      <a:pt x="1358" y="83"/>
                    </a:moveTo>
                    <a:cubicBezTo>
                      <a:pt x="944" y="83"/>
                      <a:pt x="529" y="83"/>
                      <a:pt x="114" y="83"/>
                    </a:cubicBezTo>
                    <a:cubicBezTo>
                      <a:pt x="76" y="55"/>
                      <a:pt x="37" y="28"/>
                      <a:pt x="0" y="0"/>
                    </a:cubicBezTo>
                    <a:cubicBezTo>
                      <a:pt x="409" y="0"/>
                      <a:pt x="818" y="0"/>
                      <a:pt x="1227" y="0"/>
                    </a:cubicBezTo>
                    <a:cubicBezTo>
                      <a:pt x="1270" y="28"/>
                      <a:pt x="1314" y="55"/>
                      <a:pt x="1358"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 name="Freeform 273"/>
              <p:cNvSpPr>
                <a:spLocks/>
              </p:cNvSpPr>
              <p:nvPr/>
            </p:nvSpPr>
            <p:spPr bwMode="auto">
              <a:xfrm>
                <a:off x="32651700" y="696913"/>
                <a:ext cx="5026025" cy="311150"/>
              </a:xfrm>
              <a:custGeom>
                <a:avLst/>
                <a:gdLst>
                  <a:gd name="T0" fmla="*/ 1340 w 1340"/>
                  <a:gd name="T1" fmla="*/ 83 h 83"/>
                  <a:gd name="T2" fmla="*/ 96 w 1340"/>
                  <a:gd name="T3" fmla="*/ 83 h 83"/>
                  <a:gd name="T4" fmla="*/ 0 w 1340"/>
                  <a:gd name="T5" fmla="*/ 0 h 83"/>
                  <a:gd name="T6" fmla="*/ 1227 w 1340"/>
                  <a:gd name="T7" fmla="*/ 0 h 83"/>
                  <a:gd name="T8" fmla="*/ 1340 w 1340"/>
                  <a:gd name="T9" fmla="*/ 83 h 83"/>
                </a:gdLst>
                <a:ahLst/>
                <a:cxnLst>
                  <a:cxn ang="0">
                    <a:pos x="T0" y="T1"/>
                  </a:cxn>
                  <a:cxn ang="0">
                    <a:pos x="T2" y="T3"/>
                  </a:cxn>
                  <a:cxn ang="0">
                    <a:pos x="T4" y="T5"/>
                  </a:cxn>
                  <a:cxn ang="0">
                    <a:pos x="T6" y="T7"/>
                  </a:cxn>
                  <a:cxn ang="0">
                    <a:pos x="T8" y="T9"/>
                  </a:cxn>
                </a:cxnLst>
                <a:rect l="0" t="0" r="r" b="b"/>
                <a:pathLst>
                  <a:path w="1340" h="83">
                    <a:moveTo>
                      <a:pt x="1340" y="83"/>
                    </a:moveTo>
                    <a:cubicBezTo>
                      <a:pt x="926" y="83"/>
                      <a:pt x="511" y="83"/>
                      <a:pt x="96" y="83"/>
                    </a:cubicBezTo>
                    <a:cubicBezTo>
                      <a:pt x="64" y="55"/>
                      <a:pt x="32" y="28"/>
                      <a:pt x="0" y="0"/>
                    </a:cubicBezTo>
                    <a:cubicBezTo>
                      <a:pt x="409" y="0"/>
                      <a:pt x="818" y="0"/>
                      <a:pt x="1227" y="0"/>
                    </a:cubicBezTo>
                    <a:cubicBezTo>
                      <a:pt x="1265" y="28"/>
                      <a:pt x="1302" y="55"/>
                      <a:pt x="1340"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 name="Freeform 274"/>
              <p:cNvSpPr>
                <a:spLocks/>
              </p:cNvSpPr>
              <p:nvPr/>
            </p:nvSpPr>
            <p:spPr bwMode="auto">
              <a:xfrm>
                <a:off x="27625675" y="696913"/>
                <a:ext cx="4957763" cy="311150"/>
              </a:xfrm>
              <a:custGeom>
                <a:avLst/>
                <a:gdLst>
                  <a:gd name="T0" fmla="*/ 1322 w 1322"/>
                  <a:gd name="T1" fmla="*/ 83 h 83"/>
                  <a:gd name="T2" fmla="*/ 78 w 1322"/>
                  <a:gd name="T3" fmla="*/ 83 h 83"/>
                  <a:gd name="T4" fmla="*/ 0 w 1322"/>
                  <a:gd name="T5" fmla="*/ 0 h 83"/>
                  <a:gd name="T6" fmla="*/ 1228 w 1322"/>
                  <a:gd name="T7" fmla="*/ 0 h 83"/>
                  <a:gd name="T8" fmla="*/ 1322 w 1322"/>
                  <a:gd name="T9" fmla="*/ 83 h 83"/>
                </a:gdLst>
                <a:ahLst/>
                <a:cxnLst>
                  <a:cxn ang="0">
                    <a:pos x="T0" y="T1"/>
                  </a:cxn>
                  <a:cxn ang="0">
                    <a:pos x="T2" y="T3"/>
                  </a:cxn>
                  <a:cxn ang="0">
                    <a:pos x="T4" y="T5"/>
                  </a:cxn>
                  <a:cxn ang="0">
                    <a:pos x="T6" y="T7"/>
                  </a:cxn>
                  <a:cxn ang="0">
                    <a:pos x="T8" y="T9"/>
                  </a:cxn>
                </a:cxnLst>
                <a:rect l="0" t="0" r="r" b="b"/>
                <a:pathLst>
                  <a:path w="1322" h="83">
                    <a:moveTo>
                      <a:pt x="1322" y="83"/>
                    </a:moveTo>
                    <a:cubicBezTo>
                      <a:pt x="907" y="83"/>
                      <a:pt x="493" y="83"/>
                      <a:pt x="78" y="83"/>
                    </a:cubicBezTo>
                    <a:cubicBezTo>
                      <a:pt x="52" y="55"/>
                      <a:pt x="26" y="28"/>
                      <a:pt x="0" y="0"/>
                    </a:cubicBezTo>
                    <a:cubicBezTo>
                      <a:pt x="409" y="0"/>
                      <a:pt x="818" y="0"/>
                      <a:pt x="1228" y="0"/>
                    </a:cubicBezTo>
                    <a:cubicBezTo>
                      <a:pt x="1259" y="28"/>
                      <a:pt x="1290" y="55"/>
                      <a:pt x="1322"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 name="Freeform 275"/>
              <p:cNvSpPr>
                <a:spLocks/>
              </p:cNvSpPr>
              <p:nvPr/>
            </p:nvSpPr>
            <p:spPr bwMode="auto">
              <a:xfrm>
                <a:off x="22599650" y="696913"/>
                <a:ext cx="4891088" cy="311150"/>
              </a:xfrm>
              <a:custGeom>
                <a:avLst/>
                <a:gdLst>
                  <a:gd name="T0" fmla="*/ 1304 w 1304"/>
                  <a:gd name="T1" fmla="*/ 83 h 83"/>
                  <a:gd name="T2" fmla="*/ 60 w 1304"/>
                  <a:gd name="T3" fmla="*/ 83 h 83"/>
                  <a:gd name="T4" fmla="*/ 0 w 1304"/>
                  <a:gd name="T5" fmla="*/ 0 h 83"/>
                  <a:gd name="T6" fmla="*/ 1228 w 1304"/>
                  <a:gd name="T7" fmla="*/ 0 h 83"/>
                  <a:gd name="T8" fmla="*/ 1304 w 1304"/>
                  <a:gd name="T9" fmla="*/ 83 h 83"/>
                </a:gdLst>
                <a:ahLst/>
                <a:cxnLst>
                  <a:cxn ang="0">
                    <a:pos x="T0" y="T1"/>
                  </a:cxn>
                  <a:cxn ang="0">
                    <a:pos x="T2" y="T3"/>
                  </a:cxn>
                  <a:cxn ang="0">
                    <a:pos x="T4" y="T5"/>
                  </a:cxn>
                  <a:cxn ang="0">
                    <a:pos x="T6" y="T7"/>
                  </a:cxn>
                  <a:cxn ang="0">
                    <a:pos x="T8" y="T9"/>
                  </a:cxn>
                </a:cxnLst>
                <a:rect l="0" t="0" r="r" b="b"/>
                <a:pathLst>
                  <a:path w="1304" h="83">
                    <a:moveTo>
                      <a:pt x="1304" y="83"/>
                    </a:moveTo>
                    <a:cubicBezTo>
                      <a:pt x="890" y="83"/>
                      <a:pt x="475" y="83"/>
                      <a:pt x="60" y="83"/>
                    </a:cubicBezTo>
                    <a:cubicBezTo>
                      <a:pt x="40" y="55"/>
                      <a:pt x="20" y="28"/>
                      <a:pt x="0" y="0"/>
                    </a:cubicBezTo>
                    <a:cubicBezTo>
                      <a:pt x="409" y="0"/>
                      <a:pt x="819" y="0"/>
                      <a:pt x="1228" y="0"/>
                    </a:cubicBezTo>
                    <a:cubicBezTo>
                      <a:pt x="1253" y="28"/>
                      <a:pt x="1278" y="55"/>
                      <a:pt x="130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 name="Freeform 276"/>
              <p:cNvSpPr>
                <a:spLocks/>
              </p:cNvSpPr>
              <p:nvPr/>
            </p:nvSpPr>
            <p:spPr bwMode="auto">
              <a:xfrm>
                <a:off x="17575213" y="696913"/>
                <a:ext cx="4822825" cy="311150"/>
              </a:xfrm>
              <a:custGeom>
                <a:avLst/>
                <a:gdLst>
                  <a:gd name="T0" fmla="*/ 1286 w 1286"/>
                  <a:gd name="T1" fmla="*/ 83 h 83"/>
                  <a:gd name="T2" fmla="*/ 42 w 1286"/>
                  <a:gd name="T3" fmla="*/ 83 h 83"/>
                  <a:gd name="T4" fmla="*/ 0 w 1286"/>
                  <a:gd name="T5" fmla="*/ 0 h 83"/>
                  <a:gd name="T6" fmla="*/ 1228 w 1286"/>
                  <a:gd name="T7" fmla="*/ 0 h 83"/>
                  <a:gd name="T8" fmla="*/ 1286 w 1286"/>
                  <a:gd name="T9" fmla="*/ 83 h 83"/>
                </a:gdLst>
                <a:ahLst/>
                <a:cxnLst>
                  <a:cxn ang="0">
                    <a:pos x="T0" y="T1"/>
                  </a:cxn>
                  <a:cxn ang="0">
                    <a:pos x="T2" y="T3"/>
                  </a:cxn>
                  <a:cxn ang="0">
                    <a:pos x="T4" y="T5"/>
                  </a:cxn>
                  <a:cxn ang="0">
                    <a:pos x="T6" y="T7"/>
                  </a:cxn>
                  <a:cxn ang="0">
                    <a:pos x="T8" y="T9"/>
                  </a:cxn>
                </a:cxnLst>
                <a:rect l="0" t="0" r="r" b="b"/>
                <a:pathLst>
                  <a:path w="1286" h="83">
                    <a:moveTo>
                      <a:pt x="1286" y="83"/>
                    </a:moveTo>
                    <a:cubicBezTo>
                      <a:pt x="871" y="83"/>
                      <a:pt x="457" y="83"/>
                      <a:pt x="42" y="83"/>
                    </a:cubicBezTo>
                    <a:cubicBezTo>
                      <a:pt x="28" y="55"/>
                      <a:pt x="14" y="28"/>
                      <a:pt x="0" y="0"/>
                    </a:cubicBezTo>
                    <a:cubicBezTo>
                      <a:pt x="410" y="0"/>
                      <a:pt x="819" y="0"/>
                      <a:pt x="1228" y="0"/>
                    </a:cubicBezTo>
                    <a:cubicBezTo>
                      <a:pt x="1247" y="28"/>
                      <a:pt x="1267" y="55"/>
                      <a:pt x="1286"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 name="Freeform 277"/>
              <p:cNvSpPr>
                <a:spLocks/>
              </p:cNvSpPr>
              <p:nvPr/>
            </p:nvSpPr>
            <p:spPr bwMode="auto">
              <a:xfrm>
                <a:off x="12552363" y="696913"/>
                <a:ext cx="4752975" cy="311150"/>
              </a:xfrm>
              <a:custGeom>
                <a:avLst/>
                <a:gdLst>
                  <a:gd name="T0" fmla="*/ 1267 w 1267"/>
                  <a:gd name="T1" fmla="*/ 83 h 83"/>
                  <a:gd name="T2" fmla="*/ 23 w 1267"/>
                  <a:gd name="T3" fmla="*/ 83 h 83"/>
                  <a:gd name="T4" fmla="*/ 0 w 1267"/>
                  <a:gd name="T5" fmla="*/ 0 h 83"/>
                  <a:gd name="T6" fmla="*/ 1227 w 1267"/>
                  <a:gd name="T7" fmla="*/ 0 h 83"/>
                  <a:gd name="T8" fmla="*/ 1267 w 1267"/>
                  <a:gd name="T9" fmla="*/ 83 h 83"/>
                </a:gdLst>
                <a:ahLst/>
                <a:cxnLst>
                  <a:cxn ang="0">
                    <a:pos x="T0" y="T1"/>
                  </a:cxn>
                  <a:cxn ang="0">
                    <a:pos x="T2" y="T3"/>
                  </a:cxn>
                  <a:cxn ang="0">
                    <a:pos x="T4" y="T5"/>
                  </a:cxn>
                  <a:cxn ang="0">
                    <a:pos x="T6" y="T7"/>
                  </a:cxn>
                  <a:cxn ang="0">
                    <a:pos x="T8" y="T9"/>
                  </a:cxn>
                </a:cxnLst>
                <a:rect l="0" t="0" r="r" b="b"/>
                <a:pathLst>
                  <a:path w="1267" h="83">
                    <a:moveTo>
                      <a:pt x="1267" y="83"/>
                    </a:moveTo>
                    <a:cubicBezTo>
                      <a:pt x="852" y="83"/>
                      <a:pt x="438" y="83"/>
                      <a:pt x="23" y="83"/>
                    </a:cubicBezTo>
                    <a:cubicBezTo>
                      <a:pt x="15" y="55"/>
                      <a:pt x="7" y="28"/>
                      <a:pt x="0" y="0"/>
                    </a:cubicBezTo>
                    <a:cubicBezTo>
                      <a:pt x="409" y="0"/>
                      <a:pt x="818" y="0"/>
                      <a:pt x="1227" y="0"/>
                    </a:cubicBezTo>
                    <a:cubicBezTo>
                      <a:pt x="1240" y="28"/>
                      <a:pt x="1254" y="55"/>
                      <a:pt x="1267"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 name="Freeform 278"/>
              <p:cNvSpPr>
                <a:spLocks/>
              </p:cNvSpPr>
              <p:nvPr/>
            </p:nvSpPr>
            <p:spPr bwMode="auto">
              <a:xfrm>
                <a:off x="7526338" y="696913"/>
                <a:ext cx="4684713" cy="311150"/>
              </a:xfrm>
              <a:custGeom>
                <a:avLst/>
                <a:gdLst>
                  <a:gd name="T0" fmla="*/ 1249 w 1249"/>
                  <a:gd name="T1" fmla="*/ 83 h 83"/>
                  <a:gd name="T2" fmla="*/ 5 w 1249"/>
                  <a:gd name="T3" fmla="*/ 83 h 83"/>
                  <a:gd name="T4" fmla="*/ 0 w 1249"/>
                  <a:gd name="T5" fmla="*/ 0 h 83"/>
                  <a:gd name="T6" fmla="*/ 1227 w 1249"/>
                  <a:gd name="T7" fmla="*/ 0 h 83"/>
                  <a:gd name="T8" fmla="*/ 1249 w 1249"/>
                  <a:gd name="T9" fmla="*/ 83 h 83"/>
                </a:gdLst>
                <a:ahLst/>
                <a:cxnLst>
                  <a:cxn ang="0">
                    <a:pos x="T0" y="T1"/>
                  </a:cxn>
                  <a:cxn ang="0">
                    <a:pos x="T2" y="T3"/>
                  </a:cxn>
                  <a:cxn ang="0">
                    <a:pos x="T4" y="T5"/>
                  </a:cxn>
                  <a:cxn ang="0">
                    <a:pos x="T6" y="T7"/>
                  </a:cxn>
                  <a:cxn ang="0">
                    <a:pos x="T8" y="T9"/>
                  </a:cxn>
                </a:cxnLst>
                <a:rect l="0" t="0" r="r" b="b"/>
                <a:pathLst>
                  <a:path w="1249" h="83">
                    <a:moveTo>
                      <a:pt x="1249" y="83"/>
                    </a:moveTo>
                    <a:cubicBezTo>
                      <a:pt x="834" y="83"/>
                      <a:pt x="420" y="83"/>
                      <a:pt x="5" y="83"/>
                    </a:cubicBezTo>
                    <a:cubicBezTo>
                      <a:pt x="3" y="55"/>
                      <a:pt x="1" y="28"/>
                      <a:pt x="0" y="0"/>
                    </a:cubicBezTo>
                    <a:cubicBezTo>
                      <a:pt x="409" y="0"/>
                      <a:pt x="818" y="0"/>
                      <a:pt x="1227" y="0"/>
                    </a:cubicBezTo>
                    <a:cubicBezTo>
                      <a:pt x="1234" y="28"/>
                      <a:pt x="1242" y="55"/>
                      <a:pt x="1249"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 name="Freeform 279"/>
              <p:cNvSpPr>
                <a:spLocks/>
              </p:cNvSpPr>
              <p:nvPr/>
            </p:nvSpPr>
            <p:spPr bwMode="auto">
              <a:xfrm>
                <a:off x="2452688" y="696913"/>
                <a:ext cx="4665663" cy="311150"/>
              </a:xfrm>
              <a:custGeom>
                <a:avLst/>
                <a:gdLst>
                  <a:gd name="T0" fmla="*/ 1244 w 1244"/>
                  <a:gd name="T1" fmla="*/ 83 h 83"/>
                  <a:gd name="T2" fmla="*/ 0 w 1244"/>
                  <a:gd name="T3" fmla="*/ 83 h 83"/>
                  <a:gd name="T4" fmla="*/ 13 w 1244"/>
                  <a:gd name="T5" fmla="*/ 0 h 83"/>
                  <a:gd name="T6" fmla="*/ 1240 w 1244"/>
                  <a:gd name="T7" fmla="*/ 0 h 83"/>
                  <a:gd name="T8" fmla="*/ 1244 w 1244"/>
                  <a:gd name="T9" fmla="*/ 83 h 83"/>
                </a:gdLst>
                <a:ahLst/>
                <a:cxnLst>
                  <a:cxn ang="0">
                    <a:pos x="T0" y="T1"/>
                  </a:cxn>
                  <a:cxn ang="0">
                    <a:pos x="T2" y="T3"/>
                  </a:cxn>
                  <a:cxn ang="0">
                    <a:pos x="T4" y="T5"/>
                  </a:cxn>
                  <a:cxn ang="0">
                    <a:pos x="T6" y="T7"/>
                  </a:cxn>
                  <a:cxn ang="0">
                    <a:pos x="T8" y="T9"/>
                  </a:cxn>
                </a:cxnLst>
                <a:rect l="0" t="0" r="r" b="b"/>
                <a:pathLst>
                  <a:path w="1244" h="83">
                    <a:moveTo>
                      <a:pt x="1244" y="83"/>
                    </a:moveTo>
                    <a:cubicBezTo>
                      <a:pt x="829" y="83"/>
                      <a:pt x="414" y="83"/>
                      <a:pt x="0" y="83"/>
                    </a:cubicBezTo>
                    <a:cubicBezTo>
                      <a:pt x="4" y="55"/>
                      <a:pt x="8" y="28"/>
                      <a:pt x="13" y="0"/>
                    </a:cubicBezTo>
                    <a:cubicBezTo>
                      <a:pt x="422" y="0"/>
                      <a:pt x="831" y="0"/>
                      <a:pt x="1240" y="0"/>
                    </a:cubicBezTo>
                    <a:cubicBezTo>
                      <a:pt x="1242" y="28"/>
                      <a:pt x="124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 name="Freeform 280"/>
              <p:cNvSpPr>
                <a:spLocks/>
              </p:cNvSpPr>
              <p:nvPr/>
            </p:nvSpPr>
            <p:spPr bwMode="auto">
              <a:xfrm>
                <a:off x="-2640013" y="696913"/>
                <a:ext cx="4718050" cy="311150"/>
              </a:xfrm>
              <a:custGeom>
                <a:avLst/>
                <a:gdLst>
                  <a:gd name="T0" fmla="*/ 1244 w 1258"/>
                  <a:gd name="T1" fmla="*/ 83 h 83"/>
                  <a:gd name="T2" fmla="*/ 0 w 1258"/>
                  <a:gd name="T3" fmla="*/ 83 h 83"/>
                  <a:gd name="T4" fmla="*/ 31 w 1258"/>
                  <a:gd name="T5" fmla="*/ 0 h 83"/>
                  <a:gd name="T6" fmla="*/ 1258 w 1258"/>
                  <a:gd name="T7" fmla="*/ 0 h 83"/>
                  <a:gd name="T8" fmla="*/ 1244 w 1258"/>
                  <a:gd name="T9" fmla="*/ 83 h 83"/>
                </a:gdLst>
                <a:ahLst/>
                <a:cxnLst>
                  <a:cxn ang="0">
                    <a:pos x="T0" y="T1"/>
                  </a:cxn>
                  <a:cxn ang="0">
                    <a:pos x="T2" y="T3"/>
                  </a:cxn>
                  <a:cxn ang="0">
                    <a:pos x="T4" y="T5"/>
                  </a:cxn>
                  <a:cxn ang="0">
                    <a:pos x="T6" y="T7"/>
                  </a:cxn>
                  <a:cxn ang="0">
                    <a:pos x="T8" y="T9"/>
                  </a:cxn>
                </a:cxnLst>
                <a:rect l="0" t="0" r="r" b="b"/>
                <a:pathLst>
                  <a:path w="1258" h="83">
                    <a:moveTo>
                      <a:pt x="1244" y="83"/>
                    </a:moveTo>
                    <a:cubicBezTo>
                      <a:pt x="829" y="83"/>
                      <a:pt x="415" y="83"/>
                      <a:pt x="0" y="83"/>
                    </a:cubicBezTo>
                    <a:cubicBezTo>
                      <a:pt x="10" y="55"/>
                      <a:pt x="21" y="28"/>
                      <a:pt x="31" y="0"/>
                    </a:cubicBezTo>
                    <a:cubicBezTo>
                      <a:pt x="440" y="0"/>
                      <a:pt x="849" y="0"/>
                      <a:pt x="1258" y="0"/>
                    </a:cubicBezTo>
                    <a:cubicBezTo>
                      <a:pt x="1254" y="28"/>
                      <a:pt x="1249"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 name="Freeform 281"/>
              <p:cNvSpPr>
                <a:spLocks/>
              </p:cNvSpPr>
              <p:nvPr/>
            </p:nvSpPr>
            <p:spPr bwMode="auto">
              <a:xfrm>
                <a:off x="-7734300" y="696913"/>
                <a:ext cx="4789488" cy="311150"/>
              </a:xfrm>
              <a:custGeom>
                <a:avLst/>
                <a:gdLst>
                  <a:gd name="T0" fmla="*/ 1244 w 1277"/>
                  <a:gd name="T1" fmla="*/ 83 h 83"/>
                  <a:gd name="T2" fmla="*/ 0 w 1277"/>
                  <a:gd name="T3" fmla="*/ 83 h 83"/>
                  <a:gd name="T4" fmla="*/ 49 w 1277"/>
                  <a:gd name="T5" fmla="*/ 0 h 83"/>
                  <a:gd name="T6" fmla="*/ 1277 w 1277"/>
                  <a:gd name="T7" fmla="*/ 0 h 83"/>
                  <a:gd name="T8" fmla="*/ 1244 w 1277"/>
                  <a:gd name="T9" fmla="*/ 83 h 83"/>
                </a:gdLst>
                <a:ahLst/>
                <a:cxnLst>
                  <a:cxn ang="0">
                    <a:pos x="T0" y="T1"/>
                  </a:cxn>
                  <a:cxn ang="0">
                    <a:pos x="T2" y="T3"/>
                  </a:cxn>
                  <a:cxn ang="0">
                    <a:pos x="T4" y="T5"/>
                  </a:cxn>
                  <a:cxn ang="0">
                    <a:pos x="T6" y="T7"/>
                  </a:cxn>
                  <a:cxn ang="0">
                    <a:pos x="T8" y="T9"/>
                  </a:cxn>
                </a:cxnLst>
                <a:rect l="0" t="0" r="r" b="b"/>
                <a:pathLst>
                  <a:path w="1277" h="83">
                    <a:moveTo>
                      <a:pt x="1244" y="83"/>
                    </a:moveTo>
                    <a:cubicBezTo>
                      <a:pt x="829" y="83"/>
                      <a:pt x="415" y="83"/>
                      <a:pt x="0" y="83"/>
                    </a:cubicBezTo>
                    <a:cubicBezTo>
                      <a:pt x="16" y="55"/>
                      <a:pt x="33" y="28"/>
                      <a:pt x="49" y="0"/>
                    </a:cubicBezTo>
                    <a:cubicBezTo>
                      <a:pt x="458" y="0"/>
                      <a:pt x="868" y="0"/>
                      <a:pt x="1277" y="0"/>
                    </a:cubicBezTo>
                    <a:cubicBezTo>
                      <a:pt x="1266" y="28"/>
                      <a:pt x="1255"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 name="Freeform 282"/>
              <p:cNvSpPr>
                <a:spLocks/>
              </p:cNvSpPr>
              <p:nvPr/>
            </p:nvSpPr>
            <p:spPr bwMode="auto">
              <a:xfrm>
                <a:off x="-12827000" y="696913"/>
                <a:ext cx="4857750" cy="311150"/>
              </a:xfrm>
              <a:custGeom>
                <a:avLst/>
                <a:gdLst>
                  <a:gd name="T0" fmla="*/ 1244 w 1295"/>
                  <a:gd name="T1" fmla="*/ 83 h 83"/>
                  <a:gd name="T2" fmla="*/ 0 w 1295"/>
                  <a:gd name="T3" fmla="*/ 83 h 83"/>
                  <a:gd name="T4" fmla="*/ 67 w 1295"/>
                  <a:gd name="T5" fmla="*/ 0 h 83"/>
                  <a:gd name="T6" fmla="*/ 1295 w 1295"/>
                  <a:gd name="T7" fmla="*/ 0 h 83"/>
                  <a:gd name="T8" fmla="*/ 1244 w 1295"/>
                  <a:gd name="T9" fmla="*/ 83 h 83"/>
                </a:gdLst>
                <a:ahLst/>
                <a:cxnLst>
                  <a:cxn ang="0">
                    <a:pos x="T0" y="T1"/>
                  </a:cxn>
                  <a:cxn ang="0">
                    <a:pos x="T2" y="T3"/>
                  </a:cxn>
                  <a:cxn ang="0">
                    <a:pos x="T4" y="T5"/>
                  </a:cxn>
                  <a:cxn ang="0">
                    <a:pos x="T6" y="T7"/>
                  </a:cxn>
                  <a:cxn ang="0">
                    <a:pos x="T8" y="T9"/>
                  </a:cxn>
                </a:cxnLst>
                <a:rect l="0" t="0" r="r" b="b"/>
                <a:pathLst>
                  <a:path w="1295" h="83">
                    <a:moveTo>
                      <a:pt x="1244" y="83"/>
                    </a:moveTo>
                    <a:cubicBezTo>
                      <a:pt x="829" y="83"/>
                      <a:pt x="414" y="83"/>
                      <a:pt x="0" y="83"/>
                    </a:cubicBezTo>
                    <a:cubicBezTo>
                      <a:pt x="22" y="55"/>
                      <a:pt x="45" y="28"/>
                      <a:pt x="67" y="0"/>
                    </a:cubicBezTo>
                    <a:cubicBezTo>
                      <a:pt x="477" y="0"/>
                      <a:pt x="886" y="0"/>
                      <a:pt x="1295" y="0"/>
                    </a:cubicBezTo>
                    <a:cubicBezTo>
                      <a:pt x="1278" y="28"/>
                      <a:pt x="1261"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 name="Freeform 283"/>
              <p:cNvSpPr>
                <a:spLocks/>
              </p:cNvSpPr>
              <p:nvPr/>
            </p:nvSpPr>
            <p:spPr bwMode="auto">
              <a:xfrm>
                <a:off x="-17919700" y="696913"/>
                <a:ext cx="4924425" cy="311150"/>
              </a:xfrm>
              <a:custGeom>
                <a:avLst/>
                <a:gdLst>
                  <a:gd name="T0" fmla="*/ 1244 w 1313"/>
                  <a:gd name="T1" fmla="*/ 83 h 83"/>
                  <a:gd name="T2" fmla="*/ 0 w 1313"/>
                  <a:gd name="T3" fmla="*/ 83 h 83"/>
                  <a:gd name="T4" fmla="*/ 86 w 1313"/>
                  <a:gd name="T5" fmla="*/ 0 h 83"/>
                  <a:gd name="T6" fmla="*/ 1313 w 1313"/>
                  <a:gd name="T7" fmla="*/ 0 h 83"/>
                  <a:gd name="T8" fmla="*/ 1244 w 1313"/>
                  <a:gd name="T9" fmla="*/ 83 h 83"/>
                </a:gdLst>
                <a:ahLst/>
                <a:cxnLst>
                  <a:cxn ang="0">
                    <a:pos x="T0" y="T1"/>
                  </a:cxn>
                  <a:cxn ang="0">
                    <a:pos x="T2" y="T3"/>
                  </a:cxn>
                  <a:cxn ang="0">
                    <a:pos x="T4" y="T5"/>
                  </a:cxn>
                  <a:cxn ang="0">
                    <a:pos x="T6" y="T7"/>
                  </a:cxn>
                  <a:cxn ang="0">
                    <a:pos x="T8" y="T9"/>
                  </a:cxn>
                </a:cxnLst>
                <a:rect l="0" t="0" r="r" b="b"/>
                <a:pathLst>
                  <a:path w="1313" h="83">
                    <a:moveTo>
                      <a:pt x="1244" y="83"/>
                    </a:moveTo>
                    <a:cubicBezTo>
                      <a:pt x="829" y="83"/>
                      <a:pt x="414" y="83"/>
                      <a:pt x="0" y="83"/>
                    </a:cubicBezTo>
                    <a:cubicBezTo>
                      <a:pt x="29" y="55"/>
                      <a:pt x="57" y="28"/>
                      <a:pt x="86" y="0"/>
                    </a:cubicBezTo>
                    <a:cubicBezTo>
                      <a:pt x="495" y="0"/>
                      <a:pt x="904" y="0"/>
                      <a:pt x="1313" y="0"/>
                    </a:cubicBezTo>
                    <a:cubicBezTo>
                      <a:pt x="1290" y="28"/>
                      <a:pt x="1267"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 name="Freeform 284"/>
              <p:cNvSpPr>
                <a:spLocks/>
              </p:cNvSpPr>
              <p:nvPr/>
            </p:nvSpPr>
            <p:spPr bwMode="auto">
              <a:xfrm>
                <a:off x="-23013988" y="696913"/>
                <a:ext cx="4992688" cy="311150"/>
              </a:xfrm>
              <a:custGeom>
                <a:avLst/>
                <a:gdLst>
                  <a:gd name="T0" fmla="*/ 1244 w 1331"/>
                  <a:gd name="T1" fmla="*/ 83 h 83"/>
                  <a:gd name="T2" fmla="*/ 0 w 1331"/>
                  <a:gd name="T3" fmla="*/ 83 h 83"/>
                  <a:gd name="T4" fmla="*/ 104 w 1331"/>
                  <a:gd name="T5" fmla="*/ 0 h 83"/>
                  <a:gd name="T6" fmla="*/ 1331 w 1331"/>
                  <a:gd name="T7" fmla="*/ 0 h 83"/>
                  <a:gd name="T8" fmla="*/ 1244 w 1331"/>
                  <a:gd name="T9" fmla="*/ 83 h 83"/>
                </a:gdLst>
                <a:ahLst/>
                <a:cxnLst>
                  <a:cxn ang="0">
                    <a:pos x="T0" y="T1"/>
                  </a:cxn>
                  <a:cxn ang="0">
                    <a:pos x="T2" y="T3"/>
                  </a:cxn>
                  <a:cxn ang="0">
                    <a:pos x="T4" y="T5"/>
                  </a:cxn>
                  <a:cxn ang="0">
                    <a:pos x="T6" y="T7"/>
                  </a:cxn>
                  <a:cxn ang="0">
                    <a:pos x="T8" y="T9"/>
                  </a:cxn>
                </a:cxnLst>
                <a:rect l="0" t="0" r="r" b="b"/>
                <a:pathLst>
                  <a:path w="1331" h="83">
                    <a:moveTo>
                      <a:pt x="1244" y="83"/>
                    </a:moveTo>
                    <a:cubicBezTo>
                      <a:pt x="829" y="83"/>
                      <a:pt x="414" y="83"/>
                      <a:pt x="0" y="83"/>
                    </a:cubicBezTo>
                    <a:cubicBezTo>
                      <a:pt x="35" y="55"/>
                      <a:pt x="69" y="28"/>
                      <a:pt x="104" y="0"/>
                    </a:cubicBezTo>
                    <a:cubicBezTo>
                      <a:pt x="513" y="0"/>
                      <a:pt x="922" y="0"/>
                      <a:pt x="1331" y="0"/>
                    </a:cubicBezTo>
                    <a:cubicBezTo>
                      <a:pt x="1302" y="28"/>
                      <a:pt x="127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 name="Freeform 285"/>
              <p:cNvSpPr>
                <a:spLocks/>
              </p:cNvSpPr>
              <p:nvPr/>
            </p:nvSpPr>
            <p:spPr bwMode="auto">
              <a:xfrm>
                <a:off x="-26628725" y="1082676"/>
                <a:ext cx="5629275" cy="760413"/>
              </a:xfrm>
              <a:custGeom>
                <a:avLst/>
                <a:gdLst>
                  <a:gd name="T0" fmla="*/ 1263 w 1501"/>
                  <a:gd name="T1" fmla="*/ 202 h 202"/>
                  <a:gd name="T2" fmla="*/ 0 w 1501"/>
                  <a:gd name="T3" fmla="*/ 202 h 202"/>
                  <a:gd name="T4" fmla="*/ 278 w 1501"/>
                  <a:gd name="T5" fmla="*/ 0 h 202"/>
                  <a:gd name="T6" fmla="*/ 1501 w 1501"/>
                  <a:gd name="T7" fmla="*/ 0 h 202"/>
                  <a:gd name="T8" fmla="*/ 1263 w 1501"/>
                  <a:gd name="T9" fmla="*/ 202 h 202"/>
                </a:gdLst>
                <a:ahLst/>
                <a:cxnLst>
                  <a:cxn ang="0">
                    <a:pos x="T0" y="T1"/>
                  </a:cxn>
                  <a:cxn ang="0">
                    <a:pos x="T2" y="T3"/>
                  </a:cxn>
                  <a:cxn ang="0">
                    <a:pos x="T4" y="T5"/>
                  </a:cxn>
                  <a:cxn ang="0">
                    <a:pos x="T6" y="T7"/>
                  </a:cxn>
                  <a:cxn ang="0">
                    <a:pos x="T8" y="T9"/>
                  </a:cxn>
                </a:cxnLst>
                <a:rect l="0" t="0" r="r" b="b"/>
                <a:pathLst>
                  <a:path w="1501" h="202">
                    <a:moveTo>
                      <a:pt x="1263" y="202"/>
                    </a:moveTo>
                    <a:cubicBezTo>
                      <a:pt x="842" y="202"/>
                      <a:pt x="421" y="202"/>
                      <a:pt x="0" y="202"/>
                    </a:cubicBezTo>
                    <a:cubicBezTo>
                      <a:pt x="95" y="134"/>
                      <a:pt x="187" y="66"/>
                      <a:pt x="278" y="0"/>
                    </a:cubicBezTo>
                    <a:cubicBezTo>
                      <a:pt x="686" y="0"/>
                      <a:pt x="1093" y="0"/>
                      <a:pt x="1501" y="0"/>
                    </a:cubicBezTo>
                    <a:cubicBezTo>
                      <a:pt x="1423" y="66"/>
                      <a:pt x="1344"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 name="Freeform 286"/>
              <p:cNvSpPr>
                <a:spLocks/>
              </p:cNvSpPr>
              <p:nvPr/>
            </p:nvSpPr>
            <p:spPr bwMode="auto">
              <a:xfrm>
                <a:off x="-21355050" y="1082676"/>
                <a:ext cx="5461000" cy="760413"/>
              </a:xfrm>
              <a:custGeom>
                <a:avLst/>
                <a:gdLst>
                  <a:gd name="T0" fmla="*/ 1263 w 1456"/>
                  <a:gd name="T1" fmla="*/ 202 h 202"/>
                  <a:gd name="T2" fmla="*/ 0 w 1456"/>
                  <a:gd name="T3" fmla="*/ 202 h 202"/>
                  <a:gd name="T4" fmla="*/ 233 w 1456"/>
                  <a:gd name="T5" fmla="*/ 0 h 202"/>
                  <a:gd name="T6" fmla="*/ 1456 w 1456"/>
                  <a:gd name="T7" fmla="*/ 0 h 202"/>
                  <a:gd name="T8" fmla="*/ 1263 w 1456"/>
                  <a:gd name="T9" fmla="*/ 202 h 202"/>
                </a:gdLst>
                <a:ahLst/>
                <a:cxnLst>
                  <a:cxn ang="0">
                    <a:pos x="T0" y="T1"/>
                  </a:cxn>
                  <a:cxn ang="0">
                    <a:pos x="T2" y="T3"/>
                  </a:cxn>
                  <a:cxn ang="0">
                    <a:pos x="T4" y="T5"/>
                  </a:cxn>
                  <a:cxn ang="0">
                    <a:pos x="T6" y="T7"/>
                  </a:cxn>
                  <a:cxn ang="0">
                    <a:pos x="T8" y="T9"/>
                  </a:cxn>
                </a:cxnLst>
                <a:rect l="0" t="0" r="r" b="b"/>
                <a:pathLst>
                  <a:path w="1456" h="202">
                    <a:moveTo>
                      <a:pt x="1263" y="202"/>
                    </a:moveTo>
                    <a:cubicBezTo>
                      <a:pt x="842" y="202"/>
                      <a:pt x="421" y="202"/>
                      <a:pt x="0" y="202"/>
                    </a:cubicBezTo>
                    <a:cubicBezTo>
                      <a:pt x="80" y="134"/>
                      <a:pt x="157" y="66"/>
                      <a:pt x="233" y="0"/>
                    </a:cubicBezTo>
                    <a:cubicBezTo>
                      <a:pt x="641" y="0"/>
                      <a:pt x="1048" y="0"/>
                      <a:pt x="1456" y="0"/>
                    </a:cubicBezTo>
                    <a:cubicBezTo>
                      <a:pt x="1393" y="66"/>
                      <a:pt x="132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 name="Freeform 287"/>
              <p:cNvSpPr>
                <a:spLocks/>
              </p:cNvSpPr>
              <p:nvPr/>
            </p:nvSpPr>
            <p:spPr bwMode="auto">
              <a:xfrm>
                <a:off x="-16082963" y="1082676"/>
                <a:ext cx="5292725" cy="760413"/>
              </a:xfrm>
              <a:custGeom>
                <a:avLst/>
                <a:gdLst>
                  <a:gd name="T0" fmla="*/ 1263 w 1411"/>
                  <a:gd name="T1" fmla="*/ 202 h 202"/>
                  <a:gd name="T2" fmla="*/ 0 w 1411"/>
                  <a:gd name="T3" fmla="*/ 202 h 202"/>
                  <a:gd name="T4" fmla="*/ 189 w 1411"/>
                  <a:gd name="T5" fmla="*/ 0 h 202"/>
                  <a:gd name="T6" fmla="*/ 1411 w 1411"/>
                  <a:gd name="T7" fmla="*/ 0 h 202"/>
                  <a:gd name="T8" fmla="*/ 1263 w 1411"/>
                  <a:gd name="T9" fmla="*/ 202 h 202"/>
                </a:gdLst>
                <a:ahLst/>
                <a:cxnLst>
                  <a:cxn ang="0">
                    <a:pos x="T0" y="T1"/>
                  </a:cxn>
                  <a:cxn ang="0">
                    <a:pos x="T2" y="T3"/>
                  </a:cxn>
                  <a:cxn ang="0">
                    <a:pos x="T4" y="T5"/>
                  </a:cxn>
                  <a:cxn ang="0">
                    <a:pos x="T6" y="T7"/>
                  </a:cxn>
                  <a:cxn ang="0">
                    <a:pos x="T8" y="T9"/>
                  </a:cxn>
                </a:cxnLst>
                <a:rect l="0" t="0" r="r" b="b"/>
                <a:pathLst>
                  <a:path w="1411" h="202">
                    <a:moveTo>
                      <a:pt x="1263" y="202"/>
                    </a:moveTo>
                    <a:cubicBezTo>
                      <a:pt x="842" y="202"/>
                      <a:pt x="421" y="202"/>
                      <a:pt x="0" y="202"/>
                    </a:cubicBezTo>
                    <a:cubicBezTo>
                      <a:pt x="64" y="134"/>
                      <a:pt x="127" y="66"/>
                      <a:pt x="189" y="0"/>
                    </a:cubicBezTo>
                    <a:cubicBezTo>
                      <a:pt x="596" y="0"/>
                      <a:pt x="1004" y="0"/>
                      <a:pt x="1411" y="0"/>
                    </a:cubicBezTo>
                    <a:cubicBezTo>
                      <a:pt x="1363" y="66"/>
                      <a:pt x="131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 name="Freeform 288"/>
              <p:cNvSpPr>
                <a:spLocks/>
              </p:cNvSpPr>
              <p:nvPr/>
            </p:nvSpPr>
            <p:spPr bwMode="auto">
              <a:xfrm>
                <a:off x="-38349238" y="4860926"/>
                <a:ext cx="6983413" cy="1033463"/>
              </a:xfrm>
              <a:custGeom>
                <a:avLst/>
                <a:gdLst>
                  <a:gd name="T0" fmla="*/ 1478 w 1862"/>
                  <a:gd name="T1" fmla="*/ 275 h 275"/>
                  <a:gd name="T2" fmla="*/ 0 w 1862"/>
                  <a:gd name="T3" fmla="*/ 275 h 275"/>
                  <a:gd name="T4" fmla="*/ 440 w 1862"/>
                  <a:gd name="T5" fmla="*/ 0 h 275"/>
                  <a:gd name="T6" fmla="*/ 1862 w 1862"/>
                  <a:gd name="T7" fmla="*/ 0 h 275"/>
                  <a:gd name="T8" fmla="*/ 1478 w 1862"/>
                  <a:gd name="T9" fmla="*/ 275 h 275"/>
                </a:gdLst>
                <a:ahLst/>
                <a:cxnLst>
                  <a:cxn ang="0">
                    <a:pos x="T0" y="T1"/>
                  </a:cxn>
                  <a:cxn ang="0">
                    <a:pos x="T2" y="T3"/>
                  </a:cxn>
                  <a:cxn ang="0">
                    <a:pos x="T4" y="T5"/>
                  </a:cxn>
                  <a:cxn ang="0">
                    <a:pos x="T6" y="T7"/>
                  </a:cxn>
                  <a:cxn ang="0">
                    <a:pos x="T8" y="T9"/>
                  </a:cxn>
                </a:cxnLst>
                <a:rect l="0" t="0" r="r" b="b"/>
                <a:pathLst>
                  <a:path w="1862" h="275">
                    <a:moveTo>
                      <a:pt x="1478" y="275"/>
                    </a:moveTo>
                    <a:cubicBezTo>
                      <a:pt x="985" y="275"/>
                      <a:pt x="493" y="275"/>
                      <a:pt x="0" y="275"/>
                    </a:cubicBezTo>
                    <a:cubicBezTo>
                      <a:pt x="150" y="181"/>
                      <a:pt x="297" y="89"/>
                      <a:pt x="440" y="0"/>
                    </a:cubicBezTo>
                    <a:cubicBezTo>
                      <a:pt x="914" y="0"/>
                      <a:pt x="1388" y="0"/>
                      <a:pt x="1862" y="0"/>
                    </a:cubicBezTo>
                    <a:cubicBezTo>
                      <a:pt x="1737" y="89"/>
                      <a:pt x="1609" y="181"/>
                      <a:pt x="147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 name="Freeform 289"/>
              <p:cNvSpPr>
                <a:spLocks/>
              </p:cNvSpPr>
              <p:nvPr/>
            </p:nvSpPr>
            <p:spPr bwMode="auto">
              <a:xfrm>
                <a:off x="-32180213" y="4860926"/>
                <a:ext cx="6751638" cy="1033463"/>
              </a:xfrm>
              <a:custGeom>
                <a:avLst/>
                <a:gdLst>
                  <a:gd name="T0" fmla="*/ 1477 w 1800"/>
                  <a:gd name="T1" fmla="*/ 275 h 275"/>
                  <a:gd name="T2" fmla="*/ 0 w 1800"/>
                  <a:gd name="T3" fmla="*/ 275 h 275"/>
                  <a:gd name="T4" fmla="*/ 378 w 1800"/>
                  <a:gd name="T5" fmla="*/ 0 h 275"/>
                  <a:gd name="T6" fmla="*/ 1800 w 1800"/>
                  <a:gd name="T7" fmla="*/ 0 h 275"/>
                  <a:gd name="T8" fmla="*/ 1477 w 1800"/>
                  <a:gd name="T9" fmla="*/ 275 h 275"/>
                </a:gdLst>
                <a:ahLst/>
                <a:cxnLst>
                  <a:cxn ang="0">
                    <a:pos x="T0" y="T1"/>
                  </a:cxn>
                  <a:cxn ang="0">
                    <a:pos x="T2" y="T3"/>
                  </a:cxn>
                  <a:cxn ang="0">
                    <a:pos x="T4" y="T5"/>
                  </a:cxn>
                  <a:cxn ang="0">
                    <a:pos x="T6" y="T7"/>
                  </a:cxn>
                  <a:cxn ang="0">
                    <a:pos x="T8" y="T9"/>
                  </a:cxn>
                </a:cxnLst>
                <a:rect l="0" t="0" r="r" b="b"/>
                <a:pathLst>
                  <a:path w="1800" h="275">
                    <a:moveTo>
                      <a:pt x="1477" y="275"/>
                    </a:moveTo>
                    <a:cubicBezTo>
                      <a:pt x="985" y="275"/>
                      <a:pt x="492" y="275"/>
                      <a:pt x="0" y="275"/>
                    </a:cubicBezTo>
                    <a:cubicBezTo>
                      <a:pt x="129" y="181"/>
                      <a:pt x="255" y="89"/>
                      <a:pt x="378" y="0"/>
                    </a:cubicBezTo>
                    <a:cubicBezTo>
                      <a:pt x="852" y="0"/>
                      <a:pt x="1326" y="0"/>
                      <a:pt x="1800" y="0"/>
                    </a:cubicBezTo>
                    <a:cubicBezTo>
                      <a:pt x="1695" y="89"/>
                      <a:pt x="158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 name="Freeform 290"/>
              <p:cNvSpPr>
                <a:spLocks/>
              </p:cNvSpPr>
              <p:nvPr/>
            </p:nvSpPr>
            <p:spPr bwMode="auto">
              <a:xfrm>
                <a:off x="-26014363" y="4860926"/>
                <a:ext cx="6526213" cy="1033463"/>
              </a:xfrm>
              <a:custGeom>
                <a:avLst/>
                <a:gdLst>
                  <a:gd name="T0" fmla="*/ 1477 w 1740"/>
                  <a:gd name="T1" fmla="*/ 275 h 275"/>
                  <a:gd name="T2" fmla="*/ 0 w 1740"/>
                  <a:gd name="T3" fmla="*/ 275 h 275"/>
                  <a:gd name="T4" fmla="*/ 318 w 1740"/>
                  <a:gd name="T5" fmla="*/ 0 h 275"/>
                  <a:gd name="T6" fmla="*/ 1740 w 1740"/>
                  <a:gd name="T7" fmla="*/ 0 h 275"/>
                  <a:gd name="T8" fmla="*/ 1477 w 1740"/>
                  <a:gd name="T9" fmla="*/ 275 h 275"/>
                </a:gdLst>
                <a:ahLst/>
                <a:cxnLst>
                  <a:cxn ang="0">
                    <a:pos x="T0" y="T1"/>
                  </a:cxn>
                  <a:cxn ang="0">
                    <a:pos x="T2" y="T3"/>
                  </a:cxn>
                  <a:cxn ang="0">
                    <a:pos x="T4" y="T5"/>
                  </a:cxn>
                  <a:cxn ang="0">
                    <a:pos x="T6" y="T7"/>
                  </a:cxn>
                  <a:cxn ang="0">
                    <a:pos x="T8" y="T9"/>
                  </a:cxn>
                </a:cxnLst>
                <a:rect l="0" t="0" r="r" b="b"/>
                <a:pathLst>
                  <a:path w="1740" h="275">
                    <a:moveTo>
                      <a:pt x="1477" y="275"/>
                    </a:moveTo>
                    <a:cubicBezTo>
                      <a:pt x="985" y="275"/>
                      <a:pt x="493" y="275"/>
                      <a:pt x="0" y="275"/>
                    </a:cubicBezTo>
                    <a:cubicBezTo>
                      <a:pt x="109" y="181"/>
                      <a:pt x="214" y="89"/>
                      <a:pt x="318" y="0"/>
                    </a:cubicBezTo>
                    <a:cubicBezTo>
                      <a:pt x="792" y="0"/>
                      <a:pt x="1266" y="0"/>
                      <a:pt x="1740" y="0"/>
                    </a:cubicBezTo>
                    <a:cubicBezTo>
                      <a:pt x="1655" y="89"/>
                      <a:pt x="156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 name="Freeform 291"/>
              <p:cNvSpPr>
                <a:spLocks/>
              </p:cNvSpPr>
              <p:nvPr/>
            </p:nvSpPr>
            <p:spPr bwMode="auto">
              <a:xfrm>
                <a:off x="25596850" y="4860926"/>
                <a:ext cx="6289675" cy="1033463"/>
              </a:xfrm>
              <a:custGeom>
                <a:avLst/>
                <a:gdLst>
                  <a:gd name="T0" fmla="*/ 1677 w 1677"/>
                  <a:gd name="T1" fmla="*/ 275 h 275"/>
                  <a:gd name="T2" fmla="*/ 200 w 1677"/>
                  <a:gd name="T3" fmla="*/ 275 h 275"/>
                  <a:gd name="T4" fmla="*/ 0 w 1677"/>
                  <a:gd name="T5" fmla="*/ 0 h 275"/>
                  <a:gd name="T6" fmla="*/ 1423 w 1677"/>
                  <a:gd name="T7" fmla="*/ 0 h 275"/>
                  <a:gd name="T8" fmla="*/ 1677 w 1677"/>
                  <a:gd name="T9" fmla="*/ 275 h 275"/>
                </a:gdLst>
                <a:ahLst/>
                <a:cxnLst>
                  <a:cxn ang="0">
                    <a:pos x="T0" y="T1"/>
                  </a:cxn>
                  <a:cxn ang="0">
                    <a:pos x="T2" y="T3"/>
                  </a:cxn>
                  <a:cxn ang="0">
                    <a:pos x="T4" y="T5"/>
                  </a:cxn>
                  <a:cxn ang="0">
                    <a:pos x="T6" y="T7"/>
                  </a:cxn>
                  <a:cxn ang="0">
                    <a:pos x="T8" y="T9"/>
                  </a:cxn>
                </a:cxnLst>
                <a:rect l="0" t="0" r="r" b="b"/>
                <a:pathLst>
                  <a:path w="1677" h="275">
                    <a:moveTo>
                      <a:pt x="1677" y="275"/>
                    </a:moveTo>
                    <a:cubicBezTo>
                      <a:pt x="1185" y="275"/>
                      <a:pt x="693" y="275"/>
                      <a:pt x="200" y="275"/>
                    </a:cubicBezTo>
                    <a:cubicBezTo>
                      <a:pt x="132" y="181"/>
                      <a:pt x="65" y="89"/>
                      <a:pt x="0" y="0"/>
                    </a:cubicBezTo>
                    <a:cubicBezTo>
                      <a:pt x="474" y="0"/>
                      <a:pt x="949" y="0"/>
                      <a:pt x="1423" y="0"/>
                    </a:cubicBezTo>
                    <a:cubicBezTo>
                      <a:pt x="1506" y="89"/>
                      <a:pt x="1590" y="181"/>
                      <a:pt x="16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 name="Freeform 292"/>
              <p:cNvSpPr>
                <a:spLocks/>
              </p:cNvSpPr>
              <p:nvPr/>
            </p:nvSpPr>
            <p:spPr bwMode="auto">
              <a:xfrm>
                <a:off x="31537275" y="4860926"/>
                <a:ext cx="6518275" cy="1033463"/>
              </a:xfrm>
              <a:custGeom>
                <a:avLst/>
                <a:gdLst>
                  <a:gd name="T0" fmla="*/ 1738 w 1738"/>
                  <a:gd name="T1" fmla="*/ 275 h 275"/>
                  <a:gd name="T2" fmla="*/ 261 w 1738"/>
                  <a:gd name="T3" fmla="*/ 275 h 275"/>
                  <a:gd name="T4" fmla="*/ 0 w 1738"/>
                  <a:gd name="T5" fmla="*/ 0 h 275"/>
                  <a:gd name="T6" fmla="*/ 1422 w 1738"/>
                  <a:gd name="T7" fmla="*/ 0 h 275"/>
                  <a:gd name="T8" fmla="*/ 1738 w 1738"/>
                  <a:gd name="T9" fmla="*/ 275 h 275"/>
                </a:gdLst>
                <a:ahLst/>
                <a:cxnLst>
                  <a:cxn ang="0">
                    <a:pos x="T0" y="T1"/>
                  </a:cxn>
                  <a:cxn ang="0">
                    <a:pos x="T2" y="T3"/>
                  </a:cxn>
                  <a:cxn ang="0">
                    <a:pos x="T4" y="T5"/>
                  </a:cxn>
                  <a:cxn ang="0">
                    <a:pos x="T6" y="T7"/>
                  </a:cxn>
                  <a:cxn ang="0">
                    <a:pos x="T8" y="T9"/>
                  </a:cxn>
                </a:cxnLst>
                <a:rect l="0" t="0" r="r" b="b"/>
                <a:pathLst>
                  <a:path w="1738" h="275">
                    <a:moveTo>
                      <a:pt x="1738" y="275"/>
                    </a:moveTo>
                    <a:cubicBezTo>
                      <a:pt x="1246" y="275"/>
                      <a:pt x="753" y="275"/>
                      <a:pt x="261" y="275"/>
                    </a:cubicBezTo>
                    <a:cubicBezTo>
                      <a:pt x="172" y="181"/>
                      <a:pt x="85" y="89"/>
                      <a:pt x="0" y="0"/>
                    </a:cubicBezTo>
                    <a:cubicBezTo>
                      <a:pt x="474" y="0"/>
                      <a:pt x="948" y="0"/>
                      <a:pt x="1422" y="0"/>
                    </a:cubicBezTo>
                    <a:cubicBezTo>
                      <a:pt x="1525" y="89"/>
                      <a:pt x="1630" y="181"/>
                      <a:pt x="173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 name="Freeform 293"/>
              <p:cNvSpPr>
                <a:spLocks/>
              </p:cNvSpPr>
              <p:nvPr/>
            </p:nvSpPr>
            <p:spPr bwMode="auto">
              <a:xfrm>
                <a:off x="37479288" y="4860926"/>
                <a:ext cx="5932488" cy="436563"/>
              </a:xfrm>
              <a:custGeom>
                <a:avLst/>
                <a:gdLst>
                  <a:gd name="T0" fmla="*/ 1582 w 1582"/>
                  <a:gd name="T1" fmla="*/ 116 h 116"/>
                  <a:gd name="T2" fmla="*/ 136 w 1582"/>
                  <a:gd name="T3" fmla="*/ 116 h 116"/>
                  <a:gd name="T4" fmla="*/ 0 w 1582"/>
                  <a:gd name="T5" fmla="*/ 0 h 116"/>
                  <a:gd name="T6" fmla="*/ 1422 w 1582"/>
                  <a:gd name="T7" fmla="*/ 0 h 116"/>
                  <a:gd name="T8" fmla="*/ 1582 w 1582"/>
                  <a:gd name="T9" fmla="*/ 116 h 116"/>
                </a:gdLst>
                <a:ahLst/>
                <a:cxnLst>
                  <a:cxn ang="0">
                    <a:pos x="T0" y="T1"/>
                  </a:cxn>
                  <a:cxn ang="0">
                    <a:pos x="T2" y="T3"/>
                  </a:cxn>
                  <a:cxn ang="0">
                    <a:pos x="T4" y="T5"/>
                  </a:cxn>
                  <a:cxn ang="0">
                    <a:pos x="T6" y="T7"/>
                  </a:cxn>
                  <a:cxn ang="0">
                    <a:pos x="T8" y="T9"/>
                  </a:cxn>
                </a:cxnLst>
                <a:rect l="0" t="0" r="r" b="b"/>
                <a:pathLst>
                  <a:path w="1582" h="116">
                    <a:moveTo>
                      <a:pt x="1582" y="116"/>
                    </a:moveTo>
                    <a:cubicBezTo>
                      <a:pt x="1100" y="116"/>
                      <a:pt x="618" y="116"/>
                      <a:pt x="136" y="116"/>
                    </a:cubicBezTo>
                    <a:cubicBezTo>
                      <a:pt x="90" y="77"/>
                      <a:pt x="45" y="38"/>
                      <a:pt x="0" y="0"/>
                    </a:cubicBezTo>
                    <a:cubicBezTo>
                      <a:pt x="474" y="0"/>
                      <a:pt x="948" y="0"/>
                      <a:pt x="1422" y="0"/>
                    </a:cubicBezTo>
                    <a:cubicBezTo>
                      <a:pt x="1475" y="38"/>
                      <a:pt x="1528" y="77"/>
                      <a:pt x="1582" y="116"/>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 name="Freeform 294"/>
              <p:cNvSpPr>
                <a:spLocks/>
              </p:cNvSpPr>
              <p:nvPr/>
            </p:nvSpPr>
            <p:spPr bwMode="auto">
              <a:xfrm>
                <a:off x="38123813" y="5413376"/>
                <a:ext cx="6097588" cy="481013"/>
              </a:xfrm>
              <a:custGeom>
                <a:avLst/>
                <a:gdLst>
                  <a:gd name="T0" fmla="*/ 1626 w 1626"/>
                  <a:gd name="T1" fmla="*/ 128 h 128"/>
                  <a:gd name="T2" fmla="*/ 149 w 1626"/>
                  <a:gd name="T3" fmla="*/ 128 h 128"/>
                  <a:gd name="T4" fmla="*/ 0 w 1626"/>
                  <a:gd name="T5" fmla="*/ 0 h 128"/>
                  <a:gd name="T6" fmla="*/ 1452 w 1626"/>
                  <a:gd name="T7" fmla="*/ 0 h 128"/>
                  <a:gd name="T8" fmla="*/ 1626 w 1626"/>
                  <a:gd name="T9" fmla="*/ 128 h 128"/>
                </a:gdLst>
                <a:ahLst/>
                <a:cxnLst>
                  <a:cxn ang="0">
                    <a:pos x="T0" y="T1"/>
                  </a:cxn>
                  <a:cxn ang="0">
                    <a:pos x="T2" y="T3"/>
                  </a:cxn>
                  <a:cxn ang="0">
                    <a:pos x="T4" y="T5"/>
                  </a:cxn>
                  <a:cxn ang="0">
                    <a:pos x="T6" y="T7"/>
                  </a:cxn>
                  <a:cxn ang="0">
                    <a:pos x="T8" y="T9"/>
                  </a:cxn>
                </a:cxnLst>
                <a:rect l="0" t="0" r="r" b="b"/>
                <a:pathLst>
                  <a:path w="1626" h="128">
                    <a:moveTo>
                      <a:pt x="1626" y="128"/>
                    </a:moveTo>
                    <a:cubicBezTo>
                      <a:pt x="1134" y="128"/>
                      <a:pt x="642" y="128"/>
                      <a:pt x="149" y="128"/>
                    </a:cubicBezTo>
                    <a:cubicBezTo>
                      <a:pt x="99" y="85"/>
                      <a:pt x="49" y="42"/>
                      <a:pt x="0" y="0"/>
                    </a:cubicBezTo>
                    <a:cubicBezTo>
                      <a:pt x="484" y="0"/>
                      <a:pt x="968" y="0"/>
                      <a:pt x="1452" y="0"/>
                    </a:cubicBezTo>
                    <a:cubicBezTo>
                      <a:pt x="1509" y="42"/>
                      <a:pt x="1568" y="85"/>
                      <a:pt x="1626" y="128"/>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 name="Freeform 295"/>
              <p:cNvSpPr>
                <a:spLocks/>
              </p:cNvSpPr>
              <p:nvPr/>
            </p:nvSpPr>
            <p:spPr bwMode="auto">
              <a:xfrm>
                <a:off x="43568938" y="4860926"/>
                <a:ext cx="6983413" cy="1033463"/>
              </a:xfrm>
              <a:custGeom>
                <a:avLst/>
                <a:gdLst>
                  <a:gd name="T0" fmla="*/ 1862 w 1862"/>
                  <a:gd name="T1" fmla="*/ 275 h 275"/>
                  <a:gd name="T2" fmla="*/ 385 w 1862"/>
                  <a:gd name="T3" fmla="*/ 275 h 275"/>
                  <a:gd name="T4" fmla="*/ 0 w 1862"/>
                  <a:gd name="T5" fmla="*/ 0 h 275"/>
                  <a:gd name="T6" fmla="*/ 1423 w 1862"/>
                  <a:gd name="T7" fmla="*/ 0 h 275"/>
                  <a:gd name="T8" fmla="*/ 1862 w 1862"/>
                  <a:gd name="T9" fmla="*/ 275 h 275"/>
                </a:gdLst>
                <a:ahLst/>
                <a:cxnLst>
                  <a:cxn ang="0">
                    <a:pos x="T0" y="T1"/>
                  </a:cxn>
                  <a:cxn ang="0">
                    <a:pos x="T2" y="T3"/>
                  </a:cxn>
                  <a:cxn ang="0">
                    <a:pos x="T4" y="T5"/>
                  </a:cxn>
                  <a:cxn ang="0">
                    <a:pos x="T6" y="T7"/>
                  </a:cxn>
                  <a:cxn ang="0">
                    <a:pos x="T8" y="T9"/>
                  </a:cxn>
                </a:cxnLst>
                <a:rect l="0" t="0" r="r" b="b"/>
                <a:pathLst>
                  <a:path w="1862" h="275">
                    <a:moveTo>
                      <a:pt x="1862" y="275"/>
                    </a:moveTo>
                    <a:cubicBezTo>
                      <a:pt x="1369" y="275"/>
                      <a:pt x="877" y="275"/>
                      <a:pt x="385" y="275"/>
                    </a:cubicBezTo>
                    <a:cubicBezTo>
                      <a:pt x="253" y="181"/>
                      <a:pt x="125" y="89"/>
                      <a:pt x="0" y="0"/>
                    </a:cubicBezTo>
                    <a:cubicBezTo>
                      <a:pt x="474" y="0"/>
                      <a:pt x="948" y="0"/>
                      <a:pt x="1423" y="0"/>
                    </a:cubicBezTo>
                    <a:cubicBezTo>
                      <a:pt x="1566" y="89"/>
                      <a:pt x="1712" y="181"/>
                      <a:pt x="1862"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 name="Freeform 296"/>
              <p:cNvSpPr>
                <a:spLocks/>
              </p:cNvSpPr>
              <p:nvPr/>
            </p:nvSpPr>
            <p:spPr bwMode="auto">
              <a:xfrm>
                <a:off x="-19843750" y="4860926"/>
                <a:ext cx="7767638" cy="1033463"/>
              </a:xfrm>
              <a:custGeom>
                <a:avLst/>
                <a:gdLst>
                  <a:gd name="T0" fmla="*/ 1885 w 2071"/>
                  <a:gd name="T1" fmla="*/ 275 h 275"/>
                  <a:gd name="T2" fmla="*/ 0 w 2071"/>
                  <a:gd name="T3" fmla="*/ 275 h 275"/>
                  <a:gd name="T4" fmla="*/ 256 w 2071"/>
                  <a:gd name="T5" fmla="*/ 0 h 275"/>
                  <a:gd name="T6" fmla="*/ 2071 w 2071"/>
                  <a:gd name="T7" fmla="*/ 0 h 275"/>
                  <a:gd name="T8" fmla="*/ 1885 w 2071"/>
                  <a:gd name="T9" fmla="*/ 275 h 275"/>
                </a:gdLst>
                <a:ahLst/>
                <a:cxnLst>
                  <a:cxn ang="0">
                    <a:pos x="T0" y="T1"/>
                  </a:cxn>
                  <a:cxn ang="0">
                    <a:pos x="T2" y="T3"/>
                  </a:cxn>
                  <a:cxn ang="0">
                    <a:pos x="T4" y="T5"/>
                  </a:cxn>
                  <a:cxn ang="0">
                    <a:pos x="T6" y="T7"/>
                  </a:cxn>
                  <a:cxn ang="0">
                    <a:pos x="T8" y="T9"/>
                  </a:cxn>
                </a:cxnLst>
                <a:rect l="0" t="0" r="r" b="b"/>
                <a:pathLst>
                  <a:path w="2071" h="275">
                    <a:moveTo>
                      <a:pt x="1885" y="275"/>
                    </a:moveTo>
                    <a:cubicBezTo>
                      <a:pt x="1256" y="275"/>
                      <a:pt x="628" y="275"/>
                      <a:pt x="0" y="275"/>
                    </a:cubicBezTo>
                    <a:cubicBezTo>
                      <a:pt x="87" y="181"/>
                      <a:pt x="173" y="89"/>
                      <a:pt x="256" y="0"/>
                    </a:cubicBezTo>
                    <a:cubicBezTo>
                      <a:pt x="861" y="0"/>
                      <a:pt x="1466" y="0"/>
                      <a:pt x="2071" y="0"/>
                    </a:cubicBezTo>
                    <a:cubicBezTo>
                      <a:pt x="2010" y="89"/>
                      <a:pt x="1948" y="181"/>
                      <a:pt x="1885"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8" name="Freeform 297"/>
              <p:cNvSpPr>
                <a:spLocks/>
              </p:cNvSpPr>
              <p:nvPr/>
            </p:nvSpPr>
            <p:spPr bwMode="auto">
              <a:xfrm>
                <a:off x="18222913" y="4860926"/>
                <a:ext cx="7535863" cy="1033463"/>
              </a:xfrm>
              <a:custGeom>
                <a:avLst/>
                <a:gdLst>
                  <a:gd name="T0" fmla="*/ 2009 w 2009"/>
                  <a:gd name="T1" fmla="*/ 275 h 275"/>
                  <a:gd name="T2" fmla="*/ 124 w 2009"/>
                  <a:gd name="T3" fmla="*/ 275 h 275"/>
                  <a:gd name="T4" fmla="*/ 0 w 2009"/>
                  <a:gd name="T5" fmla="*/ 0 h 275"/>
                  <a:gd name="T6" fmla="*/ 1815 w 2009"/>
                  <a:gd name="T7" fmla="*/ 0 h 275"/>
                  <a:gd name="T8" fmla="*/ 2009 w 2009"/>
                  <a:gd name="T9" fmla="*/ 275 h 275"/>
                </a:gdLst>
                <a:ahLst/>
                <a:cxnLst>
                  <a:cxn ang="0">
                    <a:pos x="T0" y="T1"/>
                  </a:cxn>
                  <a:cxn ang="0">
                    <a:pos x="T2" y="T3"/>
                  </a:cxn>
                  <a:cxn ang="0">
                    <a:pos x="T4" y="T5"/>
                  </a:cxn>
                  <a:cxn ang="0">
                    <a:pos x="T6" y="T7"/>
                  </a:cxn>
                  <a:cxn ang="0">
                    <a:pos x="T8" y="T9"/>
                  </a:cxn>
                </a:cxnLst>
                <a:rect l="0" t="0" r="r" b="b"/>
                <a:pathLst>
                  <a:path w="2009" h="275">
                    <a:moveTo>
                      <a:pt x="2009" y="275"/>
                    </a:moveTo>
                    <a:cubicBezTo>
                      <a:pt x="1381" y="275"/>
                      <a:pt x="752" y="275"/>
                      <a:pt x="124" y="275"/>
                    </a:cubicBezTo>
                    <a:cubicBezTo>
                      <a:pt x="82" y="181"/>
                      <a:pt x="40" y="89"/>
                      <a:pt x="0" y="0"/>
                    </a:cubicBezTo>
                    <a:cubicBezTo>
                      <a:pt x="605" y="0"/>
                      <a:pt x="1210" y="0"/>
                      <a:pt x="1815" y="0"/>
                    </a:cubicBezTo>
                    <a:cubicBezTo>
                      <a:pt x="1878" y="89"/>
                      <a:pt x="1943" y="181"/>
                      <a:pt x="2009"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9" name="Freeform 298"/>
              <p:cNvSpPr>
                <a:spLocks/>
              </p:cNvSpPr>
              <p:nvPr/>
            </p:nvSpPr>
            <p:spPr bwMode="auto">
              <a:xfrm>
                <a:off x="-10809288" y="1082676"/>
                <a:ext cx="5122863" cy="760413"/>
              </a:xfrm>
              <a:custGeom>
                <a:avLst/>
                <a:gdLst>
                  <a:gd name="T0" fmla="*/ 1263 w 1366"/>
                  <a:gd name="T1" fmla="*/ 202 h 202"/>
                  <a:gd name="T2" fmla="*/ 0 w 1366"/>
                  <a:gd name="T3" fmla="*/ 202 h 202"/>
                  <a:gd name="T4" fmla="*/ 144 w 1366"/>
                  <a:gd name="T5" fmla="*/ 0 h 202"/>
                  <a:gd name="T6" fmla="*/ 1366 w 1366"/>
                  <a:gd name="T7" fmla="*/ 0 h 202"/>
                  <a:gd name="T8" fmla="*/ 1263 w 1366"/>
                  <a:gd name="T9" fmla="*/ 202 h 202"/>
                </a:gdLst>
                <a:ahLst/>
                <a:cxnLst>
                  <a:cxn ang="0">
                    <a:pos x="T0" y="T1"/>
                  </a:cxn>
                  <a:cxn ang="0">
                    <a:pos x="T2" y="T3"/>
                  </a:cxn>
                  <a:cxn ang="0">
                    <a:pos x="T4" y="T5"/>
                  </a:cxn>
                  <a:cxn ang="0">
                    <a:pos x="T6" y="T7"/>
                  </a:cxn>
                  <a:cxn ang="0">
                    <a:pos x="T8" y="T9"/>
                  </a:cxn>
                </a:cxnLst>
                <a:rect l="0" t="0" r="r" b="b"/>
                <a:pathLst>
                  <a:path w="1366" h="202">
                    <a:moveTo>
                      <a:pt x="1263" y="202"/>
                    </a:moveTo>
                    <a:cubicBezTo>
                      <a:pt x="842" y="202"/>
                      <a:pt x="421" y="202"/>
                      <a:pt x="0" y="202"/>
                    </a:cubicBezTo>
                    <a:cubicBezTo>
                      <a:pt x="49" y="134"/>
                      <a:pt x="97" y="66"/>
                      <a:pt x="144" y="0"/>
                    </a:cubicBezTo>
                    <a:cubicBezTo>
                      <a:pt x="551" y="0"/>
                      <a:pt x="959" y="0"/>
                      <a:pt x="1366" y="0"/>
                    </a:cubicBezTo>
                    <a:cubicBezTo>
                      <a:pt x="1333" y="66"/>
                      <a:pt x="129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0" name="Freeform 299"/>
              <p:cNvSpPr>
                <a:spLocks/>
              </p:cNvSpPr>
              <p:nvPr/>
            </p:nvSpPr>
            <p:spPr bwMode="auto">
              <a:xfrm>
                <a:off x="-5535613" y="1082676"/>
                <a:ext cx="4957763" cy="760413"/>
              </a:xfrm>
              <a:custGeom>
                <a:avLst/>
                <a:gdLst>
                  <a:gd name="T0" fmla="*/ 1263 w 1322"/>
                  <a:gd name="T1" fmla="*/ 202 h 202"/>
                  <a:gd name="T2" fmla="*/ 0 w 1322"/>
                  <a:gd name="T3" fmla="*/ 202 h 202"/>
                  <a:gd name="T4" fmla="*/ 99 w 1322"/>
                  <a:gd name="T5" fmla="*/ 0 h 202"/>
                  <a:gd name="T6" fmla="*/ 1322 w 1322"/>
                  <a:gd name="T7" fmla="*/ 0 h 202"/>
                  <a:gd name="T8" fmla="*/ 1263 w 1322"/>
                  <a:gd name="T9" fmla="*/ 202 h 202"/>
                </a:gdLst>
                <a:ahLst/>
                <a:cxnLst>
                  <a:cxn ang="0">
                    <a:pos x="T0" y="T1"/>
                  </a:cxn>
                  <a:cxn ang="0">
                    <a:pos x="T2" y="T3"/>
                  </a:cxn>
                  <a:cxn ang="0">
                    <a:pos x="T4" y="T5"/>
                  </a:cxn>
                  <a:cxn ang="0">
                    <a:pos x="T6" y="T7"/>
                  </a:cxn>
                  <a:cxn ang="0">
                    <a:pos x="T8" y="T9"/>
                  </a:cxn>
                </a:cxnLst>
                <a:rect l="0" t="0" r="r" b="b"/>
                <a:pathLst>
                  <a:path w="1322" h="202">
                    <a:moveTo>
                      <a:pt x="1263" y="202"/>
                    </a:moveTo>
                    <a:cubicBezTo>
                      <a:pt x="842" y="202"/>
                      <a:pt x="421" y="202"/>
                      <a:pt x="0" y="202"/>
                    </a:cubicBezTo>
                    <a:cubicBezTo>
                      <a:pt x="34" y="134"/>
                      <a:pt x="67" y="66"/>
                      <a:pt x="99" y="0"/>
                    </a:cubicBezTo>
                    <a:cubicBezTo>
                      <a:pt x="506" y="0"/>
                      <a:pt x="914" y="0"/>
                      <a:pt x="1322" y="0"/>
                    </a:cubicBezTo>
                    <a:cubicBezTo>
                      <a:pt x="1302" y="66"/>
                      <a:pt x="128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1" name="Freeform 300"/>
              <p:cNvSpPr>
                <a:spLocks/>
              </p:cNvSpPr>
              <p:nvPr/>
            </p:nvSpPr>
            <p:spPr bwMode="auto">
              <a:xfrm>
                <a:off x="-261938" y="1082676"/>
                <a:ext cx="4787900" cy="760413"/>
              </a:xfrm>
              <a:custGeom>
                <a:avLst/>
                <a:gdLst>
                  <a:gd name="T0" fmla="*/ 1263 w 1277"/>
                  <a:gd name="T1" fmla="*/ 202 h 202"/>
                  <a:gd name="T2" fmla="*/ 0 w 1277"/>
                  <a:gd name="T3" fmla="*/ 202 h 202"/>
                  <a:gd name="T4" fmla="*/ 54 w 1277"/>
                  <a:gd name="T5" fmla="*/ 0 h 202"/>
                  <a:gd name="T6" fmla="*/ 1277 w 1277"/>
                  <a:gd name="T7" fmla="*/ 0 h 202"/>
                  <a:gd name="T8" fmla="*/ 1263 w 1277"/>
                  <a:gd name="T9" fmla="*/ 202 h 202"/>
                </a:gdLst>
                <a:ahLst/>
                <a:cxnLst>
                  <a:cxn ang="0">
                    <a:pos x="T0" y="T1"/>
                  </a:cxn>
                  <a:cxn ang="0">
                    <a:pos x="T2" y="T3"/>
                  </a:cxn>
                  <a:cxn ang="0">
                    <a:pos x="T4" y="T5"/>
                  </a:cxn>
                  <a:cxn ang="0">
                    <a:pos x="T6" y="T7"/>
                  </a:cxn>
                  <a:cxn ang="0">
                    <a:pos x="T8" y="T9"/>
                  </a:cxn>
                </a:cxnLst>
                <a:rect l="0" t="0" r="r" b="b"/>
                <a:pathLst>
                  <a:path w="1277" h="202">
                    <a:moveTo>
                      <a:pt x="1263" y="202"/>
                    </a:moveTo>
                    <a:cubicBezTo>
                      <a:pt x="842" y="202"/>
                      <a:pt x="421" y="202"/>
                      <a:pt x="0" y="202"/>
                    </a:cubicBezTo>
                    <a:cubicBezTo>
                      <a:pt x="19" y="134"/>
                      <a:pt x="36" y="66"/>
                      <a:pt x="54" y="0"/>
                    </a:cubicBezTo>
                    <a:cubicBezTo>
                      <a:pt x="462" y="0"/>
                      <a:pt x="869" y="0"/>
                      <a:pt x="1277" y="0"/>
                    </a:cubicBezTo>
                    <a:cubicBezTo>
                      <a:pt x="1272" y="66"/>
                      <a:pt x="126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2" name="Freeform 301"/>
              <p:cNvSpPr>
                <a:spLocks/>
              </p:cNvSpPr>
              <p:nvPr/>
            </p:nvSpPr>
            <p:spPr bwMode="auto">
              <a:xfrm>
                <a:off x="5010150" y="1082676"/>
                <a:ext cx="4737100" cy="760413"/>
              </a:xfrm>
              <a:custGeom>
                <a:avLst/>
                <a:gdLst>
                  <a:gd name="T0" fmla="*/ 1263 w 1263"/>
                  <a:gd name="T1" fmla="*/ 202 h 202"/>
                  <a:gd name="T2" fmla="*/ 0 w 1263"/>
                  <a:gd name="T3" fmla="*/ 202 h 202"/>
                  <a:gd name="T4" fmla="*/ 9 w 1263"/>
                  <a:gd name="T5" fmla="*/ 0 h 202"/>
                  <a:gd name="T6" fmla="*/ 1232 w 1263"/>
                  <a:gd name="T7" fmla="*/ 0 h 202"/>
                  <a:gd name="T8" fmla="*/ 1263 w 1263"/>
                  <a:gd name="T9" fmla="*/ 202 h 202"/>
                </a:gdLst>
                <a:ahLst/>
                <a:cxnLst>
                  <a:cxn ang="0">
                    <a:pos x="T0" y="T1"/>
                  </a:cxn>
                  <a:cxn ang="0">
                    <a:pos x="T2" y="T3"/>
                  </a:cxn>
                  <a:cxn ang="0">
                    <a:pos x="T4" y="T5"/>
                  </a:cxn>
                  <a:cxn ang="0">
                    <a:pos x="T6" y="T7"/>
                  </a:cxn>
                  <a:cxn ang="0">
                    <a:pos x="T8" y="T9"/>
                  </a:cxn>
                </a:cxnLst>
                <a:rect l="0" t="0" r="r" b="b"/>
                <a:pathLst>
                  <a:path w="1263" h="202">
                    <a:moveTo>
                      <a:pt x="1263" y="202"/>
                    </a:moveTo>
                    <a:cubicBezTo>
                      <a:pt x="842" y="202"/>
                      <a:pt x="421" y="202"/>
                      <a:pt x="0" y="202"/>
                    </a:cubicBezTo>
                    <a:cubicBezTo>
                      <a:pt x="3" y="134"/>
                      <a:pt x="6" y="66"/>
                      <a:pt x="9" y="0"/>
                    </a:cubicBezTo>
                    <a:cubicBezTo>
                      <a:pt x="417" y="0"/>
                      <a:pt x="824" y="0"/>
                      <a:pt x="1232" y="0"/>
                    </a:cubicBezTo>
                    <a:cubicBezTo>
                      <a:pt x="1242" y="66"/>
                      <a:pt x="1252"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3" name="Freeform 302"/>
              <p:cNvSpPr>
                <a:spLocks/>
              </p:cNvSpPr>
              <p:nvPr/>
            </p:nvSpPr>
            <p:spPr bwMode="auto">
              <a:xfrm>
                <a:off x="10152063" y="1082676"/>
                <a:ext cx="4868863" cy="760413"/>
              </a:xfrm>
              <a:custGeom>
                <a:avLst/>
                <a:gdLst>
                  <a:gd name="T0" fmla="*/ 1298 w 1298"/>
                  <a:gd name="T1" fmla="*/ 202 h 202"/>
                  <a:gd name="T2" fmla="*/ 35 w 1298"/>
                  <a:gd name="T3" fmla="*/ 202 h 202"/>
                  <a:gd name="T4" fmla="*/ 0 w 1298"/>
                  <a:gd name="T5" fmla="*/ 0 h 202"/>
                  <a:gd name="T6" fmla="*/ 1222 w 1298"/>
                  <a:gd name="T7" fmla="*/ 0 h 202"/>
                  <a:gd name="T8" fmla="*/ 1298 w 1298"/>
                  <a:gd name="T9" fmla="*/ 202 h 202"/>
                </a:gdLst>
                <a:ahLst/>
                <a:cxnLst>
                  <a:cxn ang="0">
                    <a:pos x="T0" y="T1"/>
                  </a:cxn>
                  <a:cxn ang="0">
                    <a:pos x="T2" y="T3"/>
                  </a:cxn>
                  <a:cxn ang="0">
                    <a:pos x="T4" y="T5"/>
                  </a:cxn>
                  <a:cxn ang="0">
                    <a:pos x="T6" y="T7"/>
                  </a:cxn>
                  <a:cxn ang="0">
                    <a:pos x="T8" y="T9"/>
                  </a:cxn>
                </a:cxnLst>
                <a:rect l="0" t="0" r="r" b="b"/>
                <a:pathLst>
                  <a:path w="1298" h="202">
                    <a:moveTo>
                      <a:pt x="1298" y="202"/>
                    </a:moveTo>
                    <a:cubicBezTo>
                      <a:pt x="877" y="202"/>
                      <a:pt x="456" y="202"/>
                      <a:pt x="35" y="202"/>
                    </a:cubicBezTo>
                    <a:cubicBezTo>
                      <a:pt x="23" y="134"/>
                      <a:pt x="11" y="66"/>
                      <a:pt x="0" y="0"/>
                    </a:cubicBezTo>
                    <a:cubicBezTo>
                      <a:pt x="407" y="0"/>
                      <a:pt x="815" y="0"/>
                      <a:pt x="1222" y="0"/>
                    </a:cubicBezTo>
                    <a:cubicBezTo>
                      <a:pt x="1247" y="66"/>
                      <a:pt x="1272" y="134"/>
                      <a:pt x="129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4" name="Freeform 303"/>
              <p:cNvSpPr>
                <a:spLocks/>
              </p:cNvSpPr>
              <p:nvPr/>
            </p:nvSpPr>
            <p:spPr bwMode="auto">
              <a:xfrm>
                <a:off x="15257463" y="1082676"/>
                <a:ext cx="5037138" cy="760413"/>
              </a:xfrm>
              <a:custGeom>
                <a:avLst/>
                <a:gdLst>
                  <a:gd name="T0" fmla="*/ 1343 w 1343"/>
                  <a:gd name="T1" fmla="*/ 202 h 202"/>
                  <a:gd name="T2" fmla="*/ 80 w 1343"/>
                  <a:gd name="T3" fmla="*/ 202 h 202"/>
                  <a:gd name="T4" fmla="*/ 0 w 1343"/>
                  <a:gd name="T5" fmla="*/ 0 h 202"/>
                  <a:gd name="T6" fmla="*/ 1222 w 1343"/>
                  <a:gd name="T7" fmla="*/ 0 h 202"/>
                  <a:gd name="T8" fmla="*/ 1343 w 1343"/>
                  <a:gd name="T9" fmla="*/ 202 h 202"/>
                </a:gdLst>
                <a:ahLst/>
                <a:cxnLst>
                  <a:cxn ang="0">
                    <a:pos x="T0" y="T1"/>
                  </a:cxn>
                  <a:cxn ang="0">
                    <a:pos x="T2" y="T3"/>
                  </a:cxn>
                  <a:cxn ang="0">
                    <a:pos x="T4" y="T5"/>
                  </a:cxn>
                  <a:cxn ang="0">
                    <a:pos x="T6" y="T7"/>
                  </a:cxn>
                  <a:cxn ang="0">
                    <a:pos x="T8" y="T9"/>
                  </a:cxn>
                </a:cxnLst>
                <a:rect l="0" t="0" r="r" b="b"/>
                <a:pathLst>
                  <a:path w="1343" h="202">
                    <a:moveTo>
                      <a:pt x="1343" y="202"/>
                    </a:moveTo>
                    <a:cubicBezTo>
                      <a:pt x="922" y="202"/>
                      <a:pt x="501" y="202"/>
                      <a:pt x="80" y="202"/>
                    </a:cubicBezTo>
                    <a:cubicBezTo>
                      <a:pt x="53" y="134"/>
                      <a:pt x="26" y="66"/>
                      <a:pt x="0" y="0"/>
                    </a:cubicBezTo>
                    <a:cubicBezTo>
                      <a:pt x="407" y="0"/>
                      <a:pt x="815" y="0"/>
                      <a:pt x="1222" y="0"/>
                    </a:cubicBezTo>
                    <a:cubicBezTo>
                      <a:pt x="1262" y="66"/>
                      <a:pt x="1302" y="134"/>
                      <a:pt x="134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5" name="Freeform 304"/>
              <p:cNvSpPr>
                <a:spLocks/>
              </p:cNvSpPr>
              <p:nvPr/>
            </p:nvSpPr>
            <p:spPr bwMode="auto">
              <a:xfrm>
                <a:off x="20361275" y="1082676"/>
                <a:ext cx="5205413" cy="760413"/>
              </a:xfrm>
              <a:custGeom>
                <a:avLst/>
                <a:gdLst>
                  <a:gd name="T0" fmla="*/ 1388 w 1388"/>
                  <a:gd name="T1" fmla="*/ 202 h 202"/>
                  <a:gd name="T2" fmla="*/ 125 w 1388"/>
                  <a:gd name="T3" fmla="*/ 202 h 202"/>
                  <a:gd name="T4" fmla="*/ 0 w 1388"/>
                  <a:gd name="T5" fmla="*/ 0 h 202"/>
                  <a:gd name="T6" fmla="*/ 1223 w 1388"/>
                  <a:gd name="T7" fmla="*/ 0 h 202"/>
                  <a:gd name="T8" fmla="*/ 1388 w 1388"/>
                  <a:gd name="T9" fmla="*/ 202 h 202"/>
                </a:gdLst>
                <a:ahLst/>
                <a:cxnLst>
                  <a:cxn ang="0">
                    <a:pos x="T0" y="T1"/>
                  </a:cxn>
                  <a:cxn ang="0">
                    <a:pos x="T2" y="T3"/>
                  </a:cxn>
                  <a:cxn ang="0">
                    <a:pos x="T4" y="T5"/>
                  </a:cxn>
                  <a:cxn ang="0">
                    <a:pos x="T6" y="T7"/>
                  </a:cxn>
                  <a:cxn ang="0">
                    <a:pos x="T8" y="T9"/>
                  </a:cxn>
                </a:cxnLst>
                <a:rect l="0" t="0" r="r" b="b"/>
                <a:pathLst>
                  <a:path w="1388" h="202">
                    <a:moveTo>
                      <a:pt x="1388" y="202"/>
                    </a:moveTo>
                    <a:cubicBezTo>
                      <a:pt x="967" y="202"/>
                      <a:pt x="546" y="202"/>
                      <a:pt x="125" y="202"/>
                    </a:cubicBezTo>
                    <a:cubicBezTo>
                      <a:pt x="82" y="134"/>
                      <a:pt x="41" y="66"/>
                      <a:pt x="0" y="0"/>
                    </a:cubicBezTo>
                    <a:cubicBezTo>
                      <a:pt x="408" y="0"/>
                      <a:pt x="815" y="0"/>
                      <a:pt x="1223" y="0"/>
                    </a:cubicBezTo>
                    <a:cubicBezTo>
                      <a:pt x="1276" y="66"/>
                      <a:pt x="1332" y="134"/>
                      <a:pt x="138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6" name="Freeform 305"/>
              <p:cNvSpPr>
                <a:spLocks/>
              </p:cNvSpPr>
              <p:nvPr/>
            </p:nvSpPr>
            <p:spPr bwMode="auto">
              <a:xfrm>
                <a:off x="25465088" y="1082676"/>
                <a:ext cx="5375275" cy="760413"/>
              </a:xfrm>
              <a:custGeom>
                <a:avLst/>
                <a:gdLst>
                  <a:gd name="T0" fmla="*/ 1433 w 1433"/>
                  <a:gd name="T1" fmla="*/ 202 h 202"/>
                  <a:gd name="T2" fmla="*/ 170 w 1433"/>
                  <a:gd name="T3" fmla="*/ 202 h 202"/>
                  <a:gd name="T4" fmla="*/ 0 w 1433"/>
                  <a:gd name="T5" fmla="*/ 0 h 202"/>
                  <a:gd name="T6" fmla="*/ 1223 w 1433"/>
                  <a:gd name="T7" fmla="*/ 0 h 202"/>
                  <a:gd name="T8" fmla="*/ 1433 w 1433"/>
                  <a:gd name="T9" fmla="*/ 202 h 202"/>
                </a:gdLst>
                <a:ahLst/>
                <a:cxnLst>
                  <a:cxn ang="0">
                    <a:pos x="T0" y="T1"/>
                  </a:cxn>
                  <a:cxn ang="0">
                    <a:pos x="T2" y="T3"/>
                  </a:cxn>
                  <a:cxn ang="0">
                    <a:pos x="T4" y="T5"/>
                  </a:cxn>
                  <a:cxn ang="0">
                    <a:pos x="T6" y="T7"/>
                  </a:cxn>
                  <a:cxn ang="0">
                    <a:pos x="T8" y="T9"/>
                  </a:cxn>
                </a:cxnLst>
                <a:rect l="0" t="0" r="r" b="b"/>
                <a:pathLst>
                  <a:path w="1433" h="202">
                    <a:moveTo>
                      <a:pt x="1433" y="202"/>
                    </a:moveTo>
                    <a:cubicBezTo>
                      <a:pt x="1012" y="202"/>
                      <a:pt x="591" y="202"/>
                      <a:pt x="170" y="202"/>
                    </a:cubicBezTo>
                    <a:cubicBezTo>
                      <a:pt x="112" y="134"/>
                      <a:pt x="56" y="66"/>
                      <a:pt x="0" y="0"/>
                    </a:cubicBezTo>
                    <a:cubicBezTo>
                      <a:pt x="408" y="0"/>
                      <a:pt x="815" y="0"/>
                      <a:pt x="1223" y="0"/>
                    </a:cubicBezTo>
                    <a:cubicBezTo>
                      <a:pt x="1291" y="66"/>
                      <a:pt x="1361" y="134"/>
                      <a:pt x="143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7" name="Freeform 306"/>
              <p:cNvSpPr>
                <a:spLocks/>
              </p:cNvSpPr>
              <p:nvPr/>
            </p:nvSpPr>
            <p:spPr bwMode="auto">
              <a:xfrm>
                <a:off x="30570488" y="1082676"/>
                <a:ext cx="5543550" cy="760413"/>
              </a:xfrm>
              <a:custGeom>
                <a:avLst/>
                <a:gdLst>
                  <a:gd name="T0" fmla="*/ 1478 w 1478"/>
                  <a:gd name="T1" fmla="*/ 202 h 202"/>
                  <a:gd name="T2" fmla="*/ 215 w 1478"/>
                  <a:gd name="T3" fmla="*/ 202 h 202"/>
                  <a:gd name="T4" fmla="*/ 0 w 1478"/>
                  <a:gd name="T5" fmla="*/ 0 h 202"/>
                  <a:gd name="T6" fmla="*/ 1223 w 1478"/>
                  <a:gd name="T7" fmla="*/ 0 h 202"/>
                  <a:gd name="T8" fmla="*/ 1478 w 1478"/>
                  <a:gd name="T9" fmla="*/ 202 h 202"/>
                </a:gdLst>
                <a:ahLst/>
                <a:cxnLst>
                  <a:cxn ang="0">
                    <a:pos x="T0" y="T1"/>
                  </a:cxn>
                  <a:cxn ang="0">
                    <a:pos x="T2" y="T3"/>
                  </a:cxn>
                  <a:cxn ang="0">
                    <a:pos x="T4" y="T5"/>
                  </a:cxn>
                  <a:cxn ang="0">
                    <a:pos x="T6" y="T7"/>
                  </a:cxn>
                  <a:cxn ang="0">
                    <a:pos x="T8" y="T9"/>
                  </a:cxn>
                </a:cxnLst>
                <a:rect l="0" t="0" r="r" b="b"/>
                <a:pathLst>
                  <a:path w="1478" h="202">
                    <a:moveTo>
                      <a:pt x="1478" y="202"/>
                    </a:moveTo>
                    <a:cubicBezTo>
                      <a:pt x="1057" y="202"/>
                      <a:pt x="636" y="202"/>
                      <a:pt x="215" y="202"/>
                    </a:cubicBezTo>
                    <a:cubicBezTo>
                      <a:pt x="142" y="134"/>
                      <a:pt x="70" y="66"/>
                      <a:pt x="0" y="0"/>
                    </a:cubicBezTo>
                    <a:cubicBezTo>
                      <a:pt x="408" y="0"/>
                      <a:pt x="815" y="0"/>
                      <a:pt x="1223" y="0"/>
                    </a:cubicBezTo>
                    <a:cubicBezTo>
                      <a:pt x="1306" y="66"/>
                      <a:pt x="1391" y="134"/>
                      <a:pt x="147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8" name="Freeform 307"/>
              <p:cNvSpPr>
                <a:spLocks/>
              </p:cNvSpPr>
              <p:nvPr/>
            </p:nvSpPr>
            <p:spPr bwMode="auto">
              <a:xfrm>
                <a:off x="35679063" y="1082676"/>
                <a:ext cx="8426450" cy="760413"/>
              </a:xfrm>
              <a:custGeom>
                <a:avLst/>
                <a:gdLst>
                  <a:gd name="T0" fmla="*/ 2247 w 2247"/>
                  <a:gd name="T1" fmla="*/ 202 h 202"/>
                  <a:gd name="T2" fmla="*/ 259 w 2247"/>
                  <a:gd name="T3" fmla="*/ 202 h 202"/>
                  <a:gd name="T4" fmla="*/ 0 w 2247"/>
                  <a:gd name="T5" fmla="*/ 0 h 202"/>
                  <a:gd name="T6" fmla="*/ 1924 w 2247"/>
                  <a:gd name="T7" fmla="*/ 0 h 202"/>
                  <a:gd name="T8" fmla="*/ 2247 w 2247"/>
                  <a:gd name="T9" fmla="*/ 202 h 202"/>
                </a:gdLst>
                <a:ahLst/>
                <a:cxnLst>
                  <a:cxn ang="0">
                    <a:pos x="T0" y="T1"/>
                  </a:cxn>
                  <a:cxn ang="0">
                    <a:pos x="T2" y="T3"/>
                  </a:cxn>
                  <a:cxn ang="0">
                    <a:pos x="T4" y="T5"/>
                  </a:cxn>
                  <a:cxn ang="0">
                    <a:pos x="T6" y="T7"/>
                  </a:cxn>
                  <a:cxn ang="0">
                    <a:pos x="T8" y="T9"/>
                  </a:cxn>
                </a:cxnLst>
                <a:rect l="0" t="0" r="r" b="b"/>
                <a:pathLst>
                  <a:path w="2247" h="202">
                    <a:moveTo>
                      <a:pt x="2247" y="202"/>
                    </a:moveTo>
                    <a:cubicBezTo>
                      <a:pt x="1584" y="202"/>
                      <a:pt x="922" y="202"/>
                      <a:pt x="259" y="202"/>
                    </a:cubicBezTo>
                    <a:cubicBezTo>
                      <a:pt x="171" y="134"/>
                      <a:pt x="84" y="66"/>
                      <a:pt x="0" y="0"/>
                    </a:cubicBezTo>
                    <a:cubicBezTo>
                      <a:pt x="641" y="0"/>
                      <a:pt x="1283" y="0"/>
                      <a:pt x="1924" y="0"/>
                    </a:cubicBezTo>
                    <a:cubicBezTo>
                      <a:pt x="2029" y="66"/>
                      <a:pt x="2137" y="134"/>
                      <a:pt x="2247"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9" name="Freeform 308"/>
              <p:cNvSpPr>
                <a:spLocks/>
              </p:cNvSpPr>
              <p:nvPr/>
            </p:nvSpPr>
            <p:spPr bwMode="auto">
              <a:xfrm>
                <a:off x="39489063" y="1933576"/>
                <a:ext cx="6056313" cy="814388"/>
              </a:xfrm>
              <a:custGeom>
                <a:avLst/>
                <a:gdLst>
                  <a:gd name="T0" fmla="*/ 0 w 1615"/>
                  <a:gd name="T1" fmla="*/ 0 h 217"/>
                  <a:gd name="T2" fmla="*/ 1267 w 1615"/>
                  <a:gd name="T3" fmla="*/ 0 h 217"/>
                  <a:gd name="T4" fmla="*/ 1615 w 1615"/>
                  <a:gd name="T5" fmla="*/ 217 h 217"/>
                  <a:gd name="T6" fmla="*/ 304 w 1615"/>
                  <a:gd name="T7" fmla="*/ 217 h 217"/>
                  <a:gd name="T8" fmla="*/ 0 w 1615"/>
                  <a:gd name="T9" fmla="*/ 0 h 217"/>
                </a:gdLst>
                <a:ahLst/>
                <a:cxnLst>
                  <a:cxn ang="0">
                    <a:pos x="T0" y="T1"/>
                  </a:cxn>
                  <a:cxn ang="0">
                    <a:pos x="T2" y="T3"/>
                  </a:cxn>
                  <a:cxn ang="0">
                    <a:pos x="T4" y="T5"/>
                  </a:cxn>
                  <a:cxn ang="0">
                    <a:pos x="T6" y="T7"/>
                  </a:cxn>
                  <a:cxn ang="0">
                    <a:pos x="T8" y="T9"/>
                  </a:cxn>
                </a:cxnLst>
                <a:rect l="0" t="0" r="r" b="b"/>
                <a:pathLst>
                  <a:path w="1615" h="217">
                    <a:moveTo>
                      <a:pt x="0" y="0"/>
                    </a:moveTo>
                    <a:cubicBezTo>
                      <a:pt x="423" y="0"/>
                      <a:pt x="845" y="0"/>
                      <a:pt x="1267" y="0"/>
                    </a:cubicBezTo>
                    <a:cubicBezTo>
                      <a:pt x="1380" y="70"/>
                      <a:pt x="1496" y="143"/>
                      <a:pt x="1615" y="217"/>
                    </a:cubicBezTo>
                    <a:cubicBezTo>
                      <a:pt x="1178" y="217"/>
                      <a:pt x="741" y="217"/>
                      <a:pt x="304" y="217"/>
                    </a:cubicBezTo>
                    <a:cubicBezTo>
                      <a:pt x="200" y="143"/>
                      <a:pt x="99"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0" name="Freeform 309"/>
              <p:cNvSpPr>
                <a:spLocks/>
              </p:cNvSpPr>
              <p:nvPr/>
            </p:nvSpPr>
            <p:spPr bwMode="auto">
              <a:xfrm>
                <a:off x="34196338" y="1933576"/>
                <a:ext cx="5873750" cy="814388"/>
              </a:xfrm>
              <a:custGeom>
                <a:avLst/>
                <a:gdLst>
                  <a:gd name="T0" fmla="*/ 0 w 1566"/>
                  <a:gd name="T1" fmla="*/ 0 h 217"/>
                  <a:gd name="T2" fmla="*/ 1267 w 1566"/>
                  <a:gd name="T3" fmla="*/ 0 h 217"/>
                  <a:gd name="T4" fmla="*/ 1566 w 1566"/>
                  <a:gd name="T5" fmla="*/ 217 h 217"/>
                  <a:gd name="T6" fmla="*/ 256 w 1566"/>
                  <a:gd name="T7" fmla="*/ 217 h 217"/>
                  <a:gd name="T8" fmla="*/ 0 w 1566"/>
                  <a:gd name="T9" fmla="*/ 0 h 217"/>
                </a:gdLst>
                <a:ahLst/>
                <a:cxnLst>
                  <a:cxn ang="0">
                    <a:pos x="T0" y="T1"/>
                  </a:cxn>
                  <a:cxn ang="0">
                    <a:pos x="T2" y="T3"/>
                  </a:cxn>
                  <a:cxn ang="0">
                    <a:pos x="T4" y="T5"/>
                  </a:cxn>
                  <a:cxn ang="0">
                    <a:pos x="T6" y="T7"/>
                  </a:cxn>
                  <a:cxn ang="0">
                    <a:pos x="T8" y="T9"/>
                  </a:cxn>
                </a:cxnLst>
                <a:rect l="0" t="0" r="r" b="b"/>
                <a:pathLst>
                  <a:path w="1566" h="217">
                    <a:moveTo>
                      <a:pt x="0" y="0"/>
                    </a:moveTo>
                    <a:cubicBezTo>
                      <a:pt x="422" y="0"/>
                      <a:pt x="845" y="0"/>
                      <a:pt x="1267" y="0"/>
                    </a:cubicBezTo>
                    <a:cubicBezTo>
                      <a:pt x="1365" y="70"/>
                      <a:pt x="1465" y="143"/>
                      <a:pt x="1566" y="217"/>
                    </a:cubicBezTo>
                    <a:cubicBezTo>
                      <a:pt x="1130" y="217"/>
                      <a:pt x="693" y="217"/>
                      <a:pt x="256" y="217"/>
                    </a:cubicBezTo>
                    <a:cubicBezTo>
                      <a:pt x="169" y="143"/>
                      <a:pt x="83"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1" name="Freeform 310"/>
              <p:cNvSpPr>
                <a:spLocks/>
              </p:cNvSpPr>
              <p:nvPr/>
            </p:nvSpPr>
            <p:spPr bwMode="auto">
              <a:xfrm>
                <a:off x="28905200" y="1933576"/>
                <a:ext cx="5692775" cy="814388"/>
              </a:xfrm>
              <a:custGeom>
                <a:avLst/>
                <a:gdLst>
                  <a:gd name="T0" fmla="*/ 0 w 1518"/>
                  <a:gd name="T1" fmla="*/ 0 h 217"/>
                  <a:gd name="T2" fmla="*/ 1267 w 1518"/>
                  <a:gd name="T3" fmla="*/ 0 h 217"/>
                  <a:gd name="T4" fmla="*/ 1518 w 1518"/>
                  <a:gd name="T5" fmla="*/ 217 h 217"/>
                  <a:gd name="T6" fmla="*/ 207 w 1518"/>
                  <a:gd name="T7" fmla="*/ 217 h 217"/>
                  <a:gd name="T8" fmla="*/ 0 w 1518"/>
                  <a:gd name="T9" fmla="*/ 0 h 217"/>
                </a:gdLst>
                <a:ahLst/>
                <a:cxnLst>
                  <a:cxn ang="0">
                    <a:pos x="T0" y="T1"/>
                  </a:cxn>
                  <a:cxn ang="0">
                    <a:pos x="T2" y="T3"/>
                  </a:cxn>
                  <a:cxn ang="0">
                    <a:pos x="T4" y="T5"/>
                  </a:cxn>
                  <a:cxn ang="0">
                    <a:pos x="T6" y="T7"/>
                  </a:cxn>
                  <a:cxn ang="0">
                    <a:pos x="T8" y="T9"/>
                  </a:cxn>
                </a:cxnLst>
                <a:rect l="0" t="0" r="r" b="b"/>
                <a:pathLst>
                  <a:path w="1518" h="217">
                    <a:moveTo>
                      <a:pt x="0" y="0"/>
                    </a:moveTo>
                    <a:cubicBezTo>
                      <a:pt x="422" y="0"/>
                      <a:pt x="845" y="0"/>
                      <a:pt x="1267" y="0"/>
                    </a:cubicBezTo>
                    <a:cubicBezTo>
                      <a:pt x="1349" y="70"/>
                      <a:pt x="1433" y="143"/>
                      <a:pt x="1518" y="217"/>
                    </a:cubicBezTo>
                    <a:cubicBezTo>
                      <a:pt x="1081" y="217"/>
                      <a:pt x="644" y="217"/>
                      <a:pt x="207" y="217"/>
                    </a:cubicBezTo>
                    <a:cubicBezTo>
                      <a:pt x="137" y="143"/>
                      <a:pt x="68"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2" name="Freeform 311"/>
              <p:cNvSpPr>
                <a:spLocks/>
              </p:cNvSpPr>
              <p:nvPr/>
            </p:nvSpPr>
            <p:spPr bwMode="auto">
              <a:xfrm>
                <a:off x="23612475" y="1933576"/>
                <a:ext cx="5513388" cy="814388"/>
              </a:xfrm>
              <a:custGeom>
                <a:avLst/>
                <a:gdLst>
                  <a:gd name="T0" fmla="*/ 0 w 1470"/>
                  <a:gd name="T1" fmla="*/ 0 h 217"/>
                  <a:gd name="T2" fmla="*/ 1267 w 1470"/>
                  <a:gd name="T3" fmla="*/ 0 h 217"/>
                  <a:gd name="T4" fmla="*/ 1470 w 1470"/>
                  <a:gd name="T5" fmla="*/ 217 h 217"/>
                  <a:gd name="T6" fmla="*/ 159 w 1470"/>
                  <a:gd name="T7" fmla="*/ 217 h 217"/>
                  <a:gd name="T8" fmla="*/ 0 w 1470"/>
                  <a:gd name="T9" fmla="*/ 0 h 217"/>
                </a:gdLst>
                <a:ahLst/>
                <a:cxnLst>
                  <a:cxn ang="0">
                    <a:pos x="T0" y="T1"/>
                  </a:cxn>
                  <a:cxn ang="0">
                    <a:pos x="T2" y="T3"/>
                  </a:cxn>
                  <a:cxn ang="0">
                    <a:pos x="T4" y="T5"/>
                  </a:cxn>
                  <a:cxn ang="0">
                    <a:pos x="T6" y="T7"/>
                  </a:cxn>
                  <a:cxn ang="0">
                    <a:pos x="T8" y="T9"/>
                  </a:cxn>
                </a:cxnLst>
                <a:rect l="0" t="0" r="r" b="b"/>
                <a:pathLst>
                  <a:path w="1470" h="217">
                    <a:moveTo>
                      <a:pt x="0" y="0"/>
                    </a:moveTo>
                    <a:cubicBezTo>
                      <a:pt x="422" y="0"/>
                      <a:pt x="845" y="0"/>
                      <a:pt x="1267" y="0"/>
                    </a:cubicBezTo>
                    <a:cubicBezTo>
                      <a:pt x="1333" y="70"/>
                      <a:pt x="1401" y="143"/>
                      <a:pt x="1470" y="217"/>
                    </a:cubicBezTo>
                    <a:cubicBezTo>
                      <a:pt x="1033" y="217"/>
                      <a:pt x="596" y="217"/>
                      <a:pt x="159" y="217"/>
                    </a:cubicBezTo>
                    <a:cubicBezTo>
                      <a:pt x="105" y="143"/>
                      <a:pt x="52"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3" name="Freeform 312"/>
              <p:cNvSpPr>
                <a:spLocks/>
              </p:cNvSpPr>
              <p:nvPr/>
            </p:nvSpPr>
            <p:spPr bwMode="auto">
              <a:xfrm>
                <a:off x="18321338" y="1933576"/>
                <a:ext cx="5332413" cy="814388"/>
              </a:xfrm>
              <a:custGeom>
                <a:avLst/>
                <a:gdLst>
                  <a:gd name="T0" fmla="*/ 0 w 1422"/>
                  <a:gd name="T1" fmla="*/ 0 h 217"/>
                  <a:gd name="T2" fmla="*/ 1267 w 1422"/>
                  <a:gd name="T3" fmla="*/ 0 h 217"/>
                  <a:gd name="T4" fmla="*/ 1422 w 1422"/>
                  <a:gd name="T5" fmla="*/ 217 h 217"/>
                  <a:gd name="T6" fmla="*/ 111 w 1422"/>
                  <a:gd name="T7" fmla="*/ 217 h 217"/>
                  <a:gd name="T8" fmla="*/ 0 w 1422"/>
                  <a:gd name="T9" fmla="*/ 0 h 217"/>
                </a:gdLst>
                <a:ahLst/>
                <a:cxnLst>
                  <a:cxn ang="0">
                    <a:pos x="T0" y="T1"/>
                  </a:cxn>
                  <a:cxn ang="0">
                    <a:pos x="T2" y="T3"/>
                  </a:cxn>
                  <a:cxn ang="0">
                    <a:pos x="T4" y="T5"/>
                  </a:cxn>
                  <a:cxn ang="0">
                    <a:pos x="T6" y="T7"/>
                  </a:cxn>
                  <a:cxn ang="0">
                    <a:pos x="T8" y="T9"/>
                  </a:cxn>
                </a:cxnLst>
                <a:rect l="0" t="0" r="r" b="b"/>
                <a:pathLst>
                  <a:path w="1422" h="217">
                    <a:moveTo>
                      <a:pt x="0" y="0"/>
                    </a:moveTo>
                    <a:cubicBezTo>
                      <a:pt x="422" y="0"/>
                      <a:pt x="845" y="0"/>
                      <a:pt x="1267" y="0"/>
                    </a:cubicBezTo>
                    <a:cubicBezTo>
                      <a:pt x="1317" y="70"/>
                      <a:pt x="1369" y="143"/>
                      <a:pt x="1422" y="217"/>
                    </a:cubicBezTo>
                    <a:cubicBezTo>
                      <a:pt x="985" y="217"/>
                      <a:pt x="548" y="217"/>
                      <a:pt x="111" y="217"/>
                    </a:cubicBezTo>
                    <a:cubicBezTo>
                      <a:pt x="73" y="143"/>
                      <a:pt x="36"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4" name="Freeform 313"/>
              <p:cNvSpPr>
                <a:spLocks/>
              </p:cNvSpPr>
              <p:nvPr/>
            </p:nvSpPr>
            <p:spPr bwMode="auto">
              <a:xfrm>
                <a:off x="13028613" y="1933576"/>
                <a:ext cx="5153025" cy="814388"/>
              </a:xfrm>
              <a:custGeom>
                <a:avLst/>
                <a:gdLst>
                  <a:gd name="T0" fmla="*/ 0 w 1374"/>
                  <a:gd name="T1" fmla="*/ 0 h 217"/>
                  <a:gd name="T2" fmla="*/ 1267 w 1374"/>
                  <a:gd name="T3" fmla="*/ 0 h 217"/>
                  <a:gd name="T4" fmla="*/ 1374 w 1374"/>
                  <a:gd name="T5" fmla="*/ 217 h 217"/>
                  <a:gd name="T6" fmla="*/ 63 w 1374"/>
                  <a:gd name="T7" fmla="*/ 217 h 217"/>
                  <a:gd name="T8" fmla="*/ 0 w 1374"/>
                  <a:gd name="T9" fmla="*/ 0 h 217"/>
                </a:gdLst>
                <a:ahLst/>
                <a:cxnLst>
                  <a:cxn ang="0">
                    <a:pos x="T0" y="T1"/>
                  </a:cxn>
                  <a:cxn ang="0">
                    <a:pos x="T2" y="T3"/>
                  </a:cxn>
                  <a:cxn ang="0">
                    <a:pos x="T4" y="T5"/>
                  </a:cxn>
                  <a:cxn ang="0">
                    <a:pos x="T6" y="T7"/>
                  </a:cxn>
                  <a:cxn ang="0">
                    <a:pos x="T8" y="T9"/>
                  </a:cxn>
                </a:cxnLst>
                <a:rect l="0" t="0" r="r" b="b"/>
                <a:pathLst>
                  <a:path w="1374" h="217">
                    <a:moveTo>
                      <a:pt x="0" y="0"/>
                    </a:moveTo>
                    <a:cubicBezTo>
                      <a:pt x="422" y="0"/>
                      <a:pt x="845" y="0"/>
                      <a:pt x="1267" y="0"/>
                    </a:cubicBezTo>
                    <a:cubicBezTo>
                      <a:pt x="1302" y="70"/>
                      <a:pt x="1337" y="143"/>
                      <a:pt x="1374" y="217"/>
                    </a:cubicBezTo>
                    <a:cubicBezTo>
                      <a:pt x="937" y="217"/>
                      <a:pt x="500" y="217"/>
                      <a:pt x="63" y="217"/>
                    </a:cubicBezTo>
                    <a:cubicBezTo>
                      <a:pt x="41" y="143"/>
                      <a:pt x="20"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5" name="Freeform 314"/>
              <p:cNvSpPr>
                <a:spLocks/>
              </p:cNvSpPr>
              <p:nvPr/>
            </p:nvSpPr>
            <p:spPr bwMode="auto">
              <a:xfrm>
                <a:off x="7737475" y="1933576"/>
                <a:ext cx="4968875" cy="814388"/>
              </a:xfrm>
              <a:custGeom>
                <a:avLst/>
                <a:gdLst>
                  <a:gd name="T0" fmla="*/ 0 w 1325"/>
                  <a:gd name="T1" fmla="*/ 0 h 217"/>
                  <a:gd name="T2" fmla="*/ 1267 w 1325"/>
                  <a:gd name="T3" fmla="*/ 0 h 217"/>
                  <a:gd name="T4" fmla="*/ 1325 w 1325"/>
                  <a:gd name="T5" fmla="*/ 217 h 217"/>
                  <a:gd name="T6" fmla="*/ 15 w 1325"/>
                  <a:gd name="T7" fmla="*/ 217 h 217"/>
                  <a:gd name="T8" fmla="*/ 0 w 1325"/>
                  <a:gd name="T9" fmla="*/ 0 h 217"/>
                </a:gdLst>
                <a:ahLst/>
                <a:cxnLst>
                  <a:cxn ang="0">
                    <a:pos x="T0" y="T1"/>
                  </a:cxn>
                  <a:cxn ang="0">
                    <a:pos x="T2" y="T3"/>
                  </a:cxn>
                  <a:cxn ang="0">
                    <a:pos x="T4" y="T5"/>
                  </a:cxn>
                  <a:cxn ang="0">
                    <a:pos x="T6" y="T7"/>
                  </a:cxn>
                  <a:cxn ang="0">
                    <a:pos x="T8" y="T9"/>
                  </a:cxn>
                </a:cxnLst>
                <a:rect l="0" t="0" r="r" b="b"/>
                <a:pathLst>
                  <a:path w="1325" h="217">
                    <a:moveTo>
                      <a:pt x="0" y="0"/>
                    </a:moveTo>
                    <a:cubicBezTo>
                      <a:pt x="422" y="0"/>
                      <a:pt x="845" y="0"/>
                      <a:pt x="1267" y="0"/>
                    </a:cubicBezTo>
                    <a:cubicBezTo>
                      <a:pt x="1286" y="70"/>
                      <a:pt x="1306" y="143"/>
                      <a:pt x="1325" y="217"/>
                    </a:cubicBezTo>
                    <a:cubicBezTo>
                      <a:pt x="888" y="217"/>
                      <a:pt x="452" y="217"/>
                      <a:pt x="15" y="217"/>
                    </a:cubicBezTo>
                    <a:cubicBezTo>
                      <a:pt x="10" y="143"/>
                      <a:pt x="5"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6" name="Freeform 315"/>
              <p:cNvSpPr>
                <a:spLocks/>
              </p:cNvSpPr>
              <p:nvPr/>
            </p:nvSpPr>
            <p:spPr bwMode="auto">
              <a:xfrm>
                <a:off x="2317750" y="1933576"/>
                <a:ext cx="4916488" cy="814388"/>
              </a:xfrm>
              <a:custGeom>
                <a:avLst/>
                <a:gdLst>
                  <a:gd name="T0" fmla="*/ 34 w 1311"/>
                  <a:gd name="T1" fmla="*/ 0 h 217"/>
                  <a:gd name="T2" fmla="*/ 1301 w 1311"/>
                  <a:gd name="T3" fmla="*/ 0 h 217"/>
                  <a:gd name="T4" fmla="*/ 1311 w 1311"/>
                  <a:gd name="T5" fmla="*/ 217 h 217"/>
                  <a:gd name="T6" fmla="*/ 0 w 1311"/>
                  <a:gd name="T7" fmla="*/ 217 h 217"/>
                  <a:gd name="T8" fmla="*/ 34 w 1311"/>
                  <a:gd name="T9" fmla="*/ 0 h 217"/>
                </a:gdLst>
                <a:ahLst/>
                <a:cxnLst>
                  <a:cxn ang="0">
                    <a:pos x="T0" y="T1"/>
                  </a:cxn>
                  <a:cxn ang="0">
                    <a:pos x="T2" y="T3"/>
                  </a:cxn>
                  <a:cxn ang="0">
                    <a:pos x="T4" y="T5"/>
                  </a:cxn>
                  <a:cxn ang="0">
                    <a:pos x="T6" y="T7"/>
                  </a:cxn>
                  <a:cxn ang="0">
                    <a:pos x="T8" y="T9"/>
                  </a:cxn>
                </a:cxnLst>
                <a:rect l="0" t="0" r="r" b="b"/>
                <a:pathLst>
                  <a:path w="1311" h="217">
                    <a:moveTo>
                      <a:pt x="34" y="0"/>
                    </a:moveTo>
                    <a:cubicBezTo>
                      <a:pt x="456" y="0"/>
                      <a:pt x="879" y="0"/>
                      <a:pt x="1301" y="0"/>
                    </a:cubicBezTo>
                    <a:cubicBezTo>
                      <a:pt x="1304" y="70"/>
                      <a:pt x="1308" y="143"/>
                      <a:pt x="1311" y="217"/>
                    </a:cubicBezTo>
                    <a:cubicBezTo>
                      <a:pt x="874" y="217"/>
                      <a:pt x="437" y="217"/>
                      <a:pt x="0" y="217"/>
                    </a:cubicBezTo>
                    <a:cubicBezTo>
                      <a:pt x="12" y="143"/>
                      <a:pt x="23" y="70"/>
                      <a:pt x="3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7" name="Freeform 316"/>
              <p:cNvSpPr>
                <a:spLocks/>
              </p:cNvSpPr>
              <p:nvPr/>
            </p:nvSpPr>
            <p:spPr bwMode="auto">
              <a:xfrm>
                <a:off x="-3154363" y="1933576"/>
                <a:ext cx="5059363" cy="814388"/>
              </a:xfrm>
              <a:custGeom>
                <a:avLst/>
                <a:gdLst>
                  <a:gd name="T0" fmla="*/ 82 w 1349"/>
                  <a:gd name="T1" fmla="*/ 0 h 217"/>
                  <a:gd name="T2" fmla="*/ 1349 w 1349"/>
                  <a:gd name="T3" fmla="*/ 0 h 217"/>
                  <a:gd name="T4" fmla="*/ 1311 w 1349"/>
                  <a:gd name="T5" fmla="*/ 217 h 217"/>
                  <a:gd name="T6" fmla="*/ 0 w 1349"/>
                  <a:gd name="T7" fmla="*/ 217 h 217"/>
                  <a:gd name="T8" fmla="*/ 82 w 1349"/>
                  <a:gd name="T9" fmla="*/ 0 h 217"/>
                </a:gdLst>
                <a:ahLst/>
                <a:cxnLst>
                  <a:cxn ang="0">
                    <a:pos x="T0" y="T1"/>
                  </a:cxn>
                  <a:cxn ang="0">
                    <a:pos x="T2" y="T3"/>
                  </a:cxn>
                  <a:cxn ang="0">
                    <a:pos x="T4" y="T5"/>
                  </a:cxn>
                  <a:cxn ang="0">
                    <a:pos x="T6" y="T7"/>
                  </a:cxn>
                  <a:cxn ang="0">
                    <a:pos x="T8" y="T9"/>
                  </a:cxn>
                </a:cxnLst>
                <a:rect l="0" t="0" r="r" b="b"/>
                <a:pathLst>
                  <a:path w="1349" h="217">
                    <a:moveTo>
                      <a:pt x="82" y="0"/>
                    </a:moveTo>
                    <a:cubicBezTo>
                      <a:pt x="504" y="0"/>
                      <a:pt x="927" y="0"/>
                      <a:pt x="1349" y="0"/>
                    </a:cubicBezTo>
                    <a:cubicBezTo>
                      <a:pt x="1337" y="70"/>
                      <a:pt x="1324" y="143"/>
                      <a:pt x="1311" y="217"/>
                    </a:cubicBezTo>
                    <a:cubicBezTo>
                      <a:pt x="874" y="217"/>
                      <a:pt x="437" y="217"/>
                      <a:pt x="0" y="217"/>
                    </a:cubicBezTo>
                    <a:cubicBezTo>
                      <a:pt x="28" y="143"/>
                      <a:pt x="55" y="70"/>
                      <a:pt x="82"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8" name="Freeform 317"/>
              <p:cNvSpPr>
                <a:spLocks/>
              </p:cNvSpPr>
              <p:nvPr/>
            </p:nvSpPr>
            <p:spPr bwMode="auto">
              <a:xfrm>
                <a:off x="-8626475" y="1933576"/>
                <a:ext cx="5240338" cy="814388"/>
              </a:xfrm>
              <a:custGeom>
                <a:avLst/>
                <a:gdLst>
                  <a:gd name="T0" fmla="*/ 130 w 1397"/>
                  <a:gd name="T1" fmla="*/ 0 h 217"/>
                  <a:gd name="T2" fmla="*/ 1397 w 1397"/>
                  <a:gd name="T3" fmla="*/ 0 h 217"/>
                  <a:gd name="T4" fmla="*/ 1311 w 1397"/>
                  <a:gd name="T5" fmla="*/ 217 h 217"/>
                  <a:gd name="T6" fmla="*/ 0 w 1397"/>
                  <a:gd name="T7" fmla="*/ 217 h 217"/>
                  <a:gd name="T8" fmla="*/ 130 w 1397"/>
                  <a:gd name="T9" fmla="*/ 0 h 217"/>
                </a:gdLst>
                <a:ahLst/>
                <a:cxnLst>
                  <a:cxn ang="0">
                    <a:pos x="T0" y="T1"/>
                  </a:cxn>
                  <a:cxn ang="0">
                    <a:pos x="T2" y="T3"/>
                  </a:cxn>
                  <a:cxn ang="0">
                    <a:pos x="T4" y="T5"/>
                  </a:cxn>
                  <a:cxn ang="0">
                    <a:pos x="T6" y="T7"/>
                  </a:cxn>
                  <a:cxn ang="0">
                    <a:pos x="T8" y="T9"/>
                  </a:cxn>
                </a:cxnLst>
                <a:rect l="0" t="0" r="r" b="b"/>
                <a:pathLst>
                  <a:path w="1397" h="217">
                    <a:moveTo>
                      <a:pt x="130" y="0"/>
                    </a:moveTo>
                    <a:cubicBezTo>
                      <a:pt x="552" y="0"/>
                      <a:pt x="975" y="0"/>
                      <a:pt x="1397" y="0"/>
                    </a:cubicBezTo>
                    <a:cubicBezTo>
                      <a:pt x="1369" y="70"/>
                      <a:pt x="1340" y="143"/>
                      <a:pt x="1311" y="217"/>
                    </a:cubicBezTo>
                    <a:cubicBezTo>
                      <a:pt x="874" y="217"/>
                      <a:pt x="437" y="217"/>
                      <a:pt x="0" y="217"/>
                    </a:cubicBezTo>
                    <a:cubicBezTo>
                      <a:pt x="44" y="143"/>
                      <a:pt x="87" y="70"/>
                      <a:pt x="13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9" name="Freeform 318"/>
              <p:cNvSpPr>
                <a:spLocks/>
              </p:cNvSpPr>
              <p:nvPr/>
            </p:nvSpPr>
            <p:spPr bwMode="auto">
              <a:xfrm>
                <a:off x="-14098588" y="1933576"/>
                <a:ext cx="5419725" cy="814388"/>
              </a:xfrm>
              <a:custGeom>
                <a:avLst/>
                <a:gdLst>
                  <a:gd name="T0" fmla="*/ 178 w 1445"/>
                  <a:gd name="T1" fmla="*/ 0 h 217"/>
                  <a:gd name="T2" fmla="*/ 1445 w 1445"/>
                  <a:gd name="T3" fmla="*/ 0 h 217"/>
                  <a:gd name="T4" fmla="*/ 1310 w 1445"/>
                  <a:gd name="T5" fmla="*/ 217 h 217"/>
                  <a:gd name="T6" fmla="*/ 0 w 1445"/>
                  <a:gd name="T7" fmla="*/ 217 h 217"/>
                  <a:gd name="T8" fmla="*/ 178 w 1445"/>
                  <a:gd name="T9" fmla="*/ 0 h 217"/>
                </a:gdLst>
                <a:ahLst/>
                <a:cxnLst>
                  <a:cxn ang="0">
                    <a:pos x="T0" y="T1"/>
                  </a:cxn>
                  <a:cxn ang="0">
                    <a:pos x="T2" y="T3"/>
                  </a:cxn>
                  <a:cxn ang="0">
                    <a:pos x="T4" y="T5"/>
                  </a:cxn>
                  <a:cxn ang="0">
                    <a:pos x="T6" y="T7"/>
                  </a:cxn>
                  <a:cxn ang="0">
                    <a:pos x="T8" y="T9"/>
                  </a:cxn>
                </a:cxnLst>
                <a:rect l="0" t="0" r="r" b="b"/>
                <a:pathLst>
                  <a:path w="1445" h="217">
                    <a:moveTo>
                      <a:pt x="178" y="0"/>
                    </a:moveTo>
                    <a:cubicBezTo>
                      <a:pt x="600" y="0"/>
                      <a:pt x="1023" y="0"/>
                      <a:pt x="1445" y="0"/>
                    </a:cubicBezTo>
                    <a:cubicBezTo>
                      <a:pt x="1401" y="70"/>
                      <a:pt x="1356" y="143"/>
                      <a:pt x="1310" y="217"/>
                    </a:cubicBezTo>
                    <a:cubicBezTo>
                      <a:pt x="874" y="217"/>
                      <a:pt x="437" y="217"/>
                      <a:pt x="0" y="217"/>
                    </a:cubicBezTo>
                    <a:cubicBezTo>
                      <a:pt x="60" y="143"/>
                      <a:pt x="120" y="70"/>
                      <a:pt x="1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0" name="Freeform 319"/>
              <p:cNvSpPr>
                <a:spLocks/>
              </p:cNvSpPr>
              <p:nvPr/>
            </p:nvSpPr>
            <p:spPr bwMode="auto">
              <a:xfrm>
                <a:off x="-19570700" y="1933576"/>
                <a:ext cx="5600700" cy="814388"/>
              </a:xfrm>
              <a:custGeom>
                <a:avLst/>
                <a:gdLst>
                  <a:gd name="T0" fmla="*/ 226 w 1493"/>
                  <a:gd name="T1" fmla="*/ 0 h 217"/>
                  <a:gd name="T2" fmla="*/ 1493 w 1493"/>
                  <a:gd name="T3" fmla="*/ 0 h 217"/>
                  <a:gd name="T4" fmla="*/ 1310 w 1493"/>
                  <a:gd name="T5" fmla="*/ 217 h 217"/>
                  <a:gd name="T6" fmla="*/ 0 w 1493"/>
                  <a:gd name="T7" fmla="*/ 217 h 217"/>
                  <a:gd name="T8" fmla="*/ 226 w 1493"/>
                  <a:gd name="T9" fmla="*/ 0 h 217"/>
                </a:gdLst>
                <a:ahLst/>
                <a:cxnLst>
                  <a:cxn ang="0">
                    <a:pos x="T0" y="T1"/>
                  </a:cxn>
                  <a:cxn ang="0">
                    <a:pos x="T2" y="T3"/>
                  </a:cxn>
                  <a:cxn ang="0">
                    <a:pos x="T4" y="T5"/>
                  </a:cxn>
                  <a:cxn ang="0">
                    <a:pos x="T6" y="T7"/>
                  </a:cxn>
                  <a:cxn ang="0">
                    <a:pos x="T8" y="T9"/>
                  </a:cxn>
                </a:cxnLst>
                <a:rect l="0" t="0" r="r" b="b"/>
                <a:pathLst>
                  <a:path w="1493" h="217">
                    <a:moveTo>
                      <a:pt x="226" y="0"/>
                    </a:moveTo>
                    <a:cubicBezTo>
                      <a:pt x="648" y="0"/>
                      <a:pt x="1070" y="0"/>
                      <a:pt x="1493" y="0"/>
                    </a:cubicBezTo>
                    <a:cubicBezTo>
                      <a:pt x="1433" y="70"/>
                      <a:pt x="1373" y="143"/>
                      <a:pt x="1310" y="217"/>
                    </a:cubicBezTo>
                    <a:cubicBezTo>
                      <a:pt x="873" y="217"/>
                      <a:pt x="436" y="217"/>
                      <a:pt x="0" y="217"/>
                    </a:cubicBezTo>
                    <a:cubicBezTo>
                      <a:pt x="77" y="143"/>
                      <a:pt x="152" y="70"/>
                      <a:pt x="22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1" name="Freeform 320"/>
              <p:cNvSpPr>
                <a:spLocks/>
              </p:cNvSpPr>
              <p:nvPr/>
            </p:nvSpPr>
            <p:spPr bwMode="auto">
              <a:xfrm>
                <a:off x="-25045988" y="1933576"/>
                <a:ext cx="5783263" cy="814388"/>
              </a:xfrm>
              <a:custGeom>
                <a:avLst/>
                <a:gdLst>
                  <a:gd name="T0" fmla="*/ 275 w 1542"/>
                  <a:gd name="T1" fmla="*/ 0 h 217"/>
                  <a:gd name="T2" fmla="*/ 1542 w 1542"/>
                  <a:gd name="T3" fmla="*/ 0 h 217"/>
                  <a:gd name="T4" fmla="*/ 1311 w 1542"/>
                  <a:gd name="T5" fmla="*/ 217 h 217"/>
                  <a:gd name="T6" fmla="*/ 0 w 1542"/>
                  <a:gd name="T7" fmla="*/ 217 h 217"/>
                  <a:gd name="T8" fmla="*/ 275 w 1542"/>
                  <a:gd name="T9" fmla="*/ 0 h 217"/>
                </a:gdLst>
                <a:ahLst/>
                <a:cxnLst>
                  <a:cxn ang="0">
                    <a:pos x="T0" y="T1"/>
                  </a:cxn>
                  <a:cxn ang="0">
                    <a:pos x="T2" y="T3"/>
                  </a:cxn>
                  <a:cxn ang="0">
                    <a:pos x="T4" y="T5"/>
                  </a:cxn>
                  <a:cxn ang="0">
                    <a:pos x="T6" y="T7"/>
                  </a:cxn>
                  <a:cxn ang="0">
                    <a:pos x="T8" y="T9"/>
                  </a:cxn>
                </a:cxnLst>
                <a:rect l="0" t="0" r="r" b="b"/>
                <a:pathLst>
                  <a:path w="1542" h="217">
                    <a:moveTo>
                      <a:pt x="275" y="0"/>
                    </a:moveTo>
                    <a:cubicBezTo>
                      <a:pt x="697" y="0"/>
                      <a:pt x="1119" y="0"/>
                      <a:pt x="1542" y="0"/>
                    </a:cubicBezTo>
                    <a:cubicBezTo>
                      <a:pt x="1467" y="70"/>
                      <a:pt x="1390" y="143"/>
                      <a:pt x="1311" y="217"/>
                    </a:cubicBezTo>
                    <a:cubicBezTo>
                      <a:pt x="874" y="217"/>
                      <a:pt x="437" y="217"/>
                      <a:pt x="0" y="217"/>
                    </a:cubicBezTo>
                    <a:cubicBezTo>
                      <a:pt x="94" y="143"/>
                      <a:pt x="185" y="70"/>
                      <a:pt x="27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2" name="Freeform 321"/>
              <p:cNvSpPr>
                <a:spLocks/>
              </p:cNvSpPr>
              <p:nvPr/>
            </p:nvSpPr>
            <p:spPr bwMode="auto">
              <a:xfrm>
                <a:off x="-33342263" y="1933576"/>
                <a:ext cx="8788400" cy="814388"/>
              </a:xfrm>
              <a:custGeom>
                <a:avLst/>
                <a:gdLst>
                  <a:gd name="T0" fmla="*/ 348 w 2343"/>
                  <a:gd name="T1" fmla="*/ 0 h 217"/>
                  <a:gd name="T2" fmla="*/ 2343 w 2343"/>
                  <a:gd name="T3" fmla="*/ 0 h 217"/>
                  <a:gd name="T4" fmla="*/ 2064 w 2343"/>
                  <a:gd name="T5" fmla="*/ 217 h 217"/>
                  <a:gd name="T6" fmla="*/ 0 w 2343"/>
                  <a:gd name="T7" fmla="*/ 217 h 217"/>
                  <a:gd name="T8" fmla="*/ 348 w 2343"/>
                  <a:gd name="T9" fmla="*/ 0 h 217"/>
                </a:gdLst>
                <a:ahLst/>
                <a:cxnLst>
                  <a:cxn ang="0">
                    <a:pos x="T0" y="T1"/>
                  </a:cxn>
                  <a:cxn ang="0">
                    <a:pos x="T2" y="T3"/>
                  </a:cxn>
                  <a:cxn ang="0">
                    <a:pos x="T4" y="T5"/>
                  </a:cxn>
                  <a:cxn ang="0">
                    <a:pos x="T6" y="T7"/>
                  </a:cxn>
                  <a:cxn ang="0">
                    <a:pos x="T8" y="T9"/>
                  </a:cxn>
                </a:cxnLst>
                <a:rect l="0" t="0" r="r" b="b"/>
                <a:pathLst>
                  <a:path w="2343" h="217">
                    <a:moveTo>
                      <a:pt x="348" y="0"/>
                    </a:moveTo>
                    <a:cubicBezTo>
                      <a:pt x="1013" y="0"/>
                      <a:pt x="1678" y="0"/>
                      <a:pt x="2343" y="0"/>
                    </a:cubicBezTo>
                    <a:cubicBezTo>
                      <a:pt x="2252" y="70"/>
                      <a:pt x="2159" y="143"/>
                      <a:pt x="2064" y="217"/>
                    </a:cubicBezTo>
                    <a:cubicBezTo>
                      <a:pt x="1376" y="217"/>
                      <a:pt x="688" y="217"/>
                      <a:pt x="0" y="217"/>
                    </a:cubicBezTo>
                    <a:cubicBezTo>
                      <a:pt x="119" y="143"/>
                      <a:pt x="234" y="70"/>
                      <a:pt x="34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3" name="Freeform 322"/>
              <p:cNvSpPr>
                <a:spLocks/>
              </p:cNvSpPr>
              <p:nvPr/>
            </p:nvSpPr>
            <p:spPr bwMode="auto">
              <a:xfrm>
                <a:off x="36499800" y="2835276"/>
                <a:ext cx="10583863" cy="879475"/>
              </a:xfrm>
              <a:custGeom>
                <a:avLst/>
                <a:gdLst>
                  <a:gd name="T0" fmla="*/ 0 w 2822"/>
                  <a:gd name="T1" fmla="*/ 0 h 234"/>
                  <a:gd name="T2" fmla="*/ 2448 w 2822"/>
                  <a:gd name="T3" fmla="*/ 0 h 234"/>
                  <a:gd name="T4" fmla="*/ 2822 w 2822"/>
                  <a:gd name="T5" fmla="*/ 234 h 234"/>
                  <a:gd name="T6" fmla="*/ 287 w 2822"/>
                  <a:gd name="T7" fmla="*/ 234 h 234"/>
                  <a:gd name="T8" fmla="*/ 0 w 2822"/>
                  <a:gd name="T9" fmla="*/ 0 h 234"/>
                </a:gdLst>
                <a:ahLst/>
                <a:cxnLst>
                  <a:cxn ang="0">
                    <a:pos x="T0" y="T1"/>
                  </a:cxn>
                  <a:cxn ang="0">
                    <a:pos x="T2" y="T3"/>
                  </a:cxn>
                  <a:cxn ang="0">
                    <a:pos x="T4" y="T5"/>
                  </a:cxn>
                  <a:cxn ang="0">
                    <a:pos x="T6" y="T7"/>
                  </a:cxn>
                  <a:cxn ang="0">
                    <a:pos x="T8" y="T9"/>
                  </a:cxn>
                </a:cxnLst>
                <a:rect l="0" t="0" r="r" b="b"/>
                <a:pathLst>
                  <a:path w="2822" h="234">
                    <a:moveTo>
                      <a:pt x="0" y="0"/>
                    </a:moveTo>
                    <a:cubicBezTo>
                      <a:pt x="816" y="0"/>
                      <a:pt x="1632" y="0"/>
                      <a:pt x="2448" y="0"/>
                    </a:cubicBezTo>
                    <a:cubicBezTo>
                      <a:pt x="2570" y="76"/>
                      <a:pt x="2695" y="154"/>
                      <a:pt x="2822" y="234"/>
                    </a:cubicBezTo>
                    <a:cubicBezTo>
                      <a:pt x="1977" y="234"/>
                      <a:pt x="1132" y="234"/>
                      <a:pt x="287" y="234"/>
                    </a:cubicBezTo>
                    <a:cubicBezTo>
                      <a:pt x="189" y="154"/>
                      <a:pt x="94"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4" name="Freeform 323"/>
              <p:cNvSpPr>
                <a:spLocks/>
              </p:cNvSpPr>
              <p:nvPr/>
            </p:nvSpPr>
            <p:spPr bwMode="auto">
              <a:xfrm>
                <a:off x="31008638" y="2835276"/>
                <a:ext cx="5989638" cy="879475"/>
              </a:xfrm>
              <a:custGeom>
                <a:avLst/>
                <a:gdLst>
                  <a:gd name="T0" fmla="*/ 0 w 1597"/>
                  <a:gd name="T1" fmla="*/ 0 h 234"/>
                  <a:gd name="T2" fmla="*/ 1315 w 1597"/>
                  <a:gd name="T3" fmla="*/ 0 h 234"/>
                  <a:gd name="T4" fmla="*/ 1597 w 1597"/>
                  <a:gd name="T5" fmla="*/ 234 h 234"/>
                  <a:gd name="T6" fmla="*/ 235 w 1597"/>
                  <a:gd name="T7" fmla="*/ 234 h 234"/>
                  <a:gd name="T8" fmla="*/ 0 w 1597"/>
                  <a:gd name="T9" fmla="*/ 0 h 234"/>
                </a:gdLst>
                <a:ahLst/>
                <a:cxnLst>
                  <a:cxn ang="0">
                    <a:pos x="T0" y="T1"/>
                  </a:cxn>
                  <a:cxn ang="0">
                    <a:pos x="T2" y="T3"/>
                  </a:cxn>
                  <a:cxn ang="0">
                    <a:pos x="T4" y="T5"/>
                  </a:cxn>
                  <a:cxn ang="0">
                    <a:pos x="T6" y="T7"/>
                  </a:cxn>
                  <a:cxn ang="0">
                    <a:pos x="T8" y="T9"/>
                  </a:cxn>
                </a:cxnLst>
                <a:rect l="0" t="0" r="r" b="b"/>
                <a:pathLst>
                  <a:path w="1597" h="234">
                    <a:moveTo>
                      <a:pt x="0" y="0"/>
                    </a:moveTo>
                    <a:cubicBezTo>
                      <a:pt x="438" y="0"/>
                      <a:pt x="876" y="0"/>
                      <a:pt x="1315" y="0"/>
                    </a:cubicBezTo>
                    <a:cubicBezTo>
                      <a:pt x="1407" y="76"/>
                      <a:pt x="1501" y="154"/>
                      <a:pt x="1597" y="234"/>
                    </a:cubicBezTo>
                    <a:cubicBezTo>
                      <a:pt x="1143" y="234"/>
                      <a:pt x="689" y="234"/>
                      <a:pt x="235" y="234"/>
                    </a:cubicBezTo>
                    <a:cubicBezTo>
                      <a:pt x="155" y="154"/>
                      <a:pt x="7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5" name="Freeform 324"/>
              <p:cNvSpPr>
                <a:spLocks/>
              </p:cNvSpPr>
              <p:nvPr/>
            </p:nvSpPr>
            <p:spPr bwMode="auto">
              <a:xfrm>
                <a:off x="25514300" y="2835276"/>
                <a:ext cx="5799138" cy="879475"/>
              </a:xfrm>
              <a:custGeom>
                <a:avLst/>
                <a:gdLst>
                  <a:gd name="T0" fmla="*/ 0 w 1546"/>
                  <a:gd name="T1" fmla="*/ 0 h 234"/>
                  <a:gd name="T2" fmla="*/ 1316 w 1546"/>
                  <a:gd name="T3" fmla="*/ 0 h 234"/>
                  <a:gd name="T4" fmla="*/ 1546 w 1546"/>
                  <a:gd name="T5" fmla="*/ 234 h 234"/>
                  <a:gd name="T6" fmla="*/ 184 w 1546"/>
                  <a:gd name="T7" fmla="*/ 234 h 234"/>
                  <a:gd name="T8" fmla="*/ 0 w 1546"/>
                  <a:gd name="T9" fmla="*/ 0 h 234"/>
                </a:gdLst>
                <a:ahLst/>
                <a:cxnLst>
                  <a:cxn ang="0">
                    <a:pos x="T0" y="T1"/>
                  </a:cxn>
                  <a:cxn ang="0">
                    <a:pos x="T2" y="T3"/>
                  </a:cxn>
                  <a:cxn ang="0">
                    <a:pos x="T4" y="T5"/>
                  </a:cxn>
                  <a:cxn ang="0">
                    <a:pos x="T6" y="T7"/>
                  </a:cxn>
                  <a:cxn ang="0">
                    <a:pos x="T8" y="T9"/>
                  </a:cxn>
                </a:cxnLst>
                <a:rect l="0" t="0" r="r" b="b"/>
                <a:pathLst>
                  <a:path w="1546" h="234">
                    <a:moveTo>
                      <a:pt x="0" y="0"/>
                    </a:moveTo>
                    <a:cubicBezTo>
                      <a:pt x="439" y="0"/>
                      <a:pt x="877" y="0"/>
                      <a:pt x="1316" y="0"/>
                    </a:cubicBezTo>
                    <a:cubicBezTo>
                      <a:pt x="1391" y="76"/>
                      <a:pt x="1467" y="154"/>
                      <a:pt x="1546" y="234"/>
                    </a:cubicBezTo>
                    <a:cubicBezTo>
                      <a:pt x="1092" y="234"/>
                      <a:pt x="638" y="234"/>
                      <a:pt x="184" y="234"/>
                    </a:cubicBezTo>
                    <a:cubicBezTo>
                      <a:pt x="121" y="154"/>
                      <a:pt x="60"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6" name="Freeform 325"/>
              <p:cNvSpPr>
                <a:spLocks/>
              </p:cNvSpPr>
              <p:nvPr/>
            </p:nvSpPr>
            <p:spPr bwMode="auto">
              <a:xfrm>
                <a:off x="20023138" y="2835276"/>
                <a:ext cx="5603875" cy="879475"/>
              </a:xfrm>
              <a:custGeom>
                <a:avLst/>
                <a:gdLst>
                  <a:gd name="T0" fmla="*/ 0 w 1494"/>
                  <a:gd name="T1" fmla="*/ 0 h 234"/>
                  <a:gd name="T2" fmla="*/ 1315 w 1494"/>
                  <a:gd name="T3" fmla="*/ 0 h 234"/>
                  <a:gd name="T4" fmla="*/ 1494 w 1494"/>
                  <a:gd name="T5" fmla="*/ 234 h 234"/>
                  <a:gd name="T6" fmla="*/ 132 w 1494"/>
                  <a:gd name="T7" fmla="*/ 234 h 234"/>
                  <a:gd name="T8" fmla="*/ 0 w 1494"/>
                  <a:gd name="T9" fmla="*/ 0 h 234"/>
                </a:gdLst>
                <a:ahLst/>
                <a:cxnLst>
                  <a:cxn ang="0">
                    <a:pos x="T0" y="T1"/>
                  </a:cxn>
                  <a:cxn ang="0">
                    <a:pos x="T2" y="T3"/>
                  </a:cxn>
                  <a:cxn ang="0">
                    <a:pos x="T4" y="T5"/>
                  </a:cxn>
                  <a:cxn ang="0">
                    <a:pos x="T6" y="T7"/>
                  </a:cxn>
                  <a:cxn ang="0">
                    <a:pos x="T8" y="T9"/>
                  </a:cxn>
                </a:cxnLst>
                <a:rect l="0" t="0" r="r" b="b"/>
                <a:pathLst>
                  <a:path w="1494" h="234">
                    <a:moveTo>
                      <a:pt x="0" y="0"/>
                    </a:moveTo>
                    <a:cubicBezTo>
                      <a:pt x="439" y="0"/>
                      <a:pt x="877" y="0"/>
                      <a:pt x="1315" y="0"/>
                    </a:cubicBezTo>
                    <a:cubicBezTo>
                      <a:pt x="1373" y="76"/>
                      <a:pt x="1433" y="154"/>
                      <a:pt x="1494" y="234"/>
                    </a:cubicBezTo>
                    <a:cubicBezTo>
                      <a:pt x="1040" y="234"/>
                      <a:pt x="586" y="234"/>
                      <a:pt x="132" y="234"/>
                    </a:cubicBezTo>
                    <a:cubicBezTo>
                      <a:pt x="87" y="154"/>
                      <a:pt x="43"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7" name="Freeform 326"/>
              <p:cNvSpPr>
                <a:spLocks/>
              </p:cNvSpPr>
              <p:nvPr/>
            </p:nvSpPr>
            <p:spPr bwMode="auto">
              <a:xfrm>
                <a:off x="14533563" y="2835276"/>
                <a:ext cx="5407025" cy="879475"/>
              </a:xfrm>
              <a:custGeom>
                <a:avLst/>
                <a:gdLst>
                  <a:gd name="T0" fmla="*/ 0 w 1442"/>
                  <a:gd name="T1" fmla="*/ 0 h 234"/>
                  <a:gd name="T2" fmla="*/ 1315 w 1442"/>
                  <a:gd name="T3" fmla="*/ 0 h 234"/>
                  <a:gd name="T4" fmla="*/ 1442 w 1442"/>
                  <a:gd name="T5" fmla="*/ 234 h 234"/>
                  <a:gd name="T6" fmla="*/ 80 w 1442"/>
                  <a:gd name="T7" fmla="*/ 234 h 234"/>
                  <a:gd name="T8" fmla="*/ 0 w 1442"/>
                  <a:gd name="T9" fmla="*/ 0 h 234"/>
                </a:gdLst>
                <a:ahLst/>
                <a:cxnLst>
                  <a:cxn ang="0">
                    <a:pos x="T0" y="T1"/>
                  </a:cxn>
                  <a:cxn ang="0">
                    <a:pos x="T2" y="T3"/>
                  </a:cxn>
                  <a:cxn ang="0">
                    <a:pos x="T4" y="T5"/>
                  </a:cxn>
                  <a:cxn ang="0">
                    <a:pos x="T6" y="T7"/>
                  </a:cxn>
                  <a:cxn ang="0">
                    <a:pos x="T8" y="T9"/>
                  </a:cxn>
                </a:cxnLst>
                <a:rect l="0" t="0" r="r" b="b"/>
                <a:pathLst>
                  <a:path w="1442" h="234">
                    <a:moveTo>
                      <a:pt x="0" y="0"/>
                    </a:moveTo>
                    <a:cubicBezTo>
                      <a:pt x="438" y="0"/>
                      <a:pt x="877" y="0"/>
                      <a:pt x="1315" y="0"/>
                    </a:cubicBezTo>
                    <a:cubicBezTo>
                      <a:pt x="1356" y="76"/>
                      <a:pt x="1398" y="154"/>
                      <a:pt x="1442" y="234"/>
                    </a:cubicBezTo>
                    <a:cubicBezTo>
                      <a:pt x="988" y="234"/>
                      <a:pt x="534" y="234"/>
                      <a:pt x="80" y="234"/>
                    </a:cubicBezTo>
                    <a:cubicBezTo>
                      <a:pt x="53" y="154"/>
                      <a:pt x="2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8" name="Freeform 327"/>
              <p:cNvSpPr>
                <a:spLocks/>
              </p:cNvSpPr>
              <p:nvPr/>
            </p:nvSpPr>
            <p:spPr bwMode="auto">
              <a:xfrm>
                <a:off x="9042400" y="2835276"/>
                <a:ext cx="5208588" cy="879475"/>
              </a:xfrm>
              <a:custGeom>
                <a:avLst/>
                <a:gdLst>
                  <a:gd name="T0" fmla="*/ 0 w 1389"/>
                  <a:gd name="T1" fmla="*/ 0 h 234"/>
                  <a:gd name="T2" fmla="*/ 1315 w 1389"/>
                  <a:gd name="T3" fmla="*/ 0 h 234"/>
                  <a:gd name="T4" fmla="*/ 1389 w 1389"/>
                  <a:gd name="T5" fmla="*/ 234 h 234"/>
                  <a:gd name="T6" fmla="*/ 28 w 1389"/>
                  <a:gd name="T7" fmla="*/ 234 h 234"/>
                  <a:gd name="T8" fmla="*/ 0 w 1389"/>
                  <a:gd name="T9" fmla="*/ 0 h 234"/>
                </a:gdLst>
                <a:ahLst/>
                <a:cxnLst>
                  <a:cxn ang="0">
                    <a:pos x="T0" y="T1"/>
                  </a:cxn>
                  <a:cxn ang="0">
                    <a:pos x="T2" y="T3"/>
                  </a:cxn>
                  <a:cxn ang="0">
                    <a:pos x="T4" y="T5"/>
                  </a:cxn>
                  <a:cxn ang="0">
                    <a:pos x="T6" y="T7"/>
                  </a:cxn>
                  <a:cxn ang="0">
                    <a:pos x="T8" y="T9"/>
                  </a:cxn>
                </a:cxnLst>
                <a:rect l="0" t="0" r="r" b="b"/>
                <a:pathLst>
                  <a:path w="1389" h="234">
                    <a:moveTo>
                      <a:pt x="0" y="0"/>
                    </a:moveTo>
                    <a:cubicBezTo>
                      <a:pt x="438" y="0"/>
                      <a:pt x="877" y="0"/>
                      <a:pt x="1315" y="0"/>
                    </a:cubicBezTo>
                    <a:cubicBezTo>
                      <a:pt x="1339" y="76"/>
                      <a:pt x="1364" y="154"/>
                      <a:pt x="1389" y="234"/>
                    </a:cubicBezTo>
                    <a:cubicBezTo>
                      <a:pt x="936" y="234"/>
                      <a:pt x="481" y="234"/>
                      <a:pt x="28" y="234"/>
                    </a:cubicBezTo>
                    <a:cubicBezTo>
                      <a:pt x="18" y="154"/>
                      <a:pt x="9"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9" name="Freeform 328"/>
              <p:cNvSpPr>
                <a:spLocks/>
              </p:cNvSpPr>
              <p:nvPr/>
            </p:nvSpPr>
            <p:spPr bwMode="auto">
              <a:xfrm>
                <a:off x="3457575" y="2835276"/>
                <a:ext cx="5108575" cy="879475"/>
              </a:xfrm>
              <a:custGeom>
                <a:avLst/>
                <a:gdLst>
                  <a:gd name="T0" fmla="*/ 25 w 1362"/>
                  <a:gd name="T1" fmla="*/ 0 h 234"/>
                  <a:gd name="T2" fmla="*/ 1340 w 1362"/>
                  <a:gd name="T3" fmla="*/ 0 h 234"/>
                  <a:gd name="T4" fmla="*/ 1362 w 1362"/>
                  <a:gd name="T5" fmla="*/ 234 h 234"/>
                  <a:gd name="T6" fmla="*/ 0 w 1362"/>
                  <a:gd name="T7" fmla="*/ 234 h 234"/>
                  <a:gd name="T8" fmla="*/ 25 w 1362"/>
                  <a:gd name="T9" fmla="*/ 0 h 234"/>
                </a:gdLst>
                <a:ahLst/>
                <a:cxnLst>
                  <a:cxn ang="0">
                    <a:pos x="T0" y="T1"/>
                  </a:cxn>
                  <a:cxn ang="0">
                    <a:pos x="T2" y="T3"/>
                  </a:cxn>
                  <a:cxn ang="0">
                    <a:pos x="T4" y="T5"/>
                  </a:cxn>
                  <a:cxn ang="0">
                    <a:pos x="T6" y="T7"/>
                  </a:cxn>
                  <a:cxn ang="0">
                    <a:pos x="T8" y="T9"/>
                  </a:cxn>
                </a:cxnLst>
                <a:rect l="0" t="0" r="r" b="b"/>
                <a:pathLst>
                  <a:path w="1362" h="234">
                    <a:moveTo>
                      <a:pt x="25" y="0"/>
                    </a:moveTo>
                    <a:cubicBezTo>
                      <a:pt x="463" y="0"/>
                      <a:pt x="901" y="0"/>
                      <a:pt x="1340" y="0"/>
                    </a:cubicBezTo>
                    <a:cubicBezTo>
                      <a:pt x="1347" y="76"/>
                      <a:pt x="1355" y="154"/>
                      <a:pt x="1362" y="234"/>
                    </a:cubicBezTo>
                    <a:cubicBezTo>
                      <a:pt x="908" y="234"/>
                      <a:pt x="454" y="234"/>
                      <a:pt x="0" y="234"/>
                    </a:cubicBezTo>
                    <a:cubicBezTo>
                      <a:pt x="9" y="154"/>
                      <a:pt x="17" y="76"/>
                      <a:pt x="2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0" name="Freeform 329"/>
              <p:cNvSpPr>
                <a:spLocks/>
              </p:cNvSpPr>
              <p:nvPr/>
            </p:nvSpPr>
            <p:spPr bwMode="auto">
              <a:xfrm>
                <a:off x="-2227263" y="2835276"/>
                <a:ext cx="5216525" cy="879475"/>
              </a:xfrm>
              <a:custGeom>
                <a:avLst/>
                <a:gdLst>
                  <a:gd name="T0" fmla="*/ 76 w 1391"/>
                  <a:gd name="T1" fmla="*/ 0 h 234"/>
                  <a:gd name="T2" fmla="*/ 1391 w 1391"/>
                  <a:gd name="T3" fmla="*/ 0 h 234"/>
                  <a:gd name="T4" fmla="*/ 1362 w 1391"/>
                  <a:gd name="T5" fmla="*/ 234 h 234"/>
                  <a:gd name="T6" fmla="*/ 0 w 1391"/>
                  <a:gd name="T7" fmla="*/ 234 h 234"/>
                  <a:gd name="T8" fmla="*/ 76 w 1391"/>
                  <a:gd name="T9" fmla="*/ 0 h 234"/>
                </a:gdLst>
                <a:ahLst/>
                <a:cxnLst>
                  <a:cxn ang="0">
                    <a:pos x="T0" y="T1"/>
                  </a:cxn>
                  <a:cxn ang="0">
                    <a:pos x="T2" y="T3"/>
                  </a:cxn>
                  <a:cxn ang="0">
                    <a:pos x="T4" y="T5"/>
                  </a:cxn>
                  <a:cxn ang="0">
                    <a:pos x="T6" y="T7"/>
                  </a:cxn>
                  <a:cxn ang="0">
                    <a:pos x="T8" y="T9"/>
                  </a:cxn>
                </a:cxnLst>
                <a:rect l="0" t="0" r="r" b="b"/>
                <a:pathLst>
                  <a:path w="1391" h="234">
                    <a:moveTo>
                      <a:pt x="76" y="0"/>
                    </a:moveTo>
                    <a:cubicBezTo>
                      <a:pt x="515" y="0"/>
                      <a:pt x="953" y="0"/>
                      <a:pt x="1391" y="0"/>
                    </a:cubicBezTo>
                    <a:cubicBezTo>
                      <a:pt x="1382" y="76"/>
                      <a:pt x="1372" y="154"/>
                      <a:pt x="1362" y="234"/>
                    </a:cubicBezTo>
                    <a:cubicBezTo>
                      <a:pt x="908" y="234"/>
                      <a:pt x="454" y="234"/>
                      <a:pt x="0" y="234"/>
                    </a:cubicBezTo>
                    <a:cubicBezTo>
                      <a:pt x="26" y="154"/>
                      <a:pt x="51" y="76"/>
                      <a:pt x="7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1" name="Freeform 330"/>
              <p:cNvSpPr>
                <a:spLocks/>
              </p:cNvSpPr>
              <p:nvPr/>
            </p:nvSpPr>
            <p:spPr bwMode="auto">
              <a:xfrm>
                <a:off x="-7913688" y="2835276"/>
                <a:ext cx="5411788" cy="879475"/>
              </a:xfrm>
              <a:custGeom>
                <a:avLst/>
                <a:gdLst>
                  <a:gd name="T0" fmla="*/ 128 w 1443"/>
                  <a:gd name="T1" fmla="*/ 0 h 234"/>
                  <a:gd name="T2" fmla="*/ 1443 w 1443"/>
                  <a:gd name="T3" fmla="*/ 0 h 234"/>
                  <a:gd name="T4" fmla="*/ 1362 w 1443"/>
                  <a:gd name="T5" fmla="*/ 234 h 234"/>
                  <a:gd name="T6" fmla="*/ 0 w 1443"/>
                  <a:gd name="T7" fmla="*/ 234 h 234"/>
                  <a:gd name="T8" fmla="*/ 128 w 1443"/>
                  <a:gd name="T9" fmla="*/ 0 h 234"/>
                </a:gdLst>
                <a:ahLst/>
                <a:cxnLst>
                  <a:cxn ang="0">
                    <a:pos x="T0" y="T1"/>
                  </a:cxn>
                  <a:cxn ang="0">
                    <a:pos x="T2" y="T3"/>
                  </a:cxn>
                  <a:cxn ang="0">
                    <a:pos x="T4" y="T5"/>
                  </a:cxn>
                  <a:cxn ang="0">
                    <a:pos x="T6" y="T7"/>
                  </a:cxn>
                  <a:cxn ang="0">
                    <a:pos x="T8" y="T9"/>
                  </a:cxn>
                </a:cxnLst>
                <a:rect l="0" t="0" r="r" b="b"/>
                <a:pathLst>
                  <a:path w="1443" h="234">
                    <a:moveTo>
                      <a:pt x="128" y="0"/>
                    </a:moveTo>
                    <a:cubicBezTo>
                      <a:pt x="566" y="0"/>
                      <a:pt x="1005" y="0"/>
                      <a:pt x="1443" y="0"/>
                    </a:cubicBezTo>
                    <a:cubicBezTo>
                      <a:pt x="1417" y="76"/>
                      <a:pt x="1389" y="154"/>
                      <a:pt x="1362" y="234"/>
                    </a:cubicBezTo>
                    <a:cubicBezTo>
                      <a:pt x="908" y="234"/>
                      <a:pt x="454" y="234"/>
                      <a:pt x="0" y="234"/>
                    </a:cubicBezTo>
                    <a:cubicBezTo>
                      <a:pt x="44" y="154"/>
                      <a:pt x="86" y="76"/>
                      <a:pt x="12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2" name="Freeform 331"/>
              <p:cNvSpPr>
                <a:spLocks/>
              </p:cNvSpPr>
              <p:nvPr/>
            </p:nvSpPr>
            <p:spPr bwMode="auto">
              <a:xfrm>
                <a:off x="-13600113" y="2835276"/>
                <a:ext cx="5607050" cy="879475"/>
              </a:xfrm>
              <a:custGeom>
                <a:avLst/>
                <a:gdLst>
                  <a:gd name="T0" fmla="*/ 180 w 1495"/>
                  <a:gd name="T1" fmla="*/ 0 h 234"/>
                  <a:gd name="T2" fmla="*/ 1495 w 1495"/>
                  <a:gd name="T3" fmla="*/ 0 h 234"/>
                  <a:gd name="T4" fmla="*/ 1362 w 1495"/>
                  <a:gd name="T5" fmla="*/ 234 h 234"/>
                  <a:gd name="T6" fmla="*/ 0 w 1495"/>
                  <a:gd name="T7" fmla="*/ 234 h 234"/>
                  <a:gd name="T8" fmla="*/ 180 w 1495"/>
                  <a:gd name="T9" fmla="*/ 0 h 234"/>
                </a:gdLst>
                <a:ahLst/>
                <a:cxnLst>
                  <a:cxn ang="0">
                    <a:pos x="T0" y="T1"/>
                  </a:cxn>
                  <a:cxn ang="0">
                    <a:pos x="T2" y="T3"/>
                  </a:cxn>
                  <a:cxn ang="0">
                    <a:pos x="T4" y="T5"/>
                  </a:cxn>
                  <a:cxn ang="0">
                    <a:pos x="T6" y="T7"/>
                  </a:cxn>
                  <a:cxn ang="0">
                    <a:pos x="T8" y="T9"/>
                  </a:cxn>
                </a:cxnLst>
                <a:rect l="0" t="0" r="r" b="b"/>
                <a:pathLst>
                  <a:path w="1495" h="234">
                    <a:moveTo>
                      <a:pt x="180" y="0"/>
                    </a:moveTo>
                    <a:cubicBezTo>
                      <a:pt x="618" y="0"/>
                      <a:pt x="1057" y="0"/>
                      <a:pt x="1495" y="0"/>
                    </a:cubicBezTo>
                    <a:cubicBezTo>
                      <a:pt x="1451" y="76"/>
                      <a:pt x="1407" y="154"/>
                      <a:pt x="1362" y="234"/>
                    </a:cubicBezTo>
                    <a:cubicBezTo>
                      <a:pt x="908" y="234"/>
                      <a:pt x="454" y="234"/>
                      <a:pt x="0" y="234"/>
                    </a:cubicBezTo>
                    <a:cubicBezTo>
                      <a:pt x="61" y="154"/>
                      <a:pt x="121" y="76"/>
                      <a:pt x="18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3" name="Freeform 332"/>
              <p:cNvSpPr>
                <a:spLocks/>
              </p:cNvSpPr>
              <p:nvPr/>
            </p:nvSpPr>
            <p:spPr bwMode="auto">
              <a:xfrm>
                <a:off x="-19284950" y="2835276"/>
                <a:ext cx="5802313" cy="879475"/>
              </a:xfrm>
              <a:custGeom>
                <a:avLst/>
                <a:gdLst>
                  <a:gd name="T0" fmla="*/ 231 w 1547"/>
                  <a:gd name="T1" fmla="*/ 0 h 234"/>
                  <a:gd name="T2" fmla="*/ 1547 w 1547"/>
                  <a:gd name="T3" fmla="*/ 0 h 234"/>
                  <a:gd name="T4" fmla="*/ 1361 w 1547"/>
                  <a:gd name="T5" fmla="*/ 234 h 234"/>
                  <a:gd name="T6" fmla="*/ 0 w 1547"/>
                  <a:gd name="T7" fmla="*/ 234 h 234"/>
                  <a:gd name="T8" fmla="*/ 231 w 1547"/>
                  <a:gd name="T9" fmla="*/ 0 h 234"/>
                </a:gdLst>
                <a:ahLst/>
                <a:cxnLst>
                  <a:cxn ang="0">
                    <a:pos x="T0" y="T1"/>
                  </a:cxn>
                  <a:cxn ang="0">
                    <a:pos x="T2" y="T3"/>
                  </a:cxn>
                  <a:cxn ang="0">
                    <a:pos x="T4" y="T5"/>
                  </a:cxn>
                  <a:cxn ang="0">
                    <a:pos x="T6" y="T7"/>
                  </a:cxn>
                  <a:cxn ang="0">
                    <a:pos x="T8" y="T9"/>
                  </a:cxn>
                </a:cxnLst>
                <a:rect l="0" t="0" r="r" b="b"/>
                <a:pathLst>
                  <a:path w="1547" h="234">
                    <a:moveTo>
                      <a:pt x="231" y="0"/>
                    </a:moveTo>
                    <a:cubicBezTo>
                      <a:pt x="670" y="0"/>
                      <a:pt x="1108" y="0"/>
                      <a:pt x="1547" y="0"/>
                    </a:cubicBezTo>
                    <a:cubicBezTo>
                      <a:pt x="1486" y="76"/>
                      <a:pt x="1425" y="154"/>
                      <a:pt x="1361" y="234"/>
                    </a:cubicBezTo>
                    <a:cubicBezTo>
                      <a:pt x="907" y="234"/>
                      <a:pt x="453" y="234"/>
                      <a:pt x="0" y="234"/>
                    </a:cubicBezTo>
                    <a:cubicBezTo>
                      <a:pt x="79" y="154"/>
                      <a:pt x="156" y="76"/>
                      <a:pt x="23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4" name="Freeform 333"/>
              <p:cNvSpPr>
                <a:spLocks/>
              </p:cNvSpPr>
              <p:nvPr/>
            </p:nvSpPr>
            <p:spPr bwMode="auto">
              <a:xfrm>
                <a:off x="-24974550" y="2835276"/>
                <a:ext cx="5997575" cy="879475"/>
              </a:xfrm>
              <a:custGeom>
                <a:avLst/>
                <a:gdLst>
                  <a:gd name="T0" fmla="*/ 284 w 1599"/>
                  <a:gd name="T1" fmla="*/ 0 h 234"/>
                  <a:gd name="T2" fmla="*/ 1599 w 1599"/>
                  <a:gd name="T3" fmla="*/ 0 h 234"/>
                  <a:gd name="T4" fmla="*/ 1362 w 1599"/>
                  <a:gd name="T5" fmla="*/ 234 h 234"/>
                  <a:gd name="T6" fmla="*/ 0 w 1599"/>
                  <a:gd name="T7" fmla="*/ 234 h 234"/>
                  <a:gd name="T8" fmla="*/ 284 w 1599"/>
                  <a:gd name="T9" fmla="*/ 0 h 234"/>
                </a:gdLst>
                <a:ahLst/>
                <a:cxnLst>
                  <a:cxn ang="0">
                    <a:pos x="T0" y="T1"/>
                  </a:cxn>
                  <a:cxn ang="0">
                    <a:pos x="T2" y="T3"/>
                  </a:cxn>
                  <a:cxn ang="0">
                    <a:pos x="T4" y="T5"/>
                  </a:cxn>
                  <a:cxn ang="0">
                    <a:pos x="T6" y="T7"/>
                  </a:cxn>
                  <a:cxn ang="0">
                    <a:pos x="T8" y="T9"/>
                  </a:cxn>
                </a:cxnLst>
                <a:rect l="0" t="0" r="r" b="b"/>
                <a:pathLst>
                  <a:path w="1599" h="234">
                    <a:moveTo>
                      <a:pt x="284" y="0"/>
                    </a:moveTo>
                    <a:cubicBezTo>
                      <a:pt x="723" y="0"/>
                      <a:pt x="1161" y="0"/>
                      <a:pt x="1599" y="0"/>
                    </a:cubicBezTo>
                    <a:cubicBezTo>
                      <a:pt x="1522" y="76"/>
                      <a:pt x="1443" y="154"/>
                      <a:pt x="1362" y="234"/>
                    </a:cubicBezTo>
                    <a:cubicBezTo>
                      <a:pt x="908" y="234"/>
                      <a:pt x="454" y="234"/>
                      <a:pt x="0" y="234"/>
                    </a:cubicBezTo>
                    <a:cubicBezTo>
                      <a:pt x="97" y="154"/>
                      <a:pt x="192" y="76"/>
                      <a:pt x="28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5" name="Freeform 334"/>
              <p:cNvSpPr>
                <a:spLocks/>
              </p:cNvSpPr>
              <p:nvPr/>
            </p:nvSpPr>
            <p:spPr bwMode="auto">
              <a:xfrm>
                <a:off x="-34880550" y="2835276"/>
                <a:ext cx="10329863" cy="879475"/>
              </a:xfrm>
              <a:custGeom>
                <a:avLst/>
                <a:gdLst>
                  <a:gd name="T0" fmla="*/ 374 w 2754"/>
                  <a:gd name="T1" fmla="*/ 0 h 234"/>
                  <a:gd name="T2" fmla="*/ 2754 w 2754"/>
                  <a:gd name="T3" fmla="*/ 0 h 234"/>
                  <a:gd name="T4" fmla="*/ 2464 w 2754"/>
                  <a:gd name="T5" fmla="*/ 234 h 234"/>
                  <a:gd name="T6" fmla="*/ 0 w 2754"/>
                  <a:gd name="T7" fmla="*/ 234 h 234"/>
                  <a:gd name="T8" fmla="*/ 374 w 2754"/>
                  <a:gd name="T9" fmla="*/ 0 h 234"/>
                </a:gdLst>
                <a:ahLst/>
                <a:cxnLst>
                  <a:cxn ang="0">
                    <a:pos x="T0" y="T1"/>
                  </a:cxn>
                  <a:cxn ang="0">
                    <a:pos x="T2" y="T3"/>
                  </a:cxn>
                  <a:cxn ang="0">
                    <a:pos x="T4" y="T5"/>
                  </a:cxn>
                  <a:cxn ang="0">
                    <a:pos x="T6" y="T7"/>
                  </a:cxn>
                  <a:cxn ang="0">
                    <a:pos x="T8" y="T9"/>
                  </a:cxn>
                </a:cxnLst>
                <a:rect l="0" t="0" r="r" b="b"/>
                <a:pathLst>
                  <a:path w="2754" h="234">
                    <a:moveTo>
                      <a:pt x="374" y="0"/>
                    </a:moveTo>
                    <a:cubicBezTo>
                      <a:pt x="1167" y="0"/>
                      <a:pt x="1961" y="0"/>
                      <a:pt x="2754" y="0"/>
                    </a:cubicBezTo>
                    <a:cubicBezTo>
                      <a:pt x="2660" y="76"/>
                      <a:pt x="2563" y="154"/>
                      <a:pt x="2464" y="234"/>
                    </a:cubicBezTo>
                    <a:cubicBezTo>
                      <a:pt x="1643" y="234"/>
                      <a:pt x="821" y="234"/>
                      <a:pt x="0" y="234"/>
                    </a:cubicBezTo>
                    <a:cubicBezTo>
                      <a:pt x="128" y="154"/>
                      <a:pt x="252" y="76"/>
                      <a:pt x="37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6" name="Freeform 335"/>
              <p:cNvSpPr>
                <a:spLocks/>
              </p:cNvSpPr>
              <p:nvPr/>
            </p:nvSpPr>
            <p:spPr bwMode="auto">
              <a:xfrm>
                <a:off x="34861500" y="3800476"/>
                <a:ext cx="13876338" cy="950913"/>
              </a:xfrm>
              <a:custGeom>
                <a:avLst/>
                <a:gdLst>
                  <a:gd name="T0" fmla="*/ 0 w 3700"/>
                  <a:gd name="T1" fmla="*/ 0 h 253"/>
                  <a:gd name="T2" fmla="*/ 3295 w 3700"/>
                  <a:gd name="T3" fmla="*/ 0 h 253"/>
                  <a:gd name="T4" fmla="*/ 3700 w 3700"/>
                  <a:gd name="T5" fmla="*/ 253 h 253"/>
                  <a:gd name="T6" fmla="*/ 283 w 3700"/>
                  <a:gd name="T7" fmla="*/ 253 h 253"/>
                  <a:gd name="T8" fmla="*/ 0 w 3700"/>
                  <a:gd name="T9" fmla="*/ 0 h 253"/>
                </a:gdLst>
                <a:ahLst/>
                <a:cxnLst>
                  <a:cxn ang="0">
                    <a:pos x="T0" y="T1"/>
                  </a:cxn>
                  <a:cxn ang="0">
                    <a:pos x="T2" y="T3"/>
                  </a:cxn>
                  <a:cxn ang="0">
                    <a:pos x="T4" y="T5"/>
                  </a:cxn>
                  <a:cxn ang="0">
                    <a:pos x="T6" y="T7"/>
                  </a:cxn>
                  <a:cxn ang="0">
                    <a:pos x="T8" y="T9"/>
                  </a:cxn>
                </a:cxnLst>
                <a:rect l="0" t="0" r="r" b="b"/>
                <a:pathLst>
                  <a:path w="3700" h="253">
                    <a:moveTo>
                      <a:pt x="0" y="0"/>
                    </a:moveTo>
                    <a:cubicBezTo>
                      <a:pt x="1099" y="0"/>
                      <a:pt x="2197" y="0"/>
                      <a:pt x="3295" y="0"/>
                    </a:cubicBezTo>
                    <a:cubicBezTo>
                      <a:pt x="3427" y="82"/>
                      <a:pt x="3562" y="167"/>
                      <a:pt x="3700" y="253"/>
                    </a:cubicBezTo>
                    <a:cubicBezTo>
                      <a:pt x="2561" y="253"/>
                      <a:pt x="1422" y="253"/>
                      <a:pt x="283" y="253"/>
                    </a:cubicBezTo>
                    <a:cubicBezTo>
                      <a:pt x="187" y="167"/>
                      <a:pt x="92" y="83"/>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7" name="Freeform 336"/>
              <p:cNvSpPr>
                <a:spLocks/>
              </p:cNvSpPr>
              <p:nvPr/>
            </p:nvSpPr>
            <p:spPr bwMode="auto">
              <a:xfrm>
                <a:off x="29156025" y="3800476"/>
                <a:ext cx="6165850" cy="950913"/>
              </a:xfrm>
              <a:custGeom>
                <a:avLst/>
                <a:gdLst>
                  <a:gd name="T0" fmla="*/ 0 w 1644"/>
                  <a:gd name="T1" fmla="*/ 0 h 253"/>
                  <a:gd name="T2" fmla="*/ 1366 w 1644"/>
                  <a:gd name="T3" fmla="*/ 0 h 253"/>
                  <a:gd name="T4" fmla="*/ 1644 w 1644"/>
                  <a:gd name="T5" fmla="*/ 253 h 253"/>
                  <a:gd name="T6" fmla="*/ 227 w 1644"/>
                  <a:gd name="T7" fmla="*/ 253 h 253"/>
                  <a:gd name="T8" fmla="*/ 0 w 1644"/>
                  <a:gd name="T9" fmla="*/ 0 h 253"/>
                </a:gdLst>
                <a:ahLst/>
                <a:cxnLst>
                  <a:cxn ang="0">
                    <a:pos x="T0" y="T1"/>
                  </a:cxn>
                  <a:cxn ang="0">
                    <a:pos x="T2" y="T3"/>
                  </a:cxn>
                  <a:cxn ang="0">
                    <a:pos x="T4" y="T5"/>
                  </a:cxn>
                  <a:cxn ang="0">
                    <a:pos x="T6" y="T7"/>
                  </a:cxn>
                  <a:cxn ang="0">
                    <a:pos x="T8" y="T9"/>
                  </a:cxn>
                </a:cxnLst>
                <a:rect l="0" t="0" r="r" b="b"/>
                <a:pathLst>
                  <a:path w="1644" h="253">
                    <a:moveTo>
                      <a:pt x="0" y="0"/>
                    </a:moveTo>
                    <a:cubicBezTo>
                      <a:pt x="456" y="0"/>
                      <a:pt x="911" y="0"/>
                      <a:pt x="1366" y="0"/>
                    </a:cubicBezTo>
                    <a:cubicBezTo>
                      <a:pt x="1457" y="83"/>
                      <a:pt x="1549" y="167"/>
                      <a:pt x="1644" y="253"/>
                    </a:cubicBezTo>
                    <a:cubicBezTo>
                      <a:pt x="1171" y="253"/>
                      <a:pt x="699" y="253"/>
                      <a:pt x="227" y="253"/>
                    </a:cubicBezTo>
                    <a:cubicBezTo>
                      <a:pt x="149" y="167"/>
                      <a:pt x="74"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8" name="Freeform 337"/>
              <p:cNvSpPr>
                <a:spLocks/>
              </p:cNvSpPr>
              <p:nvPr/>
            </p:nvSpPr>
            <p:spPr bwMode="auto">
              <a:xfrm>
                <a:off x="23452138" y="3800476"/>
                <a:ext cx="5951538" cy="950913"/>
              </a:xfrm>
              <a:custGeom>
                <a:avLst/>
                <a:gdLst>
                  <a:gd name="T0" fmla="*/ 0 w 1587"/>
                  <a:gd name="T1" fmla="*/ 0 h 253"/>
                  <a:gd name="T2" fmla="*/ 1366 w 1587"/>
                  <a:gd name="T3" fmla="*/ 0 h 253"/>
                  <a:gd name="T4" fmla="*/ 1587 w 1587"/>
                  <a:gd name="T5" fmla="*/ 253 h 253"/>
                  <a:gd name="T6" fmla="*/ 171 w 1587"/>
                  <a:gd name="T7" fmla="*/ 253 h 253"/>
                  <a:gd name="T8" fmla="*/ 0 w 1587"/>
                  <a:gd name="T9" fmla="*/ 0 h 253"/>
                </a:gdLst>
                <a:ahLst/>
                <a:cxnLst>
                  <a:cxn ang="0">
                    <a:pos x="T0" y="T1"/>
                  </a:cxn>
                  <a:cxn ang="0">
                    <a:pos x="T2" y="T3"/>
                  </a:cxn>
                  <a:cxn ang="0">
                    <a:pos x="T4" y="T5"/>
                  </a:cxn>
                  <a:cxn ang="0">
                    <a:pos x="T6" y="T7"/>
                  </a:cxn>
                  <a:cxn ang="0">
                    <a:pos x="T8" y="T9"/>
                  </a:cxn>
                </a:cxnLst>
                <a:rect l="0" t="0" r="r" b="b"/>
                <a:pathLst>
                  <a:path w="1587" h="253">
                    <a:moveTo>
                      <a:pt x="0" y="0"/>
                    </a:moveTo>
                    <a:cubicBezTo>
                      <a:pt x="455" y="0"/>
                      <a:pt x="911" y="0"/>
                      <a:pt x="1366" y="0"/>
                    </a:cubicBezTo>
                    <a:cubicBezTo>
                      <a:pt x="1438" y="82"/>
                      <a:pt x="1512" y="167"/>
                      <a:pt x="1587" y="253"/>
                    </a:cubicBezTo>
                    <a:cubicBezTo>
                      <a:pt x="1115" y="253"/>
                      <a:pt x="643" y="253"/>
                      <a:pt x="171" y="253"/>
                    </a:cubicBezTo>
                    <a:cubicBezTo>
                      <a:pt x="112" y="167"/>
                      <a:pt x="55"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9" name="Freeform 338"/>
              <p:cNvSpPr>
                <a:spLocks/>
              </p:cNvSpPr>
              <p:nvPr/>
            </p:nvSpPr>
            <p:spPr bwMode="auto">
              <a:xfrm>
                <a:off x="17746663" y="3800476"/>
                <a:ext cx="5741988" cy="950913"/>
              </a:xfrm>
              <a:custGeom>
                <a:avLst/>
                <a:gdLst>
                  <a:gd name="T0" fmla="*/ 0 w 1531"/>
                  <a:gd name="T1" fmla="*/ 0 h 253"/>
                  <a:gd name="T2" fmla="*/ 1366 w 1531"/>
                  <a:gd name="T3" fmla="*/ 0 h 253"/>
                  <a:gd name="T4" fmla="*/ 1531 w 1531"/>
                  <a:gd name="T5" fmla="*/ 253 h 253"/>
                  <a:gd name="T6" fmla="*/ 114 w 1531"/>
                  <a:gd name="T7" fmla="*/ 253 h 253"/>
                  <a:gd name="T8" fmla="*/ 0 w 1531"/>
                  <a:gd name="T9" fmla="*/ 0 h 253"/>
                </a:gdLst>
                <a:ahLst/>
                <a:cxnLst>
                  <a:cxn ang="0">
                    <a:pos x="T0" y="T1"/>
                  </a:cxn>
                  <a:cxn ang="0">
                    <a:pos x="T2" y="T3"/>
                  </a:cxn>
                  <a:cxn ang="0">
                    <a:pos x="T4" y="T5"/>
                  </a:cxn>
                  <a:cxn ang="0">
                    <a:pos x="T6" y="T7"/>
                  </a:cxn>
                  <a:cxn ang="0">
                    <a:pos x="T8" y="T9"/>
                  </a:cxn>
                </a:cxnLst>
                <a:rect l="0" t="0" r="r" b="b"/>
                <a:pathLst>
                  <a:path w="1531" h="253">
                    <a:moveTo>
                      <a:pt x="0" y="0"/>
                    </a:moveTo>
                    <a:cubicBezTo>
                      <a:pt x="455" y="0"/>
                      <a:pt x="911" y="0"/>
                      <a:pt x="1366" y="0"/>
                    </a:cubicBezTo>
                    <a:cubicBezTo>
                      <a:pt x="1420" y="82"/>
                      <a:pt x="1475" y="167"/>
                      <a:pt x="1531" y="253"/>
                    </a:cubicBezTo>
                    <a:cubicBezTo>
                      <a:pt x="1059" y="253"/>
                      <a:pt x="587" y="253"/>
                      <a:pt x="114" y="253"/>
                    </a:cubicBezTo>
                    <a:cubicBezTo>
                      <a:pt x="75" y="167"/>
                      <a:pt x="37"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0" name="Freeform 339"/>
              <p:cNvSpPr>
                <a:spLocks/>
              </p:cNvSpPr>
              <p:nvPr/>
            </p:nvSpPr>
            <p:spPr bwMode="auto">
              <a:xfrm>
                <a:off x="12039600" y="3800476"/>
                <a:ext cx="5535613" cy="950913"/>
              </a:xfrm>
              <a:custGeom>
                <a:avLst/>
                <a:gdLst>
                  <a:gd name="T0" fmla="*/ 0 w 1476"/>
                  <a:gd name="T1" fmla="*/ 0 h 253"/>
                  <a:gd name="T2" fmla="*/ 1367 w 1476"/>
                  <a:gd name="T3" fmla="*/ 0 h 253"/>
                  <a:gd name="T4" fmla="*/ 1476 w 1476"/>
                  <a:gd name="T5" fmla="*/ 253 h 253"/>
                  <a:gd name="T6" fmla="*/ 59 w 1476"/>
                  <a:gd name="T7" fmla="*/ 253 h 253"/>
                  <a:gd name="T8" fmla="*/ 0 w 1476"/>
                  <a:gd name="T9" fmla="*/ 0 h 253"/>
                </a:gdLst>
                <a:ahLst/>
                <a:cxnLst>
                  <a:cxn ang="0">
                    <a:pos x="T0" y="T1"/>
                  </a:cxn>
                  <a:cxn ang="0">
                    <a:pos x="T2" y="T3"/>
                  </a:cxn>
                  <a:cxn ang="0">
                    <a:pos x="T4" y="T5"/>
                  </a:cxn>
                  <a:cxn ang="0">
                    <a:pos x="T6" y="T7"/>
                  </a:cxn>
                  <a:cxn ang="0">
                    <a:pos x="T8" y="T9"/>
                  </a:cxn>
                </a:cxnLst>
                <a:rect l="0" t="0" r="r" b="b"/>
                <a:pathLst>
                  <a:path w="1476" h="253">
                    <a:moveTo>
                      <a:pt x="0" y="0"/>
                    </a:moveTo>
                    <a:cubicBezTo>
                      <a:pt x="456" y="0"/>
                      <a:pt x="911" y="0"/>
                      <a:pt x="1367" y="0"/>
                    </a:cubicBezTo>
                    <a:cubicBezTo>
                      <a:pt x="1402" y="82"/>
                      <a:pt x="1438" y="167"/>
                      <a:pt x="1476" y="253"/>
                    </a:cubicBezTo>
                    <a:cubicBezTo>
                      <a:pt x="1004" y="253"/>
                      <a:pt x="531" y="253"/>
                      <a:pt x="59" y="253"/>
                    </a:cubicBezTo>
                    <a:cubicBezTo>
                      <a:pt x="39" y="167"/>
                      <a:pt x="20"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1" name="Freeform 340"/>
              <p:cNvSpPr>
                <a:spLocks/>
              </p:cNvSpPr>
              <p:nvPr/>
            </p:nvSpPr>
            <p:spPr bwMode="auto">
              <a:xfrm>
                <a:off x="6334125" y="3800476"/>
                <a:ext cx="5322888" cy="950913"/>
              </a:xfrm>
              <a:custGeom>
                <a:avLst/>
                <a:gdLst>
                  <a:gd name="T0" fmla="*/ 0 w 1419"/>
                  <a:gd name="T1" fmla="*/ 0 h 253"/>
                  <a:gd name="T2" fmla="*/ 1367 w 1419"/>
                  <a:gd name="T3" fmla="*/ 0 h 253"/>
                  <a:gd name="T4" fmla="*/ 1419 w 1419"/>
                  <a:gd name="T5" fmla="*/ 253 h 253"/>
                  <a:gd name="T6" fmla="*/ 3 w 1419"/>
                  <a:gd name="T7" fmla="*/ 253 h 253"/>
                  <a:gd name="T8" fmla="*/ 0 w 1419"/>
                  <a:gd name="T9" fmla="*/ 0 h 253"/>
                </a:gdLst>
                <a:ahLst/>
                <a:cxnLst>
                  <a:cxn ang="0">
                    <a:pos x="T0" y="T1"/>
                  </a:cxn>
                  <a:cxn ang="0">
                    <a:pos x="T2" y="T3"/>
                  </a:cxn>
                  <a:cxn ang="0">
                    <a:pos x="T4" y="T5"/>
                  </a:cxn>
                  <a:cxn ang="0">
                    <a:pos x="T6" y="T7"/>
                  </a:cxn>
                  <a:cxn ang="0">
                    <a:pos x="T8" y="T9"/>
                  </a:cxn>
                </a:cxnLst>
                <a:rect l="0" t="0" r="r" b="b"/>
                <a:pathLst>
                  <a:path w="1419" h="253">
                    <a:moveTo>
                      <a:pt x="0" y="0"/>
                    </a:moveTo>
                    <a:cubicBezTo>
                      <a:pt x="456" y="0"/>
                      <a:pt x="911" y="0"/>
                      <a:pt x="1367" y="0"/>
                    </a:cubicBezTo>
                    <a:cubicBezTo>
                      <a:pt x="1384" y="82"/>
                      <a:pt x="1401" y="167"/>
                      <a:pt x="1419" y="253"/>
                    </a:cubicBezTo>
                    <a:cubicBezTo>
                      <a:pt x="947" y="253"/>
                      <a:pt x="475" y="253"/>
                      <a:pt x="3" y="253"/>
                    </a:cubicBezTo>
                    <a:cubicBezTo>
                      <a:pt x="2" y="167"/>
                      <a:pt x="1"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2" name="Freeform 341"/>
              <p:cNvSpPr>
                <a:spLocks/>
              </p:cNvSpPr>
              <p:nvPr/>
            </p:nvSpPr>
            <p:spPr bwMode="auto">
              <a:xfrm>
                <a:off x="427038" y="3800476"/>
                <a:ext cx="5329238" cy="950913"/>
              </a:xfrm>
              <a:custGeom>
                <a:avLst/>
                <a:gdLst>
                  <a:gd name="T0" fmla="*/ 54 w 1421"/>
                  <a:gd name="T1" fmla="*/ 0 h 253"/>
                  <a:gd name="T2" fmla="*/ 1421 w 1421"/>
                  <a:gd name="T3" fmla="*/ 0 h 253"/>
                  <a:gd name="T4" fmla="*/ 1417 w 1421"/>
                  <a:gd name="T5" fmla="*/ 253 h 253"/>
                  <a:gd name="T6" fmla="*/ 0 w 1421"/>
                  <a:gd name="T7" fmla="*/ 253 h 253"/>
                  <a:gd name="T8" fmla="*/ 54 w 1421"/>
                  <a:gd name="T9" fmla="*/ 0 h 253"/>
                </a:gdLst>
                <a:ahLst/>
                <a:cxnLst>
                  <a:cxn ang="0">
                    <a:pos x="T0" y="T1"/>
                  </a:cxn>
                  <a:cxn ang="0">
                    <a:pos x="T2" y="T3"/>
                  </a:cxn>
                  <a:cxn ang="0">
                    <a:pos x="T4" y="T5"/>
                  </a:cxn>
                  <a:cxn ang="0">
                    <a:pos x="T6" y="T7"/>
                  </a:cxn>
                  <a:cxn ang="0">
                    <a:pos x="T8" y="T9"/>
                  </a:cxn>
                </a:cxnLst>
                <a:rect l="0" t="0" r="r" b="b"/>
                <a:pathLst>
                  <a:path w="1421" h="253">
                    <a:moveTo>
                      <a:pt x="54" y="0"/>
                    </a:moveTo>
                    <a:cubicBezTo>
                      <a:pt x="510" y="0"/>
                      <a:pt x="965" y="0"/>
                      <a:pt x="1421" y="0"/>
                    </a:cubicBezTo>
                    <a:cubicBezTo>
                      <a:pt x="1419" y="82"/>
                      <a:pt x="1418" y="167"/>
                      <a:pt x="1417" y="253"/>
                    </a:cubicBezTo>
                    <a:cubicBezTo>
                      <a:pt x="945" y="253"/>
                      <a:pt x="473" y="253"/>
                      <a:pt x="0" y="253"/>
                    </a:cubicBezTo>
                    <a:cubicBezTo>
                      <a:pt x="19" y="167"/>
                      <a:pt x="37" y="82"/>
                      <a:pt x="5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3" name="Freeform 342"/>
              <p:cNvSpPr>
                <a:spLocks/>
              </p:cNvSpPr>
              <p:nvPr/>
            </p:nvSpPr>
            <p:spPr bwMode="auto">
              <a:xfrm>
                <a:off x="-5486400" y="3800476"/>
                <a:ext cx="5535613" cy="950913"/>
              </a:xfrm>
              <a:custGeom>
                <a:avLst/>
                <a:gdLst>
                  <a:gd name="T0" fmla="*/ 110 w 1476"/>
                  <a:gd name="T1" fmla="*/ 0 h 253"/>
                  <a:gd name="T2" fmla="*/ 1476 w 1476"/>
                  <a:gd name="T3" fmla="*/ 0 h 253"/>
                  <a:gd name="T4" fmla="*/ 1417 w 1476"/>
                  <a:gd name="T5" fmla="*/ 253 h 253"/>
                  <a:gd name="T6" fmla="*/ 0 w 1476"/>
                  <a:gd name="T7" fmla="*/ 253 h 253"/>
                  <a:gd name="T8" fmla="*/ 110 w 1476"/>
                  <a:gd name="T9" fmla="*/ 0 h 253"/>
                </a:gdLst>
                <a:ahLst/>
                <a:cxnLst>
                  <a:cxn ang="0">
                    <a:pos x="T0" y="T1"/>
                  </a:cxn>
                  <a:cxn ang="0">
                    <a:pos x="T2" y="T3"/>
                  </a:cxn>
                  <a:cxn ang="0">
                    <a:pos x="T4" y="T5"/>
                  </a:cxn>
                  <a:cxn ang="0">
                    <a:pos x="T6" y="T7"/>
                  </a:cxn>
                  <a:cxn ang="0">
                    <a:pos x="T8" y="T9"/>
                  </a:cxn>
                </a:cxnLst>
                <a:rect l="0" t="0" r="r" b="b"/>
                <a:pathLst>
                  <a:path w="1476" h="253">
                    <a:moveTo>
                      <a:pt x="110" y="0"/>
                    </a:moveTo>
                    <a:cubicBezTo>
                      <a:pt x="565" y="0"/>
                      <a:pt x="1021" y="0"/>
                      <a:pt x="1476" y="0"/>
                    </a:cubicBezTo>
                    <a:cubicBezTo>
                      <a:pt x="1457" y="82"/>
                      <a:pt x="1437" y="167"/>
                      <a:pt x="1417" y="253"/>
                    </a:cubicBezTo>
                    <a:cubicBezTo>
                      <a:pt x="944" y="253"/>
                      <a:pt x="472" y="253"/>
                      <a:pt x="0" y="253"/>
                    </a:cubicBezTo>
                    <a:cubicBezTo>
                      <a:pt x="37" y="167"/>
                      <a:pt x="74" y="83"/>
                      <a:pt x="11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4" name="Freeform 343"/>
              <p:cNvSpPr>
                <a:spLocks/>
              </p:cNvSpPr>
              <p:nvPr/>
            </p:nvSpPr>
            <p:spPr bwMode="auto">
              <a:xfrm>
                <a:off x="-11401425" y="3800476"/>
                <a:ext cx="5745163" cy="950913"/>
              </a:xfrm>
              <a:custGeom>
                <a:avLst/>
                <a:gdLst>
                  <a:gd name="T0" fmla="*/ 166 w 1532"/>
                  <a:gd name="T1" fmla="*/ 0 h 253"/>
                  <a:gd name="T2" fmla="*/ 1532 w 1532"/>
                  <a:gd name="T3" fmla="*/ 0 h 253"/>
                  <a:gd name="T4" fmla="*/ 1416 w 1532"/>
                  <a:gd name="T5" fmla="*/ 253 h 253"/>
                  <a:gd name="T6" fmla="*/ 0 w 1532"/>
                  <a:gd name="T7" fmla="*/ 253 h 253"/>
                  <a:gd name="T8" fmla="*/ 166 w 1532"/>
                  <a:gd name="T9" fmla="*/ 0 h 253"/>
                </a:gdLst>
                <a:ahLst/>
                <a:cxnLst>
                  <a:cxn ang="0">
                    <a:pos x="T0" y="T1"/>
                  </a:cxn>
                  <a:cxn ang="0">
                    <a:pos x="T2" y="T3"/>
                  </a:cxn>
                  <a:cxn ang="0">
                    <a:pos x="T4" y="T5"/>
                  </a:cxn>
                  <a:cxn ang="0">
                    <a:pos x="T6" y="T7"/>
                  </a:cxn>
                  <a:cxn ang="0">
                    <a:pos x="T8" y="T9"/>
                  </a:cxn>
                </a:cxnLst>
                <a:rect l="0" t="0" r="r" b="b"/>
                <a:pathLst>
                  <a:path w="1532" h="253">
                    <a:moveTo>
                      <a:pt x="166" y="0"/>
                    </a:moveTo>
                    <a:cubicBezTo>
                      <a:pt x="621" y="0"/>
                      <a:pt x="1077" y="0"/>
                      <a:pt x="1532" y="0"/>
                    </a:cubicBezTo>
                    <a:cubicBezTo>
                      <a:pt x="1494" y="82"/>
                      <a:pt x="1456" y="167"/>
                      <a:pt x="1416" y="253"/>
                    </a:cubicBezTo>
                    <a:cubicBezTo>
                      <a:pt x="944" y="253"/>
                      <a:pt x="472" y="253"/>
                      <a:pt x="0" y="253"/>
                    </a:cubicBezTo>
                    <a:cubicBezTo>
                      <a:pt x="56" y="167"/>
                      <a:pt x="112" y="83"/>
                      <a:pt x="16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5" name="Freeform 344"/>
              <p:cNvSpPr>
                <a:spLocks/>
              </p:cNvSpPr>
              <p:nvPr/>
            </p:nvSpPr>
            <p:spPr bwMode="auto">
              <a:xfrm>
                <a:off x="-12152313" y="4860926"/>
                <a:ext cx="30214888" cy="1033463"/>
              </a:xfrm>
              <a:custGeom>
                <a:avLst/>
                <a:gdLst>
                  <a:gd name="T0" fmla="*/ 181 w 8056"/>
                  <a:gd name="T1" fmla="*/ 0 h 275"/>
                  <a:gd name="T2" fmla="*/ 7938 w 8056"/>
                  <a:gd name="T3" fmla="*/ 0 h 275"/>
                  <a:gd name="T4" fmla="*/ 8056 w 8056"/>
                  <a:gd name="T5" fmla="*/ 275 h 275"/>
                  <a:gd name="T6" fmla="*/ 0 w 8056"/>
                  <a:gd name="T7" fmla="*/ 275 h 275"/>
                  <a:gd name="T8" fmla="*/ 181 w 8056"/>
                  <a:gd name="T9" fmla="*/ 0 h 275"/>
                </a:gdLst>
                <a:ahLst/>
                <a:cxnLst>
                  <a:cxn ang="0">
                    <a:pos x="T0" y="T1"/>
                  </a:cxn>
                  <a:cxn ang="0">
                    <a:pos x="T2" y="T3"/>
                  </a:cxn>
                  <a:cxn ang="0">
                    <a:pos x="T4" y="T5"/>
                  </a:cxn>
                  <a:cxn ang="0">
                    <a:pos x="T6" y="T7"/>
                  </a:cxn>
                  <a:cxn ang="0">
                    <a:pos x="T8" y="T9"/>
                  </a:cxn>
                </a:cxnLst>
                <a:rect l="0" t="0" r="r" b="b"/>
                <a:pathLst>
                  <a:path w="8056" h="275">
                    <a:moveTo>
                      <a:pt x="181" y="0"/>
                    </a:moveTo>
                    <a:cubicBezTo>
                      <a:pt x="2766" y="0"/>
                      <a:pt x="5352" y="0"/>
                      <a:pt x="7938" y="0"/>
                    </a:cubicBezTo>
                    <a:cubicBezTo>
                      <a:pt x="7976" y="89"/>
                      <a:pt x="8015" y="181"/>
                      <a:pt x="8056" y="275"/>
                    </a:cubicBezTo>
                    <a:cubicBezTo>
                      <a:pt x="5371" y="275"/>
                      <a:pt x="2686" y="275"/>
                      <a:pt x="0" y="275"/>
                    </a:cubicBezTo>
                    <a:cubicBezTo>
                      <a:pt x="62" y="181"/>
                      <a:pt x="122" y="89"/>
                      <a:pt x="18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6" name="Freeform 345"/>
              <p:cNvSpPr>
                <a:spLocks/>
              </p:cNvSpPr>
              <p:nvPr/>
            </p:nvSpPr>
            <p:spPr bwMode="auto">
              <a:xfrm>
                <a:off x="-17319625" y="3800476"/>
                <a:ext cx="5959475" cy="950913"/>
              </a:xfrm>
              <a:custGeom>
                <a:avLst/>
                <a:gdLst>
                  <a:gd name="T0" fmla="*/ 223 w 1589"/>
                  <a:gd name="T1" fmla="*/ 0 h 253"/>
                  <a:gd name="T2" fmla="*/ 1589 w 1589"/>
                  <a:gd name="T3" fmla="*/ 0 h 253"/>
                  <a:gd name="T4" fmla="*/ 1417 w 1589"/>
                  <a:gd name="T5" fmla="*/ 253 h 253"/>
                  <a:gd name="T6" fmla="*/ 0 w 1589"/>
                  <a:gd name="T7" fmla="*/ 253 h 253"/>
                  <a:gd name="T8" fmla="*/ 223 w 1589"/>
                  <a:gd name="T9" fmla="*/ 0 h 253"/>
                </a:gdLst>
                <a:ahLst/>
                <a:cxnLst>
                  <a:cxn ang="0">
                    <a:pos x="T0" y="T1"/>
                  </a:cxn>
                  <a:cxn ang="0">
                    <a:pos x="T2" y="T3"/>
                  </a:cxn>
                  <a:cxn ang="0">
                    <a:pos x="T4" y="T5"/>
                  </a:cxn>
                  <a:cxn ang="0">
                    <a:pos x="T6" y="T7"/>
                  </a:cxn>
                  <a:cxn ang="0">
                    <a:pos x="T8" y="T9"/>
                  </a:cxn>
                </a:cxnLst>
                <a:rect l="0" t="0" r="r" b="b"/>
                <a:pathLst>
                  <a:path w="1589" h="253">
                    <a:moveTo>
                      <a:pt x="223" y="0"/>
                    </a:moveTo>
                    <a:cubicBezTo>
                      <a:pt x="678" y="0"/>
                      <a:pt x="1133" y="0"/>
                      <a:pt x="1589" y="0"/>
                    </a:cubicBezTo>
                    <a:cubicBezTo>
                      <a:pt x="1533" y="83"/>
                      <a:pt x="1476" y="167"/>
                      <a:pt x="1417" y="253"/>
                    </a:cubicBezTo>
                    <a:cubicBezTo>
                      <a:pt x="945" y="253"/>
                      <a:pt x="473" y="253"/>
                      <a:pt x="0" y="253"/>
                    </a:cubicBezTo>
                    <a:cubicBezTo>
                      <a:pt x="76" y="167"/>
                      <a:pt x="150" y="82"/>
                      <a:pt x="223"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7" name="Freeform 346"/>
              <p:cNvSpPr>
                <a:spLocks/>
              </p:cNvSpPr>
              <p:nvPr/>
            </p:nvSpPr>
            <p:spPr bwMode="auto">
              <a:xfrm>
                <a:off x="-23234650" y="3800476"/>
                <a:ext cx="6169025" cy="950913"/>
              </a:xfrm>
              <a:custGeom>
                <a:avLst/>
                <a:gdLst>
                  <a:gd name="T0" fmla="*/ 278 w 1645"/>
                  <a:gd name="T1" fmla="*/ 0 h 253"/>
                  <a:gd name="T2" fmla="*/ 1645 w 1645"/>
                  <a:gd name="T3" fmla="*/ 0 h 253"/>
                  <a:gd name="T4" fmla="*/ 1417 w 1645"/>
                  <a:gd name="T5" fmla="*/ 253 h 253"/>
                  <a:gd name="T6" fmla="*/ 0 w 1645"/>
                  <a:gd name="T7" fmla="*/ 253 h 253"/>
                  <a:gd name="T8" fmla="*/ 278 w 1645"/>
                  <a:gd name="T9" fmla="*/ 0 h 253"/>
                </a:gdLst>
                <a:ahLst/>
                <a:cxnLst>
                  <a:cxn ang="0">
                    <a:pos x="T0" y="T1"/>
                  </a:cxn>
                  <a:cxn ang="0">
                    <a:pos x="T2" y="T3"/>
                  </a:cxn>
                  <a:cxn ang="0">
                    <a:pos x="T4" y="T5"/>
                  </a:cxn>
                  <a:cxn ang="0">
                    <a:pos x="T6" y="T7"/>
                  </a:cxn>
                  <a:cxn ang="0">
                    <a:pos x="T8" y="T9"/>
                  </a:cxn>
                </a:cxnLst>
                <a:rect l="0" t="0" r="r" b="b"/>
                <a:pathLst>
                  <a:path w="1645" h="253">
                    <a:moveTo>
                      <a:pt x="278" y="0"/>
                    </a:moveTo>
                    <a:cubicBezTo>
                      <a:pt x="734" y="0"/>
                      <a:pt x="1189" y="0"/>
                      <a:pt x="1645" y="0"/>
                    </a:cubicBezTo>
                    <a:cubicBezTo>
                      <a:pt x="1571" y="83"/>
                      <a:pt x="1495" y="167"/>
                      <a:pt x="1417" y="253"/>
                    </a:cubicBezTo>
                    <a:cubicBezTo>
                      <a:pt x="944" y="253"/>
                      <a:pt x="472" y="253"/>
                      <a:pt x="0" y="253"/>
                    </a:cubicBezTo>
                    <a:cubicBezTo>
                      <a:pt x="95" y="167"/>
                      <a:pt x="188" y="83"/>
                      <a:pt x="2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8" name="Freeform 347"/>
              <p:cNvSpPr>
                <a:spLocks/>
              </p:cNvSpPr>
              <p:nvPr/>
            </p:nvSpPr>
            <p:spPr bwMode="auto">
              <a:xfrm>
                <a:off x="-36533138" y="3800476"/>
                <a:ext cx="13812838" cy="950913"/>
              </a:xfrm>
              <a:custGeom>
                <a:avLst/>
                <a:gdLst>
                  <a:gd name="T0" fmla="*/ 405 w 3683"/>
                  <a:gd name="T1" fmla="*/ 0 h 253"/>
                  <a:gd name="T2" fmla="*/ 3683 w 3683"/>
                  <a:gd name="T3" fmla="*/ 0 h 253"/>
                  <a:gd name="T4" fmla="*/ 3399 w 3683"/>
                  <a:gd name="T5" fmla="*/ 253 h 253"/>
                  <a:gd name="T6" fmla="*/ 0 w 3683"/>
                  <a:gd name="T7" fmla="*/ 253 h 253"/>
                  <a:gd name="T8" fmla="*/ 405 w 3683"/>
                  <a:gd name="T9" fmla="*/ 0 h 253"/>
                </a:gdLst>
                <a:ahLst/>
                <a:cxnLst>
                  <a:cxn ang="0">
                    <a:pos x="T0" y="T1"/>
                  </a:cxn>
                  <a:cxn ang="0">
                    <a:pos x="T2" y="T3"/>
                  </a:cxn>
                  <a:cxn ang="0">
                    <a:pos x="T4" y="T5"/>
                  </a:cxn>
                  <a:cxn ang="0">
                    <a:pos x="T6" y="T7"/>
                  </a:cxn>
                  <a:cxn ang="0">
                    <a:pos x="T8" y="T9"/>
                  </a:cxn>
                </a:cxnLst>
                <a:rect l="0" t="0" r="r" b="b"/>
                <a:pathLst>
                  <a:path w="3683" h="253">
                    <a:moveTo>
                      <a:pt x="405" y="0"/>
                    </a:moveTo>
                    <a:cubicBezTo>
                      <a:pt x="1498" y="0"/>
                      <a:pt x="2590" y="0"/>
                      <a:pt x="3683" y="0"/>
                    </a:cubicBezTo>
                    <a:cubicBezTo>
                      <a:pt x="3591" y="82"/>
                      <a:pt x="3496" y="167"/>
                      <a:pt x="3399" y="253"/>
                    </a:cubicBezTo>
                    <a:cubicBezTo>
                      <a:pt x="2266" y="253"/>
                      <a:pt x="1133" y="253"/>
                      <a:pt x="0" y="253"/>
                    </a:cubicBezTo>
                    <a:cubicBezTo>
                      <a:pt x="138" y="167"/>
                      <a:pt x="273" y="83"/>
                      <a:pt x="40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9" name="Freeform 348"/>
              <p:cNvSpPr>
                <a:spLocks noEditPoints="1"/>
              </p:cNvSpPr>
              <p:nvPr/>
            </p:nvSpPr>
            <p:spPr bwMode="auto">
              <a:xfrm>
                <a:off x="-22725063" y="2203451"/>
                <a:ext cx="1241425" cy="263525"/>
              </a:xfrm>
              <a:custGeom>
                <a:avLst/>
                <a:gdLst>
                  <a:gd name="T0" fmla="*/ 321 w 331"/>
                  <a:gd name="T1" fmla="*/ 28 h 70"/>
                  <a:gd name="T2" fmla="*/ 278 w 331"/>
                  <a:gd name="T3" fmla="*/ 45 h 70"/>
                  <a:gd name="T4" fmla="*/ 200 w 331"/>
                  <a:gd name="T5" fmla="*/ 55 h 70"/>
                  <a:gd name="T6" fmla="*/ 263 w 331"/>
                  <a:gd name="T7" fmla="*/ 70 h 70"/>
                  <a:gd name="T8" fmla="*/ 190 w 331"/>
                  <a:gd name="T9" fmla="*/ 70 h 70"/>
                  <a:gd name="T10" fmla="*/ 141 w 331"/>
                  <a:gd name="T11" fmla="*/ 57 h 70"/>
                  <a:gd name="T12" fmla="*/ 132 w 331"/>
                  <a:gd name="T13" fmla="*/ 57 h 70"/>
                  <a:gd name="T14" fmla="*/ 26 w 331"/>
                  <a:gd name="T15" fmla="*/ 50 h 70"/>
                  <a:gd name="T16" fmla="*/ 11 w 331"/>
                  <a:gd name="T17" fmla="*/ 28 h 70"/>
                  <a:gd name="T18" fmla="*/ 76 w 331"/>
                  <a:gd name="T19" fmla="*/ 7 h 70"/>
                  <a:gd name="T20" fmla="*/ 200 w 331"/>
                  <a:gd name="T21" fmla="*/ 0 h 70"/>
                  <a:gd name="T22" fmla="*/ 305 w 331"/>
                  <a:gd name="T23" fmla="*/ 7 h 70"/>
                  <a:gd name="T24" fmla="*/ 321 w 331"/>
                  <a:gd name="T25" fmla="*/ 28 h 70"/>
                  <a:gd name="T26" fmla="*/ 68 w 331"/>
                  <a:gd name="T27" fmla="*/ 28 h 70"/>
                  <a:gd name="T28" fmla="*/ 75 w 331"/>
                  <a:gd name="T29" fmla="*/ 44 h 70"/>
                  <a:gd name="T30" fmla="*/ 142 w 331"/>
                  <a:gd name="T31" fmla="*/ 49 h 70"/>
                  <a:gd name="T32" fmla="*/ 221 w 331"/>
                  <a:gd name="T33" fmla="*/ 44 h 70"/>
                  <a:gd name="T34" fmla="*/ 263 w 331"/>
                  <a:gd name="T35" fmla="*/ 28 h 70"/>
                  <a:gd name="T36" fmla="*/ 257 w 331"/>
                  <a:gd name="T37" fmla="*/ 13 h 70"/>
                  <a:gd name="T38" fmla="*/ 191 w 331"/>
                  <a:gd name="T39" fmla="*/ 8 h 70"/>
                  <a:gd name="T40" fmla="*/ 111 w 331"/>
                  <a:gd name="T41" fmla="*/ 13 h 70"/>
                  <a:gd name="T42" fmla="*/ 68 w 331"/>
                  <a:gd name="T43" fmla="*/ 2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1" h="70">
                    <a:moveTo>
                      <a:pt x="321" y="28"/>
                    </a:moveTo>
                    <a:cubicBezTo>
                      <a:pt x="313" y="35"/>
                      <a:pt x="299" y="41"/>
                      <a:pt x="278" y="45"/>
                    </a:cubicBezTo>
                    <a:cubicBezTo>
                      <a:pt x="258" y="50"/>
                      <a:pt x="232" y="53"/>
                      <a:pt x="200" y="55"/>
                    </a:cubicBezTo>
                    <a:cubicBezTo>
                      <a:pt x="221" y="60"/>
                      <a:pt x="242" y="65"/>
                      <a:pt x="263" y="70"/>
                    </a:cubicBezTo>
                    <a:cubicBezTo>
                      <a:pt x="239" y="70"/>
                      <a:pt x="214" y="70"/>
                      <a:pt x="190" y="70"/>
                    </a:cubicBezTo>
                    <a:cubicBezTo>
                      <a:pt x="173" y="66"/>
                      <a:pt x="157" y="62"/>
                      <a:pt x="141" y="57"/>
                    </a:cubicBezTo>
                    <a:cubicBezTo>
                      <a:pt x="132" y="57"/>
                      <a:pt x="132" y="57"/>
                      <a:pt x="132" y="57"/>
                    </a:cubicBezTo>
                    <a:cubicBezTo>
                      <a:pt x="82" y="57"/>
                      <a:pt x="47" y="55"/>
                      <a:pt x="26" y="50"/>
                    </a:cubicBezTo>
                    <a:cubicBezTo>
                      <a:pt x="5" y="45"/>
                      <a:pt x="0" y="38"/>
                      <a:pt x="11" y="28"/>
                    </a:cubicBezTo>
                    <a:cubicBezTo>
                      <a:pt x="22" y="19"/>
                      <a:pt x="44" y="12"/>
                      <a:pt x="76" y="7"/>
                    </a:cubicBezTo>
                    <a:cubicBezTo>
                      <a:pt x="109" y="2"/>
                      <a:pt x="150" y="0"/>
                      <a:pt x="200" y="0"/>
                    </a:cubicBezTo>
                    <a:cubicBezTo>
                      <a:pt x="249" y="0"/>
                      <a:pt x="284" y="2"/>
                      <a:pt x="305" y="7"/>
                    </a:cubicBezTo>
                    <a:cubicBezTo>
                      <a:pt x="326" y="12"/>
                      <a:pt x="331" y="19"/>
                      <a:pt x="321" y="28"/>
                    </a:cubicBezTo>
                    <a:close/>
                    <a:moveTo>
                      <a:pt x="68" y="28"/>
                    </a:moveTo>
                    <a:cubicBezTo>
                      <a:pt x="60" y="35"/>
                      <a:pt x="62" y="40"/>
                      <a:pt x="75" y="44"/>
                    </a:cubicBezTo>
                    <a:cubicBezTo>
                      <a:pt x="87" y="48"/>
                      <a:pt x="109" y="49"/>
                      <a:pt x="142" y="49"/>
                    </a:cubicBezTo>
                    <a:cubicBezTo>
                      <a:pt x="174" y="49"/>
                      <a:pt x="200" y="48"/>
                      <a:pt x="221" y="44"/>
                    </a:cubicBezTo>
                    <a:cubicBezTo>
                      <a:pt x="241" y="41"/>
                      <a:pt x="256" y="35"/>
                      <a:pt x="263" y="28"/>
                    </a:cubicBezTo>
                    <a:cubicBezTo>
                      <a:pt x="271" y="22"/>
                      <a:pt x="269" y="17"/>
                      <a:pt x="257" y="13"/>
                    </a:cubicBezTo>
                    <a:cubicBezTo>
                      <a:pt x="245" y="9"/>
                      <a:pt x="223" y="8"/>
                      <a:pt x="191" y="8"/>
                    </a:cubicBezTo>
                    <a:cubicBezTo>
                      <a:pt x="158" y="8"/>
                      <a:pt x="132" y="9"/>
                      <a:pt x="111" y="13"/>
                    </a:cubicBezTo>
                    <a:cubicBezTo>
                      <a:pt x="91" y="17"/>
                      <a:pt x="76" y="22"/>
                      <a:pt x="68"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0" name="Freeform 349"/>
              <p:cNvSpPr>
                <a:spLocks/>
              </p:cNvSpPr>
              <p:nvPr/>
            </p:nvSpPr>
            <p:spPr bwMode="auto">
              <a:xfrm>
                <a:off x="-17537113" y="2206626"/>
                <a:ext cx="1616075" cy="211138"/>
              </a:xfrm>
              <a:custGeom>
                <a:avLst/>
                <a:gdLst>
                  <a:gd name="T0" fmla="*/ 293 w 431"/>
                  <a:gd name="T1" fmla="*/ 56 h 56"/>
                  <a:gd name="T2" fmla="*/ 234 w 431"/>
                  <a:gd name="T3" fmla="*/ 56 h 56"/>
                  <a:gd name="T4" fmla="*/ 209 w 431"/>
                  <a:gd name="T5" fmla="*/ 22 h 56"/>
                  <a:gd name="T6" fmla="*/ 206 w 431"/>
                  <a:gd name="T7" fmla="*/ 16 h 56"/>
                  <a:gd name="T8" fmla="*/ 205 w 431"/>
                  <a:gd name="T9" fmla="*/ 10 h 56"/>
                  <a:gd name="T10" fmla="*/ 191 w 431"/>
                  <a:gd name="T11" fmla="*/ 17 h 56"/>
                  <a:gd name="T12" fmla="*/ 178 w 431"/>
                  <a:gd name="T13" fmla="*/ 22 h 56"/>
                  <a:gd name="T14" fmla="*/ 91 w 431"/>
                  <a:gd name="T15" fmla="*/ 56 h 56"/>
                  <a:gd name="T16" fmla="*/ 32 w 431"/>
                  <a:gd name="T17" fmla="*/ 56 h 56"/>
                  <a:gd name="T18" fmla="*/ 16 w 431"/>
                  <a:gd name="T19" fmla="*/ 27 h 56"/>
                  <a:gd name="T20" fmla="*/ 0 w 431"/>
                  <a:gd name="T21" fmla="*/ 0 h 56"/>
                  <a:gd name="T22" fmla="*/ 55 w 431"/>
                  <a:gd name="T23" fmla="*/ 0 h 56"/>
                  <a:gd name="T24" fmla="*/ 71 w 431"/>
                  <a:gd name="T25" fmla="*/ 32 h 56"/>
                  <a:gd name="T26" fmla="*/ 73 w 431"/>
                  <a:gd name="T27" fmla="*/ 46 h 56"/>
                  <a:gd name="T28" fmla="*/ 88 w 431"/>
                  <a:gd name="T29" fmla="*/ 39 h 56"/>
                  <a:gd name="T30" fmla="*/ 103 w 431"/>
                  <a:gd name="T31" fmla="*/ 32 h 56"/>
                  <a:gd name="T32" fmla="*/ 188 w 431"/>
                  <a:gd name="T33" fmla="*/ 0 h 56"/>
                  <a:gd name="T34" fmla="*/ 241 w 431"/>
                  <a:gd name="T35" fmla="*/ 0 h 56"/>
                  <a:gd name="T36" fmla="*/ 266 w 431"/>
                  <a:gd name="T37" fmla="*/ 32 h 56"/>
                  <a:gd name="T38" fmla="*/ 270 w 431"/>
                  <a:gd name="T39" fmla="*/ 46 h 56"/>
                  <a:gd name="T40" fmla="*/ 299 w 431"/>
                  <a:gd name="T41" fmla="*/ 32 h 56"/>
                  <a:gd name="T42" fmla="*/ 376 w 431"/>
                  <a:gd name="T43" fmla="*/ 0 h 56"/>
                  <a:gd name="T44" fmla="*/ 431 w 431"/>
                  <a:gd name="T45" fmla="*/ 0 h 56"/>
                  <a:gd name="T46" fmla="*/ 293 w 431"/>
                  <a:gd name="T4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 h="56">
                    <a:moveTo>
                      <a:pt x="293" y="56"/>
                    </a:moveTo>
                    <a:cubicBezTo>
                      <a:pt x="273" y="56"/>
                      <a:pt x="254" y="56"/>
                      <a:pt x="234" y="56"/>
                    </a:cubicBezTo>
                    <a:cubicBezTo>
                      <a:pt x="226" y="44"/>
                      <a:pt x="217" y="33"/>
                      <a:pt x="209" y="22"/>
                    </a:cubicBezTo>
                    <a:cubicBezTo>
                      <a:pt x="206" y="16"/>
                      <a:pt x="206" y="16"/>
                      <a:pt x="206" y="16"/>
                    </a:cubicBezTo>
                    <a:cubicBezTo>
                      <a:pt x="205" y="10"/>
                      <a:pt x="205" y="10"/>
                      <a:pt x="205" y="10"/>
                    </a:cubicBezTo>
                    <a:cubicBezTo>
                      <a:pt x="191" y="17"/>
                      <a:pt x="191" y="17"/>
                      <a:pt x="191" y="17"/>
                    </a:cubicBezTo>
                    <a:cubicBezTo>
                      <a:pt x="178" y="22"/>
                      <a:pt x="178" y="22"/>
                      <a:pt x="178" y="22"/>
                    </a:cubicBezTo>
                    <a:cubicBezTo>
                      <a:pt x="149" y="33"/>
                      <a:pt x="120" y="44"/>
                      <a:pt x="91" y="56"/>
                    </a:cubicBezTo>
                    <a:cubicBezTo>
                      <a:pt x="71" y="56"/>
                      <a:pt x="52" y="56"/>
                      <a:pt x="32" y="56"/>
                    </a:cubicBezTo>
                    <a:cubicBezTo>
                      <a:pt x="27" y="46"/>
                      <a:pt x="21" y="37"/>
                      <a:pt x="16" y="27"/>
                    </a:cubicBezTo>
                    <a:cubicBezTo>
                      <a:pt x="11" y="18"/>
                      <a:pt x="5" y="9"/>
                      <a:pt x="0" y="0"/>
                    </a:cubicBezTo>
                    <a:cubicBezTo>
                      <a:pt x="18" y="0"/>
                      <a:pt x="37" y="0"/>
                      <a:pt x="55" y="0"/>
                    </a:cubicBezTo>
                    <a:cubicBezTo>
                      <a:pt x="60" y="11"/>
                      <a:pt x="65" y="21"/>
                      <a:pt x="71" y="32"/>
                    </a:cubicBezTo>
                    <a:cubicBezTo>
                      <a:pt x="73" y="46"/>
                      <a:pt x="73" y="46"/>
                      <a:pt x="73" y="46"/>
                    </a:cubicBezTo>
                    <a:cubicBezTo>
                      <a:pt x="88" y="39"/>
                      <a:pt x="88" y="39"/>
                      <a:pt x="88" y="39"/>
                    </a:cubicBezTo>
                    <a:cubicBezTo>
                      <a:pt x="94" y="36"/>
                      <a:pt x="103" y="32"/>
                      <a:pt x="103" y="32"/>
                    </a:cubicBezTo>
                    <a:cubicBezTo>
                      <a:pt x="132" y="21"/>
                      <a:pt x="160" y="11"/>
                      <a:pt x="188" y="0"/>
                    </a:cubicBezTo>
                    <a:cubicBezTo>
                      <a:pt x="206" y="0"/>
                      <a:pt x="224" y="0"/>
                      <a:pt x="241" y="0"/>
                    </a:cubicBezTo>
                    <a:cubicBezTo>
                      <a:pt x="249" y="11"/>
                      <a:pt x="258" y="21"/>
                      <a:pt x="266" y="32"/>
                    </a:cubicBezTo>
                    <a:cubicBezTo>
                      <a:pt x="266" y="32"/>
                      <a:pt x="270" y="40"/>
                      <a:pt x="270" y="46"/>
                    </a:cubicBezTo>
                    <a:cubicBezTo>
                      <a:pt x="270" y="46"/>
                      <a:pt x="285" y="38"/>
                      <a:pt x="299" y="32"/>
                    </a:cubicBezTo>
                    <a:cubicBezTo>
                      <a:pt x="325" y="21"/>
                      <a:pt x="350" y="11"/>
                      <a:pt x="376" y="0"/>
                    </a:cubicBezTo>
                    <a:cubicBezTo>
                      <a:pt x="394" y="0"/>
                      <a:pt x="412" y="0"/>
                      <a:pt x="431" y="0"/>
                    </a:cubicBezTo>
                    <a:cubicBezTo>
                      <a:pt x="385" y="18"/>
                      <a:pt x="339" y="37"/>
                      <a:pt x="293"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1" name="Freeform 350"/>
              <p:cNvSpPr>
                <a:spLocks/>
              </p:cNvSpPr>
              <p:nvPr/>
            </p:nvSpPr>
            <p:spPr bwMode="auto">
              <a:xfrm>
                <a:off x="-11869738" y="2206626"/>
                <a:ext cx="850900" cy="211138"/>
              </a:xfrm>
              <a:custGeom>
                <a:avLst/>
                <a:gdLst>
                  <a:gd name="T0" fmla="*/ 188 w 227"/>
                  <a:gd name="T1" fmla="*/ 56 h 56"/>
                  <a:gd name="T2" fmla="*/ 0 w 227"/>
                  <a:gd name="T3" fmla="*/ 56 h 56"/>
                  <a:gd name="T4" fmla="*/ 41 w 227"/>
                  <a:gd name="T5" fmla="*/ 0 h 56"/>
                  <a:gd name="T6" fmla="*/ 227 w 227"/>
                  <a:gd name="T7" fmla="*/ 0 h 56"/>
                  <a:gd name="T8" fmla="*/ 222 w 227"/>
                  <a:gd name="T9" fmla="*/ 7 h 56"/>
                  <a:gd name="T10" fmla="*/ 89 w 227"/>
                  <a:gd name="T11" fmla="*/ 7 h 56"/>
                  <a:gd name="T12" fmla="*/ 78 w 227"/>
                  <a:gd name="T13" fmla="*/ 22 h 56"/>
                  <a:gd name="T14" fmla="*/ 203 w 227"/>
                  <a:gd name="T15" fmla="*/ 22 h 56"/>
                  <a:gd name="T16" fmla="*/ 198 w 227"/>
                  <a:gd name="T17" fmla="*/ 30 h 56"/>
                  <a:gd name="T18" fmla="*/ 73 w 227"/>
                  <a:gd name="T19" fmla="*/ 30 h 56"/>
                  <a:gd name="T20" fmla="*/ 60 w 227"/>
                  <a:gd name="T21" fmla="*/ 48 h 56"/>
                  <a:gd name="T22" fmla="*/ 194 w 227"/>
                  <a:gd name="T23" fmla="*/ 48 h 56"/>
                  <a:gd name="T24" fmla="*/ 188 w 227"/>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56">
                    <a:moveTo>
                      <a:pt x="188" y="56"/>
                    </a:moveTo>
                    <a:cubicBezTo>
                      <a:pt x="125" y="56"/>
                      <a:pt x="63" y="56"/>
                      <a:pt x="0" y="56"/>
                    </a:cubicBezTo>
                    <a:cubicBezTo>
                      <a:pt x="14" y="37"/>
                      <a:pt x="28" y="18"/>
                      <a:pt x="41" y="0"/>
                    </a:cubicBezTo>
                    <a:cubicBezTo>
                      <a:pt x="103" y="0"/>
                      <a:pt x="166" y="0"/>
                      <a:pt x="227" y="0"/>
                    </a:cubicBezTo>
                    <a:cubicBezTo>
                      <a:pt x="222" y="7"/>
                      <a:pt x="222" y="7"/>
                      <a:pt x="222" y="7"/>
                    </a:cubicBezTo>
                    <a:cubicBezTo>
                      <a:pt x="178" y="7"/>
                      <a:pt x="134" y="7"/>
                      <a:pt x="89" y="7"/>
                    </a:cubicBezTo>
                    <a:cubicBezTo>
                      <a:pt x="78" y="22"/>
                      <a:pt x="78" y="22"/>
                      <a:pt x="78" y="22"/>
                    </a:cubicBezTo>
                    <a:cubicBezTo>
                      <a:pt x="120" y="22"/>
                      <a:pt x="162" y="22"/>
                      <a:pt x="203" y="22"/>
                    </a:cubicBezTo>
                    <a:cubicBezTo>
                      <a:pt x="198" y="30"/>
                      <a:pt x="198" y="30"/>
                      <a:pt x="198" y="30"/>
                    </a:cubicBezTo>
                    <a:cubicBezTo>
                      <a:pt x="156" y="30"/>
                      <a:pt x="115" y="30"/>
                      <a:pt x="73" y="30"/>
                    </a:cubicBezTo>
                    <a:cubicBezTo>
                      <a:pt x="60" y="48"/>
                      <a:pt x="60" y="48"/>
                      <a:pt x="60" y="48"/>
                    </a:cubicBezTo>
                    <a:cubicBezTo>
                      <a:pt x="105" y="48"/>
                      <a:pt x="149" y="48"/>
                      <a:pt x="194" y="48"/>
                    </a:cubicBezTo>
                    <a:lnTo>
                      <a:pt x="188" y="5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2" name="Freeform 351"/>
              <p:cNvSpPr>
                <a:spLocks noEditPoints="1"/>
              </p:cNvSpPr>
              <p:nvPr/>
            </p:nvSpPr>
            <p:spPr bwMode="auto">
              <a:xfrm>
                <a:off x="-6499225" y="2206626"/>
                <a:ext cx="933450" cy="211138"/>
              </a:xfrm>
              <a:custGeom>
                <a:avLst/>
                <a:gdLst>
                  <a:gd name="T0" fmla="*/ 66 w 249"/>
                  <a:gd name="T1" fmla="*/ 33 h 56"/>
                  <a:gd name="T2" fmla="*/ 54 w 249"/>
                  <a:gd name="T3" fmla="*/ 56 h 56"/>
                  <a:gd name="T4" fmla="*/ 0 w 249"/>
                  <a:gd name="T5" fmla="*/ 56 h 56"/>
                  <a:gd name="T6" fmla="*/ 29 w 249"/>
                  <a:gd name="T7" fmla="*/ 0 h 56"/>
                  <a:gd name="T8" fmla="*/ 122 w 249"/>
                  <a:gd name="T9" fmla="*/ 0 h 56"/>
                  <a:gd name="T10" fmla="*/ 214 w 249"/>
                  <a:gd name="T11" fmla="*/ 4 h 56"/>
                  <a:gd name="T12" fmla="*/ 239 w 249"/>
                  <a:gd name="T13" fmla="*/ 16 h 56"/>
                  <a:gd name="T14" fmla="*/ 167 w 249"/>
                  <a:gd name="T15" fmla="*/ 31 h 56"/>
                  <a:gd name="T16" fmla="*/ 249 w 249"/>
                  <a:gd name="T17" fmla="*/ 56 h 56"/>
                  <a:gd name="T18" fmla="*/ 187 w 249"/>
                  <a:gd name="T19" fmla="*/ 56 h 56"/>
                  <a:gd name="T20" fmla="*/ 119 w 249"/>
                  <a:gd name="T21" fmla="*/ 33 h 56"/>
                  <a:gd name="T22" fmla="*/ 66 w 249"/>
                  <a:gd name="T23" fmla="*/ 33 h 56"/>
                  <a:gd name="T24" fmla="*/ 69 w 249"/>
                  <a:gd name="T25" fmla="*/ 26 h 56"/>
                  <a:gd name="T26" fmla="*/ 107 w 249"/>
                  <a:gd name="T27" fmla="*/ 26 h 56"/>
                  <a:gd name="T28" fmla="*/ 163 w 249"/>
                  <a:gd name="T29" fmla="*/ 23 h 56"/>
                  <a:gd name="T30" fmla="*/ 183 w 249"/>
                  <a:gd name="T31" fmla="*/ 16 h 56"/>
                  <a:gd name="T32" fmla="*/ 168 w 249"/>
                  <a:gd name="T33" fmla="*/ 9 h 56"/>
                  <a:gd name="T34" fmla="*/ 114 w 249"/>
                  <a:gd name="T35" fmla="*/ 7 h 56"/>
                  <a:gd name="T36" fmla="*/ 79 w 249"/>
                  <a:gd name="T37" fmla="*/ 7 h 56"/>
                  <a:gd name="T38" fmla="*/ 69 w 249"/>
                  <a:gd name="T39"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9" h="56">
                    <a:moveTo>
                      <a:pt x="66" y="33"/>
                    </a:moveTo>
                    <a:cubicBezTo>
                      <a:pt x="62" y="41"/>
                      <a:pt x="58" y="48"/>
                      <a:pt x="54" y="56"/>
                    </a:cubicBezTo>
                    <a:cubicBezTo>
                      <a:pt x="36" y="56"/>
                      <a:pt x="18" y="56"/>
                      <a:pt x="0" y="56"/>
                    </a:cubicBezTo>
                    <a:cubicBezTo>
                      <a:pt x="10" y="37"/>
                      <a:pt x="19" y="18"/>
                      <a:pt x="29" y="0"/>
                    </a:cubicBezTo>
                    <a:cubicBezTo>
                      <a:pt x="60" y="0"/>
                      <a:pt x="91" y="0"/>
                      <a:pt x="122" y="0"/>
                    </a:cubicBezTo>
                    <a:cubicBezTo>
                      <a:pt x="164" y="0"/>
                      <a:pt x="195" y="1"/>
                      <a:pt x="214" y="4"/>
                    </a:cubicBezTo>
                    <a:cubicBezTo>
                      <a:pt x="233" y="7"/>
                      <a:pt x="239" y="16"/>
                      <a:pt x="239" y="16"/>
                    </a:cubicBezTo>
                    <a:cubicBezTo>
                      <a:pt x="236" y="23"/>
                      <a:pt x="212" y="28"/>
                      <a:pt x="167" y="31"/>
                    </a:cubicBezTo>
                    <a:cubicBezTo>
                      <a:pt x="195" y="39"/>
                      <a:pt x="222" y="47"/>
                      <a:pt x="249" y="56"/>
                    </a:cubicBezTo>
                    <a:cubicBezTo>
                      <a:pt x="228" y="56"/>
                      <a:pt x="208" y="56"/>
                      <a:pt x="187" y="56"/>
                    </a:cubicBezTo>
                    <a:cubicBezTo>
                      <a:pt x="164" y="48"/>
                      <a:pt x="142" y="41"/>
                      <a:pt x="119" y="33"/>
                    </a:cubicBezTo>
                    <a:cubicBezTo>
                      <a:pt x="101" y="33"/>
                      <a:pt x="83" y="33"/>
                      <a:pt x="66" y="33"/>
                    </a:cubicBezTo>
                    <a:close/>
                    <a:moveTo>
                      <a:pt x="69" y="26"/>
                    </a:moveTo>
                    <a:cubicBezTo>
                      <a:pt x="82" y="26"/>
                      <a:pt x="94" y="26"/>
                      <a:pt x="107" y="26"/>
                    </a:cubicBezTo>
                    <a:cubicBezTo>
                      <a:pt x="132" y="26"/>
                      <a:pt x="151" y="25"/>
                      <a:pt x="163" y="23"/>
                    </a:cubicBezTo>
                    <a:cubicBezTo>
                      <a:pt x="175" y="22"/>
                      <a:pt x="183" y="16"/>
                      <a:pt x="183" y="16"/>
                    </a:cubicBezTo>
                    <a:cubicBezTo>
                      <a:pt x="183" y="16"/>
                      <a:pt x="180" y="11"/>
                      <a:pt x="168" y="9"/>
                    </a:cubicBezTo>
                    <a:cubicBezTo>
                      <a:pt x="157" y="8"/>
                      <a:pt x="139" y="7"/>
                      <a:pt x="114" y="7"/>
                    </a:cubicBezTo>
                    <a:cubicBezTo>
                      <a:pt x="102" y="7"/>
                      <a:pt x="91" y="7"/>
                      <a:pt x="79" y="7"/>
                    </a:cubicBezTo>
                    <a:cubicBezTo>
                      <a:pt x="76" y="13"/>
                      <a:pt x="72" y="19"/>
                      <a:pt x="69"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3" name="Freeform 352"/>
              <p:cNvSpPr>
                <a:spLocks/>
              </p:cNvSpPr>
              <p:nvPr/>
            </p:nvSpPr>
            <p:spPr bwMode="auto">
              <a:xfrm>
                <a:off x="-1144588" y="2206626"/>
                <a:ext cx="938213" cy="211138"/>
              </a:xfrm>
              <a:custGeom>
                <a:avLst/>
                <a:gdLst>
                  <a:gd name="T0" fmla="*/ 138 w 250"/>
                  <a:gd name="T1" fmla="*/ 56 h 56"/>
                  <a:gd name="T2" fmla="*/ 84 w 250"/>
                  <a:gd name="T3" fmla="*/ 56 h 56"/>
                  <a:gd name="T4" fmla="*/ 97 w 250"/>
                  <a:gd name="T5" fmla="*/ 7 h 56"/>
                  <a:gd name="T6" fmla="*/ 0 w 250"/>
                  <a:gd name="T7" fmla="*/ 7 h 56"/>
                  <a:gd name="T8" fmla="*/ 3 w 250"/>
                  <a:gd name="T9" fmla="*/ 0 h 56"/>
                  <a:gd name="T10" fmla="*/ 250 w 250"/>
                  <a:gd name="T11" fmla="*/ 0 h 56"/>
                  <a:gd name="T12" fmla="*/ 248 w 250"/>
                  <a:gd name="T13" fmla="*/ 7 h 56"/>
                  <a:gd name="T14" fmla="*/ 151 w 250"/>
                  <a:gd name="T15" fmla="*/ 7 h 56"/>
                  <a:gd name="T16" fmla="*/ 138 w 250"/>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56">
                    <a:moveTo>
                      <a:pt x="138" y="56"/>
                    </a:moveTo>
                    <a:cubicBezTo>
                      <a:pt x="120" y="56"/>
                      <a:pt x="102" y="56"/>
                      <a:pt x="84" y="56"/>
                    </a:cubicBezTo>
                    <a:cubicBezTo>
                      <a:pt x="88" y="39"/>
                      <a:pt x="93" y="23"/>
                      <a:pt x="97" y="7"/>
                    </a:cubicBezTo>
                    <a:cubicBezTo>
                      <a:pt x="65" y="7"/>
                      <a:pt x="33" y="7"/>
                      <a:pt x="0" y="7"/>
                    </a:cubicBezTo>
                    <a:cubicBezTo>
                      <a:pt x="3" y="0"/>
                      <a:pt x="3" y="0"/>
                      <a:pt x="3" y="0"/>
                    </a:cubicBezTo>
                    <a:cubicBezTo>
                      <a:pt x="85" y="0"/>
                      <a:pt x="168" y="0"/>
                      <a:pt x="250" y="0"/>
                    </a:cubicBezTo>
                    <a:cubicBezTo>
                      <a:pt x="248" y="7"/>
                      <a:pt x="248" y="7"/>
                      <a:pt x="248" y="7"/>
                    </a:cubicBezTo>
                    <a:cubicBezTo>
                      <a:pt x="216" y="7"/>
                      <a:pt x="184" y="7"/>
                      <a:pt x="151" y="7"/>
                    </a:cubicBezTo>
                    <a:cubicBezTo>
                      <a:pt x="147" y="23"/>
                      <a:pt x="142" y="39"/>
                      <a:pt x="138"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4" name="Freeform 353"/>
              <p:cNvSpPr>
                <a:spLocks/>
              </p:cNvSpPr>
              <p:nvPr/>
            </p:nvSpPr>
            <p:spPr bwMode="auto">
              <a:xfrm>
                <a:off x="4090988" y="2206626"/>
                <a:ext cx="1023938" cy="211138"/>
              </a:xfrm>
              <a:custGeom>
                <a:avLst/>
                <a:gdLst>
                  <a:gd name="T0" fmla="*/ 135 w 273"/>
                  <a:gd name="T1" fmla="*/ 25 h 56"/>
                  <a:gd name="T2" fmla="*/ 215 w 273"/>
                  <a:gd name="T3" fmla="*/ 0 h 56"/>
                  <a:gd name="T4" fmla="*/ 273 w 273"/>
                  <a:gd name="T5" fmla="*/ 0 h 56"/>
                  <a:gd name="T6" fmla="*/ 161 w 273"/>
                  <a:gd name="T7" fmla="*/ 34 h 56"/>
                  <a:gd name="T8" fmla="*/ 160 w 273"/>
                  <a:gd name="T9" fmla="*/ 56 h 56"/>
                  <a:gd name="T10" fmla="*/ 105 w 273"/>
                  <a:gd name="T11" fmla="*/ 56 h 56"/>
                  <a:gd name="T12" fmla="*/ 107 w 273"/>
                  <a:gd name="T13" fmla="*/ 34 h 56"/>
                  <a:gd name="T14" fmla="*/ 0 w 273"/>
                  <a:gd name="T15" fmla="*/ 0 h 56"/>
                  <a:gd name="T16" fmla="*/ 59 w 273"/>
                  <a:gd name="T17" fmla="*/ 0 h 56"/>
                  <a:gd name="T18" fmla="*/ 135 w 273"/>
                  <a:gd name="T1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6">
                    <a:moveTo>
                      <a:pt x="135" y="25"/>
                    </a:moveTo>
                    <a:cubicBezTo>
                      <a:pt x="162" y="17"/>
                      <a:pt x="188" y="8"/>
                      <a:pt x="215" y="0"/>
                    </a:cubicBezTo>
                    <a:cubicBezTo>
                      <a:pt x="234" y="0"/>
                      <a:pt x="254" y="0"/>
                      <a:pt x="273" y="0"/>
                    </a:cubicBezTo>
                    <a:cubicBezTo>
                      <a:pt x="236" y="11"/>
                      <a:pt x="199" y="22"/>
                      <a:pt x="161" y="34"/>
                    </a:cubicBezTo>
                    <a:cubicBezTo>
                      <a:pt x="161" y="41"/>
                      <a:pt x="160" y="48"/>
                      <a:pt x="160" y="56"/>
                    </a:cubicBezTo>
                    <a:cubicBezTo>
                      <a:pt x="142" y="56"/>
                      <a:pt x="124" y="56"/>
                      <a:pt x="105" y="56"/>
                    </a:cubicBezTo>
                    <a:cubicBezTo>
                      <a:pt x="106" y="48"/>
                      <a:pt x="106" y="41"/>
                      <a:pt x="107" y="34"/>
                    </a:cubicBezTo>
                    <a:cubicBezTo>
                      <a:pt x="71" y="23"/>
                      <a:pt x="36" y="11"/>
                      <a:pt x="0" y="0"/>
                    </a:cubicBezTo>
                    <a:cubicBezTo>
                      <a:pt x="20" y="0"/>
                      <a:pt x="39" y="0"/>
                      <a:pt x="59" y="0"/>
                    </a:cubicBezTo>
                    <a:cubicBezTo>
                      <a:pt x="84" y="8"/>
                      <a:pt x="109" y="17"/>
                      <a:pt x="135" y="2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5" name="Freeform 354"/>
              <p:cNvSpPr>
                <a:spLocks/>
              </p:cNvSpPr>
              <p:nvPr/>
            </p:nvSpPr>
            <p:spPr bwMode="auto">
              <a:xfrm>
                <a:off x="9548813" y="2206626"/>
                <a:ext cx="1001713" cy="211138"/>
              </a:xfrm>
              <a:custGeom>
                <a:avLst/>
                <a:gdLst>
                  <a:gd name="T0" fmla="*/ 261 w 267"/>
                  <a:gd name="T1" fmla="*/ 0 h 56"/>
                  <a:gd name="T2" fmla="*/ 267 w 267"/>
                  <a:gd name="T3" fmla="*/ 36 h 56"/>
                  <a:gd name="T4" fmla="*/ 254 w 267"/>
                  <a:gd name="T5" fmla="*/ 47 h 56"/>
                  <a:gd name="T6" fmla="*/ 209 w 267"/>
                  <a:gd name="T7" fmla="*/ 54 h 56"/>
                  <a:gd name="T8" fmla="*/ 138 w 267"/>
                  <a:gd name="T9" fmla="*/ 56 h 56"/>
                  <a:gd name="T10" fmla="*/ 41 w 267"/>
                  <a:gd name="T11" fmla="*/ 51 h 56"/>
                  <a:gd name="T12" fmla="*/ 5 w 267"/>
                  <a:gd name="T13" fmla="*/ 36 h 56"/>
                  <a:gd name="T14" fmla="*/ 0 w 267"/>
                  <a:gd name="T15" fmla="*/ 0 h 56"/>
                  <a:gd name="T16" fmla="*/ 54 w 267"/>
                  <a:gd name="T17" fmla="*/ 0 h 56"/>
                  <a:gd name="T18" fmla="*/ 59 w 267"/>
                  <a:gd name="T19" fmla="*/ 35 h 56"/>
                  <a:gd name="T20" fmla="*/ 80 w 267"/>
                  <a:gd name="T21" fmla="*/ 45 h 56"/>
                  <a:gd name="T22" fmla="*/ 139 w 267"/>
                  <a:gd name="T23" fmla="*/ 48 h 56"/>
                  <a:gd name="T24" fmla="*/ 213 w 267"/>
                  <a:gd name="T25" fmla="*/ 35 h 56"/>
                  <a:gd name="T26" fmla="*/ 207 w 267"/>
                  <a:gd name="T27" fmla="*/ 0 h 56"/>
                  <a:gd name="T28" fmla="*/ 261 w 267"/>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56">
                    <a:moveTo>
                      <a:pt x="261" y="0"/>
                    </a:moveTo>
                    <a:cubicBezTo>
                      <a:pt x="263" y="12"/>
                      <a:pt x="265" y="24"/>
                      <a:pt x="267" y="36"/>
                    </a:cubicBezTo>
                    <a:cubicBezTo>
                      <a:pt x="267" y="36"/>
                      <a:pt x="264" y="43"/>
                      <a:pt x="254" y="47"/>
                    </a:cubicBezTo>
                    <a:cubicBezTo>
                      <a:pt x="244" y="50"/>
                      <a:pt x="229" y="52"/>
                      <a:pt x="209" y="54"/>
                    </a:cubicBezTo>
                    <a:cubicBezTo>
                      <a:pt x="190" y="55"/>
                      <a:pt x="166" y="56"/>
                      <a:pt x="138" y="56"/>
                    </a:cubicBezTo>
                    <a:cubicBezTo>
                      <a:pt x="97" y="56"/>
                      <a:pt x="65" y="54"/>
                      <a:pt x="41" y="51"/>
                    </a:cubicBezTo>
                    <a:cubicBezTo>
                      <a:pt x="18" y="47"/>
                      <a:pt x="6" y="42"/>
                      <a:pt x="5" y="36"/>
                    </a:cubicBezTo>
                    <a:cubicBezTo>
                      <a:pt x="3" y="24"/>
                      <a:pt x="1" y="12"/>
                      <a:pt x="0" y="0"/>
                    </a:cubicBezTo>
                    <a:cubicBezTo>
                      <a:pt x="18" y="0"/>
                      <a:pt x="36" y="0"/>
                      <a:pt x="54" y="0"/>
                    </a:cubicBezTo>
                    <a:cubicBezTo>
                      <a:pt x="55" y="11"/>
                      <a:pt x="57" y="23"/>
                      <a:pt x="59" y="35"/>
                    </a:cubicBezTo>
                    <a:cubicBezTo>
                      <a:pt x="59" y="35"/>
                      <a:pt x="67" y="43"/>
                      <a:pt x="80" y="45"/>
                    </a:cubicBezTo>
                    <a:cubicBezTo>
                      <a:pt x="93" y="47"/>
                      <a:pt x="112" y="48"/>
                      <a:pt x="139" y="48"/>
                    </a:cubicBezTo>
                    <a:cubicBezTo>
                      <a:pt x="190" y="48"/>
                      <a:pt x="215" y="44"/>
                      <a:pt x="213" y="35"/>
                    </a:cubicBezTo>
                    <a:cubicBezTo>
                      <a:pt x="211" y="23"/>
                      <a:pt x="209" y="11"/>
                      <a:pt x="207" y="0"/>
                    </a:cubicBezTo>
                    <a:cubicBezTo>
                      <a:pt x="225" y="0"/>
                      <a:pt x="243" y="0"/>
                      <a:pt x="26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6" name="Freeform 355"/>
              <p:cNvSpPr>
                <a:spLocks/>
              </p:cNvSpPr>
              <p:nvPr/>
            </p:nvSpPr>
            <p:spPr bwMode="auto">
              <a:xfrm>
                <a:off x="15249525" y="2206626"/>
                <a:ext cx="284163" cy="211138"/>
              </a:xfrm>
              <a:custGeom>
                <a:avLst/>
                <a:gdLst>
                  <a:gd name="T0" fmla="*/ 21 w 76"/>
                  <a:gd name="T1" fmla="*/ 56 h 56"/>
                  <a:gd name="T2" fmla="*/ 0 w 76"/>
                  <a:gd name="T3" fmla="*/ 0 h 56"/>
                  <a:gd name="T4" fmla="*/ 54 w 76"/>
                  <a:gd name="T5" fmla="*/ 0 h 56"/>
                  <a:gd name="T6" fmla="*/ 76 w 76"/>
                  <a:gd name="T7" fmla="*/ 56 h 56"/>
                  <a:gd name="T8" fmla="*/ 21 w 76"/>
                  <a:gd name="T9" fmla="*/ 56 h 56"/>
                </a:gdLst>
                <a:ahLst/>
                <a:cxnLst>
                  <a:cxn ang="0">
                    <a:pos x="T0" y="T1"/>
                  </a:cxn>
                  <a:cxn ang="0">
                    <a:pos x="T2" y="T3"/>
                  </a:cxn>
                  <a:cxn ang="0">
                    <a:pos x="T4" y="T5"/>
                  </a:cxn>
                  <a:cxn ang="0">
                    <a:pos x="T6" y="T7"/>
                  </a:cxn>
                  <a:cxn ang="0">
                    <a:pos x="T8" y="T9"/>
                  </a:cxn>
                </a:cxnLst>
                <a:rect l="0" t="0" r="r" b="b"/>
                <a:pathLst>
                  <a:path w="76" h="56">
                    <a:moveTo>
                      <a:pt x="21" y="56"/>
                    </a:moveTo>
                    <a:cubicBezTo>
                      <a:pt x="14" y="37"/>
                      <a:pt x="7" y="18"/>
                      <a:pt x="0" y="0"/>
                    </a:cubicBezTo>
                    <a:cubicBezTo>
                      <a:pt x="18" y="0"/>
                      <a:pt x="36" y="0"/>
                      <a:pt x="54" y="0"/>
                    </a:cubicBezTo>
                    <a:cubicBezTo>
                      <a:pt x="61" y="18"/>
                      <a:pt x="68" y="37"/>
                      <a:pt x="76" y="56"/>
                    </a:cubicBezTo>
                    <a:cubicBezTo>
                      <a:pt x="57" y="56"/>
                      <a:pt x="39" y="56"/>
                      <a:pt x="21"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7" name="Freeform 356"/>
              <p:cNvSpPr>
                <a:spLocks noEditPoints="1"/>
              </p:cNvSpPr>
              <p:nvPr/>
            </p:nvSpPr>
            <p:spPr bwMode="auto">
              <a:xfrm>
                <a:off x="20226338" y="2203451"/>
                <a:ext cx="1203325" cy="214313"/>
              </a:xfrm>
              <a:custGeom>
                <a:avLst/>
                <a:gdLst>
                  <a:gd name="T0" fmla="*/ 315 w 321"/>
                  <a:gd name="T1" fmla="*/ 28 h 57"/>
                  <a:gd name="T2" fmla="*/ 288 w 321"/>
                  <a:gd name="T3" fmla="*/ 50 h 57"/>
                  <a:gd name="T4" fmla="*/ 178 w 321"/>
                  <a:gd name="T5" fmla="*/ 57 h 57"/>
                  <a:gd name="T6" fmla="*/ 58 w 321"/>
                  <a:gd name="T7" fmla="*/ 50 h 57"/>
                  <a:gd name="T8" fmla="*/ 5 w 321"/>
                  <a:gd name="T9" fmla="*/ 28 h 57"/>
                  <a:gd name="T10" fmla="*/ 33 w 321"/>
                  <a:gd name="T11" fmla="*/ 7 h 57"/>
                  <a:gd name="T12" fmla="*/ 144 w 321"/>
                  <a:gd name="T13" fmla="*/ 0 h 57"/>
                  <a:gd name="T14" fmla="*/ 262 w 321"/>
                  <a:gd name="T15" fmla="*/ 7 h 57"/>
                  <a:gd name="T16" fmla="*/ 315 w 321"/>
                  <a:gd name="T17" fmla="*/ 28 h 57"/>
                  <a:gd name="T18" fmla="*/ 63 w 321"/>
                  <a:gd name="T19" fmla="*/ 28 h 57"/>
                  <a:gd name="T20" fmla="*/ 97 w 321"/>
                  <a:gd name="T21" fmla="*/ 44 h 57"/>
                  <a:gd name="T22" fmla="*/ 173 w 321"/>
                  <a:gd name="T23" fmla="*/ 49 h 57"/>
                  <a:gd name="T24" fmla="*/ 243 w 321"/>
                  <a:gd name="T25" fmla="*/ 44 h 57"/>
                  <a:gd name="T26" fmla="*/ 258 w 321"/>
                  <a:gd name="T27" fmla="*/ 28 h 57"/>
                  <a:gd name="T28" fmla="*/ 224 w 321"/>
                  <a:gd name="T29" fmla="*/ 13 h 57"/>
                  <a:gd name="T30" fmla="*/ 148 w 321"/>
                  <a:gd name="T31" fmla="*/ 8 h 57"/>
                  <a:gd name="T32" fmla="*/ 78 w 321"/>
                  <a:gd name="T33" fmla="*/ 13 h 57"/>
                  <a:gd name="T34" fmla="*/ 63 w 321"/>
                  <a:gd name="T3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57">
                    <a:moveTo>
                      <a:pt x="315" y="28"/>
                    </a:moveTo>
                    <a:cubicBezTo>
                      <a:pt x="321" y="38"/>
                      <a:pt x="312" y="45"/>
                      <a:pt x="288" y="50"/>
                    </a:cubicBezTo>
                    <a:cubicBezTo>
                      <a:pt x="264" y="55"/>
                      <a:pt x="228" y="57"/>
                      <a:pt x="178" y="57"/>
                    </a:cubicBezTo>
                    <a:cubicBezTo>
                      <a:pt x="128" y="57"/>
                      <a:pt x="88" y="55"/>
                      <a:pt x="58" y="50"/>
                    </a:cubicBezTo>
                    <a:cubicBezTo>
                      <a:pt x="28" y="45"/>
                      <a:pt x="11" y="38"/>
                      <a:pt x="5" y="28"/>
                    </a:cubicBezTo>
                    <a:cubicBezTo>
                      <a:pt x="0" y="19"/>
                      <a:pt x="9" y="12"/>
                      <a:pt x="33" y="7"/>
                    </a:cubicBezTo>
                    <a:cubicBezTo>
                      <a:pt x="57" y="2"/>
                      <a:pt x="94" y="0"/>
                      <a:pt x="144" y="0"/>
                    </a:cubicBezTo>
                    <a:cubicBezTo>
                      <a:pt x="193" y="0"/>
                      <a:pt x="232" y="2"/>
                      <a:pt x="262" y="7"/>
                    </a:cubicBezTo>
                    <a:cubicBezTo>
                      <a:pt x="292" y="12"/>
                      <a:pt x="310" y="19"/>
                      <a:pt x="315" y="28"/>
                    </a:cubicBezTo>
                    <a:close/>
                    <a:moveTo>
                      <a:pt x="63" y="28"/>
                    </a:moveTo>
                    <a:cubicBezTo>
                      <a:pt x="67" y="35"/>
                      <a:pt x="78" y="40"/>
                      <a:pt x="97" y="44"/>
                    </a:cubicBezTo>
                    <a:cubicBezTo>
                      <a:pt x="115" y="48"/>
                      <a:pt x="141" y="49"/>
                      <a:pt x="173" y="49"/>
                    </a:cubicBezTo>
                    <a:cubicBezTo>
                      <a:pt x="205" y="49"/>
                      <a:pt x="229" y="48"/>
                      <a:pt x="243" y="44"/>
                    </a:cubicBezTo>
                    <a:cubicBezTo>
                      <a:pt x="257" y="41"/>
                      <a:pt x="262" y="35"/>
                      <a:pt x="258" y="28"/>
                    </a:cubicBezTo>
                    <a:cubicBezTo>
                      <a:pt x="254" y="22"/>
                      <a:pt x="243" y="17"/>
                      <a:pt x="224" y="13"/>
                    </a:cubicBezTo>
                    <a:cubicBezTo>
                      <a:pt x="206" y="9"/>
                      <a:pt x="180" y="8"/>
                      <a:pt x="148" y="8"/>
                    </a:cubicBezTo>
                    <a:cubicBezTo>
                      <a:pt x="116" y="8"/>
                      <a:pt x="93" y="9"/>
                      <a:pt x="78" y="13"/>
                    </a:cubicBezTo>
                    <a:cubicBezTo>
                      <a:pt x="64" y="17"/>
                      <a:pt x="59" y="22"/>
                      <a:pt x="63"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8" name="Freeform 357"/>
              <p:cNvSpPr>
                <a:spLocks noEditPoints="1"/>
              </p:cNvSpPr>
              <p:nvPr/>
            </p:nvSpPr>
            <p:spPr bwMode="auto">
              <a:xfrm>
                <a:off x="-22659975" y="3165476"/>
                <a:ext cx="1200150" cy="230188"/>
              </a:xfrm>
              <a:custGeom>
                <a:avLst/>
                <a:gdLst>
                  <a:gd name="T0" fmla="*/ 260 w 320"/>
                  <a:gd name="T1" fmla="*/ 61 h 61"/>
                  <a:gd name="T2" fmla="*/ 244 w 320"/>
                  <a:gd name="T3" fmla="*/ 44 h 61"/>
                  <a:gd name="T4" fmla="*/ 113 w 320"/>
                  <a:gd name="T5" fmla="*/ 44 h 61"/>
                  <a:gd name="T6" fmla="*/ 60 w 320"/>
                  <a:gd name="T7" fmla="*/ 61 h 61"/>
                  <a:gd name="T8" fmla="*/ 0 w 320"/>
                  <a:gd name="T9" fmla="*/ 61 h 61"/>
                  <a:gd name="T10" fmla="*/ 197 w 320"/>
                  <a:gd name="T11" fmla="*/ 0 h 61"/>
                  <a:gd name="T12" fmla="*/ 258 w 320"/>
                  <a:gd name="T13" fmla="*/ 0 h 61"/>
                  <a:gd name="T14" fmla="*/ 320 w 320"/>
                  <a:gd name="T15" fmla="*/ 61 h 61"/>
                  <a:gd name="T16" fmla="*/ 260 w 320"/>
                  <a:gd name="T17" fmla="*/ 61 h 61"/>
                  <a:gd name="T18" fmla="*/ 239 w 320"/>
                  <a:gd name="T19" fmla="*/ 35 h 61"/>
                  <a:gd name="T20" fmla="*/ 225 w 320"/>
                  <a:gd name="T21" fmla="*/ 19 h 61"/>
                  <a:gd name="T22" fmla="*/ 221 w 320"/>
                  <a:gd name="T23" fmla="*/ 14 h 61"/>
                  <a:gd name="T24" fmla="*/ 218 w 320"/>
                  <a:gd name="T25" fmla="*/ 9 h 61"/>
                  <a:gd name="T26" fmla="*/ 187 w 320"/>
                  <a:gd name="T27" fmla="*/ 20 h 61"/>
                  <a:gd name="T28" fmla="*/ 139 w 320"/>
                  <a:gd name="T29" fmla="*/ 35 h 61"/>
                  <a:gd name="T30" fmla="*/ 239 w 320"/>
                  <a:gd name="T31"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0" h="61">
                    <a:moveTo>
                      <a:pt x="260" y="61"/>
                    </a:moveTo>
                    <a:cubicBezTo>
                      <a:pt x="244" y="44"/>
                      <a:pt x="244" y="44"/>
                      <a:pt x="244" y="44"/>
                    </a:cubicBezTo>
                    <a:cubicBezTo>
                      <a:pt x="200" y="44"/>
                      <a:pt x="156" y="44"/>
                      <a:pt x="113" y="44"/>
                    </a:cubicBezTo>
                    <a:cubicBezTo>
                      <a:pt x="95" y="50"/>
                      <a:pt x="78" y="55"/>
                      <a:pt x="60" y="61"/>
                    </a:cubicBezTo>
                    <a:cubicBezTo>
                      <a:pt x="40" y="61"/>
                      <a:pt x="20" y="61"/>
                      <a:pt x="0" y="61"/>
                    </a:cubicBezTo>
                    <a:cubicBezTo>
                      <a:pt x="66" y="40"/>
                      <a:pt x="132" y="20"/>
                      <a:pt x="197" y="0"/>
                    </a:cubicBezTo>
                    <a:cubicBezTo>
                      <a:pt x="217" y="0"/>
                      <a:pt x="238" y="0"/>
                      <a:pt x="258" y="0"/>
                    </a:cubicBezTo>
                    <a:cubicBezTo>
                      <a:pt x="279" y="20"/>
                      <a:pt x="299" y="41"/>
                      <a:pt x="320" y="61"/>
                    </a:cubicBezTo>
                    <a:cubicBezTo>
                      <a:pt x="300" y="61"/>
                      <a:pt x="280" y="61"/>
                      <a:pt x="260" y="61"/>
                    </a:cubicBezTo>
                    <a:close/>
                    <a:moveTo>
                      <a:pt x="239" y="35"/>
                    </a:moveTo>
                    <a:cubicBezTo>
                      <a:pt x="225" y="19"/>
                      <a:pt x="225" y="19"/>
                      <a:pt x="225" y="19"/>
                    </a:cubicBezTo>
                    <a:cubicBezTo>
                      <a:pt x="221" y="14"/>
                      <a:pt x="221" y="14"/>
                      <a:pt x="221" y="14"/>
                    </a:cubicBezTo>
                    <a:cubicBezTo>
                      <a:pt x="218" y="9"/>
                      <a:pt x="218" y="9"/>
                      <a:pt x="218" y="9"/>
                    </a:cubicBezTo>
                    <a:cubicBezTo>
                      <a:pt x="210" y="12"/>
                      <a:pt x="200" y="16"/>
                      <a:pt x="187" y="20"/>
                    </a:cubicBezTo>
                    <a:cubicBezTo>
                      <a:pt x="171" y="25"/>
                      <a:pt x="155" y="30"/>
                      <a:pt x="139" y="35"/>
                    </a:cubicBezTo>
                    <a:cubicBezTo>
                      <a:pt x="172" y="35"/>
                      <a:pt x="206" y="35"/>
                      <a:pt x="239"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9" name="Freeform 358"/>
              <p:cNvSpPr>
                <a:spLocks/>
              </p:cNvSpPr>
              <p:nvPr/>
            </p:nvSpPr>
            <p:spPr bwMode="auto">
              <a:xfrm>
                <a:off x="-16952913" y="3165476"/>
                <a:ext cx="990600" cy="233363"/>
              </a:xfrm>
              <a:custGeom>
                <a:avLst/>
                <a:gdLst>
                  <a:gd name="T0" fmla="*/ 234 w 264"/>
                  <a:gd name="T1" fmla="*/ 44 h 62"/>
                  <a:gd name="T2" fmla="*/ 189 w 264"/>
                  <a:gd name="T3" fmla="*/ 57 h 62"/>
                  <a:gd name="T4" fmla="*/ 93 w 264"/>
                  <a:gd name="T5" fmla="*/ 62 h 62"/>
                  <a:gd name="T6" fmla="*/ 0 w 264"/>
                  <a:gd name="T7" fmla="*/ 58 h 62"/>
                  <a:gd name="T8" fmla="*/ 9 w 264"/>
                  <a:gd name="T9" fmla="*/ 49 h 62"/>
                  <a:gd name="T10" fmla="*/ 56 w 264"/>
                  <a:gd name="T11" fmla="*/ 52 h 62"/>
                  <a:gd name="T12" fmla="*/ 105 w 264"/>
                  <a:gd name="T13" fmla="*/ 53 h 62"/>
                  <a:gd name="T14" fmla="*/ 156 w 264"/>
                  <a:gd name="T15" fmla="*/ 51 h 62"/>
                  <a:gd name="T16" fmla="*/ 177 w 264"/>
                  <a:gd name="T17" fmla="*/ 45 h 62"/>
                  <a:gd name="T18" fmla="*/ 168 w 264"/>
                  <a:gd name="T19" fmla="*/ 39 h 62"/>
                  <a:gd name="T20" fmla="*/ 112 w 264"/>
                  <a:gd name="T21" fmla="*/ 34 h 62"/>
                  <a:gd name="T22" fmla="*/ 53 w 264"/>
                  <a:gd name="T23" fmla="*/ 26 h 62"/>
                  <a:gd name="T24" fmla="*/ 43 w 264"/>
                  <a:gd name="T25" fmla="*/ 16 h 62"/>
                  <a:gd name="T26" fmla="*/ 84 w 264"/>
                  <a:gd name="T27" fmla="*/ 4 h 62"/>
                  <a:gd name="T28" fmla="*/ 170 w 264"/>
                  <a:gd name="T29" fmla="*/ 0 h 62"/>
                  <a:gd name="T30" fmla="*/ 264 w 264"/>
                  <a:gd name="T31" fmla="*/ 4 h 62"/>
                  <a:gd name="T32" fmla="*/ 240 w 264"/>
                  <a:gd name="T33" fmla="*/ 11 h 62"/>
                  <a:gd name="T34" fmla="*/ 161 w 264"/>
                  <a:gd name="T35" fmla="*/ 8 h 62"/>
                  <a:gd name="T36" fmla="*/ 118 w 264"/>
                  <a:gd name="T37" fmla="*/ 10 h 62"/>
                  <a:gd name="T38" fmla="*/ 99 w 264"/>
                  <a:gd name="T39" fmla="*/ 16 h 62"/>
                  <a:gd name="T40" fmla="*/ 101 w 264"/>
                  <a:gd name="T41" fmla="*/ 20 h 62"/>
                  <a:gd name="T42" fmla="*/ 117 w 264"/>
                  <a:gd name="T43" fmla="*/ 23 h 62"/>
                  <a:gd name="T44" fmla="*/ 160 w 264"/>
                  <a:gd name="T45" fmla="*/ 27 h 62"/>
                  <a:gd name="T46" fmla="*/ 211 w 264"/>
                  <a:gd name="T47" fmla="*/ 32 h 62"/>
                  <a:gd name="T48" fmla="*/ 232 w 264"/>
                  <a:gd name="T49" fmla="*/ 37 h 62"/>
                  <a:gd name="T50" fmla="*/ 234 w 264"/>
                  <a:gd name="T51" fmla="*/ 4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4" h="62">
                    <a:moveTo>
                      <a:pt x="234" y="44"/>
                    </a:moveTo>
                    <a:cubicBezTo>
                      <a:pt x="234" y="44"/>
                      <a:pt x="214" y="54"/>
                      <a:pt x="189" y="57"/>
                    </a:cubicBezTo>
                    <a:cubicBezTo>
                      <a:pt x="164" y="60"/>
                      <a:pt x="132" y="62"/>
                      <a:pt x="93" y="62"/>
                    </a:cubicBezTo>
                    <a:cubicBezTo>
                      <a:pt x="54" y="62"/>
                      <a:pt x="23" y="61"/>
                      <a:pt x="0" y="58"/>
                    </a:cubicBezTo>
                    <a:cubicBezTo>
                      <a:pt x="9" y="49"/>
                      <a:pt x="9" y="49"/>
                      <a:pt x="9" y="49"/>
                    </a:cubicBezTo>
                    <a:cubicBezTo>
                      <a:pt x="23" y="50"/>
                      <a:pt x="39" y="51"/>
                      <a:pt x="56" y="52"/>
                    </a:cubicBezTo>
                    <a:cubicBezTo>
                      <a:pt x="73" y="53"/>
                      <a:pt x="89" y="53"/>
                      <a:pt x="105" y="53"/>
                    </a:cubicBezTo>
                    <a:cubicBezTo>
                      <a:pt x="127" y="53"/>
                      <a:pt x="144" y="53"/>
                      <a:pt x="156" y="51"/>
                    </a:cubicBezTo>
                    <a:cubicBezTo>
                      <a:pt x="168" y="50"/>
                      <a:pt x="177" y="45"/>
                      <a:pt x="177" y="45"/>
                    </a:cubicBezTo>
                    <a:cubicBezTo>
                      <a:pt x="177" y="45"/>
                      <a:pt x="176" y="41"/>
                      <a:pt x="168" y="39"/>
                    </a:cubicBezTo>
                    <a:cubicBezTo>
                      <a:pt x="159" y="38"/>
                      <a:pt x="141" y="36"/>
                      <a:pt x="112" y="34"/>
                    </a:cubicBezTo>
                    <a:cubicBezTo>
                      <a:pt x="83" y="31"/>
                      <a:pt x="63" y="29"/>
                      <a:pt x="53" y="26"/>
                    </a:cubicBezTo>
                    <a:cubicBezTo>
                      <a:pt x="43" y="23"/>
                      <a:pt x="43" y="16"/>
                      <a:pt x="43" y="16"/>
                    </a:cubicBezTo>
                    <a:cubicBezTo>
                      <a:pt x="43" y="16"/>
                      <a:pt x="61" y="7"/>
                      <a:pt x="84" y="4"/>
                    </a:cubicBezTo>
                    <a:cubicBezTo>
                      <a:pt x="107" y="1"/>
                      <a:pt x="136" y="0"/>
                      <a:pt x="170" y="0"/>
                    </a:cubicBezTo>
                    <a:cubicBezTo>
                      <a:pt x="203" y="0"/>
                      <a:pt x="234" y="1"/>
                      <a:pt x="264" y="4"/>
                    </a:cubicBezTo>
                    <a:cubicBezTo>
                      <a:pt x="256" y="6"/>
                      <a:pt x="248" y="9"/>
                      <a:pt x="240" y="11"/>
                    </a:cubicBezTo>
                    <a:cubicBezTo>
                      <a:pt x="211" y="9"/>
                      <a:pt x="185" y="8"/>
                      <a:pt x="161" y="8"/>
                    </a:cubicBezTo>
                    <a:cubicBezTo>
                      <a:pt x="143" y="8"/>
                      <a:pt x="128" y="9"/>
                      <a:pt x="118" y="10"/>
                    </a:cubicBezTo>
                    <a:cubicBezTo>
                      <a:pt x="107" y="11"/>
                      <a:pt x="99" y="16"/>
                      <a:pt x="99" y="16"/>
                    </a:cubicBezTo>
                    <a:cubicBezTo>
                      <a:pt x="101" y="20"/>
                      <a:pt x="101" y="20"/>
                      <a:pt x="101" y="20"/>
                    </a:cubicBezTo>
                    <a:cubicBezTo>
                      <a:pt x="101" y="20"/>
                      <a:pt x="109" y="22"/>
                      <a:pt x="117" y="23"/>
                    </a:cubicBezTo>
                    <a:cubicBezTo>
                      <a:pt x="124" y="24"/>
                      <a:pt x="139" y="25"/>
                      <a:pt x="160" y="27"/>
                    </a:cubicBezTo>
                    <a:cubicBezTo>
                      <a:pt x="183" y="29"/>
                      <a:pt x="200" y="30"/>
                      <a:pt x="211" y="32"/>
                    </a:cubicBezTo>
                    <a:cubicBezTo>
                      <a:pt x="221" y="33"/>
                      <a:pt x="232" y="37"/>
                      <a:pt x="232" y="37"/>
                    </a:cubicBezTo>
                    <a:lnTo>
                      <a:pt x="234" y="4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0" name="Freeform 359"/>
              <p:cNvSpPr>
                <a:spLocks noEditPoints="1"/>
              </p:cNvSpPr>
              <p:nvPr/>
            </p:nvSpPr>
            <p:spPr bwMode="auto">
              <a:xfrm>
                <a:off x="-11450638" y="3165476"/>
                <a:ext cx="1150938" cy="230188"/>
              </a:xfrm>
              <a:custGeom>
                <a:avLst/>
                <a:gdLst>
                  <a:gd name="T0" fmla="*/ 301 w 307"/>
                  <a:gd name="T1" fmla="*/ 30 h 61"/>
                  <a:gd name="T2" fmla="*/ 239 w 307"/>
                  <a:gd name="T3" fmla="*/ 53 h 61"/>
                  <a:gd name="T4" fmla="*/ 97 w 307"/>
                  <a:gd name="T5" fmla="*/ 61 h 61"/>
                  <a:gd name="T6" fmla="*/ 0 w 307"/>
                  <a:gd name="T7" fmla="*/ 61 h 61"/>
                  <a:gd name="T8" fmla="*/ 42 w 307"/>
                  <a:gd name="T9" fmla="*/ 0 h 61"/>
                  <a:gd name="T10" fmla="*/ 148 w 307"/>
                  <a:gd name="T11" fmla="*/ 0 h 61"/>
                  <a:gd name="T12" fmla="*/ 270 w 307"/>
                  <a:gd name="T13" fmla="*/ 8 h 61"/>
                  <a:gd name="T14" fmla="*/ 301 w 307"/>
                  <a:gd name="T15" fmla="*/ 30 h 61"/>
                  <a:gd name="T16" fmla="*/ 242 w 307"/>
                  <a:gd name="T17" fmla="*/ 30 h 61"/>
                  <a:gd name="T18" fmla="*/ 141 w 307"/>
                  <a:gd name="T19" fmla="*/ 9 h 61"/>
                  <a:gd name="T20" fmla="*/ 92 w 307"/>
                  <a:gd name="T21" fmla="*/ 9 h 61"/>
                  <a:gd name="T22" fmla="*/ 62 w 307"/>
                  <a:gd name="T23" fmla="*/ 53 h 61"/>
                  <a:gd name="T24" fmla="*/ 103 w 307"/>
                  <a:gd name="T25" fmla="*/ 53 h 61"/>
                  <a:gd name="T26" fmla="*/ 242 w 307"/>
                  <a:gd name="T27"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 h="61">
                    <a:moveTo>
                      <a:pt x="301" y="30"/>
                    </a:moveTo>
                    <a:cubicBezTo>
                      <a:pt x="295" y="40"/>
                      <a:pt x="274" y="47"/>
                      <a:pt x="239" y="53"/>
                    </a:cubicBezTo>
                    <a:cubicBezTo>
                      <a:pt x="204" y="58"/>
                      <a:pt x="156" y="61"/>
                      <a:pt x="97" y="61"/>
                    </a:cubicBezTo>
                    <a:cubicBezTo>
                      <a:pt x="65" y="61"/>
                      <a:pt x="32" y="61"/>
                      <a:pt x="0" y="61"/>
                    </a:cubicBezTo>
                    <a:cubicBezTo>
                      <a:pt x="14" y="41"/>
                      <a:pt x="28" y="20"/>
                      <a:pt x="42" y="0"/>
                    </a:cubicBezTo>
                    <a:cubicBezTo>
                      <a:pt x="77" y="0"/>
                      <a:pt x="113" y="0"/>
                      <a:pt x="148" y="0"/>
                    </a:cubicBezTo>
                    <a:cubicBezTo>
                      <a:pt x="202" y="0"/>
                      <a:pt x="243" y="3"/>
                      <a:pt x="270" y="8"/>
                    </a:cubicBezTo>
                    <a:cubicBezTo>
                      <a:pt x="297" y="13"/>
                      <a:pt x="307" y="21"/>
                      <a:pt x="301" y="30"/>
                    </a:cubicBezTo>
                    <a:close/>
                    <a:moveTo>
                      <a:pt x="242" y="30"/>
                    </a:moveTo>
                    <a:cubicBezTo>
                      <a:pt x="251" y="16"/>
                      <a:pt x="218" y="9"/>
                      <a:pt x="141" y="9"/>
                    </a:cubicBezTo>
                    <a:cubicBezTo>
                      <a:pt x="125" y="9"/>
                      <a:pt x="108" y="9"/>
                      <a:pt x="92" y="9"/>
                    </a:cubicBezTo>
                    <a:cubicBezTo>
                      <a:pt x="82" y="23"/>
                      <a:pt x="72" y="38"/>
                      <a:pt x="62" y="53"/>
                    </a:cubicBezTo>
                    <a:cubicBezTo>
                      <a:pt x="76" y="53"/>
                      <a:pt x="89" y="53"/>
                      <a:pt x="103" y="53"/>
                    </a:cubicBezTo>
                    <a:cubicBezTo>
                      <a:pt x="186" y="53"/>
                      <a:pt x="232" y="45"/>
                      <a:pt x="242" y="3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1" name="Freeform 360"/>
              <p:cNvSpPr>
                <a:spLocks/>
              </p:cNvSpPr>
              <p:nvPr/>
            </p:nvSpPr>
            <p:spPr bwMode="auto">
              <a:xfrm>
                <a:off x="-5607050" y="3165476"/>
                <a:ext cx="828675" cy="230188"/>
              </a:xfrm>
              <a:custGeom>
                <a:avLst/>
                <a:gdLst>
                  <a:gd name="T0" fmla="*/ 56 w 221"/>
                  <a:gd name="T1" fmla="*/ 61 h 61"/>
                  <a:gd name="T2" fmla="*/ 0 w 221"/>
                  <a:gd name="T3" fmla="*/ 61 h 61"/>
                  <a:gd name="T4" fmla="*/ 28 w 221"/>
                  <a:gd name="T5" fmla="*/ 0 h 61"/>
                  <a:gd name="T6" fmla="*/ 221 w 221"/>
                  <a:gd name="T7" fmla="*/ 0 h 61"/>
                  <a:gd name="T8" fmla="*/ 217 w 221"/>
                  <a:gd name="T9" fmla="*/ 9 h 61"/>
                  <a:gd name="T10" fmla="*/ 79 w 221"/>
                  <a:gd name="T11" fmla="*/ 9 h 61"/>
                  <a:gd name="T12" fmla="*/ 71 w 221"/>
                  <a:gd name="T13" fmla="*/ 27 h 61"/>
                  <a:gd name="T14" fmla="*/ 200 w 221"/>
                  <a:gd name="T15" fmla="*/ 27 h 61"/>
                  <a:gd name="T16" fmla="*/ 197 w 221"/>
                  <a:gd name="T17" fmla="*/ 36 h 61"/>
                  <a:gd name="T18" fmla="*/ 67 w 221"/>
                  <a:gd name="T19" fmla="*/ 36 h 61"/>
                  <a:gd name="T20" fmla="*/ 56 w 221"/>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61">
                    <a:moveTo>
                      <a:pt x="56" y="61"/>
                    </a:moveTo>
                    <a:cubicBezTo>
                      <a:pt x="37" y="61"/>
                      <a:pt x="18" y="61"/>
                      <a:pt x="0" y="61"/>
                    </a:cubicBezTo>
                    <a:cubicBezTo>
                      <a:pt x="9" y="41"/>
                      <a:pt x="18" y="21"/>
                      <a:pt x="28" y="0"/>
                    </a:cubicBezTo>
                    <a:cubicBezTo>
                      <a:pt x="92" y="0"/>
                      <a:pt x="156" y="0"/>
                      <a:pt x="221" y="0"/>
                    </a:cubicBezTo>
                    <a:cubicBezTo>
                      <a:pt x="217" y="9"/>
                      <a:pt x="217" y="9"/>
                      <a:pt x="217" y="9"/>
                    </a:cubicBezTo>
                    <a:cubicBezTo>
                      <a:pt x="171" y="9"/>
                      <a:pt x="125" y="9"/>
                      <a:pt x="79" y="9"/>
                    </a:cubicBezTo>
                    <a:cubicBezTo>
                      <a:pt x="77" y="15"/>
                      <a:pt x="74" y="21"/>
                      <a:pt x="71" y="27"/>
                    </a:cubicBezTo>
                    <a:cubicBezTo>
                      <a:pt x="114" y="27"/>
                      <a:pt x="157" y="27"/>
                      <a:pt x="200" y="27"/>
                    </a:cubicBezTo>
                    <a:cubicBezTo>
                      <a:pt x="197" y="36"/>
                      <a:pt x="197" y="36"/>
                      <a:pt x="197" y="36"/>
                    </a:cubicBezTo>
                    <a:cubicBezTo>
                      <a:pt x="153" y="36"/>
                      <a:pt x="110" y="36"/>
                      <a:pt x="67" y="36"/>
                    </a:cubicBezTo>
                    <a:cubicBezTo>
                      <a:pt x="63" y="44"/>
                      <a:pt x="59" y="53"/>
                      <a:pt x="56"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2" name="Freeform 361"/>
              <p:cNvSpPr>
                <a:spLocks/>
              </p:cNvSpPr>
              <p:nvPr/>
            </p:nvSpPr>
            <p:spPr bwMode="auto">
              <a:xfrm>
                <a:off x="-233363" y="3165476"/>
                <a:ext cx="1084263" cy="233363"/>
              </a:xfrm>
              <a:custGeom>
                <a:avLst/>
                <a:gdLst>
                  <a:gd name="T0" fmla="*/ 160 w 289"/>
                  <a:gd name="T1" fmla="*/ 28 h 62"/>
                  <a:gd name="T2" fmla="*/ 287 w 289"/>
                  <a:gd name="T3" fmla="*/ 28 h 62"/>
                  <a:gd name="T4" fmla="*/ 281 w 289"/>
                  <a:gd name="T5" fmla="*/ 58 h 62"/>
                  <a:gd name="T6" fmla="*/ 220 w 289"/>
                  <a:gd name="T7" fmla="*/ 61 h 62"/>
                  <a:gd name="T8" fmla="*/ 158 w 289"/>
                  <a:gd name="T9" fmla="*/ 62 h 62"/>
                  <a:gd name="T10" fmla="*/ 39 w 289"/>
                  <a:gd name="T11" fmla="*/ 54 h 62"/>
                  <a:gd name="T12" fmla="*/ 2 w 289"/>
                  <a:gd name="T13" fmla="*/ 31 h 62"/>
                  <a:gd name="T14" fmla="*/ 55 w 289"/>
                  <a:gd name="T15" fmla="*/ 8 h 62"/>
                  <a:gd name="T16" fmla="*/ 188 w 289"/>
                  <a:gd name="T17" fmla="*/ 0 h 62"/>
                  <a:gd name="T18" fmla="*/ 289 w 289"/>
                  <a:gd name="T19" fmla="*/ 3 h 62"/>
                  <a:gd name="T20" fmla="*/ 268 w 289"/>
                  <a:gd name="T21" fmla="*/ 11 h 62"/>
                  <a:gd name="T22" fmla="*/ 185 w 289"/>
                  <a:gd name="T23" fmla="*/ 8 h 62"/>
                  <a:gd name="T24" fmla="*/ 97 w 289"/>
                  <a:gd name="T25" fmla="*/ 14 h 62"/>
                  <a:gd name="T26" fmla="*/ 61 w 289"/>
                  <a:gd name="T27" fmla="*/ 31 h 62"/>
                  <a:gd name="T28" fmla="*/ 86 w 289"/>
                  <a:gd name="T29" fmla="*/ 47 h 62"/>
                  <a:gd name="T30" fmla="*/ 168 w 289"/>
                  <a:gd name="T31" fmla="*/ 53 h 62"/>
                  <a:gd name="T32" fmla="*/ 226 w 289"/>
                  <a:gd name="T33" fmla="*/ 52 h 62"/>
                  <a:gd name="T34" fmla="*/ 230 w 289"/>
                  <a:gd name="T35" fmla="*/ 36 h 62"/>
                  <a:gd name="T36" fmla="*/ 159 w 289"/>
                  <a:gd name="T37" fmla="*/ 36 h 62"/>
                  <a:gd name="T38" fmla="*/ 160 w 289"/>
                  <a:gd name="T39"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62">
                    <a:moveTo>
                      <a:pt x="160" y="28"/>
                    </a:moveTo>
                    <a:cubicBezTo>
                      <a:pt x="203" y="28"/>
                      <a:pt x="245" y="28"/>
                      <a:pt x="287" y="28"/>
                    </a:cubicBezTo>
                    <a:cubicBezTo>
                      <a:pt x="285" y="38"/>
                      <a:pt x="283" y="48"/>
                      <a:pt x="281" y="58"/>
                    </a:cubicBezTo>
                    <a:cubicBezTo>
                      <a:pt x="259" y="60"/>
                      <a:pt x="239" y="60"/>
                      <a:pt x="220" y="61"/>
                    </a:cubicBezTo>
                    <a:cubicBezTo>
                      <a:pt x="201" y="61"/>
                      <a:pt x="180" y="62"/>
                      <a:pt x="158" y="62"/>
                    </a:cubicBezTo>
                    <a:cubicBezTo>
                      <a:pt x="106" y="62"/>
                      <a:pt x="66" y="59"/>
                      <a:pt x="39" y="54"/>
                    </a:cubicBezTo>
                    <a:cubicBezTo>
                      <a:pt x="12" y="48"/>
                      <a:pt x="0" y="40"/>
                      <a:pt x="2" y="31"/>
                    </a:cubicBezTo>
                    <a:cubicBezTo>
                      <a:pt x="5" y="21"/>
                      <a:pt x="22" y="13"/>
                      <a:pt x="55" y="8"/>
                    </a:cubicBezTo>
                    <a:cubicBezTo>
                      <a:pt x="88" y="2"/>
                      <a:pt x="133" y="0"/>
                      <a:pt x="188" y="0"/>
                    </a:cubicBezTo>
                    <a:cubicBezTo>
                      <a:pt x="224" y="0"/>
                      <a:pt x="258" y="1"/>
                      <a:pt x="289" y="3"/>
                    </a:cubicBezTo>
                    <a:cubicBezTo>
                      <a:pt x="282" y="6"/>
                      <a:pt x="275" y="9"/>
                      <a:pt x="268" y="11"/>
                    </a:cubicBezTo>
                    <a:cubicBezTo>
                      <a:pt x="240" y="9"/>
                      <a:pt x="213" y="8"/>
                      <a:pt x="185" y="8"/>
                    </a:cubicBezTo>
                    <a:cubicBezTo>
                      <a:pt x="148" y="8"/>
                      <a:pt x="119" y="10"/>
                      <a:pt x="97" y="14"/>
                    </a:cubicBezTo>
                    <a:cubicBezTo>
                      <a:pt x="75" y="18"/>
                      <a:pt x="63" y="24"/>
                      <a:pt x="61" y="31"/>
                    </a:cubicBezTo>
                    <a:cubicBezTo>
                      <a:pt x="59" y="38"/>
                      <a:pt x="67" y="44"/>
                      <a:pt x="86" y="47"/>
                    </a:cubicBezTo>
                    <a:cubicBezTo>
                      <a:pt x="104" y="51"/>
                      <a:pt x="131" y="53"/>
                      <a:pt x="168" y="53"/>
                    </a:cubicBezTo>
                    <a:cubicBezTo>
                      <a:pt x="186" y="53"/>
                      <a:pt x="206" y="53"/>
                      <a:pt x="226" y="52"/>
                    </a:cubicBezTo>
                    <a:cubicBezTo>
                      <a:pt x="230" y="36"/>
                      <a:pt x="230" y="36"/>
                      <a:pt x="230" y="36"/>
                    </a:cubicBezTo>
                    <a:cubicBezTo>
                      <a:pt x="206" y="36"/>
                      <a:pt x="182" y="36"/>
                      <a:pt x="159" y="36"/>
                    </a:cubicBezTo>
                    <a:lnTo>
                      <a:pt x="160" y="28"/>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3" name="Freeform 362"/>
              <p:cNvSpPr>
                <a:spLocks/>
              </p:cNvSpPr>
              <p:nvPr/>
            </p:nvSpPr>
            <p:spPr bwMode="auto">
              <a:xfrm>
                <a:off x="5318125" y="3165476"/>
                <a:ext cx="1023938" cy="230188"/>
              </a:xfrm>
              <a:custGeom>
                <a:avLst/>
                <a:gdLst>
                  <a:gd name="T0" fmla="*/ 273 w 273"/>
                  <a:gd name="T1" fmla="*/ 61 h 61"/>
                  <a:gd name="T2" fmla="*/ 216 w 273"/>
                  <a:gd name="T3" fmla="*/ 61 h 61"/>
                  <a:gd name="T4" fmla="*/ 216 w 273"/>
                  <a:gd name="T5" fmla="*/ 34 h 61"/>
                  <a:gd name="T6" fmla="*/ 57 w 273"/>
                  <a:gd name="T7" fmla="*/ 34 h 61"/>
                  <a:gd name="T8" fmla="*/ 57 w 273"/>
                  <a:gd name="T9" fmla="*/ 61 h 61"/>
                  <a:gd name="T10" fmla="*/ 0 w 273"/>
                  <a:gd name="T11" fmla="*/ 61 h 61"/>
                  <a:gd name="T12" fmla="*/ 2 w 273"/>
                  <a:gd name="T13" fmla="*/ 0 h 61"/>
                  <a:gd name="T14" fmla="*/ 58 w 273"/>
                  <a:gd name="T15" fmla="*/ 0 h 61"/>
                  <a:gd name="T16" fmla="*/ 57 w 273"/>
                  <a:gd name="T17" fmla="*/ 25 h 61"/>
                  <a:gd name="T18" fmla="*/ 216 w 273"/>
                  <a:gd name="T19" fmla="*/ 25 h 61"/>
                  <a:gd name="T20" fmla="*/ 216 w 273"/>
                  <a:gd name="T21" fmla="*/ 0 h 61"/>
                  <a:gd name="T22" fmla="*/ 272 w 273"/>
                  <a:gd name="T23" fmla="*/ 0 h 61"/>
                  <a:gd name="T24" fmla="*/ 273 w 273"/>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61">
                    <a:moveTo>
                      <a:pt x="273" y="61"/>
                    </a:moveTo>
                    <a:cubicBezTo>
                      <a:pt x="254" y="61"/>
                      <a:pt x="235" y="61"/>
                      <a:pt x="216" y="61"/>
                    </a:cubicBezTo>
                    <a:cubicBezTo>
                      <a:pt x="216" y="52"/>
                      <a:pt x="216" y="43"/>
                      <a:pt x="216" y="34"/>
                    </a:cubicBezTo>
                    <a:cubicBezTo>
                      <a:pt x="163" y="34"/>
                      <a:pt x="110" y="34"/>
                      <a:pt x="57" y="34"/>
                    </a:cubicBezTo>
                    <a:cubicBezTo>
                      <a:pt x="57" y="43"/>
                      <a:pt x="57" y="52"/>
                      <a:pt x="57" y="61"/>
                    </a:cubicBezTo>
                    <a:cubicBezTo>
                      <a:pt x="38" y="61"/>
                      <a:pt x="19" y="61"/>
                      <a:pt x="0" y="61"/>
                    </a:cubicBezTo>
                    <a:cubicBezTo>
                      <a:pt x="1" y="41"/>
                      <a:pt x="2" y="21"/>
                      <a:pt x="2" y="0"/>
                    </a:cubicBezTo>
                    <a:cubicBezTo>
                      <a:pt x="21" y="0"/>
                      <a:pt x="39" y="0"/>
                      <a:pt x="58" y="0"/>
                    </a:cubicBezTo>
                    <a:cubicBezTo>
                      <a:pt x="58" y="9"/>
                      <a:pt x="58" y="17"/>
                      <a:pt x="57" y="25"/>
                    </a:cubicBezTo>
                    <a:cubicBezTo>
                      <a:pt x="110" y="25"/>
                      <a:pt x="163" y="25"/>
                      <a:pt x="216" y="25"/>
                    </a:cubicBezTo>
                    <a:cubicBezTo>
                      <a:pt x="216" y="17"/>
                      <a:pt x="216" y="9"/>
                      <a:pt x="216" y="0"/>
                    </a:cubicBezTo>
                    <a:cubicBezTo>
                      <a:pt x="235" y="0"/>
                      <a:pt x="253" y="0"/>
                      <a:pt x="272" y="0"/>
                    </a:cubicBezTo>
                    <a:cubicBezTo>
                      <a:pt x="272" y="21"/>
                      <a:pt x="273" y="41"/>
                      <a:pt x="273"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4" name="Freeform 363"/>
              <p:cNvSpPr>
                <a:spLocks/>
              </p:cNvSpPr>
              <p:nvPr/>
            </p:nvSpPr>
            <p:spPr bwMode="auto">
              <a:xfrm>
                <a:off x="11128375" y="3165476"/>
                <a:ext cx="512763" cy="293688"/>
              </a:xfrm>
              <a:custGeom>
                <a:avLst/>
                <a:gdLst>
                  <a:gd name="T0" fmla="*/ 40 w 137"/>
                  <a:gd name="T1" fmla="*/ 78 h 78"/>
                  <a:gd name="T2" fmla="*/ 1 w 137"/>
                  <a:gd name="T3" fmla="*/ 77 h 78"/>
                  <a:gd name="T4" fmla="*/ 0 w 137"/>
                  <a:gd name="T5" fmla="*/ 68 h 78"/>
                  <a:gd name="T6" fmla="*/ 34 w 137"/>
                  <a:gd name="T7" fmla="*/ 69 h 78"/>
                  <a:gd name="T8" fmla="*/ 79 w 137"/>
                  <a:gd name="T9" fmla="*/ 59 h 78"/>
                  <a:gd name="T10" fmla="*/ 66 w 137"/>
                  <a:gd name="T11" fmla="*/ 0 h 78"/>
                  <a:gd name="T12" fmla="*/ 123 w 137"/>
                  <a:gd name="T13" fmla="*/ 0 h 78"/>
                  <a:gd name="T14" fmla="*/ 135 w 137"/>
                  <a:gd name="T15" fmla="*/ 59 h 78"/>
                  <a:gd name="T16" fmla="*/ 113 w 137"/>
                  <a:gd name="T17" fmla="*/ 73 h 78"/>
                  <a:gd name="T18" fmla="*/ 40 w 137"/>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8">
                    <a:moveTo>
                      <a:pt x="40" y="78"/>
                    </a:moveTo>
                    <a:cubicBezTo>
                      <a:pt x="25" y="78"/>
                      <a:pt x="12" y="78"/>
                      <a:pt x="1" y="77"/>
                    </a:cubicBezTo>
                    <a:cubicBezTo>
                      <a:pt x="0" y="68"/>
                      <a:pt x="0" y="68"/>
                      <a:pt x="0" y="68"/>
                    </a:cubicBezTo>
                    <a:cubicBezTo>
                      <a:pt x="13" y="69"/>
                      <a:pt x="25" y="69"/>
                      <a:pt x="34" y="69"/>
                    </a:cubicBezTo>
                    <a:cubicBezTo>
                      <a:pt x="65" y="69"/>
                      <a:pt x="80" y="66"/>
                      <a:pt x="79" y="59"/>
                    </a:cubicBezTo>
                    <a:cubicBezTo>
                      <a:pt x="75" y="39"/>
                      <a:pt x="70" y="20"/>
                      <a:pt x="66" y="0"/>
                    </a:cubicBezTo>
                    <a:cubicBezTo>
                      <a:pt x="85" y="0"/>
                      <a:pt x="104" y="0"/>
                      <a:pt x="123" y="0"/>
                    </a:cubicBezTo>
                    <a:cubicBezTo>
                      <a:pt x="127" y="20"/>
                      <a:pt x="131" y="39"/>
                      <a:pt x="135" y="59"/>
                    </a:cubicBezTo>
                    <a:cubicBezTo>
                      <a:pt x="137" y="65"/>
                      <a:pt x="129" y="70"/>
                      <a:pt x="113" y="73"/>
                    </a:cubicBezTo>
                    <a:cubicBezTo>
                      <a:pt x="97" y="76"/>
                      <a:pt x="73" y="78"/>
                      <a:pt x="40" y="7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5" name="Freeform 364"/>
              <p:cNvSpPr>
                <a:spLocks/>
              </p:cNvSpPr>
              <p:nvPr/>
            </p:nvSpPr>
            <p:spPr bwMode="auto">
              <a:xfrm>
                <a:off x="16598900" y="3165476"/>
                <a:ext cx="1084263" cy="230188"/>
              </a:xfrm>
              <a:custGeom>
                <a:avLst/>
                <a:gdLst>
                  <a:gd name="T0" fmla="*/ 289 w 289"/>
                  <a:gd name="T1" fmla="*/ 61 h 61"/>
                  <a:gd name="T2" fmla="*/ 224 w 289"/>
                  <a:gd name="T3" fmla="*/ 61 h 61"/>
                  <a:gd name="T4" fmla="*/ 103 w 289"/>
                  <a:gd name="T5" fmla="*/ 33 h 61"/>
                  <a:gd name="T6" fmla="*/ 72 w 289"/>
                  <a:gd name="T7" fmla="*/ 38 h 61"/>
                  <a:gd name="T8" fmla="*/ 82 w 289"/>
                  <a:gd name="T9" fmla="*/ 61 h 61"/>
                  <a:gd name="T10" fmla="*/ 26 w 289"/>
                  <a:gd name="T11" fmla="*/ 61 h 61"/>
                  <a:gd name="T12" fmla="*/ 0 w 289"/>
                  <a:gd name="T13" fmla="*/ 0 h 61"/>
                  <a:gd name="T14" fmla="*/ 56 w 289"/>
                  <a:gd name="T15" fmla="*/ 0 h 61"/>
                  <a:gd name="T16" fmla="*/ 68 w 289"/>
                  <a:gd name="T17" fmla="*/ 29 h 61"/>
                  <a:gd name="T18" fmla="*/ 110 w 289"/>
                  <a:gd name="T19" fmla="*/ 20 h 61"/>
                  <a:gd name="T20" fmla="*/ 194 w 289"/>
                  <a:gd name="T21" fmla="*/ 0 h 61"/>
                  <a:gd name="T22" fmla="*/ 258 w 289"/>
                  <a:gd name="T23" fmla="*/ 0 h 61"/>
                  <a:gd name="T24" fmla="*/ 141 w 289"/>
                  <a:gd name="T25" fmla="*/ 27 h 61"/>
                  <a:gd name="T26" fmla="*/ 289 w 289"/>
                  <a:gd name="T2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61">
                    <a:moveTo>
                      <a:pt x="289" y="61"/>
                    </a:moveTo>
                    <a:cubicBezTo>
                      <a:pt x="267" y="61"/>
                      <a:pt x="246" y="61"/>
                      <a:pt x="224" y="61"/>
                    </a:cubicBezTo>
                    <a:cubicBezTo>
                      <a:pt x="184" y="52"/>
                      <a:pt x="144" y="43"/>
                      <a:pt x="103" y="33"/>
                    </a:cubicBezTo>
                    <a:cubicBezTo>
                      <a:pt x="93" y="35"/>
                      <a:pt x="83" y="36"/>
                      <a:pt x="72" y="38"/>
                    </a:cubicBezTo>
                    <a:cubicBezTo>
                      <a:pt x="75" y="46"/>
                      <a:pt x="79" y="53"/>
                      <a:pt x="82" y="61"/>
                    </a:cubicBezTo>
                    <a:cubicBezTo>
                      <a:pt x="63" y="61"/>
                      <a:pt x="44" y="61"/>
                      <a:pt x="26" y="61"/>
                    </a:cubicBezTo>
                    <a:cubicBezTo>
                      <a:pt x="17" y="41"/>
                      <a:pt x="9" y="21"/>
                      <a:pt x="0" y="0"/>
                    </a:cubicBezTo>
                    <a:cubicBezTo>
                      <a:pt x="19" y="0"/>
                      <a:pt x="38" y="0"/>
                      <a:pt x="56" y="0"/>
                    </a:cubicBezTo>
                    <a:cubicBezTo>
                      <a:pt x="60" y="10"/>
                      <a:pt x="64" y="20"/>
                      <a:pt x="68" y="29"/>
                    </a:cubicBezTo>
                    <a:cubicBezTo>
                      <a:pt x="82" y="26"/>
                      <a:pt x="96" y="23"/>
                      <a:pt x="110" y="20"/>
                    </a:cubicBezTo>
                    <a:cubicBezTo>
                      <a:pt x="138" y="13"/>
                      <a:pt x="166" y="7"/>
                      <a:pt x="194" y="0"/>
                    </a:cubicBezTo>
                    <a:cubicBezTo>
                      <a:pt x="216" y="0"/>
                      <a:pt x="237" y="0"/>
                      <a:pt x="258" y="0"/>
                    </a:cubicBezTo>
                    <a:cubicBezTo>
                      <a:pt x="204" y="13"/>
                      <a:pt x="165" y="22"/>
                      <a:pt x="141" y="27"/>
                    </a:cubicBezTo>
                    <a:cubicBezTo>
                      <a:pt x="190" y="38"/>
                      <a:pt x="240" y="49"/>
                      <a:pt x="28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6" name="Freeform 365"/>
              <p:cNvSpPr>
                <a:spLocks/>
              </p:cNvSpPr>
              <p:nvPr/>
            </p:nvSpPr>
            <p:spPr bwMode="auto">
              <a:xfrm>
                <a:off x="-20694650" y="4135438"/>
                <a:ext cx="1181100" cy="244475"/>
              </a:xfrm>
              <a:custGeom>
                <a:avLst/>
                <a:gdLst>
                  <a:gd name="T0" fmla="*/ 256 w 315"/>
                  <a:gd name="T1" fmla="*/ 65 h 65"/>
                  <a:gd name="T2" fmla="*/ 0 w 315"/>
                  <a:gd name="T3" fmla="*/ 65 h 65"/>
                  <a:gd name="T4" fmla="*/ 7 w 315"/>
                  <a:gd name="T5" fmla="*/ 57 h 65"/>
                  <a:gd name="T6" fmla="*/ 236 w 315"/>
                  <a:gd name="T7" fmla="*/ 9 h 65"/>
                  <a:gd name="T8" fmla="*/ 62 w 315"/>
                  <a:gd name="T9" fmla="*/ 9 h 65"/>
                  <a:gd name="T10" fmla="*/ 71 w 315"/>
                  <a:gd name="T11" fmla="*/ 0 h 65"/>
                  <a:gd name="T12" fmla="*/ 315 w 315"/>
                  <a:gd name="T13" fmla="*/ 0 h 65"/>
                  <a:gd name="T14" fmla="*/ 308 w 315"/>
                  <a:gd name="T15" fmla="*/ 7 h 65"/>
                  <a:gd name="T16" fmla="*/ 79 w 315"/>
                  <a:gd name="T17" fmla="*/ 55 h 65"/>
                  <a:gd name="T18" fmla="*/ 266 w 315"/>
                  <a:gd name="T19" fmla="*/ 55 h 65"/>
                  <a:gd name="T20" fmla="*/ 256 w 31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5" h="65">
                    <a:moveTo>
                      <a:pt x="256" y="65"/>
                    </a:moveTo>
                    <a:cubicBezTo>
                      <a:pt x="171" y="65"/>
                      <a:pt x="85" y="65"/>
                      <a:pt x="0" y="65"/>
                    </a:cubicBezTo>
                    <a:cubicBezTo>
                      <a:pt x="7" y="57"/>
                      <a:pt x="7" y="57"/>
                      <a:pt x="7" y="57"/>
                    </a:cubicBezTo>
                    <a:cubicBezTo>
                      <a:pt x="84" y="41"/>
                      <a:pt x="160" y="25"/>
                      <a:pt x="236" y="9"/>
                    </a:cubicBezTo>
                    <a:cubicBezTo>
                      <a:pt x="178" y="9"/>
                      <a:pt x="120" y="9"/>
                      <a:pt x="62" y="9"/>
                    </a:cubicBezTo>
                    <a:cubicBezTo>
                      <a:pt x="71" y="0"/>
                      <a:pt x="71" y="0"/>
                      <a:pt x="71" y="0"/>
                    </a:cubicBezTo>
                    <a:cubicBezTo>
                      <a:pt x="152" y="0"/>
                      <a:pt x="234" y="0"/>
                      <a:pt x="315" y="0"/>
                    </a:cubicBezTo>
                    <a:cubicBezTo>
                      <a:pt x="308" y="7"/>
                      <a:pt x="308" y="7"/>
                      <a:pt x="308" y="7"/>
                    </a:cubicBezTo>
                    <a:cubicBezTo>
                      <a:pt x="232" y="23"/>
                      <a:pt x="156" y="40"/>
                      <a:pt x="79" y="55"/>
                    </a:cubicBezTo>
                    <a:cubicBezTo>
                      <a:pt x="141" y="55"/>
                      <a:pt x="203" y="55"/>
                      <a:pt x="266" y="55"/>
                    </a:cubicBezTo>
                    <a:lnTo>
                      <a:pt x="256" y="6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7" name="Freeform 366"/>
              <p:cNvSpPr>
                <a:spLocks/>
              </p:cNvSpPr>
              <p:nvPr/>
            </p:nvSpPr>
            <p:spPr bwMode="auto">
              <a:xfrm>
                <a:off x="-35247263" y="4481513"/>
                <a:ext cx="569913" cy="112713"/>
              </a:xfrm>
              <a:custGeom>
                <a:avLst/>
                <a:gdLst>
                  <a:gd name="T0" fmla="*/ 126 w 152"/>
                  <a:gd name="T1" fmla="*/ 21 h 30"/>
                  <a:gd name="T2" fmla="*/ 99 w 152"/>
                  <a:gd name="T3" fmla="*/ 28 h 30"/>
                  <a:gd name="T4" fmla="*/ 47 w 152"/>
                  <a:gd name="T5" fmla="*/ 30 h 30"/>
                  <a:gd name="T6" fmla="*/ 0 w 152"/>
                  <a:gd name="T7" fmla="*/ 28 h 30"/>
                  <a:gd name="T8" fmla="*/ 8 w 152"/>
                  <a:gd name="T9" fmla="*/ 23 h 30"/>
                  <a:gd name="T10" fmla="*/ 56 w 152"/>
                  <a:gd name="T11" fmla="*/ 25 h 30"/>
                  <a:gd name="T12" fmla="*/ 92 w 152"/>
                  <a:gd name="T13" fmla="*/ 22 h 30"/>
                  <a:gd name="T14" fmla="*/ 91 w 152"/>
                  <a:gd name="T15" fmla="*/ 20 h 30"/>
                  <a:gd name="T16" fmla="*/ 83 w 152"/>
                  <a:gd name="T17" fmla="*/ 18 h 30"/>
                  <a:gd name="T18" fmla="*/ 64 w 152"/>
                  <a:gd name="T19" fmla="*/ 17 h 30"/>
                  <a:gd name="T20" fmla="*/ 33 w 152"/>
                  <a:gd name="T21" fmla="*/ 13 h 30"/>
                  <a:gd name="T22" fmla="*/ 31 w 152"/>
                  <a:gd name="T23" fmla="*/ 8 h 30"/>
                  <a:gd name="T24" fmla="*/ 56 w 152"/>
                  <a:gd name="T25" fmla="*/ 2 h 30"/>
                  <a:gd name="T26" fmla="*/ 103 w 152"/>
                  <a:gd name="T27" fmla="*/ 0 h 30"/>
                  <a:gd name="T28" fmla="*/ 152 w 152"/>
                  <a:gd name="T29" fmla="*/ 2 h 30"/>
                  <a:gd name="T30" fmla="*/ 135 w 152"/>
                  <a:gd name="T31" fmla="*/ 7 h 30"/>
                  <a:gd name="T32" fmla="*/ 95 w 152"/>
                  <a:gd name="T33" fmla="*/ 5 h 30"/>
                  <a:gd name="T34" fmla="*/ 64 w 152"/>
                  <a:gd name="T35" fmla="*/ 7 h 30"/>
                  <a:gd name="T36" fmla="*/ 68 w 152"/>
                  <a:gd name="T37" fmla="*/ 10 h 30"/>
                  <a:gd name="T38" fmla="*/ 94 w 152"/>
                  <a:gd name="T39" fmla="*/ 12 h 30"/>
                  <a:gd name="T40" fmla="*/ 118 w 152"/>
                  <a:gd name="T41" fmla="*/ 15 h 30"/>
                  <a:gd name="T42" fmla="*/ 127 w 152"/>
                  <a:gd name="T43" fmla="*/ 17 h 30"/>
                  <a:gd name="T44" fmla="*/ 126 w 152"/>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30">
                    <a:moveTo>
                      <a:pt x="126" y="21"/>
                    </a:moveTo>
                    <a:cubicBezTo>
                      <a:pt x="126" y="21"/>
                      <a:pt x="112" y="26"/>
                      <a:pt x="99" y="28"/>
                    </a:cubicBezTo>
                    <a:cubicBezTo>
                      <a:pt x="85" y="29"/>
                      <a:pt x="68" y="30"/>
                      <a:pt x="47" y="30"/>
                    </a:cubicBezTo>
                    <a:cubicBezTo>
                      <a:pt x="26" y="30"/>
                      <a:pt x="10" y="29"/>
                      <a:pt x="0" y="28"/>
                    </a:cubicBezTo>
                    <a:cubicBezTo>
                      <a:pt x="8" y="23"/>
                      <a:pt x="8" y="23"/>
                      <a:pt x="8" y="23"/>
                    </a:cubicBezTo>
                    <a:cubicBezTo>
                      <a:pt x="24" y="24"/>
                      <a:pt x="40" y="25"/>
                      <a:pt x="56" y="25"/>
                    </a:cubicBezTo>
                    <a:cubicBezTo>
                      <a:pt x="76" y="25"/>
                      <a:pt x="92" y="22"/>
                      <a:pt x="92" y="22"/>
                    </a:cubicBezTo>
                    <a:cubicBezTo>
                      <a:pt x="91" y="20"/>
                      <a:pt x="91" y="20"/>
                      <a:pt x="91" y="20"/>
                    </a:cubicBezTo>
                    <a:cubicBezTo>
                      <a:pt x="83" y="18"/>
                      <a:pt x="83" y="18"/>
                      <a:pt x="83" y="18"/>
                    </a:cubicBezTo>
                    <a:cubicBezTo>
                      <a:pt x="83" y="18"/>
                      <a:pt x="72" y="17"/>
                      <a:pt x="64" y="17"/>
                    </a:cubicBezTo>
                    <a:cubicBezTo>
                      <a:pt x="47" y="15"/>
                      <a:pt x="33" y="13"/>
                      <a:pt x="33" y="13"/>
                    </a:cubicBezTo>
                    <a:cubicBezTo>
                      <a:pt x="31" y="8"/>
                      <a:pt x="31" y="8"/>
                      <a:pt x="31" y="8"/>
                    </a:cubicBezTo>
                    <a:cubicBezTo>
                      <a:pt x="31" y="8"/>
                      <a:pt x="43" y="3"/>
                      <a:pt x="56" y="2"/>
                    </a:cubicBezTo>
                    <a:cubicBezTo>
                      <a:pt x="69" y="1"/>
                      <a:pt x="85" y="0"/>
                      <a:pt x="103" y="0"/>
                    </a:cubicBezTo>
                    <a:cubicBezTo>
                      <a:pt x="122" y="0"/>
                      <a:pt x="138" y="1"/>
                      <a:pt x="152" y="2"/>
                    </a:cubicBezTo>
                    <a:cubicBezTo>
                      <a:pt x="146" y="3"/>
                      <a:pt x="135" y="7"/>
                      <a:pt x="135" y="7"/>
                    </a:cubicBezTo>
                    <a:cubicBezTo>
                      <a:pt x="120" y="5"/>
                      <a:pt x="106" y="5"/>
                      <a:pt x="95" y="5"/>
                    </a:cubicBezTo>
                    <a:cubicBezTo>
                      <a:pt x="77" y="5"/>
                      <a:pt x="64" y="7"/>
                      <a:pt x="64" y="7"/>
                    </a:cubicBezTo>
                    <a:cubicBezTo>
                      <a:pt x="68" y="10"/>
                      <a:pt x="68" y="10"/>
                      <a:pt x="68" y="10"/>
                    </a:cubicBezTo>
                    <a:cubicBezTo>
                      <a:pt x="68" y="10"/>
                      <a:pt x="80" y="11"/>
                      <a:pt x="94" y="12"/>
                    </a:cubicBezTo>
                    <a:cubicBezTo>
                      <a:pt x="105" y="13"/>
                      <a:pt x="118" y="15"/>
                      <a:pt x="118" y="15"/>
                    </a:cubicBezTo>
                    <a:cubicBezTo>
                      <a:pt x="127" y="17"/>
                      <a:pt x="127" y="17"/>
                      <a:pt x="127" y="17"/>
                    </a:cubicBezTo>
                    <a:lnTo>
                      <a:pt x="12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8" name="Freeform 367"/>
              <p:cNvSpPr>
                <a:spLocks/>
              </p:cNvSpPr>
              <p:nvPr/>
            </p:nvSpPr>
            <p:spPr bwMode="auto">
              <a:xfrm>
                <a:off x="-34688463" y="4440238"/>
                <a:ext cx="668338" cy="150813"/>
              </a:xfrm>
              <a:custGeom>
                <a:avLst/>
                <a:gdLst>
                  <a:gd name="T0" fmla="*/ 138 w 178"/>
                  <a:gd name="T1" fmla="*/ 40 h 40"/>
                  <a:gd name="T2" fmla="*/ 105 w 178"/>
                  <a:gd name="T3" fmla="*/ 40 h 40"/>
                  <a:gd name="T4" fmla="*/ 132 w 178"/>
                  <a:gd name="T5" fmla="*/ 23 h 40"/>
                  <a:gd name="T6" fmla="*/ 132 w 178"/>
                  <a:gd name="T7" fmla="*/ 18 h 40"/>
                  <a:gd name="T8" fmla="*/ 111 w 178"/>
                  <a:gd name="T9" fmla="*/ 16 h 40"/>
                  <a:gd name="T10" fmla="*/ 77 w 178"/>
                  <a:gd name="T11" fmla="*/ 18 h 40"/>
                  <a:gd name="T12" fmla="*/ 55 w 178"/>
                  <a:gd name="T13" fmla="*/ 26 h 40"/>
                  <a:gd name="T14" fmla="*/ 33 w 178"/>
                  <a:gd name="T15" fmla="*/ 40 h 40"/>
                  <a:gd name="T16" fmla="*/ 0 w 178"/>
                  <a:gd name="T17" fmla="*/ 40 h 40"/>
                  <a:gd name="T18" fmla="*/ 62 w 178"/>
                  <a:gd name="T19" fmla="*/ 0 h 40"/>
                  <a:gd name="T20" fmla="*/ 95 w 178"/>
                  <a:gd name="T21" fmla="*/ 0 h 40"/>
                  <a:gd name="T22" fmla="*/ 80 w 178"/>
                  <a:gd name="T23" fmla="*/ 10 h 40"/>
                  <a:gd name="T24" fmla="*/ 70 w 178"/>
                  <a:gd name="T25" fmla="*/ 15 h 40"/>
                  <a:gd name="T26" fmla="*/ 72 w 178"/>
                  <a:gd name="T27" fmla="*/ 15 h 40"/>
                  <a:gd name="T28" fmla="*/ 96 w 178"/>
                  <a:gd name="T29" fmla="*/ 12 h 40"/>
                  <a:gd name="T30" fmla="*/ 126 w 178"/>
                  <a:gd name="T31" fmla="*/ 11 h 40"/>
                  <a:gd name="T32" fmla="*/ 167 w 178"/>
                  <a:gd name="T33" fmla="*/ 22 h 40"/>
                  <a:gd name="T34" fmla="*/ 138 w 178"/>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40">
                    <a:moveTo>
                      <a:pt x="138" y="40"/>
                    </a:moveTo>
                    <a:cubicBezTo>
                      <a:pt x="127" y="40"/>
                      <a:pt x="116" y="40"/>
                      <a:pt x="105" y="40"/>
                    </a:cubicBezTo>
                    <a:cubicBezTo>
                      <a:pt x="114" y="34"/>
                      <a:pt x="123" y="29"/>
                      <a:pt x="132" y="23"/>
                    </a:cubicBezTo>
                    <a:cubicBezTo>
                      <a:pt x="132" y="18"/>
                      <a:pt x="132" y="18"/>
                      <a:pt x="132" y="18"/>
                    </a:cubicBezTo>
                    <a:cubicBezTo>
                      <a:pt x="132" y="18"/>
                      <a:pt x="122" y="16"/>
                      <a:pt x="111" y="16"/>
                    </a:cubicBezTo>
                    <a:cubicBezTo>
                      <a:pt x="97" y="16"/>
                      <a:pt x="86" y="17"/>
                      <a:pt x="77" y="18"/>
                    </a:cubicBezTo>
                    <a:cubicBezTo>
                      <a:pt x="68" y="20"/>
                      <a:pt x="55" y="26"/>
                      <a:pt x="55" y="26"/>
                    </a:cubicBezTo>
                    <a:cubicBezTo>
                      <a:pt x="48" y="30"/>
                      <a:pt x="41" y="36"/>
                      <a:pt x="33" y="40"/>
                    </a:cubicBezTo>
                    <a:cubicBezTo>
                      <a:pt x="22" y="40"/>
                      <a:pt x="11" y="40"/>
                      <a:pt x="0" y="40"/>
                    </a:cubicBezTo>
                    <a:cubicBezTo>
                      <a:pt x="21" y="27"/>
                      <a:pt x="41" y="13"/>
                      <a:pt x="62" y="0"/>
                    </a:cubicBezTo>
                    <a:cubicBezTo>
                      <a:pt x="73" y="0"/>
                      <a:pt x="84" y="0"/>
                      <a:pt x="95" y="0"/>
                    </a:cubicBezTo>
                    <a:cubicBezTo>
                      <a:pt x="80" y="10"/>
                      <a:pt x="80" y="10"/>
                      <a:pt x="80" y="10"/>
                    </a:cubicBezTo>
                    <a:cubicBezTo>
                      <a:pt x="70" y="15"/>
                      <a:pt x="70" y="15"/>
                      <a:pt x="70" y="15"/>
                    </a:cubicBezTo>
                    <a:cubicBezTo>
                      <a:pt x="72" y="15"/>
                      <a:pt x="72" y="15"/>
                      <a:pt x="72" y="15"/>
                    </a:cubicBezTo>
                    <a:cubicBezTo>
                      <a:pt x="79" y="14"/>
                      <a:pt x="87" y="13"/>
                      <a:pt x="96" y="12"/>
                    </a:cubicBezTo>
                    <a:cubicBezTo>
                      <a:pt x="105" y="11"/>
                      <a:pt x="115" y="11"/>
                      <a:pt x="126" y="11"/>
                    </a:cubicBezTo>
                    <a:cubicBezTo>
                      <a:pt x="164" y="11"/>
                      <a:pt x="178" y="14"/>
                      <a:pt x="167" y="22"/>
                    </a:cubicBezTo>
                    <a:cubicBezTo>
                      <a:pt x="157" y="28"/>
                      <a:pt x="148" y="34"/>
                      <a:pt x="138"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9" name="Freeform 368"/>
              <p:cNvSpPr>
                <a:spLocks noEditPoints="1"/>
              </p:cNvSpPr>
              <p:nvPr/>
            </p:nvSpPr>
            <p:spPr bwMode="auto">
              <a:xfrm>
                <a:off x="-33994725" y="4440238"/>
                <a:ext cx="338138" cy="150813"/>
              </a:xfrm>
              <a:custGeom>
                <a:avLst/>
                <a:gdLst>
                  <a:gd name="T0" fmla="*/ 53 w 90"/>
                  <a:gd name="T1" fmla="*/ 4 h 40"/>
                  <a:gd name="T2" fmla="*/ 62 w 90"/>
                  <a:gd name="T3" fmla="*/ 1 h 40"/>
                  <a:gd name="T4" fmla="*/ 77 w 90"/>
                  <a:gd name="T5" fmla="*/ 0 h 40"/>
                  <a:gd name="T6" fmla="*/ 89 w 90"/>
                  <a:gd name="T7" fmla="*/ 1 h 40"/>
                  <a:gd name="T8" fmla="*/ 90 w 90"/>
                  <a:gd name="T9" fmla="*/ 4 h 40"/>
                  <a:gd name="T10" fmla="*/ 82 w 90"/>
                  <a:gd name="T11" fmla="*/ 6 h 40"/>
                  <a:gd name="T12" fmla="*/ 66 w 90"/>
                  <a:gd name="T13" fmla="*/ 7 h 40"/>
                  <a:gd name="T14" fmla="*/ 54 w 90"/>
                  <a:gd name="T15" fmla="*/ 6 h 40"/>
                  <a:gd name="T16" fmla="*/ 53 w 90"/>
                  <a:gd name="T17" fmla="*/ 4 h 40"/>
                  <a:gd name="T18" fmla="*/ 33 w 90"/>
                  <a:gd name="T19" fmla="*/ 40 h 40"/>
                  <a:gd name="T20" fmla="*/ 0 w 90"/>
                  <a:gd name="T21" fmla="*/ 40 h 40"/>
                  <a:gd name="T22" fmla="*/ 43 w 90"/>
                  <a:gd name="T23" fmla="*/ 12 h 40"/>
                  <a:gd name="T24" fmla="*/ 76 w 90"/>
                  <a:gd name="T25" fmla="*/ 12 h 40"/>
                  <a:gd name="T26" fmla="*/ 33 w 90"/>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40">
                    <a:moveTo>
                      <a:pt x="53" y="4"/>
                    </a:moveTo>
                    <a:cubicBezTo>
                      <a:pt x="62" y="1"/>
                      <a:pt x="62" y="1"/>
                      <a:pt x="62" y="1"/>
                    </a:cubicBezTo>
                    <a:cubicBezTo>
                      <a:pt x="62" y="1"/>
                      <a:pt x="71" y="0"/>
                      <a:pt x="77" y="0"/>
                    </a:cubicBezTo>
                    <a:cubicBezTo>
                      <a:pt x="89" y="1"/>
                      <a:pt x="89" y="1"/>
                      <a:pt x="89" y="1"/>
                    </a:cubicBezTo>
                    <a:cubicBezTo>
                      <a:pt x="90" y="4"/>
                      <a:pt x="90" y="4"/>
                      <a:pt x="90" y="4"/>
                    </a:cubicBezTo>
                    <a:cubicBezTo>
                      <a:pt x="82" y="6"/>
                      <a:pt x="82" y="6"/>
                      <a:pt x="82" y="6"/>
                    </a:cubicBezTo>
                    <a:cubicBezTo>
                      <a:pt x="66" y="7"/>
                      <a:pt x="66" y="7"/>
                      <a:pt x="66" y="7"/>
                    </a:cubicBezTo>
                    <a:cubicBezTo>
                      <a:pt x="54" y="6"/>
                      <a:pt x="54" y="6"/>
                      <a:pt x="54" y="6"/>
                    </a:cubicBezTo>
                    <a:lnTo>
                      <a:pt x="53" y="4"/>
                    </a:lnTo>
                    <a:close/>
                    <a:moveTo>
                      <a:pt x="33" y="40"/>
                    </a:moveTo>
                    <a:cubicBezTo>
                      <a:pt x="22" y="40"/>
                      <a:pt x="11" y="40"/>
                      <a:pt x="0" y="40"/>
                    </a:cubicBezTo>
                    <a:cubicBezTo>
                      <a:pt x="14" y="31"/>
                      <a:pt x="29" y="21"/>
                      <a:pt x="43" y="12"/>
                    </a:cubicBezTo>
                    <a:cubicBezTo>
                      <a:pt x="54" y="12"/>
                      <a:pt x="65" y="12"/>
                      <a:pt x="76" y="12"/>
                    </a:cubicBezTo>
                    <a:cubicBezTo>
                      <a:pt x="62" y="21"/>
                      <a:pt x="48" y="31"/>
                      <a:pt x="33"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0" name="Freeform 369"/>
              <p:cNvSpPr>
                <a:spLocks/>
              </p:cNvSpPr>
              <p:nvPr/>
            </p:nvSpPr>
            <p:spPr bwMode="auto">
              <a:xfrm>
                <a:off x="-33664525" y="4435476"/>
                <a:ext cx="547688" cy="155575"/>
              </a:xfrm>
              <a:custGeom>
                <a:avLst/>
                <a:gdLst>
                  <a:gd name="T0" fmla="*/ 108 w 146"/>
                  <a:gd name="T1" fmla="*/ 17 h 41"/>
                  <a:gd name="T2" fmla="*/ 69 w 146"/>
                  <a:gd name="T3" fmla="*/ 17 h 41"/>
                  <a:gd name="T4" fmla="*/ 33 w 146"/>
                  <a:gd name="T5" fmla="*/ 41 h 41"/>
                  <a:gd name="T6" fmla="*/ 0 w 146"/>
                  <a:gd name="T7" fmla="*/ 41 h 41"/>
                  <a:gd name="T8" fmla="*/ 36 w 146"/>
                  <a:gd name="T9" fmla="*/ 17 h 41"/>
                  <a:gd name="T10" fmla="*/ 10 w 146"/>
                  <a:gd name="T11" fmla="*/ 17 h 41"/>
                  <a:gd name="T12" fmla="*/ 15 w 146"/>
                  <a:gd name="T13" fmla="*/ 14 h 41"/>
                  <a:gd name="T14" fmla="*/ 43 w 146"/>
                  <a:gd name="T15" fmla="*/ 12 h 41"/>
                  <a:gd name="T16" fmla="*/ 46 w 146"/>
                  <a:gd name="T17" fmla="*/ 10 h 41"/>
                  <a:gd name="T18" fmla="*/ 70 w 146"/>
                  <a:gd name="T19" fmla="*/ 3 h 41"/>
                  <a:gd name="T20" fmla="*/ 114 w 146"/>
                  <a:gd name="T21" fmla="*/ 0 h 41"/>
                  <a:gd name="T22" fmla="*/ 146 w 146"/>
                  <a:gd name="T23" fmla="*/ 1 h 41"/>
                  <a:gd name="T24" fmla="*/ 131 w 146"/>
                  <a:gd name="T25" fmla="*/ 6 h 41"/>
                  <a:gd name="T26" fmla="*/ 108 w 146"/>
                  <a:gd name="T27" fmla="*/ 5 h 41"/>
                  <a:gd name="T28" fmla="*/ 90 w 146"/>
                  <a:gd name="T29" fmla="*/ 7 h 41"/>
                  <a:gd name="T30" fmla="*/ 79 w 146"/>
                  <a:gd name="T31" fmla="*/ 11 h 41"/>
                  <a:gd name="T32" fmla="*/ 76 w 146"/>
                  <a:gd name="T33" fmla="*/ 13 h 41"/>
                  <a:gd name="T34" fmla="*/ 115 w 146"/>
                  <a:gd name="T35" fmla="*/ 13 h 41"/>
                  <a:gd name="T36" fmla="*/ 108 w 146"/>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41">
                    <a:moveTo>
                      <a:pt x="108" y="17"/>
                    </a:moveTo>
                    <a:cubicBezTo>
                      <a:pt x="95" y="17"/>
                      <a:pt x="82" y="17"/>
                      <a:pt x="69" y="17"/>
                    </a:cubicBezTo>
                    <a:cubicBezTo>
                      <a:pt x="57" y="25"/>
                      <a:pt x="45" y="33"/>
                      <a:pt x="33" y="41"/>
                    </a:cubicBezTo>
                    <a:cubicBezTo>
                      <a:pt x="22" y="41"/>
                      <a:pt x="11" y="41"/>
                      <a:pt x="0" y="41"/>
                    </a:cubicBezTo>
                    <a:cubicBezTo>
                      <a:pt x="12" y="33"/>
                      <a:pt x="24" y="25"/>
                      <a:pt x="36" y="17"/>
                    </a:cubicBezTo>
                    <a:cubicBezTo>
                      <a:pt x="27" y="17"/>
                      <a:pt x="19" y="17"/>
                      <a:pt x="10" y="17"/>
                    </a:cubicBezTo>
                    <a:cubicBezTo>
                      <a:pt x="15" y="14"/>
                      <a:pt x="15" y="14"/>
                      <a:pt x="15" y="14"/>
                    </a:cubicBezTo>
                    <a:cubicBezTo>
                      <a:pt x="24" y="14"/>
                      <a:pt x="34" y="13"/>
                      <a:pt x="43" y="12"/>
                    </a:cubicBezTo>
                    <a:cubicBezTo>
                      <a:pt x="46" y="10"/>
                      <a:pt x="46" y="10"/>
                      <a:pt x="46" y="10"/>
                    </a:cubicBezTo>
                    <a:cubicBezTo>
                      <a:pt x="46" y="10"/>
                      <a:pt x="59" y="5"/>
                      <a:pt x="70" y="3"/>
                    </a:cubicBezTo>
                    <a:cubicBezTo>
                      <a:pt x="81" y="1"/>
                      <a:pt x="96" y="0"/>
                      <a:pt x="114" y="0"/>
                    </a:cubicBezTo>
                    <a:cubicBezTo>
                      <a:pt x="125" y="0"/>
                      <a:pt x="136" y="1"/>
                      <a:pt x="146" y="1"/>
                    </a:cubicBezTo>
                    <a:cubicBezTo>
                      <a:pt x="131" y="6"/>
                      <a:pt x="131" y="6"/>
                      <a:pt x="131" y="6"/>
                    </a:cubicBezTo>
                    <a:cubicBezTo>
                      <a:pt x="123" y="6"/>
                      <a:pt x="116" y="5"/>
                      <a:pt x="108" y="5"/>
                    </a:cubicBezTo>
                    <a:cubicBezTo>
                      <a:pt x="101" y="5"/>
                      <a:pt x="90" y="7"/>
                      <a:pt x="90" y="7"/>
                    </a:cubicBezTo>
                    <a:cubicBezTo>
                      <a:pt x="79" y="11"/>
                      <a:pt x="79" y="11"/>
                      <a:pt x="79" y="11"/>
                    </a:cubicBezTo>
                    <a:cubicBezTo>
                      <a:pt x="76" y="13"/>
                      <a:pt x="76" y="13"/>
                      <a:pt x="76" y="13"/>
                    </a:cubicBezTo>
                    <a:cubicBezTo>
                      <a:pt x="89" y="13"/>
                      <a:pt x="102" y="13"/>
                      <a:pt x="115" y="13"/>
                    </a:cubicBezTo>
                    <a:lnTo>
                      <a:pt x="108"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1" name="Freeform 370"/>
              <p:cNvSpPr>
                <a:spLocks/>
              </p:cNvSpPr>
              <p:nvPr/>
            </p:nvSpPr>
            <p:spPr bwMode="auto">
              <a:xfrm>
                <a:off x="-33270825" y="4459288"/>
                <a:ext cx="438150" cy="134938"/>
              </a:xfrm>
              <a:custGeom>
                <a:avLst/>
                <a:gdLst>
                  <a:gd name="T0" fmla="*/ 58 w 117"/>
                  <a:gd name="T1" fmla="*/ 31 h 36"/>
                  <a:gd name="T2" fmla="*/ 84 w 117"/>
                  <a:gd name="T3" fmla="*/ 30 h 36"/>
                  <a:gd name="T4" fmla="*/ 77 w 117"/>
                  <a:gd name="T5" fmla="*/ 35 h 36"/>
                  <a:gd name="T6" fmla="*/ 62 w 117"/>
                  <a:gd name="T7" fmla="*/ 36 h 36"/>
                  <a:gd name="T8" fmla="*/ 43 w 117"/>
                  <a:gd name="T9" fmla="*/ 36 h 36"/>
                  <a:gd name="T10" fmla="*/ 9 w 117"/>
                  <a:gd name="T11" fmla="*/ 27 h 36"/>
                  <a:gd name="T12" fmla="*/ 32 w 117"/>
                  <a:gd name="T13" fmla="*/ 11 h 36"/>
                  <a:gd name="T14" fmla="*/ 11 w 117"/>
                  <a:gd name="T15" fmla="*/ 11 h 36"/>
                  <a:gd name="T16" fmla="*/ 15 w 117"/>
                  <a:gd name="T17" fmla="*/ 8 h 36"/>
                  <a:gd name="T18" fmla="*/ 41 w 117"/>
                  <a:gd name="T19" fmla="*/ 6 h 36"/>
                  <a:gd name="T20" fmla="*/ 62 w 117"/>
                  <a:gd name="T21" fmla="*/ 0 h 36"/>
                  <a:gd name="T22" fmla="*/ 82 w 117"/>
                  <a:gd name="T23" fmla="*/ 0 h 36"/>
                  <a:gd name="T24" fmla="*/ 73 w 117"/>
                  <a:gd name="T25" fmla="*/ 7 h 36"/>
                  <a:gd name="T26" fmla="*/ 117 w 117"/>
                  <a:gd name="T27" fmla="*/ 7 h 36"/>
                  <a:gd name="T28" fmla="*/ 110 w 117"/>
                  <a:gd name="T29" fmla="*/ 11 h 36"/>
                  <a:gd name="T30" fmla="*/ 66 w 117"/>
                  <a:gd name="T31" fmla="*/ 11 h 36"/>
                  <a:gd name="T32" fmla="*/ 43 w 117"/>
                  <a:gd name="T33" fmla="*/ 27 h 36"/>
                  <a:gd name="T34" fmla="*/ 44 w 117"/>
                  <a:gd name="T35" fmla="*/ 30 h 36"/>
                  <a:gd name="T36" fmla="*/ 58 w 117"/>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6">
                    <a:moveTo>
                      <a:pt x="58" y="31"/>
                    </a:moveTo>
                    <a:cubicBezTo>
                      <a:pt x="66" y="31"/>
                      <a:pt x="75" y="31"/>
                      <a:pt x="84" y="30"/>
                    </a:cubicBezTo>
                    <a:cubicBezTo>
                      <a:pt x="77" y="35"/>
                      <a:pt x="77" y="35"/>
                      <a:pt x="77" y="35"/>
                    </a:cubicBezTo>
                    <a:cubicBezTo>
                      <a:pt x="77" y="35"/>
                      <a:pt x="68" y="35"/>
                      <a:pt x="62" y="36"/>
                    </a:cubicBezTo>
                    <a:cubicBezTo>
                      <a:pt x="56" y="36"/>
                      <a:pt x="49" y="36"/>
                      <a:pt x="43" y="36"/>
                    </a:cubicBezTo>
                    <a:cubicBezTo>
                      <a:pt x="11" y="36"/>
                      <a:pt x="0" y="33"/>
                      <a:pt x="9" y="27"/>
                    </a:cubicBezTo>
                    <a:cubicBezTo>
                      <a:pt x="17" y="21"/>
                      <a:pt x="25" y="16"/>
                      <a:pt x="32" y="11"/>
                    </a:cubicBezTo>
                    <a:cubicBezTo>
                      <a:pt x="25" y="11"/>
                      <a:pt x="18" y="11"/>
                      <a:pt x="11" y="11"/>
                    </a:cubicBezTo>
                    <a:cubicBezTo>
                      <a:pt x="15" y="8"/>
                      <a:pt x="15" y="8"/>
                      <a:pt x="15" y="8"/>
                    </a:cubicBezTo>
                    <a:cubicBezTo>
                      <a:pt x="24" y="8"/>
                      <a:pt x="33" y="7"/>
                      <a:pt x="41" y="6"/>
                    </a:cubicBezTo>
                    <a:cubicBezTo>
                      <a:pt x="48" y="4"/>
                      <a:pt x="55" y="2"/>
                      <a:pt x="62" y="0"/>
                    </a:cubicBezTo>
                    <a:cubicBezTo>
                      <a:pt x="68" y="0"/>
                      <a:pt x="75" y="0"/>
                      <a:pt x="82" y="0"/>
                    </a:cubicBezTo>
                    <a:cubicBezTo>
                      <a:pt x="73" y="7"/>
                      <a:pt x="73" y="7"/>
                      <a:pt x="73" y="7"/>
                    </a:cubicBezTo>
                    <a:cubicBezTo>
                      <a:pt x="88" y="7"/>
                      <a:pt x="102" y="7"/>
                      <a:pt x="117" y="7"/>
                    </a:cubicBezTo>
                    <a:cubicBezTo>
                      <a:pt x="110" y="11"/>
                      <a:pt x="110" y="11"/>
                      <a:pt x="110" y="11"/>
                    </a:cubicBezTo>
                    <a:cubicBezTo>
                      <a:pt x="96" y="11"/>
                      <a:pt x="81" y="11"/>
                      <a:pt x="66" y="11"/>
                    </a:cubicBezTo>
                    <a:cubicBezTo>
                      <a:pt x="58" y="16"/>
                      <a:pt x="51" y="21"/>
                      <a:pt x="43" y="27"/>
                    </a:cubicBezTo>
                    <a:cubicBezTo>
                      <a:pt x="44" y="30"/>
                      <a:pt x="44" y="30"/>
                      <a:pt x="44" y="30"/>
                    </a:cubicBezTo>
                    <a:cubicBezTo>
                      <a:pt x="44" y="30"/>
                      <a:pt x="52" y="31"/>
                      <a:pt x="58"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2" name="Freeform 371"/>
              <p:cNvSpPr>
                <a:spLocks/>
              </p:cNvSpPr>
              <p:nvPr/>
            </p:nvSpPr>
            <p:spPr bwMode="auto">
              <a:xfrm>
                <a:off x="44938950" y="4481513"/>
                <a:ext cx="512763" cy="112713"/>
              </a:xfrm>
              <a:custGeom>
                <a:avLst/>
                <a:gdLst>
                  <a:gd name="T0" fmla="*/ 136 w 137"/>
                  <a:gd name="T1" fmla="*/ 21 h 30"/>
                  <a:gd name="T2" fmla="*/ 128 w 137"/>
                  <a:gd name="T3" fmla="*/ 28 h 30"/>
                  <a:gd name="T4" fmla="*/ 84 w 137"/>
                  <a:gd name="T5" fmla="*/ 30 h 30"/>
                  <a:gd name="T6" fmla="*/ 31 w 137"/>
                  <a:gd name="T7" fmla="*/ 28 h 30"/>
                  <a:gd name="T8" fmla="*/ 23 w 137"/>
                  <a:gd name="T9" fmla="*/ 23 h 30"/>
                  <a:gd name="T10" fmla="*/ 78 w 137"/>
                  <a:gd name="T11" fmla="*/ 25 h 30"/>
                  <a:gd name="T12" fmla="*/ 104 w 137"/>
                  <a:gd name="T13" fmla="*/ 22 h 30"/>
                  <a:gd name="T14" fmla="*/ 97 w 137"/>
                  <a:gd name="T15" fmla="*/ 20 h 30"/>
                  <a:gd name="T16" fmla="*/ 84 w 137"/>
                  <a:gd name="T17" fmla="*/ 18 h 30"/>
                  <a:gd name="T18" fmla="*/ 60 w 137"/>
                  <a:gd name="T19" fmla="*/ 17 h 30"/>
                  <a:gd name="T20" fmla="*/ 18 w 137"/>
                  <a:gd name="T21" fmla="*/ 13 h 30"/>
                  <a:gd name="T22" fmla="*/ 1 w 137"/>
                  <a:gd name="T23" fmla="*/ 8 h 30"/>
                  <a:gd name="T24" fmla="*/ 8 w 137"/>
                  <a:gd name="T25" fmla="*/ 2 h 30"/>
                  <a:gd name="T26" fmla="*/ 49 w 137"/>
                  <a:gd name="T27" fmla="*/ 0 h 30"/>
                  <a:gd name="T28" fmla="*/ 105 w 137"/>
                  <a:gd name="T29" fmla="*/ 2 h 30"/>
                  <a:gd name="T30" fmla="*/ 101 w 137"/>
                  <a:gd name="T31" fmla="*/ 7 h 30"/>
                  <a:gd name="T32" fmla="*/ 55 w 137"/>
                  <a:gd name="T33" fmla="*/ 5 h 30"/>
                  <a:gd name="T34" fmla="*/ 33 w 137"/>
                  <a:gd name="T35" fmla="*/ 7 h 30"/>
                  <a:gd name="T36" fmla="*/ 43 w 137"/>
                  <a:gd name="T37" fmla="*/ 10 h 30"/>
                  <a:gd name="T38" fmla="*/ 77 w 137"/>
                  <a:gd name="T39" fmla="*/ 12 h 30"/>
                  <a:gd name="T40" fmla="*/ 109 w 137"/>
                  <a:gd name="T41" fmla="*/ 15 h 30"/>
                  <a:gd name="T42" fmla="*/ 126 w 137"/>
                  <a:gd name="T43" fmla="*/ 17 h 30"/>
                  <a:gd name="T44" fmla="*/ 136 w 137"/>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30">
                    <a:moveTo>
                      <a:pt x="136" y="21"/>
                    </a:moveTo>
                    <a:cubicBezTo>
                      <a:pt x="136" y="21"/>
                      <a:pt x="137" y="26"/>
                      <a:pt x="128" y="28"/>
                    </a:cubicBezTo>
                    <a:cubicBezTo>
                      <a:pt x="119" y="29"/>
                      <a:pt x="105" y="30"/>
                      <a:pt x="84" y="30"/>
                    </a:cubicBezTo>
                    <a:cubicBezTo>
                      <a:pt x="63" y="30"/>
                      <a:pt x="45" y="29"/>
                      <a:pt x="31" y="28"/>
                    </a:cubicBezTo>
                    <a:cubicBezTo>
                      <a:pt x="23" y="23"/>
                      <a:pt x="23" y="23"/>
                      <a:pt x="23" y="23"/>
                    </a:cubicBezTo>
                    <a:cubicBezTo>
                      <a:pt x="44" y="24"/>
                      <a:pt x="62" y="25"/>
                      <a:pt x="78" y="25"/>
                    </a:cubicBezTo>
                    <a:cubicBezTo>
                      <a:pt x="98" y="25"/>
                      <a:pt x="104" y="22"/>
                      <a:pt x="104" y="22"/>
                    </a:cubicBezTo>
                    <a:cubicBezTo>
                      <a:pt x="97" y="20"/>
                      <a:pt x="97" y="20"/>
                      <a:pt x="97" y="20"/>
                    </a:cubicBezTo>
                    <a:cubicBezTo>
                      <a:pt x="84" y="18"/>
                      <a:pt x="84" y="18"/>
                      <a:pt x="84" y="18"/>
                    </a:cubicBezTo>
                    <a:cubicBezTo>
                      <a:pt x="78" y="18"/>
                      <a:pt x="70" y="17"/>
                      <a:pt x="60" y="17"/>
                    </a:cubicBezTo>
                    <a:cubicBezTo>
                      <a:pt x="40" y="15"/>
                      <a:pt x="26" y="14"/>
                      <a:pt x="18" y="13"/>
                    </a:cubicBezTo>
                    <a:cubicBezTo>
                      <a:pt x="9" y="11"/>
                      <a:pt x="1" y="8"/>
                      <a:pt x="1" y="8"/>
                    </a:cubicBezTo>
                    <a:cubicBezTo>
                      <a:pt x="1" y="8"/>
                      <a:pt x="0" y="3"/>
                      <a:pt x="8" y="2"/>
                    </a:cubicBezTo>
                    <a:cubicBezTo>
                      <a:pt x="17" y="1"/>
                      <a:pt x="31" y="0"/>
                      <a:pt x="49" y="0"/>
                    </a:cubicBezTo>
                    <a:cubicBezTo>
                      <a:pt x="68" y="0"/>
                      <a:pt x="86" y="1"/>
                      <a:pt x="105" y="2"/>
                    </a:cubicBezTo>
                    <a:cubicBezTo>
                      <a:pt x="101" y="7"/>
                      <a:pt x="101" y="7"/>
                      <a:pt x="101" y="7"/>
                    </a:cubicBezTo>
                    <a:cubicBezTo>
                      <a:pt x="82" y="5"/>
                      <a:pt x="67" y="5"/>
                      <a:pt x="55" y="5"/>
                    </a:cubicBezTo>
                    <a:cubicBezTo>
                      <a:pt x="38" y="5"/>
                      <a:pt x="33" y="7"/>
                      <a:pt x="33" y="7"/>
                    </a:cubicBezTo>
                    <a:cubicBezTo>
                      <a:pt x="43" y="10"/>
                      <a:pt x="43" y="10"/>
                      <a:pt x="43" y="10"/>
                    </a:cubicBezTo>
                    <a:cubicBezTo>
                      <a:pt x="43" y="10"/>
                      <a:pt x="60" y="11"/>
                      <a:pt x="77" y="12"/>
                    </a:cubicBezTo>
                    <a:cubicBezTo>
                      <a:pt x="91" y="13"/>
                      <a:pt x="102" y="14"/>
                      <a:pt x="109" y="15"/>
                    </a:cubicBezTo>
                    <a:cubicBezTo>
                      <a:pt x="116" y="16"/>
                      <a:pt x="126" y="17"/>
                      <a:pt x="126" y="17"/>
                    </a:cubicBezTo>
                    <a:lnTo>
                      <a:pt x="13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3" name="Freeform 372"/>
              <p:cNvSpPr>
                <a:spLocks/>
              </p:cNvSpPr>
              <p:nvPr/>
            </p:nvSpPr>
            <p:spPr bwMode="auto">
              <a:xfrm>
                <a:off x="45399325" y="4440238"/>
                <a:ext cx="746125" cy="150813"/>
              </a:xfrm>
              <a:custGeom>
                <a:avLst/>
                <a:gdLst>
                  <a:gd name="T0" fmla="*/ 199 w 199"/>
                  <a:gd name="T1" fmla="*/ 40 h 40"/>
                  <a:gd name="T2" fmla="*/ 166 w 199"/>
                  <a:gd name="T3" fmla="*/ 40 h 40"/>
                  <a:gd name="T4" fmla="*/ 139 w 199"/>
                  <a:gd name="T5" fmla="*/ 23 h 40"/>
                  <a:gd name="T6" fmla="*/ 124 w 199"/>
                  <a:gd name="T7" fmla="*/ 18 h 40"/>
                  <a:gd name="T8" fmla="*/ 98 w 199"/>
                  <a:gd name="T9" fmla="*/ 16 h 40"/>
                  <a:gd name="T10" fmla="*/ 71 w 199"/>
                  <a:gd name="T11" fmla="*/ 18 h 40"/>
                  <a:gd name="T12" fmla="*/ 73 w 199"/>
                  <a:gd name="T13" fmla="*/ 26 h 40"/>
                  <a:gd name="T14" fmla="*/ 94 w 199"/>
                  <a:gd name="T15" fmla="*/ 40 h 40"/>
                  <a:gd name="T16" fmla="*/ 61 w 199"/>
                  <a:gd name="T17" fmla="*/ 40 h 40"/>
                  <a:gd name="T18" fmla="*/ 0 w 199"/>
                  <a:gd name="T19" fmla="*/ 0 h 40"/>
                  <a:gd name="T20" fmla="*/ 34 w 199"/>
                  <a:gd name="T21" fmla="*/ 0 h 40"/>
                  <a:gd name="T22" fmla="*/ 49 w 199"/>
                  <a:gd name="T23" fmla="*/ 10 h 40"/>
                  <a:gd name="T24" fmla="*/ 55 w 199"/>
                  <a:gd name="T25" fmla="*/ 15 h 40"/>
                  <a:gd name="T26" fmla="*/ 57 w 199"/>
                  <a:gd name="T27" fmla="*/ 15 h 40"/>
                  <a:gd name="T28" fmla="*/ 71 w 199"/>
                  <a:gd name="T29" fmla="*/ 12 h 40"/>
                  <a:gd name="T30" fmla="*/ 98 w 199"/>
                  <a:gd name="T31" fmla="*/ 11 h 40"/>
                  <a:gd name="T32" fmla="*/ 171 w 199"/>
                  <a:gd name="T33" fmla="*/ 22 h 40"/>
                  <a:gd name="T34" fmla="*/ 199 w 199"/>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9" h="40">
                    <a:moveTo>
                      <a:pt x="199" y="40"/>
                    </a:moveTo>
                    <a:cubicBezTo>
                      <a:pt x="188" y="40"/>
                      <a:pt x="177" y="40"/>
                      <a:pt x="166" y="40"/>
                    </a:cubicBezTo>
                    <a:cubicBezTo>
                      <a:pt x="157" y="34"/>
                      <a:pt x="148" y="28"/>
                      <a:pt x="139" y="23"/>
                    </a:cubicBezTo>
                    <a:cubicBezTo>
                      <a:pt x="139" y="23"/>
                      <a:pt x="130" y="19"/>
                      <a:pt x="124" y="18"/>
                    </a:cubicBezTo>
                    <a:cubicBezTo>
                      <a:pt x="118" y="17"/>
                      <a:pt x="109" y="16"/>
                      <a:pt x="98" y="16"/>
                    </a:cubicBezTo>
                    <a:cubicBezTo>
                      <a:pt x="85" y="16"/>
                      <a:pt x="71" y="18"/>
                      <a:pt x="71" y="18"/>
                    </a:cubicBezTo>
                    <a:cubicBezTo>
                      <a:pt x="73" y="26"/>
                      <a:pt x="73" y="26"/>
                      <a:pt x="73" y="26"/>
                    </a:cubicBezTo>
                    <a:cubicBezTo>
                      <a:pt x="80" y="30"/>
                      <a:pt x="87" y="36"/>
                      <a:pt x="94" y="40"/>
                    </a:cubicBezTo>
                    <a:cubicBezTo>
                      <a:pt x="83" y="40"/>
                      <a:pt x="72" y="40"/>
                      <a:pt x="61" y="40"/>
                    </a:cubicBezTo>
                    <a:cubicBezTo>
                      <a:pt x="41" y="27"/>
                      <a:pt x="21" y="13"/>
                      <a:pt x="0" y="0"/>
                    </a:cubicBezTo>
                    <a:cubicBezTo>
                      <a:pt x="12" y="0"/>
                      <a:pt x="23" y="0"/>
                      <a:pt x="34" y="0"/>
                    </a:cubicBezTo>
                    <a:cubicBezTo>
                      <a:pt x="49" y="10"/>
                      <a:pt x="49" y="10"/>
                      <a:pt x="49" y="10"/>
                    </a:cubicBezTo>
                    <a:cubicBezTo>
                      <a:pt x="55" y="15"/>
                      <a:pt x="55" y="15"/>
                      <a:pt x="55" y="15"/>
                    </a:cubicBezTo>
                    <a:cubicBezTo>
                      <a:pt x="57" y="15"/>
                      <a:pt x="57" y="15"/>
                      <a:pt x="57" y="15"/>
                    </a:cubicBezTo>
                    <a:cubicBezTo>
                      <a:pt x="57" y="15"/>
                      <a:pt x="65" y="13"/>
                      <a:pt x="71" y="12"/>
                    </a:cubicBezTo>
                    <a:cubicBezTo>
                      <a:pt x="78" y="11"/>
                      <a:pt x="87" y="11"/>
                      <a:pt x="98" y="11"/>
                    </a:cubicBezTo>
                    <a:cubicBezTo>
                      <a:pt x="136" y="11"/>
                      <a:pt x="160" y="14"/>
                      <a:pt x="171" y="22"/>
                    </a:cubicBezTo>
                    <a:cubicBezTo>
                      <a:pt x="180" y="28"/>
                      <a:pt x="190" y="34"/>
                      <a:pt x="199"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4" name="Freeform 373"/>
              <p:cNvSpPr>
                <a:spLocks noEditPoints="1"/>
              </p:cNvSpPr>
              <p:nvPr/>
            </p:nvSpPr>
            <p:spPr bwMode="auto">
              <a:xfrm>
                <a:off x="46104175" y="4440238"/>
                <a:ext cx="341313" cy="150813"/>
              </a:xfrm>
              <a:custGeom>
                <a:avLst/>
                <a:gdLst>
                  <a:gd name="T0" fmla="*/ 0 w 91"/>
                  <a:gd name="T1" fmla="*/ 4 h 40"/>
                  <a:gd name="T2" fmla="*/ 1 w 91"/>
                  <a:gd name="T3" fmla="*/ 1 h 40"/>
                  <a:gd name="T4" fmla="*/ 14 w 91"/>
                  <a:gd name="T5" fmla="*/ 0 h 40"/>
                  <a:gd name="T6" fmla="*/ 29 w 91"/>
                  <a:gd name="T7" fmla="*/ 1 h 40"/>
                  <a:gd name="T8" fmla="*/ 38 w 91"/>
                  <a:gd name="T9" fmla="*/ 4 h 40"/>
                  <a:gd name="T10" fmla="*/ 37 w 91"/>
                  <a:gd name="T11" fmla="*/ 6 h 40"/>
                  <a:gd name="T12" fmla="*/ 24 w 91"/>
                  <a:gd name="T13" fmla="*/ 7 h 40"/>
                  <a:gd name="T14" fmla="*/ 9 w 91"/>
                  <a:gd name="T15" fmla="*/ 6 h 40"/>
                  <a:gd name="T16" fmla="*/ 0 w 91"/>
                  <a:gd name="T17" fmla="*/ 4 h 40"/>
                  <a:gd name="T18" fmla="*/ 91 w 91"/>
                  <a:gd name="T19" fmla="*/ 40 h 40"/>
                  <a:gd name="T20" fmla="*/ 58 w 91"/>
                  <a:gd name="T21" fmla="*/ 40 h 40"/>
                  <a:gd name="T22" fmla="*/ 14 w 91"/>
                  <a:gd name="T23" fmla="*/ 12 h 40"/>
                  <a:gd name="T24" fmla="*/ 47 w 91"/>
                  <a:gd name="T25" fmla="*/ 12 h 40"/>
                  <a:gd name="T26" fmla="*/ 91 w 9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40">
                    <a:moveTo>
                      <a:pt x="0" y="4"/>
                    </a:moveTo>
                    <a:cubicBezTo>
                      <a:pt x="1" y="1"/>
                      <a:pt x="1" y="1"/>
                      <a:pt x="1" y="1"/>
                    </a:cubicBezTo>
                    <a:cubicBezTo>
                      <a:pt x="14" y="0"/>
                      <a:pt x="14" y="0"/>
                      <a:pt x="14" y="0"/>
                    </a:cubicBezTo>
                    <a:cubicBezTo>
                      <a:pt x="20" y="0"/>
                      <a:pt x="29" y="1"/>
                      <a:pt x="29" y="1"/>
                    </a:cubicBezTo>
                    <a:cubicBezTo>
                      <a:pt x="38" y="4"/>
                      <a:pt x="38" y="4"/>
                      <a:pt x="38" y="4"/>
                    </a:cubicBezTo>
                    <a:cubicBezTo>
                      <a:pt x="37" y="6"/>
                      <a:pt x="37" y="6"/>
                      <a:pt x="37" y="6"/>
                    </a:cubicBezTo>
                    <a:cubicBezTo>
                      <a:pt x="37" y="6"/>
                      <a:pt x="30" y="7"/>
                      <a:pt x="24" y="7"/>
                    </a:cubicBezTo>
                    <a:cubicBezTo>
                      <a:pt x="9" y="6"/>
                      <a:pt x="9" y="6"/>
                      <a:pt x="9" y="6"/>
                    </a:cubicBezTo>
                    <a:lnTo>
                      <a:pt x="0" y="4"/>
                    </a:lnTo>
                    <a:close/>
                    <a:moveTo>
                      <a:pt x="91" y="40"/>
                    </a:moveTo>
                    <a:cubicBezTo>
                      <a:pt x="80" y="40"/>
                      <a:pt x="69" y="40"/>
                      <a:pt x="58" y="40"/>
                    </a:cubicBezTo>
                    <a:cubicBezTo>
                      <a:pt x="43" y="31"/>
                      <a:pt x="28" y="21"/>
                      <a:pt x="14" y="12"/>
                    </a:cubicBezTo>
                    <a:cubicBezTo>
                      <a:pt x="25" y="12"/>
                      <a:pt x="36" y="12"/>
                      <a:pt x="47" y="12"/>
                    </a:cubicBezTo>
                    <a:cubicBezTo>
                      <a:pt x="62" y="21"/>
                      <a:pt x="76" y="31"/>
                      <a:pt x="91"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5" name="Freeform 374"/>
              <p:cNvSpPr>
                <a:spLocks/>
              </p:cNvSpPr>
              <p:nvPr/>
            </p:nvSpPr>
            <p:spPr bwMode="auto">
              <a:xfrm>
                <a:off x="46397863" y="4435476"/>
                <a:ext cx="382588" cy="155575"/>
              </a:xfrm>
              <a:custGeom>
                <a:avLst/>
                <a:gdLst>
                  <a:gd name="T0" fmla="*/ 102 w 102"/>
                  <a:gd name="T1" fmla="*/ 17 h 41"/>
                  <a:gd name="T2" fmla="*/ 64 w 102"/>
                  <a:gd name="T3" fmla="*/ 17 h 41"/>
                  <a:gd name="T4" fmla="*/ 101 w 102"/>
                  <a:gd name="T5" fmla="*/ 41 h 41"/>
                  <a:gd name="T6" fmla="*/ 68 w 102"/>
                  <a:gd name="T7" fmla="*/ 41 h 41"/>
                  <a:gd name="T8" fmla="*/ 30 w 102"/>
                  <a:gd name="T9" fmla="*/ 17 h 41"/>
                  <a:gd name="T10" fmla="*/ 5 w 102"/>
                  <a:gd name="T11" fmla="*/ 17 h 41"/>
                  <a:gd name="T12" fmla="*/ 0 w 102"/>
                  <a:gd name="T13" fmla="*/ 14 h 41"/>
                  <a:gd name="T14" fmla="*/ 23 w 102"/>
                  <a:gd name="T15" fmla="*/ 12 h 41"/>
                  <a:gd name="T16" fmla="*/ 20 w 102"/>
                  <a:gd name="T17" fmla="*/ 10 h 41"/>
                  <a:gd name="T18" fmla="*/ 22 w 102"/>
                  <a:gd name="T19" fmla="*/ 3 h 41"/>
                  <a:gd name="T20" fmla="*/ 58 w 102"/>
                  <a:gd name="T21" fmla="*/ 0 h 41"/>
                  <a:gd name="T22" fmla="*/ 94 w 102"/>
                  <a:gd name="T23" fmla="*/ 1 h 41"/>
                  <a:gd name="T24" fmla="*/ 92 w 102"/>
                  <a:gd name="T25" fmla="*/ 6 h 41"/>
                  <a:gd name="T26" fmla="*/ 68 w 102"/>
                  <a:gd name="T27" fmla="*/ 5 h 41"/>
                  <a:gd name="T28" fmla="*/ 53 w 102"/>
                  <a:gd name="T29" fmla="*/ 7 h 41"/>
                  <a:gd name="T30" fmla="*/ 54 w 102"/>
                  <a:gd name="T31" fmla="*/ 11 h 41"/>
                  <a:gd name="T32" fmla="*/ 57 w 102"/>
                  <a:gd name="T33" fmla="*/ 13 h 41"/>
                  <a:gd name="T34" fmla="*/ 95 w 102"/>
                  <a:gd name="T35" fmla="*/ 13 h 41"/>
                  <a:gd name="T36" fmla="*/ 102 w 102"/>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41">
                    <a:moveTo>
                      <a:pt x="102" y="17"/>
                    </a:moveTo>
                    <a:cubicBezTo>
                      <a:pt x="89" y="17"/>
                      <a:pt x="77" y="17"/>
                      <a:pt x="64" y="17"/>
                    </a:cubicBezTo>
                    <a:cubicBezTo>
                      <a:pt x="76" y="25"/>
                      <a:pt x="89" y="33"/>
                      <a:pt x="101" y="41"/>
                    </a:cubicBezTo>
                    <a:cubicBezTo>
                      <a:pt x="90" y="41"/>
                      <a:pt x="79" y="41"/>
                      <a:pt x="68" y="41"/>
                    </a:cubicBezTo>
                    <a:cubicBezTo>
                      <a:pt x="55" y="33"/>
                      <a:pt x="43" y="25"/>
                      <a:pt x="30" y="17"/>
                    </a:cubicBezTo>
                    <a:cubicBezTo>
                      <a:pt x="22" y="17"/>
                      <a:pt x="13" y="17"/>
                      <a:pt x="5" y="17"/>
                    </a:cubicBezTo>
                    <a:cubicBezTo>
                      <a:pt x="0" y="14"/>
                      <a:pt x="0" y="14"/>
                      <a:pt x="0" y="14"/>
                    </a:cubicBezTo>
                    <a:cubicBezTo>
                      <a:pt x="8" y="14"/>
                      <a:pt x="16" y="13"/>
                      <a:pt x="23" y="12"/>
                    </a:cubicBezTo>
                    <a:cubicBezTo>
                      <a:pt x="20" y="10"/>
                      <a:pt x="20" y="10"/>
                      <a:pt x="20" y="10"/>
                    </a:cubicBezTo>
                    <a:cubicBezTo>
                      <a:pt x="20" y="10"/>
                      <a:pt x="16" y="5"/>
                      <a:pt x="22" y="3"/>
                    </a:cubicBezTo>
                    <a:cubicBezTo>
                      <a:pt x="28" y="1"/>
                      <a:pt x="40" y="0"/>
                      <a:pt x="58" y="0"/>
                    </a:cubicBezTo>
                    <a:cubicBezTo>
                      <a:pt x="70" y="0"/>
                      <a:pt x="82" y="1"/>
                      <a:pt x="94" y="1"/>
                    </a:cubicBezTo>
                    <a:cubicBezTo>
                      <a:pt x="92" y="6"/>
                      <a:pt x="92" y="6"/>
                      <a:pt x="92" y="6"/>
                    </a:cubicBezTo>
                    <a:cubicBezTo>
                      <a:pt x="83" y="6"/>
                      <a:pt x="75" y="5"/>
                      <a:pt x="68" y="5"/>
                    </a:cubicBezTo>
                    <a:cubicBezTo>
                      <a:pt x="60" y="5"/>
                      <a:pt x="53" y="7"/>
                      <a:pt x="53" y="7"/>
                    </a:cubicBezTo>
                    <a:cubicBezTo>
                      <a:pt x="54" y="11"/>
                      <a:pt x="54" y="11"/>
                      <a:pt x="54" y="11"/>
                    </a:cubicBezTo>
                    <a:cubicBezTo>
                      <a:pt x="57" y="13"/>
                      <a:pt x="57" y="13"/>
                      <a:pt x="57" y="13"/>
                    </a:cubicBezTo>
                    <a:cubicBezTo>
                      <a:pt x="70" y="13"/>
                      <a:pt x="82" y="13"/>
                      <a:pt x="95" y="13"/>
                    </a:cubicBezTo>
                    <a:lnTo>
                      <a:pt x="102"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6" name="Freeform 375"/>
              <p:cNvSpPr>
                <a:spLocks/>
              </p:cNvSpPr>
              <p:nvPr/>
            </p:nvSpPr>
            <p:spPr bwMode="auto">
              <a:xfrm>
                <a:off x="46794738" y="4459288"/>
                <a:ext cx="533400" cy="134938"/>
              </a:xfrm>
              <a:custGeom>
                <a:avLst/>
                <a:gdLst>
                  <a:gd name="T0" fmla="*/ 112 w 142"/>
                  <a:gd name="T1" fmla="*/ 31 h 36"/>
                  <a:gd name="T2" fmla="*/ 135 w 142"/>
                  <a:gd name="T3" fmla="*/ 30 h 36"/>
                  <a:gd name="T4" fmla="*/ 142 w 142"/>
                  <a:gd name="T5" fmla="*/ 35 h 36"/>
                  <a:gd name="T6" fmla="*/ 129 w 142"/>
                  <a:gd name="T7" fmla="*/ 36 h 36"/>
                  <a:gd name="T8" fmla="*/ 112 w 142"/>
                  <a:gd name="T9" fmla="*/ 36 h 36"/>
                  <a:gd name="T10" fmla="*/ 50 w 142"/>
                  <a:gd name="T11" fmla="*/ 27 h 36"/>
                  <a:gd name="T12" fmla="*/ 26 w 142"/>
                  <a:gd name="T13" fmla="*/ 11 h 36"/>
                  <a:gd name="T14" fmla="*/ 5 w 142"/>
                  <a:gd name="T15" fmla="*/ 11 h 36"/>
                  <a:gd name="T16" fmla="*/ 0 w 142"/>
                  <a:gd name="T17" fmla="*/ 8 h 36"/>
                  <a:gd name="T18" fmla="*/ 20 w 142"/>
                  <a:gd name="T19" fmla="*/ 6 h 36"/>
                  <a:gd name="T20" fmla="*/ 22 w 142"/>
                  <a:gd name="T21" fmla="*/ 0 h 36"/>
                  <a:gd name="T22" fmla="*/ 42 w 142"/>
                  <a:gd name="T23" fmla="*/ 0 h 36"/>
                  <a:gd name="T24" fmla="*/ 52 w 142"/>
                  <a:gd name="T25" fmla="*/ 7 h 36"/>
                  <a:gd name="T26" fmla="*/ 97 w 142"/>
                  <a:gd name="T27" fmla="*/ 7 h 36"/>
                  <a:gd name="T28" fmla="*/ 104 w 142"/>
                  <a:gd name="T29" fmla="*/ 11 h 36"/>
                  <a:gd name="T30" fmla="*/ 60 w 142"/>
                  <a:gd name="T31" fmla="*/ 11 h 36"/>
                  <a:gd name="T32" fmla="*/ 83 w 142"/>
                  <a:gd name="T33" fmla="*/ 27 h 36"/>
                  <a:gd name="T34" fmla="*/ 94 w 142"/>
                  <a:gd name="T35" fmla="*/ 30 h 36"/>
                  <a:gd name="T36" fmla="*/ 112 w 142"/>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36">
                    <a:moveTo>
                      <a:pt x="112" y="31"/>
                    </a:moveTo>
                    <a:cubicBezTo>
                      <a:pt x="120" y="31"/>
                      <a:pt x="128" y="31"/>
                      <a:pt x="135" y="30"/>
                    </a:cubicBezTo>
                    <a:cubicBezTo>
                      <a:pt x="142" y="35"/>
                      <a:pt x="142" y="35"/>
                      <a:pt x="142" y="35"/>
                    </a:cubicBezTo>
                    <a:cubicBezTo>
                      <a:pt x="129" y="36"/>
                      <a:pt x="129" y="36"/>
                      <a:pt x="129" y="36"/>
                    </a:cubicBezTo>
                    <a:cubicBezTo>
                      <a:pt x="129" y="36"/>
                      <a:pt x="118" y="36"/>
                      <a:pt x="112" y="36"/>
                    </a:cubicBezTo>
                    <a:cubicBezTo>
                      <a:pt x="80" y="36"/>
                      <a:pt x="59" y="33"/>
                      <a:pt x="50" y="27"/>
                    </a:cubicBezTo>
                    <a:cubicBezTo>
                      <a:pt x="42" y="22"/>
                      <a:pt x="34" y="16"/>
                      <a:pt x="26" y="11"/>
                    </a:cubicBezTo>
                    <a:cubicBezTo>
                      <a:pt x="19" y="11"/>
                      <a:pt x="12" y="11"/>
                      <a:pt x="5" y="11"/>
                    </a:cubicBezTo>
                    <a:cubicBezTo>
                      <a:pt x="0" y="8"/>
                      <a:pt x="0" y="8"/>
                      <a:pt x="0" y="8"/>
                    </a:cubicBezTo>
                    <a:cubicBezTo>
                      <a:pt x="7" y="8"/>
                      <a:pt x="13" y="7"/>
                      <a:pt x="20" y="6"/>
                    </a:cubicBezTo>
                    <a:cubicBezTo>
                      <a:pt x="22" y="0"/>
                      <a:pt x="22" y="0"/>
                      <a:pt x="22" y="0"/>
                    </a:cubicBezTo>
                    <a:cubicBezTo>
                      <a:pt x="29" y="0"/>
                      <a:pt x="36" y="0"/>
                      <a:pt x="42" y="0"/>
                    </a:cubicBezTo>
                    <a:cubicBezTo>
                      <a:pt x="52" y="7"/>
                      <a:pt x="52" y="7"/>
                      <a:pt x="52" y="7"/>
                    </a:cubicBezTo>
                    <a:cubicBezTo>
                      <a:pt x="67" y="7"/>
                      <a:pt x="82" y="7"/>
                      <a:pt x="97" y="7"/>
                    </a:cubicBezTo>
                    <a:cubicBezTo>
                      <a:pt x="104" y="11"/>
                      <a:pt x="104" y="11"/>
                      <a:pt x="104" y="11"/>
                    </a:cubicBezTo>
                    <a:cubicBezTo>
                      <a:pt x="89" y="11"/>
                      <a:pt x="74" y="11"/>
                      <a:pt x="60" y="11"/>
                    </a:cubicBezTo>
                    <a:cubicBezTo>
                      <a:pt x="67" y="16"/>
                      <a:pt x="75" y="22"/>
                      <a:pt x="83" y="27"/>
                    </a:cubicBezTo>
                    <a:cubicBezTo>
                      <a:pt x="94" y="30"/>
                      <a:pt x="94" y="30"/>
                      <a:pt x="94" y="30"/>
                    </a:cubicBezTo>
                    <a:cubicBezTo>
                      <a:pt x="94" y="30"/>
                      <a:pt x="105" y="31"/>
                      <a:pt x="112"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7" name="Freeform 376"/>
              <p:cNvSpPr>
                <a:spLocks/>
              </p:cNvSpPr>
              <p:nvPr/>
            </p:nvSpPr>
            <p:spPr bwMode="auto">
              <a:xfrm>
                <a:off x="-36898263" y="5526088"/>
                <a:ext cx="593725" cy="165100"/>
              </a:xfrm>
              <a:custGeom>
                <a:avLst/>
                <a:gdLst>
                  <a:gd name="T0" fmla="*/ 115 w 158"/>
                  <a:gd name="T1" fmla="*/ 17 h 44"/>
                  <a:gd name="T2" fmla="*/ 75 w 158"/>
                  <a:gd name="T3" fmla="*/ 17 h 44"/>
                  <a:gd name="T4" fmla="*/ 34 w 158"/>
                  <a:gd name="T5" fmla="*/ 44 h 44"/>
                  <a:gd name="T6" fmla="*/ 0 w 158"/>
                  <a:gd name="T7" fmla="*/ 44 h 44"/>
                  <a:gd name="T8" fmla="*/ 40 w 158"/>
                  <a:gd name="T9" fmla="*/ 17 h 44"/>
                  <a:gd name="T10" fmla="*/ 14 w 158"/>
                  <a:gd name="T11" fmla="*/ 17 h 44"/>
                  <a:gd name="T12" fmla="*/ 18 w 158"/>
                  <a:gd name="T13" fmla="*/ 14 h 44"/>
                  <a:gd name="T14" fmla="*/ 48 w 158"/>
                  <a:gd name="T15" fmla="*/ 12 h 44"/>
                  <a:gd name="T16" fmla="*/ 52 w 158"/>
                  <a:gd name="T17" fmla="*/ 10 h 44"/>
                  <a:gd name="T18" fmla="*/ 78 w 158"/>
                  <a:gd name="T19" fmla="*/ 2 h 44"/>
                  <a:gd name="T20" fmla="*/ 123 w 158"/>
                  <a:gd name="T21" fmla="*/ 0 h 44"/>
                  <a:gd name="T22" fmla="*/ 158 w 158"/>
                  <a:gd name="T23" fmla="*/ 1 h 44"/>
                  <a:gd name="T24" fmla="*/ 140 w 158"/>
                  <a:gd name="T25" fmla="*/ 6 h 44"/>
                  <a:gd name="T26" fmla="*/ 117 w 158"/>
                  <a:gd name="T27" fmla="*/ 5 h 44"/>
                  <a:gd name="T28" fmla="*/ 98 w 158"/>
                  <a:gd name="T29" fmla="*/ 6 h 44"/>
                  <a:gd name="T30" fmla="*/ 86 w 158"/>
                  <a:gd name="T31" fmla="*/ 10 h 44"/>
                  <a:gd name="T32" fmla="*/ 83 w 158"/>
                  <a:gd name="T33" fmla="*/ 12 h 44"/>
                  <a:gd name="T34" fmla="*/ 123 w 158"/>
                  <a:gd name="T35" fmla="*/ 12 h 44"/>
                  <a:gd name="T36" fmla="*/ 115 w 158"/>
                  <a:gd name="T3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44">
                    <a:moveTo>
                      <a:pt x="115" y="17"/>
                    </a:moveTo>
                    <a:cubicBezTo>
                      <a:pt x="102" y="17"/>
                      <a:pt x="89" y="17"/>
                      <a:pt x="75" y="17"/>
                    </a:cubicBezTo>
                    <a:cubicBezTo>
                      <a:pt x="62" y="26"/>
                      <a:pt x="48" y="35"/>
                      <a:pt x="34" y="44"/>
                    </a:cubicBezTo>
                    <a:cubicBezTo>
                      <a:pt x="23" y="44"/>
                      <a:pt x="11" y="44"/>
                      <a:pt x="0" y="44"/>
                    </a:cubicBezTo>
                    <a:cubicBezTo>
                      <a:pt x="13" y="35"/>
                      <a:pt x="27" y="26"/>
                      <a:pt x="40" y="17"/>
                    </a:cubicBezTo>
                    <a:cubicBezTo>
                      <a:pt x="31" y="17"/>
                      <a:pt x="22" y="17"/>
                      <a:pt x="14" y="17"/>
                    </a:cubicBezTo>
                    <a:cubicBezTo>
                      <a:pt x="18" y="14"/>
                      <a:pt x="18" y="14"/>
                      <a:pt x="18" y="14"/>
                    </a:cubicBezTo>
                    <a:cubicBezTo>
                      <a:pt x="28" y="14"/>
                      <a:pt x="38" y="13"/>
                      <a:pt x="48" y="12"/>
                    </a:cubicBezTo>
                    <a:cubicBezTo>
                      <a:pt x="52" y="10"/>
                      <a:pt x="52" y="10"/>
                      <a:pt x="52" y="10"/>
                    </a:cubicBezTo>
                    <a:cubicBezTo>
                      <a:pt x="52" y="10"/>
                      <a:pt x="66" y="4"/>
                      <a:pt x="78" y="2"/>
                    </a:cubicBezTo>
                    <a:cubicBezTo>
                      <a:pt x="90" y="0"/>
                      <a:pt x="105" y="0"/>
                      <a:pt x="123" y="0"/>
                    </a:cubicBezTo>
                    <a:cubicBezTo>
                      <a:pt x="135" y="0"/>
                      <a:pt x="147" y="0"/>
                      <a:pt x="158" y="1"/>
                    </a:cubicBezTo>
                    <a:cubicBezTo>
                      <a:pt x="140" y="6"/>
                      <a:pt x="140" y="6"/>
                      <a:pt x="140" y="6"/>
                    </a:cubicBezTo>
                    <a:cubicBezTo>
                      <a:pt x="133" y="5"/>
                      <a:pt x="125" y="5"/>
                      <a:pt x="117" y="5"/>
                    </a:cubicBezTo>
                    <a:cubicBezTo>
                      <a:pt x="109" y="5"/>
                      <a:pt x="98" y="6"/>
                      <a:pt x="98" y="6"/>
                    </a:cubicBezTo>
                    <a:cubicBezTo>
                      <a:pt x="86" y="10"/>
                      <a:pt x="86" y="10"/>
                      <a:pt x="86" y="10"/>
                    </a:cubicBezTo>
                    <a:cubicBezTo>
                      <a:pt x="83" y="12"/>
                      <a:pt x="83" y="12"/>
                      <a:pt x="83" y="12"/>
                    </a:cubicBezTo>
                    <a:cubicBezTo>
                      <a:pt x="96" y="12"/>
                      <a:pt x="110" y="12"/>
                      <a:pt x="123" y="12"/>
                    </a:cubicBezTo>
                    <a:lnTo>
                      <a:pt x="115"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8" name="Freeform 377"/>
              <p:cNvSpPr>
                <a:spLocks/>
              </p:cNvSpPr>
              <p:nvPr/>
            </p:nvSpPr>
            <p:spPr bwMode="auto">
              <a:xfrm>
                <a:off x="-36515675" y="5572126"/>
                <a:ext cx="701675" cy="119063"/>
              </a:xfrm>
              <a:custGeom>
                <a:avLst/>
                <a:gdLst>
                  <a:gd name="T0" fmla="*/ 144 w 187"/>
                  <a:gd name="T1" fmla="*/ 32 h 32"/>
                  <a:gd name="T2" fmla="*/ 109 w 187"/>
                  <a:gd name="T3" fmla="*/ 32 h 32"/>
                  <a:gd name="T4" fmla="*/ 139 w 187"/>
                  <a:gd name="T5" fmla="*/ 13 h 32"/>
                  <a:gd name="T6" fmla="*/ 139 w 187"/>
                  <a:gd name="T7" fmla="*/ 7 h 32"/>
                  <a:gd name="T8" fmla="*/ 118 w 187"/>
                  <a:gd name="T9" fmla="*/ 5 h 32"/>
                  <a:gd name="T10" fmla="*/ 82 w 187"/>
                  <a:gd name="T11" fmla="*/ 8 h 32"/>
                  <a:gd name="T12" fmla="*/ 59 w 187"/>
                  <a:gd name="T13" fmla="*/ 16 h 32"/>
                  <a:gd name="T14" fmla="*/ 35 w 187"/>
                  <a:gd name="T15" fmla="*/ 32 h 32"/>
                  <a:gd name="T16" fmla="*/ 0 w 187"/>
                  <a:gd name="T17" fmla="*/ 32 h 32"/>
                  <a:gd name="T18" fmla="*/ 48 w 187"/>
                  <a:gd name="T19" fmla="*/ 0 h 32"/>
                  <a:gd name="T20" fmla="*/ 76 w 187"/>
                  <a:gd name="T21" fmla="*/ 0 h 32"/>
                  <a:gd name="T22" fmla="*/ 74 w 187"/>
                  <a:gd name="T23" fmla="*/ 5 h 32"/>
                  <a:gd name="T24" fmla="*/ 76 w 187"/>
                  <a:gd name="T25" fmla="*/ 5 h 32"/>
                  <a:gd name="T26" fmla="*/ 102 w 187"/>
                  <a:gd name="T27" fmla="*/ 1 h 32"/>
                  <a:gd name="T28" fmla="*/ 134 w 187"/>
                  <a:gd name="T29" fmla="*/ 0 h 32"/>
                  <a:gd name="T30" fmla="*/ 175 w 187"/>
                  <a:gd name="T31" fmla="*/ 11 h 32"/>
                  <a:gd name="T32" fmla="*/ 144 w 187"/>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32">
                    <a:moveTo>
                      <a:pt x="144" y="32"/>
                    </a:moveTo>
                    <a:cubicBezTo>
                      <a:pt x="133" y="32"/>
                      <a:pt x="121" y="32"/>
                      <a:pt x="109" y="32"/>
                    </a:cubicBezTo>
                    <a:cubicBezTo>
                      <a:pt x="119" y="25"/>
                      <a:pt x="129" y="19"/>
                      <a:pt x="139" y="13"/>
                    </a:cubicBezTo>
                    <a:cubicBezTo>
                      <a:pt x="139" y="7"/>
                      <a:pt x="139" y="7"/>
                      <a:pt x="139" y="7"/>
                    </a:cubicBezTo>
                    <a:cubicBezTo>
                      <a:pt x="139" y="7"/>
                      <a:pt x="129" y="5"/>
                      <a:pt x="118" y="5"/>
                    </a:cubicBezTo>
                    <a:cubicBezTo>
                      <a:pt x="103" y="5"/>
                      <a:pt x="91" y="6"/>
                      <a:pt x="82" y="8"/>
                    </a:cubicBezTo>
                    <a:cubicBezTo>
                      <a:pt x="73" y="9"/>
                      <a:pt x="65" y="12"/>
                      <a:pt x="59" y="16"/>
                    </a:cubicBezTo>
                    <a:cubicBezTo>
                      <a:pt x="51" y="21"/>
                      <a:pt x="43" y="26"/>
                      <a:pt x="35" y="32"/>
                    </a:cubicBezTo>
                    <a:cubicBezTo>
                      <a:pt x="23" y="32"/>
                      <a:pt x="12" y="32"/>
                      <a:pt x="0" y="32"/>
                    </a:cubicBezTo>
                    <a:cubicBezTo>
                      <a:pt x="16" y="21"/>
                      <a:pt x="32" y="11"/>
                      <a:pt x="48" y="0"/>
                    </a:cubicBezTo>
                    <a:cubicBezTo>
                      <a:pt x="58" y="0"/>
                      <a:pt x="67" y="0"/>
                      <a:pt x="76" y="0"/>
                    </a:cubicBezTo>
                    <a:cubicBezTo>
                      <a:pt x="74" y="5"/>
                      <a:pt x="74" y="5"/>
                      <a:pt x="74" y="5"/>
                    </a:cubicBezTo>
                    <a:cubicBezTo>
                      <a:pt x="76" y="5"/>
                      <a:pt x="76" y="5"/>
                      <a:pt x="76" y="5"/>
                    </a:cubicBezTo>
                    <a:cubicBezTo>
                      <a:pt x="83" y="3"/>
                      <a:pt x="92" y="2"/>
                      <a:pt x="102" y="1"/>
                    </a:cubicBezTo>
                    <a:cubicBezTo>
                      <a:pt x="112" y="0"/>
                      <a:pt x="123" y="0"/>
                      <a:pt x="134" y="0"/>
                    </a:cubicBezTo>
                    <a:cubicBezTo>
                      <a:pt x="173" y="0"/>
                      <a:pt x="187" y="4"/>
                      <a:pt x="175" y="11"/>
                    </a:cubicBezTo>
                    <a:cubicBezTo>
                      <a:pt x="165" y="18"/>
                      <a:pt x="154"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9" name="Freeform 378"/>
              <p:cNvSpPr>
                <a:spLocks/>
              </p:cNvSpPr>
              <p:nvPr/>
            </p:nvSpPr>
            <p:spPr bwMode="auto">
              <a:xfrm>
                <a:off x="-31016575" y="5572126"/>
                <a:ext cx="566738" cy="119063"/>
              </a:xfrm>
              <a:custGeom>
                <a:avLst/>
                <a:gdLst>
                  <a:gd name="T0" fmla="*/ 61 w 151"/>
                  <a:gd name="T1" fmla="*/ 32 h 32"/>
                  <a:gd name="T2" fmla="*/ 10 w 151"/>
                  <a:gd name="T3" fmla="*/ 28 h 32"/>
                  <a:gd name="T4" fmla="*/ 7 w 151"/>
                  <a:gd name="T5" fmla="*/ 16 h 32"/>
                  <a:gd name="T6" fmla="*/ 43 w 151"/>
                  <a:gd name="T7" fmla="*/ 4 h 32"/>
                  <a:gd name="T8" fmla="*/ 107 w 151"/>
                  <a:gd name="T9" fmla="*/ 0 h 32"/>
                  <a:gd name="T10" fmla="*/ 151 w 151"/>
                  <a:gd name="T11" fmla="*/ 2 h 32"/>
                  <a:gd name="T12" fmla="*/ 134 w 151"/>
                  <a:gd name="T13" fmla="*/ 7 h 32"/>
                  <a:gd name="T14" fmla="*/ 99 w 151"/>
                  <a:gd name="T15" fmla="*/ 5 h 32"/>
                  <a:gd name="T16" fmla="*/ 43 w 151"/>
                  <a:gd name="T17" fmla="*/ 16 h 32"/>
                  <a:gd name="T18" fmla="*/ 43 w 151"/>
                  <a:gd name="T19" fmla="*/ 24 h 32"/>
                  <a:gd name="T20" fmla="*/ 70 w 151"/>
                  <a:gd name="T21" fmla="*/ 27 h 32"/>
                  <a:gd name="T22" fmla="*/ 117 w 151"/>
                  <a:gd name="T23" fmla="*/ 25 h 32"/>
                  <a:gd name="T24" fmla="*/ 109 w 151"/>
                  <a:gd name="T25" fmla="*/ 30 h 32"/>
                  <a:gd name="T26" fmla="*/ 87 w 151"/>
                  <a:gd name="T27" fmla="*/ 32 h 32"/>
                  <a:gd name="T28" fmla="*/ 61 w 15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2">
                    <a:moveTo>
                      <a:pt x="61" y="32"/>
                    </a:moveTo>
                    <a:cubicBezTo>
                      <a:pt x="36" y="32"/>
                      <a:pt x="19" y="31"/>
                      <a:pt x="10" y="28"/>
                    </a:cubicBezTo>
                    <a:cubicBezTo>
                      <a:pt x="1" y="25"/>
                      <a:pt x="0" y="21"/>
                      <a:pt x="7" y="16"/>
                    </a:cubicBezTo>
                    <a:cubicBezTo>
                      <a:pt x="14" y="11"/>
                      <a:pt x="26" y="7"/>
                      <a:pt x="43" y="4"/>
                    </a:cubicBezTo>
                    <a:cubicBezTo>
                      <a:pt x="60" y="1"/>
                      <a:pt x="82" y="0"/>
                      <a:pt x="107" y="0"/>
                    </a:cubicBezTo>
                    <a:cubicBezTo>
                      <a:pt x="124" y="0"/>
                      <a:pt x="139" y="0"/>
                      <a:pt x="151" y="2"/>
                    </a:cubicBezTo>
                    <a:cubicBezTo>
                      <a:pt x="134" y="7"/>
                      <a:pt x="134" y="7"/>
                      <a:pt x="134" y="7"/>
                    </a:cubicBezTo>
                    <a:cubicBezTo>
                      <a:pt x="120" y="6"/>
                      <a:pt x="109" y="5"/>
                      <a:pt x="99" y="5"/>
                    </a:cubicBezTo>
                    <a:cubicBezTo>
                      <a:pt x="71" y="5"/>
                      <a:pt x="52" y="9"/>
                      <a:pt x="43" y="16"/>
                    </a:cubicBezTo>
                    <a:cubicBezTo>
                      <a:pt x="43" y="24"/>
                      <a:pt x="43" y="24"/>
                      <a:pt x="43" y="24"/>
                    </a:cubicBezTo>
                    <a:cubicBezTo>
                      <a:pt x="43" y="24"/>
                      <a:pt x="56" y="27"/>
                      <a:pt x="70" y="27"/>
                    </a:cubicBezTo>
                    <a:cubicBezTo>
                      <a:pt x="86" y="27"/>
                      <a:pt x="101" y="26"/>
                      <a:pt x="117" y="25"/>
                    </a:cubicBezTo>
                    <a:cubicBezTo>
                      <a:pt x="109" y="30"/>
                      <a:pt x="109" y="30"/>
                      <a:pt x="109" y="30"/>
                    </a:cubicBezTo>
                    <a:cubicBezTo>
                      <a:pt x="102" y="31"/>
                      <a:pt x="95" y="32"/>
                      <a:pt x="87" y="32"/>
                    </a:cubicBezTo>
                    <a:cubicBezTo>
                      <a:pt x="80" y="32"/>
                      <a:pt x="71" y="32"/>
                      <a:pt x="6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0" name="Freeform 379"/>
              <p:cNvSpPr>
                <a:spLocks noEditPoints="1"/>
              </p:cNvSpPr>
              <p:nvPr/>
            </p:nvSpPr>
            <p:spPr bwMode="auto">
              <a:xfrm>
                <a:off x="-30435550" y="5572126"/>
                <a:ext cx="611188" cy="119063"/>
              </a:xfrm>
              <a:custGeom>
                <a:avLst/>
                <a:gdLst>
                  <a:gd name="T0" fmla="*/ 156 w 163"/>
                  <a:gd name="T1" fmla="*/ 16 h 32"/>
                  <a:gd name="T2" fmla="*/ 120 w 163"/>
                  <a:gd name="T3" fmla="*/ 28 h 32"/>
                  <a:gd name="T4" fmla="*/ 57 w 163"/>
                  <a:gd name="T5" fmla="*/ 32 h 32"/>
                  <a:gd name="T6" fmla="*/ 19 w 163"/>
                  <a:gd name="T7" fmla="*/ 30 h 32"/>
                  <a:gd name="T8" fmla="*/ 0 w 163"/>
                  <a:gd name="T9" fmla="*/ 25 h 32"/>
                  <a:gd name="T10" fmla="*/ 2 w 163"/>
                  <a:gd name="T11" fmla="*/ 16 h 32"/>
                  <a:gd name="T12" fmla="*/ 38 w 163"/>
                  <a:gd name="T13" fmla="*/ 4 h 32"/>
                  <a:gd name="T14" fmla="*/ 101 w 163"/>
                  <a:gd name="T15" fmla="*/ 0 h 32"/>
                  <a:gd name="T16" fmla="*/ 151 w 163"/>
                  <a:gd name="T17" fmla="*/ 4 h 32"/>
                  <a:gd name="T18" fmla="*/ 156 w 163"/>
                  <a:gd name="T19" fmla="*/ 16 h 32"/>
                  <a:gd name="T20" fmla="*/ 38 w 163"/>
                  <a:gd name="T21" fmla="*/ 16 h 32"/>
                  <a:gd name="T22" fmla="*/ 65 w 163"/>
                  <a:gd name="T23" fmla="*/ 27 h 32"/>
                  <a:gd name="T24" fmla="*/ 121 w 163"/>
                  <a:gd name="T25" fmla="*/ 16 h 32"/>
                  <a:gd name="T26" fmla="*/ 93 w 163"/>
                  <a:gd name="T27" fmla="*/ 5 h 32"/>
                  <a:gd name="T28" fmla="*/ 58 w 163"/>
                  <a:gd name="T29" fmla="*/ 8 h 32"/>
                  <a:gd name="T30" fmla="*/ 38 w 163"/>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32">
                    <a:moveTo>
                      <a:pt x="156" y="16"/>
                    </a:moveTo>
                    <a:cubicBezTo>
                      <a:pt x="150" y="21"/>
                      <a:pt x="138" y="25"/>
                      <a:pt x="120" y="28"/>
                    </a:cubicBezTo>
                    <a:cubicBezTo>
                      <a:pt x="103" y="31"/>
                      <a:pt x="82" y="32"/>
                      <a:pt x="57" y="32"/>
                    </a:cubicBezTo>
                    <a:cubicBezTo>
                      <a:pt x="42" y="32"/>
                      <a:pt x="29" y="32"/>
                      <a:pt x="19" y="30"/>
                    </a:cubicBezTo>
                    <a:cubicBezTo>
                      <a:pt x="9" y="29"/>
                      <a:pt x="0" y="25"/>
                      <a:pt x="0" y="25"/>
                    </a:cubicBezTo>
                    <a:cubicBezTo>
                      <a:pt x="2" y="16"/>
                      <a:pt x="2" y="16"/>
                      <a:pt x="2" y="16"/>
                    </a:cubicBezTo>
                    <a:cubicBezTo>
                      <a:pt x="9" y="11"/>
                      <a:pt x="20" y="7"/>
                      <a:pt x="38" y="4"/>
                    </a:cubicBezTo>
                    <a:cubicBezTo>
                      <a:pt x="55" y="1"/>
                      <a:pt x="76" y="0"/>
                      <a:pt x="101" y="0"/>
                    </a:cubicBezTo>
                    <a:cubicBezTo>
                      <a:pt x="124" y="0"/>
                      <a:pt x="141" y="1"/>
                      <a:pt x="151" y="4"/>
                    </a:cubicBezTo>
                    <a:cubicBezTo>
                      <a:pt x="161" y="7"/>
                      <a:pt x="163" y="11"/>
                      <a:pt x="156" y="16"/>
                    </a:cubicBezTo>
                    <a:close/>
                    <a:moveTo>
                      <a:pt x="38" y="16"/>
                    </a:moveTo>
                    <a:cubicBezTo>
                      <a:pt x="28" y="23"/>
                      <a:pt x="37" y="27"/>
                      <a:pt x="65" y="27"/>
                    </a:cubicBezTo>
                    <a:cubicBezTo>
                      <a:pt x="93" y="27"/>
                      <a:pt x="111" y="23"/>
                      <a:pt x="121" y="16"/>
                    </a:cubicBezTo>
                    <a:cubicBezTo>
                      <a:pt x="130" y="9"/>
                      <a:pt x="121" y="5"/>
                      <a:pt x="93" y="5"/>
                    </a:cubicBezTo>
                    <a:cubicBezTo>
                      <a:pt x="79" y="5"/>
                      <a:pt x="67" y="6"/>
                      <a:pt x="58" y="8"/>
                    </a:cubicBezTo>
                    <a:cubicBezTo>
                      <a:pt x="49" y="10"/>
                      <a:pt x="38" y="16"/>
                      <a:pt x="38"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1" name="Freeform 380"/>
              <p:cNvSpPr>
                <a:spLocks/>
              </p:cNvSpPr>
              <p:nvPr/>
            </p:nvSpPr>
            <p:spPr bwMode="auto">
              <a:xfrm>
                <a:off x="-29775150" y="5572126"/>
                <a:ext cx="674688" cy="119063"/>
              </a:xfrm>
              <a:custGeom>
                <a:avLst/>
                <a:gdLst>
                  <a:gd name="T0" fmla="*/ 144 w 180"/>
                  <a:gd name="T1" fmla="*/ 32 h 32"/>
                  <a:gd name="T2" fmla="*/ 109 w 180"/>
                  <a:gd name="T3" fmla="*/ 32 h 32"/>
                  <a:gd name="T4" fmla="*/ 134 w 180"/>
                  <a:gd name="T5" fmla="*/ 13 h 32"/>
                  <a:gd name="T6" fmla="*/ 133 w 180"/>
                  <a:gd name="T7" fmla="*/ 7 h 32"/>
                  <a:gd name="T8" fmla="*/ 111 w 180"/>
                  <a:gd name="T9" fmla="*/ 5 h 32"/>
                  <a:gd name="T10" fmla="*/ 76 w 180"/>
                  <a:gd name="T11" fmla="*/ 8 h 32"/>
                  <a:gd name="T12" fmla="*/ 55 w 180"/>
                  <a:gd name="T13" fmla="*/ 16 h 32"/>
                  <a:gd name="T14" fmla="*/ 35 w 180"/>
                  <a:gd name="T15" fmla="*/ 32 h 32"/>
                  <a:gd name="T16" fmla="*/ 0 w 180"/>
                  <a:gd name="T17" fmla="*/ 32 h 32"/>
                  <a:gd name="T18" fmla="*/ 40 w 180"/>
                  <a:gd name="T19" fmla="*/ 0 h 32"/>
                  <a:gd name="T20" fmla="*/ 68 w 180"/>
                  <a:gd name="T21" fmla="*/ 0 h 32"/>
                  <a:gd name="T22" fmla="*/ 67 w 180"/>
                  <a:gd name="T23" fmla="*/ 5 h 32"/>
                  <a:gd name="T24" fmla="*/ 69 w 180"/>
                  <a:gd name="T25" fmla="*/ 5 h 32"/>
                  <a:gd name="T26" fmla="*/ 94 w 180"/>
                  <a:gd name="T27" fmla="*/ 1 h 32"/>
                  <a:gd name="T28" fmla="*/ 126 w 180"/>
                  <a:gd name="T29" fmla="*/ 0 h 32"/>
                  <a:gd name="T30" fmla="*/ 170 w 180"/>
                  <a:gd name="T31" fmla="*/ 11 h 32"/>
                  <a:gd name="T32" fmla="*/ 144 w 180"/>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32">
                    <a:moveTo>
                      <a:pt x="144" y="32"/>
                    </a:moveTo>
                    <a:cubicBezTo>
                      <a:pt x="132" y="32"/>
                      <a:pt x="120" y="32"/>
                      <a:pt x="109" y="32"/>
                    </a:cubicBezTo>
                    <a:cubicBezTo>
                      <a:pt x="117" y="25"/>
                      <a:pt x="126" y="19"/>
                      <a:pt x="134" y="13"/>
                    </a:cubicBezTo>
                    <a:cubicBezTo>
                      <a:pt x="133" y="7"/>
                      <a:pt x="133" y="7"/>
                      <a:pt x="133" y="7"/>
                    </a:cubicBezTo>
                    <a:cubicBezTo>
                      <a:pt x="133" y="7"/>
                      <a:pt x="122" y="5"/>
                      <a:pt x="111" y="5"/>
                    </a:cubicBezTo>
                    <a:cubicBezTo>
                      <a:pt x="96" y="5"/>
                      <a:pt x="85" y="6"/>
                      <a:pt x="76" y="8"/>
                    </a:cubicBezTo>
                    <a:cubicBezTo>
                      <a:pt x="67" y="9"/>
                      <a:pt x="55" y="16"/>
                      <a:pt x="55" y="16"/>
                    </a:cubicBezTo>
                    <a:cubicBezTo>
                      <a:pt x="48" y="21"/>
                      <a:pt x="41" y="27"/>
                      <a:pt x="35" y="32"/>
                    </a:cubicBezTo>
                    <a:cubicBezTo>
                      <a:pt x="23" y="32"/>
                      <a:pt x="11" y="32"/>
                      <a:pt x="0" y="32"/>
                    </a:cubicBezTo>
                    <a:cubicBezTo>
                      <a:pt x="13" y="21"/>
                      <a:pt x="27" y="11"/>
                      <a:pt x="40" y="0"/>
                    </a:cubicBezTo>
                    <a:cubicBezTo>
                      <a:pt x="50" y="0"/>
                      <a:pt x="58" y="0"/>
                      <a:pt x="68" y="0"/>
                    </a:cubicBezTo>
                    <a:cubicBezTo>
                      <a:pt x="67" y="5"/>
                      <a:pt x="67" y="5"/>
                      <a:pt x="67" y="5"/>
                    </a:cubicBezTo>
                    <a:cubicBezTo>
                      <a:pt x="69" y="5"/>
                      <a:pt x="69" y="5"/>
                      <a:pt x="69" y="5"/>
                    </a:cubicBezTo>
                    <a:cubicBezTo>
                      <a:pt x="76" y="3"/>
                      <a:pt x="84" y="2"/>
                      <a:pt x="94" y="1"/>
                    </a:cubicBezTo>
                    <a:cubicBezTo>
                      <a:pt x="104" y="0"/>
                      <a:pt x="115" y="0"/>
                      <a:pt x="126" y="0"/>
                    </a:cubicBezTo>
                    <a:cubicBezTo>
                      <a:pt x="165" y="0"/>
                      <a:pt x="180" y="4"/>
                      <a:pt x="170" y="11"/>
                    </a:cubicBezTo>
                    <a:cubicBezTo>
                      <a:pt x="161" y="18"/>
                      <a:pt x="153"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2" name="Freeform 381"/>
              <p:cNvSpPr>
                <a:spLocks/>
              </p:cNvSpPr>
              <p:nvPr/>
            </p:nvSpPr>
            <p:spPr bwMode="auto">
              <a:xfrm>
                <a:off x="-29029025" y="5548313"/>
                <a:ext cx="438150" cy="142875"/>
              </a:xfrm>
              <a:custGeom>
                <a:avLst/>
                <a:gdLst>
                  <a:gd name="T0" fmla="*/ 60 w 117"/>
                  <a:gd name="T1" fmla="*/ 33 h 38"/>
                  <a:gd name="T2" fmla="*/ 87 w 117"/>
                  <a:gd name="T3" fmla="*/ 32 h 38"/>
                  <a:gd name="T4" fmla="*/ 80 w 117"/>
                  <a:gd name="T5" fmla="*/ 37 h 38"/>
                  <a:gd name="T6" fmla="*/ 64 w 117"/>
                  <a:gd name="T7" fmla="*/ 38 h 38"/>
                  <a:gd name="T8" fmla="*/ 45 w 117"/>
                  <a:gd name="T9" fmla="*/ 38 h 38"/>
                  <a:gd name="T10" fmla="*/ 8 w 117"/>
                  <a:gd name="T11" fmla="*/ 29 h 38"/>
                  <a:gd name="T12" fmla="*/ 30 w 117"/>
                  <a:gd name="T13" fmla="*/ 11 h 38"/>
                  <a:gd name="T14" fmla="*/ 7 w 117"/>
                  <a:gd name="T15" fmla="*/ 11 h 38"/>
                  <a:gd name="T16" fmla="*/ 11 w 117"/>
                  <a:gd name="T17" fmla="*/ 9 h 38"/>
                  <a:gd name="T18" fmla="*/ 38 w 117"/>
                  <a:gd name="T19" fmla="*/ 6 h 38"/>
                  <a:gd name="T20" fmla="*/ 58 w 117"/>
                  <a:gd name="T21" fmla="*/ 0 h 38"/>
                  <a:gd name="T22" fmla="*/ 80 w 117"/>
                  <a:gd name="T23" fmla="*/ 0 h 38"/>
                  <a:gd name="T24" fmla="*/ 71 w 117"/>
                  <a:gd name="T25" fmla="*/ 6 h 38"/>
                  <a:gd name="T26" fmla="*/ 117 w 117"/>
                  <a:gd name="T27" fmla="*/ 6 h 38"/>
                  <a:gd name="T28" fmla="*/ 111 w 117"/>
                  <a:gd name="T29" fmla="*/ 11 h 38"/>
                  <a:gd name="T30" fmla="*/ 65 w 117"/>
                  <a:gd name="T31" fmla="*/ 11 h 38"/>
                  <a:gd name="T32" fmla="*/ 43 w 117"/>
                  <a:gd name="T33" fmla="*/ 28 h 38"/>
                  <a:gd name="T34" fmla="*/ 45 w 117"/>
                  <a:gd name="T35" fmla="*/ 32 h 38"/>
                  <a:gd name="T36" fmla="*/ 60 w 117"/>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8">
                    <a:moveTo>
                      <a:pt x="60" y="33"/>
                    </a:moveTo>
                    <a:cubicBezTo>
                      <a:pt x="69" y="33"/>
                      <a:pt x="77" y="32"/>
                      <a:pt x="87" y="32"/>
                    </a:cubicBezTo>
                    <a:cubicBezTo>
                      <a:pt x="80" y="37"/>
                      <a:pt x="80" y="37"/>
                      <a:pt x="80" y="37"/>
                    </a:cubicBezTo>
                    <a:cubicBezTo>
                      <a:pt x="64" y="38"/>
                      <a:pt x="64" y="38"/>
                      <a:pt x="64" y="38"/>
                    </a:cubicBezTo>
                    <a:cubicBezTo>
                      <a:pt x="58" y="38"/>
                      <a:pt x="52" y="38"/>
                      <a:pt x="45" y="38"/>
                    </a:cubicBezTo>
                    <a:cubicBezTo>
                      <a:pt x="12" y="38"/>
                      <a:pt x="0" y="35"/>
                      <a:pt x="8" y="29"/>
                    </a:cubicBezTo>
                    <a:cubicBezTo>
                      <a:pt x="16" y="23"/>
                      <a:pt x="23" y="17"/>
                      <a:pt x="30" y="11"/>
                    </a:cubicBezTo>
                    <a:cubicBezTo>
                      <a:pt x="22" y="11"/>
                      <a:pt x="15" y="11"/>
                      <a:pt x="7" y="11"/>
                    </a:cubicBezTo>
                    <a:cubicBezTo>
                      <a:pt x="11" y="9"/>
                      <a:pt x="11" y="9"/>
                      <a:pt x="11" y="9"/>
                    </a:cubicBezTo>
                    <a:cubicBezTo>
                      <a:pt x="20" y="8"/>
                      <a:pt x="29" y="7"/>
                      <a:pt x="38" y="6"/>
                    </a:cubicBezTo>
                    <a:cubicBezTo>
                      <a:pt x="45" y="4"/>
                      <a:pt x="52" y="2"/>
                      <a:pt x="58" y="0"/>
                    </a:cubicBezTo>
                    <a:cubicBezTo>
                      <a:pt x="65" y="0"/>
                      <a:pt x="73" y="0"/>
                      <a:pt x="80" y="0"/>
                    </a:cubicBezTo>
                    <a:cubicBezTo>
                      <a:pt x="71" y="6"/>
                      <a:pt x="71" y="6"/>
                      <a:pt x="71" y="6"/>
                    </a:cubicBezTo>
                    <a:cubicBezTo>
                      <a:pt x="86" y="6"/>
                      <a:pt x="102" y="6"/>
                      <a:pt x="117" y="6"/>
                    </a:cubicBezTo>
                    <a:cubicBezTo>
                      <a:pt x="111" y="11"/>
                      <a:pt x="111" y="11"/>
                      <a:pt x="111" y="11"/>
                    </a:cubicBezTo>
                    <a:cubicBezTo>
                      <a:pt x="95" y="11"/>
                      <a:pt x="80" y="11"/>
                      <a:pt x="65" y="11"/>
                    </a:cubicBezTo>
                    <a:cubicBezTo>
                      <a:pt x="57" y="17"/>
                      <a:pt x="50" y="23"/>
                      <a:pt x="43" y="28"/>
                    </a:cubicBezTo>
                    <a:cubicBezTo>
                      <a:pt x="45" y="32"/>
                      <a:pt x="45" y="32"/>
                      <a:pt x="45" y="32"/>
                    </a:cubicBezTo>
                    <a:cubicBezTo>
                      <a:pt x="45" y="32"/>
                      <a:pt x="53" y="33"/>
                      <a:pt x="6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3" name="Freeform 382"/>
              <p:cNvSpPr>
                <a:spLocks/>
              </p:cNvSpPr>
              <p:nvPr/>
            </p:nvSpPr>
            <p:spPr bwMode="auto">
              <a:xfrm>
                <a:off x="-28608338" y="5572126"/>
                <a:ext cx="523875" cy="119063"/>
              </a:xfrm>
              <a:custGeom>
                <a:avLst/>
                <a:gdLst>
                  <a:gd name="T0" fmla="*/ 123 w 140"/>
                  <a:gd name="T1" fmla="*/ 0 h 32"/>
                  <a:gd name="T2" fmla="*/ 140 w 140"/>
                  <a:gd name="T3" fmla="*/ 0 h 32"/>
                  <a:gd name="T4" fmla="*/ 129 w 140"/>
                  <a:gd name="T5" fmla="*/ 6 h 32"/>
                  <a:gd name="T6" fmla="*/ 114 w 140"/>
                  <a:gd name="T7" fmla="*/ 6 h 32"/>
                  <a:gd name="T8" fmla="*/ 77 w 140"/>
                  <a:gd name="T9" fmla="*/ 9 h 32"/>
                  <a:gd name="T10" fmla="*/ 55 w 140"/>
                  <a:gd name="T11" fmla="*/ 15 h 32"/>
                  <a:gd name="T12" fmla="*/ 35 w 140"/>
                  <a:gd name="T13" fmla="*/ 32 h 32"/>
                  <a:gd name="T14" fmla="*/ 0 w 140"/>
                  <a:gd name="T15" fmla="*/ 32 h 32"/>
                  <a:gd name="T16" fmla="*/ 39 w 140"/>
                  <a:gd name="T17" fmla="*/ 0 h 32"/>
                  <a:gd name="T18" fmla="*/ 67 w 140"/>
                  <a:gd name="T19" fmla="*/ 0 h 32"/>
                  <a:gd name="T20" fmla="*/ 64 w 140"/>
                  <a:gd name="T21" fmla="*/ 6 h 32"/>
                  <a:gd name="T22" fmla="*/ 66 w 140"/>
                  <a:gd name="T23" fmla="*/ 6 h 32"/>
                  <a:gd name="T24" fmla="*/ 93 w 140"/>
                  <a:gd name="T25" fmla="*/ 1 h 32"/>
                  <a:gd name="T26" fmla="*/ 123 w 14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0" h="32">
                    <a:moveTo>
                      <a:pt x="123" y="0"/>
                    </a:moveTo>
                    <a:cubicBezTo>
                      <a:pt x="130" y="0"/>
                      <a:pt x="140" y="0"/>
                      <a:pt x="140" y="0"/>
                    </a:cubicBezTo>
                    <a:cubicBezTo>
                      <a:pt x="129" y="6"/>
                      <a:pt x="129" y="6"/>
                      <a:pt x="129" y="6"/>
                    </a:cubicBezTo>
                    <a:cubicBezTo>
                      <a:pt x="114" y="6"/>
                      <a:pt x="114" y="6"/>
                      <a:pt x="114" y="6"/>
                    </a:cubicBezTo>
                    <a:cubicBezTo>
                      <a:pt x="100" y="6"/>
                      <a:pt x="88" y="7"/>
                      <a:pt x="77" y="9"/>
                    </a:cubicBezTo>
                    <a:cubicBezTo>
                      <a:pt x="66" y="10"/>
                      <a:pt x="55" y="15"/>
                      <a:pt x="55" y="15"/>
                    </a:cubicBezTo>
                    <a:cubicBezTo>
                      <a:pt x="49" y="21"/>
                      <a:pt x="42" y="26"/>
                      <a:pt x="35" y="32"/>
                    </a:cubicBezTo>
                    <a:cubicBezTo>
                      <a:pt x="23" y="32"/>
                      <a:pt x="12" y="32"/>
                      <a:pt x="0" y="32"/>
                    </a:cubicBezTo>
                    <a:cubicBezTo>
                      <a:pt x="13" y="21"/>
                      <a:pt x="26" y="11"/>
                      <a:pt x="39" y="0"/>
                    </a:cubicBezTo>
                    <a:cubicBezTo>
                      <a:pt x="49" y="0"/>
                      <a:pt x="58" y="0"/>
                      <a:pt x="67" y="0"/>
                    </a:cubicBezTo>
                    <a:cubicBezTo>
                      <a:pt x="64" y="6"/>
                      <a:pt x="64" y="6"/>
                      <a:pt x="64" y="6"/>
                    </a:cubicBezTo>
                    <a:cubicBezTo>
                      <a:pt x="66" y="6"/>
                      <a:pt x="66" y="6"/>
                      <a:pt x="66" y="6"/>
                    </a:cubicBezTo>
                    <a:cubicBezTo>
                      <a:pt x="74" y="4"/>
                      <a:pt x="83" y="3"/>
                      <a:pt x="93" y="1"/>
                    </a:cubicBezTo>
                    <a:cubicBezTo>
                      <a:pt x="103" y="0"/>
                      <a:pt x="113" y="0"/>
                      <a:pt x="123"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4" name="Freeform 383"/>
              <p:cNvSpPr>
                <a:spLocks noEditPoints="1"/>
              </p:cNvSpPr>
              <p:nvPr/>
            </p:nvSpPr>
            <p:spPr bwMode="auto">
              <a:xfrm>
                <a:off x="-28087638" y="5572126"/>
                <a:ext cx="608013" cy="119063"/>
              </a:xfrm>
              <a:custGeom>
                <a:avLst/>
                <a:gdLst>
                  <a:gd name="T0" fmla="*/ 156 w 162"/>
                  <a:gd name="T1" fmla="*/ 16 h 32"/>
                  <a:gd name="T2" fmla="*/ 121 w 162"/>
                  <a:gd name="T3" fmla="*/ 28 h 32"/>
                  <a:gd name="T4" fmla="*/ 58 w 162"/>
                  <a:gd name="T5" fmla="*/ 32 h 32"/>
                  <a:gd name="T6" fmla="*/ 20 w 162"/>
                  <a:gd name="T7" fmla="*/ 30 h 32"/>
                  <a:gd name="T8" fmla="*/ 0 w 162"/>
                  <a:gd name="T9" fmla="*/ 25 h 32"/>
                  <a:gd name="T10" fmla="*/ 2 w 162"/>
                  <a:gd name="T11" fmla="*/ 16 h 32"/>
                  <a:gd name="T12" fmla="*/ 37 w 162"/>
                  <a:gd name="T13" fmla="*/ 4 h 32"/>
                  <a:gd name="T14" fmla="*/ 99 w 162"/>
                  <a:gd name="T15" fmla="*/ 0 h 32"/>
                  <a:gd name="T16" fmla="*/ 150 w 162"/>
                  <a:gd name="T17" fmla="*/ 4 h 32"/>
                  <a:gd name="T18" fmla="*/ 156 w 162"/>
                  <a:gd name="T19" fmla="*/ 16 h 32"/>
                  <a:gd name="T20" fmla="*/ 37 w 162"/>
                  <a:gd name="T21" fmla="*/ 16 h 32"/>
                  <a:gd name="T22" fmla="*/ 66 w 162"/>
                  <a:gd name="T23" fmla="*/ 27 h 32"/>
                  <a:gd name="T24" fmla="*/ 120 w 162"/>
                  <a:gd name="T25" fmla="*/ 16 h 32"/>
                  <a:gd name="T26" fmla="*/ 92 w 162"/>
                  <a:gd name="T27" fmla="*/ 5 h 32"/>
                  <a:gd name="T28" fmla="*/ 57 w 162"/>
                  <a:gd name="T29" fmla="*/ 8 h 32"/>
                  <a:gd name="T30" fmla="*/ 37 w 162"/>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32">
                    <a:moveTo>
                      <a:pt x="156" y="16"/>
                    </a:moveTo>
                    <a:cubicBezTo>
                      <a:pt x="150" y="21"/>
                      <a:pt x="138" y="25"/>
                      <a:pt x="121" y="28"/>
                    </a:cubicBezTo>
                    <a:cubicBezTo>
                      <a:pt x="104" y="31"/>
                      <a:pt x="83" y="32"/>
                      <a:pt x="58" y="32"/>
                    </a:cubicBezTo>
                    <a:cubicBezTo>
                      <a:pt x="43" y="32"/>
                      <a:pt x="30" y="32"/>
                      <a:pt x="20" y="30"/>
                    </a:cubicBezTo>
                    <a:cubicBezTo>
                      <a:pt x="10" y="29"/>
                      <a:pt x="0" y="25"/>
                      <a:pt x="0" y="25"/>
                    </a:cubicBezTo>
                    <a:cubicBezTo>
                      <a:pt x="2" y="16"/>
                      <a:pt x="2" y="16"/>
                      <a:pt x="2" y="16"/>
                    </a:cubicBezTo>
                    <a:cubicBezTo>
                      <a:pt x="8" y="11"/>
                      <a:pt x="20" y="7"/>
                      <a:pt x="37" y="4"/>
                    </a:cubicBezTo>
                    <a:cubicBezTo>
                      <a:pt x="54" y="1"/>
                      <a:pt x="75" y="0"/>
                      <a:pt x="99" y="0"/>
                    </a:cubicBezTo>
                    <a:cubicBezTo>
                      <a:pt x="123" y="0"/>
                      <a:pt x="140" y="1"/>
                      <a:pt x="150" y="4"/>
                    </a:cubicBezTo>
                    <a:cubicBezTo>
                      <a:pt x="160" y="7"/>
                      <a:pt x="162" y="11"/>
                      <a:pt x="156" y="16"/>
                    </a:cubicBezTo>
                    <a:close/>
                    <a:moveTo>
                      <a:pt x="37" y="16"/>
                    </a:moveTo>
                    <a:cubicBezTo>
                      <a:pt x="28" y="23"/>
                      <a:pt x="38" y="27"/>
                      <a:pt x="66" y="27"/>
                    </a:cubicBezTo>
                    <a:cubicBezTo>
                      <a:pt x="93" y="27"/>
                      <a:pt x="111" y="23"/>
                      <a:pt x="120" y="16"/>
                    </a:cubicBezTo>
                    <a:cubicBezTo>
                      <a:pt x="129" y="9"/>
                      <a:pt x="120" y="5"/>
                      <a:pt x="92" y="5"/>
                    </a:cubicBezTo>
                    <a:cubicBezTo>
                      <a:pt x="77" y="5"/>
                      <a:pt x="66" y="6"/>
                      <a:pt x="57" y="8"/>
                    </a:cubicBezTo>
                    <a:cubicBezTo>
                      <a:pt x="48" y="10"/>
                      <a:pt x="37" y="16"/>
                      <a:pt x="37"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5" name="Freeform 384"/>
              <p:cNvSpPr>
                <a:spLocks/>
              </p:cNvSpPr>
              <p:nvPr/>
            </p:nvSpPr>
            <p:spPr bwMode="auto">
              <a:xfrm>
                <a:off x="-27424063" y="5526088"/>
                <a:ext cx="330200" cy="165100"/>
              </a:xfrm>
              <a:custGeom>
                <a:avLst/>
                <a:gdLst>
                  <a:gd name="T0" fmla="*/ 35 w 88"/>
                  <a:gd name="T1" fmla="*/ 44 h 44"/>
                  <a:gd name="T2" fmla="*/ 0 w 88"/>
                  <a:gd name="T3" fmla="*/ 44 h 44"/>
                  <a:gd name="T4" fmla="*/ 53 w 88"/>
                  <a:gd name="T5" fmla="*/ 0 h 44"/>
                  <a:gd name="T6" fmla="*/ 88 w 88"/>
                  <a:gd name="T7" fmla="*/ 0 h 44"/>
                  <a:gd name="T8" fmla="*/ 35 w 88"/>
                  <a:gd name="T9" fmla="*/ 44 h 44"/>
                </a:gdLst>
                <a:ahLst/>
                <a:cxnLst>
                  <a:cxn ang="0">
                    <a:pos x="T0" y="T1"/>
                  </a:cxn>
                  <a:cxn ang="0">
                    <a:pos x="T2" y="T3"/>
                  </a:cxn>
                  <a:cxn ang="0">
                    <a:pos x="T4" y="T5"/>
                  </a:cxn>
                  <a:cxn ang="0">
                    <a:pos x="T6" y="T7"/>
                  </a:cxn>
                  <a:cxn ang="0">
                    <a:pos x="T8" y="T9"/>
                  </a:cxn>
                </a:cxnLst>
                <a:rect l="0" t="0" r="r" b="b"/>
                <a:pathLst>
                  <a:path w="88" h="44">
                    <a:moveTo>
                      <a:pt x="35" y="44"/>
                    </a:moveTo>
                    <a:cubicBezTo>
                      <a:pt x="23" y="44"/>
                      <a:pt x="11" y="44"/>
                      <a:pt x="0" y="44"/>
                    </a:cubicBezTo>
                    <a:cubicBezTo>
                      <a:pt x="18" y="29"/>
                      <a:pt x="36" y="15"/>
                      <a:pt x="53" y="0"/>
                    </a:cubicBezTo>
                    <a:cubicBezTo>
                      <a:pt x="65" y="0"/>
                      <a:pt x="76" y="0"/>
                      <a:pt x="88" y="0"/>
                    </a:cubicBezTo>
                    <a:cubicBezTo>
                      <a:pt x="70" y="14"/>
                      <a:pt x="52" y="29"/>
                      <a:pt x="35" y="4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6" name="Freeform 385"/>
              <p:cNvSpPr>
                <a:spLocks noEditPoints="1"/>
              </p:cNvSpPr>
              <p:nvPr/>
            </p:nvSpPr>
            <p:spPr bwMode="auto">
              <a:xfrm>
                <a:off x="-24663400" y="5572126"/>
                <a:ext cx="592138" cy="119063"/>
              </a:xfrm>
              <a:custGeom>
                <a:avLst/>
                <a:gdLst>
                  <a:gd name="T0" fmla="*/ 155 w 158"/>
                  <a:gd name="T1" fmla="*/ 16 h 32"/>
                  <a:gd name="T2" fmla="*/ 121 w 158"/>
                  <a:gd name="T3" fmla="*/ 28 h 32"/>
                  <a:gd name="T4" fmla="*/ 59 w 158"/>
                  <a:gd name="T5" fmla="*/ 32 h 32"/>
                  <a:gd name="T6" fmla="*/ 21 w 158"/>
                  <a:gd name="T7" fmla="*/ 30 h 32"/>
                  <a:gd name="T8" fmla="*/ 0 w 158"/>
                  <a:gd name="T9" fmla="*/ 25 h 32"/>
                  <a:gd name="T10" fmla="*/ 0 w 158"/>
                  <a:gd name="T11" fmla="*/ 16 h 32"/>
                  <a:gd name="T12" fmla="*/ 34 w 158"/>
                  <a:gd name="T13" fmla="*/ 4 h 32"/>
                  <a:gd name="T14" fmla="*/ 96 w 158"/>
                  <a:gd name="T15" fmla="*/ 0 h 32"/>
                  <a:gd name="T16" fmla="*/ 147 w 158"/>
                  <a:gd name="T17" fmla="*/ 4 h 32"/>
                  <a:gd name="T18" fmla="*/ 155 w 158"/>
                  <a:gd name="T19" fmla="*/ 16 h 32"/>
                  <a:gd name="T20" fmla="*/ 36 w 158"/>
                  <a:gd name="T21" fmla="*/ 16 h 32"/>
                  <a:gd name="T22" fmla="*/ 66 w 158"/>
                  <a:gd name="T23" fmla="*/ 27 h 32"/>
                  <a:gd name="T24" fmla="*/ 119 w 158"/>
                  <a:gd name="T25" fmla="*/ 16 h 32"/>
                  <a:gd name="T26" fmla="*/ 89 w 158"/>
                  <a:gd name="T27" fmla="*/ 5 h 32"/>
                  <a:gd name="T28" fmla="*/ 55 w 158"/>
                  <a:gd name="T29" fmla="*/ 8 h 32"/>
                  <a:gd name="T30" fmla="*/ 36 w 158"/>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32">
                    <a:moveTo>
                      <a:pt x="155" y="16"/>
                    </a:moveTo>
                    <a:cubicBezTo>
                      <a:pt x="155" y="16"/>
                      <a:pt x="138" y="25"/>
                      <a:pt x="121" y="28"/>
                    </a:cubicBezTo>
                    <a:cubicBezTo>
                      <a:pt x="105" y="31"/>
                      <a:pt x="84" y="32"/>
                      <a:pt x="59" y="32"/>
                    </a:cubicBezTo>
                    <a:cubicBezTo>
                      <a:pt x="44" y="32"/>
                      <a:pt x="31" y="32"/>
                      <a:pt x="21" y="30"/>
                    </a:cubicBezTo>
                    <a:cubicBezTo>
                      <a:pt x="11" y="29"/>
                      <a:pt x="0" y="25"/>
                      <a:pt x="0" y="25"/>
                    </a:cubicBezTo>
                    <a:cubicBezTo>
                      <a:pt x="0" y="16"/>
                      <a:pt x="0" y="16"/>
                      <a:pt x="0" y="16"/>
                    </a:cubicBezTo>
                    <a:cubicBezTo>
                      <a:pt x="0" y="16"/>
                      <a:pt x="17" y="7"/>
                      <a:pt x="34" y="4"/>
                    </a:cubicBezTo>
                    <a:cubicBezTo>
                      <a:pt x="51" y="1"/>
                      <a:pt x="71" y="0"/>
                      <a:pt x="96" y="0"/>
                    </a:cubicBezTo>
                    <a:cubicBezTo>
                      <a:pt x="119" y="0"/>
                      <a:pt x="137" y="1"/>
                      <a:pt x="147" y="4"/>
                    </a:cubicBezTo>
                    <a:cubicBezTo>
                      <a:pt x="158" y="7"/>
                      <a:pt x="155" y="16"/>
                      <a:pt x="155" y="16"/>
                    </a:cubicBezTo>
                    <a:close/>
                    <a:moveTo>
                      <a:pt x="36" y="16"/>
                    </a:moveTo>
                    <a:cubicBezTo>
                      <a:pt x="28" y="23"/>
                      <a:pt x="38" y="27"/>
                      <a:pt x="66" y="27"/>
                    </a:cubicBezTo>
                    <a:cubicBezTo>
                      <a:pt x="93" y="27"/>
                      <a:pt x="111" y="23"/>
                      <a:pt x="119" y="16"/>
                    </a:cubicBezTo>
                    <a:cubicBezTo>
                      <a:pt x="127" y="9"/>
                      <a:pt x="117" y="5"/>
                      <a:pt x="89" y="5"/>
                    </a:cubicBezTo>
                    <a:cubicBezTo>
                      <a:pt x="75" y="5"/>
                      <a:pt x="63" y="6"/>
                      <a:pt x="55" y="8"/>
                    </a:cubicBezTo>
                    <a:cubicBezTo>
                      <a:pt x="46"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7" name="Freeform 386"/>
              <p:cNvSpPr>
                <a:spLocks noEditPoints="1"/>
              </p:cNvSpPr>
              <p:nvPr/>
            </p:nvSpPr>
            <p:spPr bwMode="auto">
              <a:xfrm>
                <a:off x="-24055388" y="5572126"/>
                <a:ext cx="693738" cy="171450"/>
              </a:xfrm>
              <a:custGeom>
                <a:avLst/>
                <a:gdLst>
                  <a:gd name="T0" fmla="*/ 98 w 185"/>
                  <a:gd name="T1" fmla="*/ 32 h 46"/>
                  <a:gd name="T2" fmla="*/ 55 w 185"/>
                  <a:gd name="T3" fmla="*/ 28 h 46"/>
                  <a:gd name="T4" fmla="*/ 52 w 185"/>
                  <a:gd name="T5" fmla="*/ 28 h 46"/>
                  <a:gd name="T6" fmla="*/ 49 w 185"/>
                  <a:gd name="T7" fmla="*/ 33 h 46"/>
                  <a:gd name="T8" fmla="*/ 35 w 185"/>
                  <a:gd name="T9" fmla="*/ 46 h 46"/>
                  <a:gd name="T10" fmla="*/ 0 w 185"/>
                  <a:gd name="T11" fmla="*/ 46 h 46"/>
                  <a:gd name="T12" fmla="*/ 50 w 185"/>
                  <a:gd name="T13" fmla="*/ 0 h 46"/>
                  <a:gd name="T14" fmla="*/ 78 w 185"/>
                  <a:gd name="T15" fmla="*/ 0 h 46"/>
                  <a:gd name="T16" fmla="*/ 78 w 185"/>
                  <a:gd name="T17" fmla="*/ 5 h 46"/>
                  <a:gd name="T18" fmla="*/ 80 w 185"/>
                  <a:gd name="T19" fmla="*/ 5 h 46"/>
                  <a:gd name="T20" fmla="*/ 134 w 185"/>
                  <a:gd name="T21" fmla="*/ 0 h 46"/>
                  <a:gd name="T22" fmla="*/ 177 w 185"/>
                  <a:gd name="T23" fmla="*/ 4 h 46"/>
                  <a:gd name="T24" fmla="*/ 181 w 185"/>
                  <a:gd name="T25" fmla="*/ 16 h 46"/>
                  <a:gd name="T26" fmla="*/ 151 w 185"/>
                  <a:gd name="T27" fmla="*/ 28 h 46"/>
                  <a:gd name="T28" fmla="*/ 98 w 185"/>
                  <a:gd name="T29" fmla="*/ 32 h 46"/>
                  <a:gd name="T30" fmla="*/ 119 w 185"/>
                  <a:gd name="T31" fmla="*/ 5 h 46"/>
                  <a:gd name="T32" fmla="*/ 86 w 185"/>
                  <a:gd name="T33" fmla="*/ 8 h 46"/>
                  <a:gd name="T34" fmla="*/ 69 w 185"/>
                  <a:gd name="T35" fmla="*/ 15 h 46"/>
                  <a:gd name="T36" fmla="*/ 67 w 185"/>
                  <a:gd name="T37" fmla="*/ 16 h 46"/>
                  <a:gd name="T38" fmla="*/ 68 w 185"/>
                  <a:gd name="T39" fmla="*/ 24 h 46"/>
                  <a:gd name="T40" fmla="*/ 96 w 185"/>
                  <a:gd name="T41" fmla="*/ 27 h 46"/>
                  <a:gd name="T42" fmla="*/ 127 w 185"/>
                  <a:gd name="T43" fmla="*/ 24 h 46"/>
                  <a:gd name="T44" fmla="*/ 145 w 185"/>
                  <a:gd name="T45" fmla="*/ 16 h 46"/>
                  <a:gd name="T46" fmla="*/ 144 w 185"/>
                  <a:gd name="T47" fmla="*/ 8 h 46"/>
                  <a:gd name="T48" fmla="*/ 119 w 185"/>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5" h="46">
                    <a:moveTo>
                      <a:pt x="98" y="32"/>
                    </a:moveTo>
                    <a:cubicBezTo>
                      <a:pt x="77" y="32"/>
                      <a:pt x="63" y="31"/>
                      <a:pt x="55" y="28"/>
                    </a:cubicBezTo>
                    <a:cubicBezTo>
                      <a:pt x="52" y="28"/>
                      <a:pt x="52" y="28"/>
                      <a:pt x="52" y="28"/>
                    </a:cubicBezTo>
                    <a:cubicBezTo>
                      <a:pt x="49" y="33"/>
                      <a:pt x="49" y="33"/>
                      <a:pt x="49" y="33"/>
                    </a:cubicBezTo>
                    <a:cubicBezTo>
                      <a:pt x="35" y="46"/>
                      <a:pt x="35" y="46"/>
                      <a:pt x="35" y="46"/>
                    </a:cubicBezTo>
                    <a:cubicBezTo>
                      <a:pt x="24" y="46"/>
                      <a:pt x="12" y="46"/>
                      <a:pt x="0" y="46"/>
                    </a:cubicBezTo>
                    <a:cubicBezTo>
                      <a:pt x="17" y="31"/>
                      <a:pt x="33" y="15"/>
                      <a:pt x="50" y="0"/>
                    </a:cubicBezTo>
                    <a:cubicBezTo>
                      <a:pt x="59" y="0"/>
                      <a:pt x="68" y="0"/>
                      <a:pt x="78" y="0"/>
                    </a:cubicBezTo>
                    <a:cubicBezTo>
                      <a:pt x="78" y="5"/>
                      <a:pt x="78" y="5"/>
                      <a:pt x="78" y="5"/>
                    </a:cubicBezTo>
                    <a:cubicBezTo>
                      <a:pt x="80" y="5"/>
                      <a:pt x="80" y="5"/>
                      <a:pt x="80" y="5"/>
                    </a:cubicBezTo>
                    <a:cubicBezTo>
                      <a:pt x="94" y="1"/>
                      <a:pt x="112" y="0"/>
                      <a:pt x="134" y="0"/>
                    </a:cubicBezTo>
                    <a:cubicBezTo>
                      <a:pt x="154" y="0"/>
                      <a:pt x="168" y="1"/>
                      <a:pt x="177" y="4"/>
                    </a:cubicBezTo>
                    <a:cubicBezTo>
                      <a:pt x="185" y="7"/>
                      <a:pt x="181" y="16"/>
                      <a:pt x="181" y="16"/>
                    </a:cubicBezTo>
                    <a:cubicBezTo>
                      <a:pt x="181" y="16"/>
                      <a:pt x="165" y="25"/>
                      <a:pt x="151" y="28"/>
                    </a:cubicBezTo>
                    <a:cubicBezTo>
                      <a:pt x="136" y="31"/>
                      <a:pt x="118" y="32"/>
                      <a:pt x="98" y="32"/>
                    </a:cubicBezTo>
                    <a:close/>
                    <a:moveTo>
                      <a:pt x="119" y="5"/>
                    </a:moveTo>
                    <a:cubicBezTo>
                      <a:pt x="105" y="5"/>
                      <a:pt x="94" y="6"/>
                      <a:pt x="86" y="8"/>
                    </a:cubicBezTo>
                    <a:cubicBezTo>
                      <a:pt x="78" y="9"/>
                      <a:pt x="69" y="15"/>
                      <a:pt x="69" y="15"/>
                    </a:cubicBezTo>
                    <a:cubicBezTo>
                      <a:pt x="67" y="16"/>
                      <a:pt x="67" y="16"/>
                      <a:pt x="67" y="16"/>
                    </a:cubicBezTo>
                    <a:cubicBezTo>
                      <a:pt x="68" y="24"/>
                      <a:pt x="68" y="24"/>
                      <a:pt x="68" y="24"/>
                    </a:cubicBezTo>
                    <a:cubicBezTo>
                      <a:pt x="68" y="24"/>
                      <a:pt x="82" y="27"/>
                      <a:pt x="96" y="27"/>
                    </a:cubicBezTo>
                    <a:cubicBezTo>
                      <a:pt x="108" y="27"/>
                      <a:pt x="118" y="26"/>
                      <a:pt x="127" y="24"/>
                    </a:cubicBezTo>
                    <a:cubicBezTo>
                      <a:pt x="135" y="22"/>
                      <a:pt x="145" y="16"/>
                      <a:pt x="145" y="16"/>
                    </a:cubicBezTo>
                    <a:cubicBezTo>
                      <a:pt x="144" y="8"/>
                      <a:pt x="144" y="8"/>
                      <a:pt x="144" y="8"/>
                    </a:cubicBezTo>
                    <a:cubicBezTo>
                      <a:pt x="144" y="8"/>
                      <a:pt x="131" y="5"/>
                      <a:pt x="11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8" name="Freeform 387"/>
              <p:cNvSpPr>
                <a:spLocks/>
              </p:cNvSpPr>
              <p:nvPr/>
            </p:nvSpPr>
            <p:spPr bwMode="auto">
              <a:xfrm>
                <a:off x="-23264813" y="5548313"/>
                <a:ext cx="415925" cy="142875"/>
              </a:xfrm>
              <a:custGeom>
                <a:avLst/>
                <a:gdLst>
                  <a:gd name="T0" fmla="*/ 59 w 111"/>
                  <a:gd name="T1" fmla="*/ 33 h 38"/>
                  <a:gd name="T2" fmla="*/ 86 w 111"/>
                  <a:gd name="T3" fmla="*/ 32 h 38"/>
                  <a:gd name="T4" fmla="*/ 80 w 111"/>
                  <a:gd name="T5" fmla="*/ 37 h 38"/>
                  <a:gd name="T6" fmla="*/ 65 w 111"/>
                  <a:gd name="T7" fmla="*/ 38 h 38"/>
                  <a:gd name="T8" fmla="*/ 45 w 111"/>
                  <a:gd name="T9" fmla="*/ 38 h 38"/>
                  <a:gd name="T10" fmla="*/ 7 w 111"/>
                  <a:gd name="T11" fmla="*/ 29 h 38"/>
                  <a:gd name="T12" fmla="*/ 25 w 111"/>
                  <a:gd name="T13" fmla="*/ 11 h 38"/>
                  <a:gd name="T14" fmla="*/ 2 w 111"/>
                  <a:gd name="T15" fmla="*/ 11 h 38"/>
                  <a:gd name="T16" fmla="*/ 5 w 111"/>
                  <a:gd name="T17" fmla="*/ 9 h 38"/>
                  <a:gd name="T18" fmla="*/ 32 w 111"/>
                  <a:gd name="T19" fmla="*/ 6 h 38"/>
                  <a:gd name="T20" fmla="*/ 51 w 111"/>
                  <a:gd name="T21" fmla="*/ 0 h 38"/>
                  <a:gd name="T22" fmla="*/ 72 w 111"/>
                  <a:gd name="T23" fmla="*/ 0 h 38"/>
                  <a:gd name="T24" fmla="*/ 65 w 111"/>
                  <a:gd name="T25" fmla="*/ 6 h 38"/>
                  <a:gd name="T26" fmla="*/ 111 w 111"/>
                  <a:gd name="T27" fmla="*/ 6 h 38"/>
                  <a:gd name="T28" fmla="*/ 106 w 111"/>
                  <a:gd name="T29" fmla="*/ 11 h 38"/>
                  <a:gd name="T30" fmla="*/ 59 w 111"/>
                  <a:gd name="T31" fmla="*/ 11 h 38"/>
                  <a:gd name="T32" fmla="*/ 42 w 111"/>
                  <a:gd name="T33" fmla="*/ 28 h 38"/>
                  <a:gd name="T34" fmla="*/ 44 w 111"/>
                  <a:gd name="T35" fmla="*/ 32 h 38"/>
                  <a:gd name="T36" fmla="*/ 59 w 111"/>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38">
                    <a:moveTo>
                      <a:pt x="59" y="33"/>
                    </a:moveTo>
                    <a:cubicBezTo>
                      <a:pt x="68" y="33"/>
                      <a:pt x="77" y="33"/>
                      <a:pt x="86" y="32"/>
                    </a:cubicBezTo>
                    <a:cubicBezTo>
                      <a:pt x="80" y="37"/>
                      <a:pt x="80" y="37"/>
                      <a:pt x="80" y="37"/>
                    </a:cubicBezTo>
                    <a:cubicBezTo>
                      <a:pt x="80" y="37"/>
                      <a:pt x="71" y="38"/>
                      <a:pt x="65" y="38"/>
                    </a:cubicBezTo>
                    <a:cubicBezTo>
                      <a:pt x="58" y="38"/>
                      <a:pt x="52" y="38"/>
                      <a:pt x="45" y="38"/>
                    </a:cubicBezTo>
                    <a:cubicBezTo>
                      <a:pt x="13" y="38"/>
                      <a:pt x="0" y="35"/>
                      <a:pt x="7" y="29"/>
                    </a:cubicBezTo>
                    <a:cubicBezTo>
                      <a:pt x="13" y="23"/>
                      <a:pt x="25" y="11"/>
                      <a:pt x="25" y="11"/>
                    </a:cubicBezTo>
                    <a:cubicBezTo>
                      <a:pt x="17" y="11"/>
                      <a:pt x="10" y="11"/>
                      <a:pt x="2" y="11"/>
                    </a:cubicBezTo>
                    <a:cubicBezTo>
                      <a:pt x="5" y="9"/>
                      <a:pt x="5" y="9"/>
                      <a:pt x="5" y="9"/>
                    </a:cubicBezTo>
                    <a:cubicBezTo>
                      <a:pt x="14" y="8"/>
                      <a:pt x="23" y="7"/>
                      <a:pt x="32" y="6"/>
                    </a:cubicBezTo>
                    <a:cubicBezTo>
                      <a:pt x="38" y="4"/>
                      <a:pt x="45" y="2"/>
                      <a:pt x="51" y="0"/>
                    </a:cubicBezTo>
                    <a:cubicBezTo>
                      <a:pt x="58" y="0"/>
                      <a:pt x="65" y="0"/>
                      <a:pt x="72" y="0"/>
                    </a:cubicBezTo>
                    <a:cubicBezTo>
                      <a:pt x="65" y="6"/>
                      <a:pt x="65" y="6"/>
                      <a:pt x="65" y="6"/>
                    </a:cubicBezTo>
                    <a:cubicBezTo>
                      <a:pt x="80" y="6"/>
                      <a:pt x="96" y="6"/>
                      <a:pt x="111" y="6"/>
                    </a:cubicBezTo>
                    <a:cubicBezTo>
                      <a:pt x="106" y="11"/>
                      <a:pt x="106" y="11"/>
                      <a:pt x="106" y="11"/>
                    </a:cubicBezTo>
                    <a:cubicBezTo>
                      <a:pt x="90" y="11"/>
                      <a:pt x="75" y="11"/>
                      <a:pt x="59" y="11"/>
                    </a:cubicBezTo>
                    <a:cubicBezTo>
                      <a:pt x="59" y="11"/>
                      <a:pt x="48" y="23"/>
                      <a:pt x="42" y="28"/>
                    </a:cubicBezTo>
                    <a:cubicBezTo>
                      <a:pt x="44" y="32"/>
                      <a:pt x="44" y="32"/>
                      <a:pt x="44" y="32"/>
                    </a:cubicBezTo>
                    <a:cubicBezTo>
                      <a:pt x="44" y="32"/>
                      <a:pt x="53" y="33"/>
                      <a:pt x="59"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9" name="Freeform 388"/>
              <p:cNvSpPr>
                <a:spLocks noEditPoints="1"/>
              </p:cNvSpPr>
              <p:nvPr/>
            </p:nvSpPr>
            <p:spPr bwMode="auto">
              <a:xfrm>
                <a:off x="-22840950" y="5530851"/>
                <a:ext cx="292100" cy="160338"/>
              </a:xfrm>
              <a:custGeom>
                <a:avLst/>
                <a:gdLst>
                  <a:gd name="T0" fmla="*/ 39 w 78"/>
                  <a:gd name="T1" fmla="*/ 3 h 43"/>
                  <a:gd name="T2" fmla="*/ 47 w 78"/>
                  <a:gd name="T3" fmla="*/ 0 h 43"/>
                  <a:gd name="T4" fmla="*/ 62 w 78"/>
                  <a:gd name="T5" fmla="*/ 0 h 43"/>
                  <a:gd name="T6" fmla="*/ 75 w 78"/>
                  <a:gd name="T7" fmla="*/ 0 h 43"/>
                  <a:gd name="T8" fmla="*/ 78 w 78"/>
                  <a:gd name="T9" fmla="*/ 3 h 43"/>
                  <a:gd name="T10" fmla="*/ 70 w 78"/>
                  <a:gd name="T11" fmla="*/ 6 h 43"/>
                  <a:gd name="T12" fmla="*/ 55 w 78"/>
                  <a:gd name="T13" fmla="*/ 7 h 43"/>
                  <a:gd name="T14" fmla="*/ 41 w 78"/>
                  <a:gd name="T15" fmla="*/ 6 h 43"/>
                  <a:gd name="T16" fmla="*/ 39 w 78"/>
                  <a:gd name="T17" fmla="*/ 3 h 43"/>
                  <a:gd name="T18" fmla="*/ 34 w 78"/>
                  <a:gd name="T19" fmla="*/ 43 h 43"/>
                  <a:gd name="T20" fmla="*/ 0 w 78"/>
                  <a:gd name="T21" fmla="*/ 43 h 43"/>
                  <a:gd name="T22" fmla="*/ 32 w 78"/>
                  <a:gd name="T23" fmla="*/ 11 h 43"/>
                  <a:gd name="T24" fmla="*/ 67 w 78"/>
                  <a:gd name="T25" fmla="*/ 11 h 43"/>
                  <a:gd name="T26" fmla="*/ 34 w 78"/>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3">
                    <a:moveTo>
                      <a:pt x="39" y="3"/>
                    </a:moveTo>
                    <a:cubicBezTo>
                      <a:pt x="47" y="0"/>
                      <a:pt x="47" y="0"/>
                      <a:pt x="47" y="0"/>
                    </a:cubicBezTo>
                    <a:cubicBezTo>
                      <a:pt x="47" y="0"/>
                      <a:pt x="56" y="0"/>
                      <a:pt x="62" y="0"/>
                    </a:cubicBezTo>
                    <a:cubicBezTo>
                      <a:pt x="68" y="0"/>
                      <a:pt x="75" y="0"/>
                      <a:pt x="75" y="0"/>
                    </a:cubicBezTo>
                    <a:cubicBezTo>
                      <a:pt x="78" y="3"/>
                      <a:pt x="78" y="3"/>
                      <a:pt x="78" y="3"/>
                    </a:cubicBezTo>
                    <a:cubicBezTo>
                      <a:pt x="70" y="6"/>
                      <a:pt x="70" y="6"/>
                      <a:pt x="70" y="6"/>
                    </a:cubicBezTo>
                    <a:cubicBezTo>
                      <a:pt x="70" y="6"/>
                      <a:pt x="61" y="7"/>
                      <a:pt x="55" y="7"/>
                    </a:cubicBezTo>
                    <a:cubicBezTo>
                      <a:pt x="48" y="7"/>
                      <a:pt x="41" y="6"/>
                      <a:pt x="41" y="6"/>
                    </a:cubicBezTo>
                    <a:lnTo>
                      <a:pt x="39" y="3"/>
                    </a:lnTo>
                    <a:close/>
                    <a:moveTo>
                      <a:pt x="34" y="43"/>
                    </a:moveTo>
                    <a:cubicBezTo>
                      <a:pt x="23" y="43"/>
                      <a:pt x="11" y="43"/>
                      <a:pt x="0" y="43"/>
                    </a:cubicBezTo>
                    <a:cubicBezTo>
                      <a:pt x="10" y="32"/>
                      <a:pt x="21" y="22"/>
                      <a:pt x="32" y="11"/>
                    </a:cubicBezTo>
                    <a:cubicBezTo>
                      <a:pt x="44" y="11"/>
                      <a:pt x="55" y="11"/>
                      <a:pt x="67" y="11"/>
                    </a:cubicBezTo>
                    <a:cubicBezTo>
                      <a:pt x="56" y="22"/>
                      <a:pt x="45" y="32"/>
                      <a:pt x="34"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0" name="Freeform 389"/>
              <p:cNvSpPr>
                <a:spLocks noEditPoints="1"/>
              </p:cNvSpPr>
              <p:nvPr/>
            </p:nvSpPr>
            <p:spPr bwMode="auto">
              <a:xfrm>
                <a:off x="-22499638" y="5572126"/>
                <a:ext cx="585788" cy="119063"/>
              </a:xfrm>
              <a:custGeom>
                <a:avLst/>
                <a:gdLst>
                  <a:gd name="T0" fmla="*/ 154 w 156"/>
                  <a:gd name="T1" fmla="*/ 16 h 32"/>
                  <a:gd name="T2" fmla="*/ 121 w 156"/>
                  <a:gd name="T3" fmla="*/ 28 h 32"/>
                  <a:gd name="T4" fmla="*/ 60 w 156"/>
                  <a:gd name="T5" fmla="*/ 32 h 32"/>
                  <a:gd name="T6" fmla="*/ 21 w 156"/>
                  <a:gd name="T7" fmla="*/ 30 h 32"/>
                  <a:gd name="T8" fmla="*/ 0 w 156"/>
                  <a:gd name="T9" fmla="*/ 25 h 32"/>
                  <a:gd name="T10" fmla="*/ 0 w 156"/>
                  <a:gd name="T11" fmla="*/ 16 h 32"/>
                  <a:gd name="T12" fmla="*/ 32 w 156"/>
                  <a:gd name="T13" fmla="*/ 4 h 32"/>
                  <a:gd name="T14" fmla="*/ 94 w 156"/>
                  <a:gd name="T15" fmla="*/ 0 h 32"/>
                  <a:gd name="T16" fmla="*/ 145 w 156"/>
                  <a:gd name="T17" fmla="*/ 4 h 32"/>
                  <a:gd name="T18" fmla="*/ 154 w 156"/>
                  <a:gd name="T19" fmla="*/ 16 h 32"/>
                  <a:gd name="T20" fmla="*/ 35 w 156"/>
                  <a:gd name="T21" fmla="*/ 16 h 32"/>
                  <a:gd name="T22" fmla="*/ 66 w 156"/>
                  <a:gd name="T23" fmla="*/ 27 h 32"/>
                  <a:gd name="T24" fmla="*/ 118 w 156"/>
                  <a:gd name="T25" fmla="*/ 16 h 32"/>
                  <a:gd name="T26" fmla="*/ 88 w 156"/>
                  <a:gd name="T27" fmla="*/ 5 h 32"/>
                  <a:gd name="T28" fmla="*/ 53 w 156"/>
                  <a:gd name="T29" fmla="*/ 8 h 32"/>
                  <a:gd name="T30" fmla="*/ 35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4" y="16"/>
                    </a:moveTo>
                    <a:cubicBezTo>
                      <a:pt x="154" y="16"/>
                      <a:pt x="138" y="25"/>
                      <a:pt x="121" y="28"/>
                    </a:cubicBezTo>
                    <a:cubicBezTo>
                      <a:pt x="105" y="31"/>
                      <a:pt x="84" y="32"/>
                      <a:pt x="60" y="32"/>
                    </a:cubicBezTo>
                    <a:cubicBezTo>
                      <a:pt x="45" y="32"/>
                      <a:pt x="32" y="32"/>
                      <a:pt x="21" y="30"/>
                    </a:cubicBezTo>
                    <a:cubicBezTo>
                      <a:pt x="11" y="29"/>
                      <a:pt x="0" y="25"/>
                      <a:pt x="0" y="25"/>
                    </a:cubicBezTo>
                    <a:cubicBezTo>
                      <a:pt x="0" y="16"/>
                      <a:pt x="0" y="16"/>
                      <a:pt x="0" y="16"/>
                    </a:cubicBezTo>
                    <a:cubicBezTo>
                      <a:pt x="0" y="16"/>
                      <a:pt x="16" y="7"/>
                      <a:pt x="32" y="4"/>
                    </a:cubicBezTo>
                    <a:cubicBezTo>
                      <a:pt x="49" y="1"/>
                      <a:pt x="69" y="0"/>
                      <a:pt x="94" y="0"/>
                    </a:cubicBezTo>
                    <a:cubicBezTo>
                      <a:pt x="117" y="0"/>
                      <a:pt x="135" y="1"/>
                      <a:pt x="145" y="4"/>
                    </a:cubicBezTo>
                    <a:cubicBezTo>
                      <a:pt x="156" y="7"/>
                      <a:pt x="154" y="16"/>
                      <a:pt x="154" y="16"/>
                    </a:cubicBezTo>
                    <a:close/>
                    <a:moveTo>
                      <a:pt x="35" y="16"/>
                    </a:moveTo>
                    <a:cubicBezTo>
                      <a:pt x="28" y="23"/>
                      <a:pt x="38" y="27"/>
                      <a:pt x="66" y="27"/>
                    </a:cubicBezTo>
                    <a:cubicBezTo>
                      <a:pt x="94" y="27"/>
                      <a:pt x="111" y="23"/>
                      <a:pt x="118" y="16"/>
                    </a:cubicBezTo>
                    <a:cubicBezTo>
                      <a:pt x="126" y="9"/>
                      <a:pt x="115" y="5"/>
                      <a:pt x="88" y="5"/>
                    </a:cubicBezTo>
                    <a:cubicBezTo>
                      <a:pt x="73" y="5"/>
                      <a:pt x="62" y="6"/>
                      <a:pt x="53" y="8"/>
                    </a:cubicBezTo>
                    <a:cubicBezTo>
                      <a:pt x="45" y="10"/>
                      <a:pt x="35" y="16"/>
                      <a:pt x="35"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1" name="Freeform 390"/>
              <p:cNvSpPr>
                <a:spLocks/>
              </p:cNvSpPr>
              <p:nvPr/>
            </p:nvSpPr>
            <p:spPr bwMode="auto">
              <a:xfrm>
                <a:off x="-21831300" y="5572126"/>
                <a:ext cx="644525" cy="119063"/>
              </a:xfrm>
              <a:custGeom>
                <a:avLst/>
                <a:gdLst>
                  <a:gd name="T0" fmla="*/ 144 w 172"/>
                  <a:gd name="T1" fmla="*/ 32 h 32"/>
                  <a:gd name="T2" fmla="*/ 109 w 172"/>
                  <a:gd name="T3" fmla="*/ 32 h 32"/>
                  <a:gd name="T4" fmla="*/ 128 w 172"/>
                  <a:gd name="T5" fmla="*/ 13 h 32"/>
                  <a:gd name="T6" fmla="*/ 126 w 172"/>
                  <a:gd name="T7" fmla="*/ 7 h 32"/>
                  <a:gd name="T8" fmla="*/ 104 w 172"/>
                  <a:gd name="T9" fmla="*/ 5 h 32"/>
                  <a:gd name="T10" fmla="*/ 69 w 172"/>
                  <a:gd name="T11" fmla="*/ 8 h 32"/>
                  <a:gd name="T12" fmla="*/ 51 w 172"/>
                  <a:gd name="T13" fmla="*/ 16 h 32"/>
                  <a:gd name="T14" fmla="*/ 35 w 172"/>
                  <a:gd name="T15" fmla="*/ 32 h 32"/>
                  <a:gd name="T16" fmla="*/ 0 w 172"/>
                  <a:gd name="T17" fmla="*/ 32 h 32"/>
                  <a:gd name="T18" fmla="*/ 32 w 172"/>
                  <a:gd name="T19" fmla="*/ 0 h 32"/>
                  <a:gd name="T20" fmla="*/ 59 w 172"/>
                  <a:gd name="T21" fmla="*/ 0 h 32"/>
                  <a:gd name="T22" fmla="*/ 60 w 172"/>
                  <a:gd name="T23" fmla="*/ 5 h 32"/>
                  <a:gd name="T24" fmla="*/ 61 w 172"/>
                  <a:gd name="T25" fmla="*/ 5 h 32"/>
                  <a:gd name="T26" fmla="*/ 86 w 172"/>
                  <a:gd name="T27" fmla="*/ 1 h 32"/>
                  <a:gd name="T28" fmla="*/ 117 w 172"/>
                  <a:gd name="T29" fmla="*/ 0 h 32"/>
                  <a:gd name="T30" fmla="*/ 164 w 172"/>
                  <a:gd name="T31" fmla="*/ 11 h 32"/>
                  <a:gd name="T32" fmla="*/ 144 w 172"/>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32">
                    <a:moveTo>
                      <a:pt x="144" y="32"/>
                    </a:moveTo>
                    <a:cubicBezTo>
                      <a:pt x="132" y="32"/>
                      <a:pt x="121" y="32"/>
                      <a:pt x="109" y="32"/>
                    </a:cubicBezTo>
                    <a:cubicBezTo>
                      <a:pt x="116" y="25"/>
                      <a:pt x="122" y="19"/>
                      <a:pt x="128" y="13"/>
                    </a:cubicBezTo>
                    <a:cubicBezTo>
                      <a:pt x="126" y="7"/>
                      <a:pt x="126" y="7"/>
                      <a:pt x="126" y="7"/>
                    </a:cubicBezTo>
                    <a:cubicBezTo>
                      <a:pt x="126" y="7"/>
                      <a:pt x="115" y="5"/>
                      <a:pt x="104" y="5"/>
                    </a:cubicBezTo>
                    <a:cubicBezTo>
                      <a:pt x="89" y="5"/>
                      <a:pt x="78" y="6"/>
                      <a:pt x="69" y="8"/>
                    </a:cubicBezTo>
                    <a:cubicBezTo>
                      <a:pt x="61" y="9"/>
                      <a:pt x="51" y="16"/>
                      <a:pt x="51" y="16"/>
                    </a:cubicBezTo>
                    <a:cubicBezTo>
                      <a:pt x="35" y="32"/>
                      <a:pt x="35" y="32"/>
                      <a:pt x="35" y="32"/>
                    </a:cubicBezTo>
                    <a:cubicBezTo>
                      <a:pt x="23" y="32"/>
                      <a:pt x="12" y="32"/>
                      <a:pt x="0" y="32"/>
                    </a:cubicBezTo>
                    <a:cubicBezTo>
                      <a:pt x="11" y="21"/>
                      <a:pt x="21" y="11"/>
                      <a:pt x="32" y="0"/>
                    </a:cubicBezTo>
                    <a:cubicBezTo>
                      <a:pt x="41" y="0"/>
                      <a:pt x="50" y="0"/>
                      <a:pt x="59" y="0"/>
                    </a:cubicBezTo>
                    <a:cubicBezTo>
                      <a:pt x="60" y="5"/>
                      <a:pt x="60" y="5"/>
                      <a:pt x="60" y="5"/>
                    </a:cubicBezTo>
                    <a:cubicBezTo>
                      <a:pt x="61" y="5"/>
                      <a:pt x="61" y="5"/>
                      <a:pt x="61" y="5"/>
                    </a:cubicBezTo>
                    <a:cubicBezTo>
                      <a:pt x="68" y="3"/>
                      <a:pt x="76" y="2"/>
                      <a:pt x="86" y="1"/>
                    </a:cubicBezTo>
                    <a:cubicBezTo>
                      <a:pt x="96" y="0"/>
                      <a:pt x="106" y="0"/>
                      <a:pt x="117" y="0"/>
                    </a:cubicBezTo>
                    <a:cubicBezTo>
                      <a:pt x="156" y="0"/>
                      <a:pt x="172" y="4"/>
                      <a:pt x="164" y="11"/>
                    </a:cubicBezTo>
                    <a:cubicBezTo>
                      <a:pt x="157" y="18"/>
                      <a:pt x="151"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2" name="Freeform 391"/>
              <p:cNvSpPr>
                <a:spLocks noEditPoints="1"/>
              </p:cNvSpPr>
              <p:nvPr/>
            </p:nvSpPr>
            <p:spPr bwMode="auto">
              <a:xfrm>
                <a:off x="-21850350" y="5045076"/>
                <a:ext cx="460375" cy="93663"/>
              </a:xfrm>
              <a:custGeom>
                <a:avLst/>
                <a:gdLst>
                  <a:gd name="T0" fmla="*/ 85 w 123"/>
                  <a:gd name="T1" fmla="*/ 25 h 25"/>
                  <a:gd name="T2" fmla="*/ 83 w 123"/>
                  <a:gd name="T3" fmla="*/ 22 h 25"/>
                  <a:gd name="T4" fmla="*/ 82 w 123"/>
                  <a:gd name="T5" fmla="*/ 22 h 25"/>
                  <a:gd name="T6" fmla="*/ 60 w 123"/>
                  <a:gd name="T7" fmla="*/ 25 h 25"/>
                  <a:gd name="T8" fmla="*/ 34 w 123"/>
                  <a:gd name="T9" fmla="*/ 25 h 25"/>
                  <a:gd name="T10" fmla="*/ 6 w 123"/>
                  <a:gd name="T11" fmla="*/ 24 h 25"/>
                  <a:gd name="T12" fmla="*/ 0 w 123"/>
                  <a:gd name="T13" fmla="*/ 18 h 25"/>
                  <a:gd name="T14" fmla="*/ 22 w 123"/>
                  <a:gd name="T15" fmla="*/ 12 h 25"/>
                  <a:gd name="T16" fmla="*/ 70 w 123"/>
                  <a:gd name="T17" fmla="*/ 10 h 25"/>
                  <a:gd name="T18" fmla="*/ 93 w 123"/>
                  <a:gd name="T19" fmla="*/ 10 h 25"/>
                  <a:gd name="T20" fmla="*/ 94 w 123"/>
                  <a:gd name="T21" fmla="*/ 9 h 25"/>
                  <a:gd name="T22" fmla="*/ 92 w 123"/>
                  <a:gd name="T23" fmla="*/ 5 h 25"/>
                  <a:gd name="T24" fmla="*/ 75 w 123"/>
                  <a:gd name="T25" fmla="*/ 4 h 25"/>
                  <a:gd name="T26" fmla="*/ 55 w 123"/>
                  <a:gd name="T27" fmla="*/ 4 h 25"/>
                  <a:gd name="T28" fmla="*/ 36 w 123"/>
                  <a:gd name="T29" fmla="*/ 6 h 25"/>
                  <a:gd name="T30" fmla="*/ 31 w 123"/>
                  <a:gd name="T31" fmla="*/ 2 h 25"/>
                  <a:gd name="T32" fmla="*/ 56 w 123"/>
                  <a:gd name="T33" fmla="*/ 0 h 25"/>
                  <a:gd name="T34" fmla="*/ 80 w 123"/>
                  <a:gd name="T35" fmla="*/ 0 h 25"/>
                  <a:gd name="T36" fmla="*/ 116 w 123"/>
                  <a:gd name="T37" fmla="*/ 2 h 25"/>
                  <a:gd name="T38" fmla="*/ 122 w 123"/>
                  <a:gd name="T39" fmla="*/ 8 h 25"/>
                  <a:gd name="T40" fmla="*/ 105 w 123"/>
                  <a:gd name="T41" fmla="*/ 25 h 25"/>
                  <a:gd name="T42" fmla="*/ 85 w 123"/>
                  <a:gd name="T43" fmla="*/ 25 h 25"/>
                  <a:gd name="T44" fmla="*/ 47 w 123"/>
                  <a:gd name="T45" fmla="*/ 21 h 25"/>
                  <a:gd name="T46" fmla="*/ 73 w 123"/>
                  <a:gd name="T47" fmla="*/ 20 h 25"/>
                  <a:gd name="T48" fmla="*/ 87 w 123"/>
                  <a:gd name="T49" fmla="*/ 15 h 25"/>
                  <a:gd name="T50" fmla="*/ 89 w 123"/>
                  <a:gd name="T51" fmla="*/ 13 h 25"/>
                  <a:gd name="T52" fmla="*/ 72 w 123"/>
                  <a:gd name="T53" fmla="*/ 13 h 25"/>
                  <a:gd name="T54" fmla="*/ 42 w 123"/>
                  <a:gd name="T55" fmla="*/ 14 h 25"/>
                  <a:gd name="T56" fmla="*/ 30 w 123"/>
                  <a:gd name="T57" fmla="*/ 18 h 25"/>
                  <a:gd name="T58" fmla="*/ 32 w 123"/>
                  <a:gd name="T59" fmla="*/ 20 h 25"/>
                  <a:gd name="T60" fmla="*/ 47 w 123"/>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3" h="25">
                    <a:moveTo>
                      <a:pt x="85" y="25"/>
                    </a:moveTo>
                    <a:cubicBezTo>
                      <a:pt x="83" y="22"/>
                      <a:pt x="83" y="22"/>
                      <a:pt x="83" y="22"/>
                    </a:cubicBezTo>
                    <a:cubicBezTo>
                      <a:pt x="82" y="22"/>
                      <a:pt x="82" y="22"/>
                      <a:pt x="82" y="22"/>
                    </a:cubicBezTo>
                    <a:cubicBezTo>
                      <a:pt x="74" y="23"/>
                      <a:pt x="67" y="24"/>
                      <a:pt x="60" y="25"/>
                    </a:cubicBezTo>
                    <a:cubicBezTo>
                      <a:pt x="53" y="25"/>
                      <a:pt x="44" y="25"/>
                      <a:pt x="34" y="25"/>
                    </a:cubicBezTo>
                    <a:cubicBezTo>
                      <a:pt x="21" y="25"/>
                      <a:pt x="12" y="25"/>
                      <a:pt x="6" y="24"/>
                    </a:cubicBezTo>
                    <a:cubicBezTo>
                      <a:pt x="0" y="18"/>
                      <a:pt x="0" y="18"/>
                      <a:pt x="0" y="18"/>
                    </a:cubicBezTo>
                    <a:cubicBezTo>
                      <a:pt x="0" y="18"/>
                      <a:pt x="10" y="13"/>
                      <a:pt x="22" y="12"/>
                    </a:cubicBezTo>
                    <a:cubicBezTo>
                      <a:pt x="33" y="11"/>
                      <a:pt x="49" y="10"/>
                      <a:pt x="70" y="10"/>
                    </a:cubicBezTo>
                    <a:cubicBezTo>
                      <a:pt x="78" y="10"/>
                      <a:pt x="85" y="10"/>
                      <a:pt x="93" y="10"/>
                    </a:cubicBezTo>
                    <a:cubicBezTo>
                      <a:pt x="94" y="9"/>
                      <a:pt x="94" y="9"/>
                      <a:pt x="94" y="9"/>
                    </a:cubicBezTo>
                    <a:cubicBezTo>
                      <a:pt x="92" y="5"/>
                      <a:pt x="92" y="5"/>
                      <a:pt x="92" y="5"/>
                    </a:cubicBezTo>
                    <a:cubicBezTo>
                      <a:pt x="92" y="5"/>
                      <a:pt x="83" y="4"/>
                      <a:pt x="75" y="4"/>
                    </a:cubicBezTo>
                    <a:cubicBezTo>
                      <a:pt x="68" y="4"/>
                      <a:pt x="62" y="4"/>
                      <a:pt x="55" y="4"/>
                    </a:cubicBezTo>
                    <a:cubicBezTo>
                      <a:pt x="48" y="5"/>
                      <a:pt x="42" y="5"/>
                      <a:pt x="36" y="6"/>
                    </a:cubicBezTo>
                    <a:cubicBezTo>
                      <a:pt x="31" y="2"/>
                      <a:pt x="31" y="2"/>
                      <a:pt x="31" y="2"/>
                    </a:cubicBezTo>
                    <a:cubicBezTo>
                      <a:pt x="38" y="1"/>
                      <a:pt x="47" y="0"/>
                      <a:pt x="56" y="0"/>
                    </a:cubicBezTo>
                    <a:cubicBezTo>
                      <a:pt x="64" y="0"/>
                      <a:pt x="73" y="0"/>
                      <a:pt x="80" y="0"/>
                    </a:cubicBezTo>
                    <a:cubicBezTo>
                      <a:pt x="97" y="0"/>
                      <a:pt x="109" y="0"/>
                      <a:pt x="116" y="2"/>
                    </a:cubicBezTo>
                    <a:cubicBezTo>
                      <a:pt x="123" y="3"/>
                      <a:pt x="122" y="8"/>
                      <a:pt x="122" y="8"/>
                    </a:cubicBezTo>
                    <a:cubicBezTo>
                      <a:pt x="105" y="25"/>
                      <a:pt x="105" y="25"/>
                      <a:pt x="105" y="25"/>
                    </a:cubicBezTo>
                    <a:cubicBezTo>
                      <a:pt x="99" y="25"/>
                      <a:pt x="92" y="25"/>
                      <a:pt x="85" y="25"/>
                    </a:cubicBezTo>
                    <a:close/>
                    <a:moveTo>
                      <a:pt x="47" y="21"/>
                    </a:moveTo>
                    <a:cubicBezTo>
                      <a:pt x="57" y="21"/>
                      <a:pt x="66" y="21"/>
                      <a:pt x="73" y="20"/>
                    </a:cubicBezTo>
                    <a:cubicBezTo>
                      <a:pt x="81" y="19"/>
                      <a:pt x="87" y="15"/>
                      <a:pt x="87" y="15"/>
                    </a:cubicBezTo>
                    <a:cubicBezTo>
                      <a:pt x="89" y="13"/>
                      <a:pt x="89" y="13"/>
                      <a:pt x="89" y="13"/>
                    </a:cubicBezTo>
                    <a:cubicBezTo>
                      <a:pt x="72" y="13"/>
                      <a:pt x="72" y="13"/>
                      <a:pt x="72" y="13"/>
                    </a:cubicBezTo>
                    <a:cubicBezTo>
                      <a:pt x="59" y="13"/>
                      <a:pt x="49" y="14"/>
                      <a:pt x="42" y="14"/>
                    </a:cubicBezTo>
                    <a:cubicBezTo>
                      <a:pt x="35" y="15"/>
                      <a:pt x="30" y="18"/>
                      <a:pt x="30" y="18"/>
                    </a:cubicBezTo>
                    <a:cubicBezTo>
                      <a:pt x="32" y="20"/>
                      <a:pt x="32" y="20"/>
                      <a:pt x="32" y="20"/>
                    </a:cubicBezTo>
                    <a:cubicBezTo>
                      <a:pt x="32" y="20"/>
                      <a:pt x="40" y="21"/>
                      <a:pt x="47"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3" name="Freeform 392"/>
              <p:cNvSpPr>
                <a:spLocks/>
              </p:cNvSpPr>
              <p:nvPr/>
            </p:nvSpPr>
            <p:spPr bwMode="auto">
              <a:xfrm>
                <a:off x="-21307425" y="5006976"/>
                <a:ext cx="236538" cy="131763"/>
              </a:xfrm>
              <a:custGeom>
                <a:avLst/>
                <a:gdLst>
                  <a:gd name="T0" fmla="*/ 28 w 63"/>
                  <a:gd name="T1" fmla="*/ 35 h 35"/>
                  <a:gd name="T2" fmla="*/ 0 w 63"/>
                  <a:gd name="T3" fmla="*/ 35 h 35"/>
                  <a:gd name="T4" fmla="*/ 35 w 63"/>
                  <a:gd name="T5" fmla="*/ 0 h 35"/>
                  <a:gd name="T6" fmla="*/ 63 w 63"/>
                  <a:gd name="T7" fmla="*/ 0 h 35"/>
                  <a:gd name="T8" fmla="*/ 28 w 63"/>
                  <a:gd name="T9" fmla="*/ 35 h 35"/>
                </a:gdLst>
                <a:ahLst/>
                <a:cxnLst>
                  <a:cxn ang="0">
                    <a:pos x="T0" y="T1"/>
                  </a:cxn>
                  <a:cxn ang="0">
                    <a:pos x="T2" y="T3"/>
                  </a:cxn>
                  <a:cxn ang="0">
                    <a:pos x="T4" y="T5"/>
                  </a:cxn>
                  <a:cxn ang="0">
                    <a:pos x="T6" y="T7"/>
                  </a:cxn>
                  <a:cxn ang="0">
                    <a:pos x="T8" y="T9"/>
                  </a:cxn>
                </a:cxnLst>
                <a:rect l="0" t="0" r="r" b="b"/>
                <a:pathLst>
                  <a:path w="63" h="35">
                    <a:moveTo>
                      <a:pt x="28" y="35"/>
                    </a:moveTo>
                    <a:cubicBezTo>
                      <a:pt x="18" y="35"/>
                      <a:pt x="9" y="35"/>
                      <a:pt x="0" y="35"/>
                    </a:cubicBezTo>
                    <a:cubicBezTo>
                      <a:pt x="11" y="23"/>
                      <a:pt x="23" y="12"/>
                      <a:pt x="35" y="0"/>
                    </a:cubicBezTo>
                    <a:cubicBezTo>
                      <a:pt x="44" y="0"/>
                      <a:pt x="54" y="0"/>
                      <a:pt x="63" y="0"/>
                    </a:cubicBezTo>
                    <a:cubicBezTo>
                      <a:pt x="51" y="12"/>
                      <a:pt x="39" y="23"/>
                      <a:pt x="28"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4" name="Freeform 393"/>
              <p:cNvSpPr>
                <a:spLocks/>
              </p:cNvSpPr>
              <p:nvPr/>
            </p:nvSpPr>
            <p:spPr bwMode="auto">
              <a:xfrm>
                <a:off x="-21032788" y="5026026"/>
                <a:ext cx="330200" cy="112713"/>
              </a:xfrm>
              <a:custGeom>
                <a:avLst/>
                <a:gdLst>
                  <a:gd name="T0" fmla="*/ 48 w 88"/>
                  <a:gd name="T1" fmla="*/ 26 h 30"/>
                  <a:gd name="T2" fmla="*/ 69 w 88"/>
                  <a:gd name="T3" fmla="*/ 26 h 30"/>
                  <a:gd name="T4" fmla="*/ 65 w 88"/>
                  <a:gd name="T5" fmla="*/ 30 h 30"/>
                  <a:gd name="T6" fmla="*/ 53 w 88"/>
                  <a:gd name="T7" fmla="*/ 30 h 30"/>
                  <a:gd name="T8" fmla="*/ 37 w 88"/>
                  <a:gd name="T9" fmla="*/ 30 h 30"/>
                  <a:gd name="T10" fmla="*/ 5 w 88"/>
                  <a:gd name="T11" fmla="*/ 22 h 30"/>
                  <a:gd name="T12" fmla="*/ 18 w 88"/>
                  <a:gd name="T13" fmla="*/ 9 h 30"/>
                  <a:gd name="T14" fmla="*/ 0 w 88"/>
                  <a:gd name="T15" fmla="*/ 9 h 30"/>
                  <a:gd name="T16" fmla="*/ 3 w 88"/>
                  <a:gd name="T17" fmla="*/ 7 h 30"/>
                  <a:gd name="T18" fmla="*/ 24 w 88"/>
                  <a:gd name="T19" fmla="*/ 5 h 30"/>
                  <a:gd name="T20" fmla="*/ 39 w 88"/>
                  <a:gd name="T21" fmla="*/ 0 h 30"/>
                  <a:gd name="T22" fmla="*/ 56 w 88"/>
                  <a:gd name="T23" fmla="*/ 0 h 30"/>
                  <a:gd name="T24" fmla="*/ 51 w 88"/>
                  <a:gd name="T25" fmla="*/ 5 h 30"/>
                  <a:gd name="T26" fmla="*/ 88 w 88"/>
                  <a:gd name="T27" fmla="*/ 5 h 30"/>
                  <a:gd name="T28" fmla="*/ 84 w 88"/>
                  <a:gd name="T29" fmla="*/ 9 h 30"/>
                  <a:gd name="T30" fmla="*/ 47 w 88"/>
                  <a:gd name="T31" fmla="*/ 9 h 30"/>
                  <a:gd name="T32" fmla="*/ 33 w 88"/>
                  <a:gd name="T33" fmla="*/ 22 h 30"/>
                  <a:gd name="T34" fmla="*/ 36 w 88"/>
                  <a:gd name="T35" fmla="*/ 25 h 30"/>
                  <a:gd name="T36" fmla="*/ 48 w 88"/>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30">
                    <a:moveTo>
                      <a:pt x="48" y="26"/>
                    </a:moveTo>
                    <a:cubicBezTo>
                      <a:pt x="55" y="26"/>
                      <a:pt x="62" y="26"/>
                      <a:pt x="69" y="26"/>
                    </a:cubicBezTo>
                    <a:cubicBezTo>
                      <a:pt x="65" y="30"/>
                      <a:pt x="65" y="30"/>
                      <a:pt x="65" y="30"/>
                    </a:cubicBezTo>
                    <a:cubicBezTo>
                      <a:pt x="53" y="30"/>
                      <a:pt x="53" y="30"/>
                      <a:pt x="53" y="30"/>
                    </a:cubicBezTo>
                    <a:cubicBezTo>
                      <a:pt x="37" y="30"/>
                      <a:pt x="37" y="30"/>
                      <a:pt x="37" y="30"/>
                    </a:cubicBezTo>
                    <a:cubicBezTo>
                      <a:pt x="11" y="30"/>
                      <a:pt x="5" y="22"/>
                      <a:pt x="5" y="22"/>
                    </a:cubicBezTo>
                    <a:cubicBezTo>
                      <a:pt x="18" y="9"/>
                      <a:pt x="18" y="9"/>
                      <a:pt x="18" y="9"/>
                    </a:cubicBezTo>
                    <a:cubicBezTo>
                      <a:pt x="13" y="9"/>
                      <a:pt x="6" y="9"/>
                      <a:pt x="0" y="9"/>
                    </a:cubicBezTo>
                    <a:cubicBezTo>
                      <a:pt x="3" y="7"/>
                      <a:pt x="3" y="7"/>
                      <a:pt x="3" y="7"/>
                    </a:cubicBezTo>
                    <a:cubicBezTo>
                      <a:pt x="10" y="6"/>
                      <a:pt x="17" y="5"/>
                      <a:pt x="24" y="5"/>
                    </a:cubicBezTo>
                    <a:cubicBezTo>
                      <a:pt x="39" y="0"/>
                      <a:pt x="39" y="0"/>
                      <a:pt x="39" y="0"/>
                    </a:cubicBezTo>
                    <a:cubicBezTo>
                      <a:pt x="56" y="0"/>
                      <a:pt x="56" y="0"/>
                      <a:pt x="56" y="0"/>
                    </a:cubicBezTo>
                    <a:cubicBezTo>
                      <a:pt x="51" y="5"/>
                      <a:pt x="51" y="5"/>
                      <a:pt x="51" y="5"/>
                    </a:cubicBezTo>
                    <a:cubicBezTo>
                      <a:pt x="63" y="5"/>
                      <a:pt x="76" y="5"/>
                      <a:pt x="88" y="5"/>
                    </a:cubicBezTo>
                    <a:cubicBezTo>
                      <a:pt x="84" y="9"/>
                      <a:pt x="84" y="9"/>
                      <a:pt x="84" y="9"/>
                    </a:cubicBezTo>
                    <a:cubicBezTo>
                      <a:pt x="72" y="9"/>
                      <a:pt x="59" y="9"/>
                      <a:pt x="47" y="9"/>
                    </a:cubicBezTo>
                    <a:cubicBezTo>
                      <a:pt x="33" y="22"/>
                      <a:pt x="33" y="22"/>
                      <a:pt x="33" y="22"/>
                    </a:cubicBezTo>
                    <a:cubicBezTo>
                      <a:pt x="36" y="25"/>
                      <a:pt x="36" y="25"/>
                      <a:pt x="36" y="25"/>
                    </a:cubicBezTo>
                    <a:lnTo>
                      <a:pt x="48"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5" name="Freeform 394"/>
              <p:cNvSpPr>
                <a:spLocks noEditPoints="1"/>
              </p:cNvSpPr>
              <p:nvPr/>
            </p:nvSpPr>
            <p:spPr bwMode="auto">
              <a:xfrm>
                <a:off x="26538238" y="5045076"/>
                <a:ext cx="439738" cy="93663"/>
              </a:xfrm>
              <a:custGeom>
                <a:avLst/>
                <a:gdLst>
                  <a:gd name="T0" fmla="*/ 97 w 117"/>
                  <a:gd name="T1" fmla="*/ 25 h 25"/>
                  <a:gd name="T2" fmla="*/ 89 w 117"/>
                  <a:gd name="T3" fmla="*/ 22 h 25"/>
                  <a:gd name="T4" fmla="*/ 88 w 117"/>
                  <a:gd name="T5" fmla="*/ 22 h 25"/>
                  <a:gd name="T6" fmla="*/ 71 w 117"/>
                  <a:gd name="T7" fmla="*/ 25 h 25"/>
                  <a:gd name="T8" fmla="*/ 47 w 117"/>
                  <a:gd name="T9" fmla="*/ 25 h 25"/>
                  <a:gd name="T10" fmla="*/ 15 w 117"/>
                  <a:gd name="T11" fmla="*/ 24 h 25"/>
                  <a:gd name="T12" fmla="*/ 0 w 117"/>
                  <a:gd name="T13" fmla="*/ 18 h 25"/>
                  <a:gd name="T14" fmla="*/ 10 w 117"/>
                  <a:gd name="T15" fmla="*/ 12 h 25"/>
                  <a:gd name="T16" fmla="*/ 55 w 117"/>
                  <a:gd name="T17" fmla="*/ 10 h 25"/>
                  <a:gd name="T18" fmla="*/ 78 w 117"/>
                  <a:gd name="T19" fmla="*/ 10 h 25"/>
                  <a:gd name="T20" fmla="*/ 77 w 117"/>
                  <a:gd name="T21" fmla="*/ 9 h 25"/>
                  <a:gd name="T22" fmla="*/ 68 w 117"/>
                  <a:gd name="T23" fmla="*/ 5 h 25"/>
                  <a:gd name="T24" fmla="*/ 49 w 117"/>
                  <a:gd name="T25" fmla="*/ 4 h 25"/>
                  <a:gd name="T26" fmla="*/ 30 w 117"/>
                  <a:gd name="T27" fmla="*/ 4 h 25"/>
                  <a:gd name="T28" fmla="*/ 13 w 117"/>
                  <a:gd name="T29" fmla="*/ 6 h 25"/>
                  <a:gd name="T30" fmla="*/ 1 w 117"/>
                  <a:gd name="T31" fmla="*/ 2 h 25"/>
                  <a:gd name="T32" fmla="*/ 23 w 117"/>
                  <a:gd name="T33" fmla="*/ 0 h 25"/>
                  <a:gd name="T34" fmla="*/ 47 w 117"/>
                  <a:gd name="T35" fmla="*/ 0 h 25"/>
                  <a:gd name="T36" fmla="*/ 87 w 117"/>
                  <a:gd name="T37" fmla="*/ 2 h 25"/>
                  <a:gd name="T38" fmla="*/ 105 w 117"/>
                  <a:gd name="T39" fmla="*/ 8 h 25"/>
                  <a:gd name="T40" fmla="*/ 117 w 117"/>
                  <a:gd name="T41" fmla="*/ 25 h 25"/>
                  <a:gd name="T42" fmla="*/ 97 w 117"/>
                  <a:gd name="T43" fmla="*/ 25 h 25"/>
                  <a:gd name="T44" fmla="*/ 52 w 117"/>
                  <a:gd name="T45" fmla="*/ 21 h 25"/>
                  <a:gd name="T46" fmla="*/ 76 w 117"/>
                  <a:gd name="T47" fmla="*/ 20 h 25"/>
                  <a:gd name="T48" fmla="*/ 82 w 117"/>
                  <a:gd name="T49" fmla="*/ 15 h 25"/>
                  <a:gd name="T50" fmla="*/ 80 w 117"/>
                  <a:gd name="T51" fmla="*/ 13 h 25"/>
                  <a:gd name="T52" fmla="*/ 63 w 117"/>
                  <a:gd name="T53" fmla="*/ 13 h 25"/>
                  <a:gd name="T54" fmla="*/ 35 w 117"/>
                  <a:gd name="T55" fmla="*/ 14 h 25"/>
                  <a:gd name="T56" fmla="*/ 29 w 117"/>
                  <a:gd name="T57" fmla="*/ 18 h 25"/>
                  <a:gd name="T58" fmla="*/ 36 w 117"/>
                  <a:gd name="T59" fmla="*/ 20 h 25"/>
                  <a:gd name="T60" fmla="*/ 52 w 117"/>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 h="25">
                    <a:moveTo>
                      <a:pt x="97" y="25"/>
                    </a:moveTo>
                    <a:cubicBezTo>
                      <a:pt x="89" y="22"/>
                      <a:pt x="89" y="22"/>
                      <a:pt x="89" y="22"/>
                    </a:cubicBezTo>
                    <a:cubicBezTo>
                      <a:pt x="88" y="22"/>
                      <a:pt x="88" y="22"/>
                      <a:pt x="88" y="22"/>
                    </a:cubicBezTo>
                    <a:cubicBezTo>
                      <a:pt x="88" y="22"/>
                      <a:pt x="77" y="24"/>
                      <a:pt x="71" y="25"/>
                    </a:cubicBezTo>
                    <a:cubicBezTo>
                      <a:pt x="65" y="25"/>
                      <a:pt x="57" y="25"/>
                      <a:pt x="47" y="25"/>
                    </a:cubicBezTo>
                    <a:cubicBezTo>
                      <a:pt x="34" y="25"/>
                      <a:pt x="23" y="25"/>
                      <a:pt x="15" y="24"/>
                    </a:cubicBezTo>
                    <a:cubicBezTo>
                      <a:pt x="7" y="22"/>
                      <a:pt x="0" y="18"/>
                      <a:pt x="0" y="18"/>
                    </a:cubicBezTo>
                    <a:cubicBezTo>
                      <a:pt x="0" y="18"/>
                      <a:pt x="1" y="13"/>
                      <a:pt x="10" y="12"/>
                    </a:cubicBezTo>
                    <a:cubicBezTo>
                      <a:pt x="20" y="11"/>
                      <a:pt x="34" y="10"/>
                      <a:pt x="55" y="10"/>
                    </a:cubicBezTo>
                    <a:cubicBezTo>
                      <a:pt x="63" y="10"/>
                      <a:pt x="70" y="10"/>
                      <a:pt x="78" y="10"/>
                    </a:cubicBezTo>
                    <a:cubicBezTo>
                      <a:pt x="77" y="9"/>
                      <a:pt x="77" y="9"/>
                      <a:pt x="77" y="9"/>
                    </a:cubicBezTo>
                    <a:cubicBezTo>
                      <a:pt x="68" y="5"/>
                      <a:pt x="68" y="5"/>
                      <a:pt x="68" y="5"/>
                    </a:cubicBezTo>
                    <a:cubicBezTo>
                      <a:pt x="68" y="5"/>
                      <a:pt x="57" y="4"/>
                      <a:pt x="49" y="4"/>
                    </a:cubicBezTo>
                    <a:cubicBezTo>
                      <a:pt x="42" y="4"/>
                      <a:pt x="30" y="4"/>
                      <a:pt x="30" y="4"/>
                    </a:cubicBezTo>
                    <a:cubicBezTo>
                      <a:pt x="24" y="5"/>
                      <a:pt x="13" y="6"/>
                      <a:pt x="13" y="6"/>
                    </a:cubicBezTo>
                    <a:cubicBezTo>
                      <a:pt x="1" y="2"/>
                      <a:pt x="1" y="2"/>
                      <a:pt x="1" y="2"/>
                    </a:cubicBezTo>
                    <a:cubicBezTo>
                      <a:pt x="8" y="1"/>
                      <a:pt x="15" y="0"/>
                      <a:pt x="23" y="0"/>
                    </a:cubicBezTo>
                    <a:cubicBezTo>
                      <a:pt x="31" y="0"/>
                      <a:pt x="39" y="0"/>
                      <a:pt x="47" y="0"/>
                    </a:cubicBezTo>
                    <a:cubicBezTo>
                      <a:pt x="64" y="0"/>
                      <a:pt x="77" y="0"/>
                      <a:pt x="87" y="2"/>
                    </a:cubicBezTo>
                    <a:cubicBezTo>
                      <a:pt x="96" y="3"/>
                      <a:pt x="105" y="8"/>
                      <a:pt x="105" y="8"/>
                    </a:cubicBezTo>
                    <a:cubicBezTo>
                      <a:pt x="117" y="25"/>
                      <a:pt x="117" y="25"/>
                      <a:pt x="117" y="25"/>
                    </a:cubicBezTo>
                    <a:cubicBezTo>
                      <a:pt x="111" y="25"/>
                      <a:pt x="104" y="25"/>
                      <a:pt x="97" y="25"/>
                    </a:cubicBezTo>
                    <a:close/>
                    <a:moveTo>
                      <a:pt x="52" y="21"/>
                    </a:moveTo>
                    <a:cubicBezTo>
                      <a:pt x="63" y="21"/>
                      <a:pt x="76" y="20"/>
                      <a:pt x="76" y="20"/>
                    </a:cubicBezTo>
                    <a:cubicBezTo>
                      <a:pt x="82" y="15"/>
                      <a:pt x="82" y="15"/>
                      <a:pt x="82" y="15"/>
                    </a:cubicBezTo>
                    <a:cubicBezTo>
                      <a:pt x="80" y="13"/>
                      <a:pt x="80" y="13"/>
                      <a:pt x="80" y="13"/>
                    </a:cubicBezTo>
                    <a:cubicBezTo>
                      <a:pt x="63" y="13"/>
                      <a:pt x="63" y="13"/>
                      <a:pt x="63" y="13"/>
                    </a:cubicBezTo>
                    <a:cubicBezTo>
                      <a:pt x="50" y="13"/>
                      <a:pt x="35" y="14"/>
                      <a:pt x="35" y="14"/>
                    </a:cubicBezTo>
                    <a:cubicBezTo>
                      <a:pt x="29" y="18"/>
                      <a:pt x="29" y="18"/>
                      <a:pt x="29" y="18"/>
                    </a:cubicBezTo>
                    <a:cubicBezTo>
                      <a:pt x="36" y="20"/>
                      <a:pt x="36" y="20"/>
                      <a:pt x="36" y="20"/>
                    </a:cubicBezTo>
                    <a:cubicBezTo>
                      <a:pt x="36" y="20"/>
                      <a:pt x="46" y="21"/>
                      <a:pt x="52"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6" name="Freeform 395"/>
              <p:cNvSpPr>
                <a:spLocks/>
              </p:cNvSpPr>
              <p:nvPr/>
            </p:nvSpPr>
            <p:spPr bwMode="auto">
              <a:xfrm>
                <a:off x="27025600" y="5006976"/>
                <a:ext cx="206375" cy="131763"/>
              </a:xfrm>
              <a:custGeom>
                <a:avLst/>
                <a:gdLst>
                  <a:gd name="T0" fmla="*/ 55 w 55"/>
                  <a:gd name="T1" fmla="*/ 35 h 35"/>
                  <a:gd name="T2" fmla="*/ 27 w 55"/>
                  <a:gd name="T3" fmla="*/ 35 h 35"/>
                  <a:gd name="T4" fmla="*/ 0 w 55"/>
                  <a:gd name="T5" fmla="*/ 0 h 35"/>
                  <a:gd name="T6" fmla="*/ 28 w 55"/>
                  <a:gd name="T7" fmla="*/ 0 h 35"/>
                  <a:gd name="T8" fmla="*/ 55 w 55"/>
                  <a:gd name="T9" fmla="*/ 35 h 35"/>
                </a:gdLst>
                <a:ahLst/>
                <a:cxnLst>
                  <a:cxn ang="0">
                    <a:pos x="T0" y="T1"/>
                  </a:cxn>
                  <a:cxn ang="0">
                    <a:pos x="T2" y="T3"/>
                  </a:cxn>
                  <a:cxn ang="0">
                    <a:pos x="T4" y="T5"/>
                  </a:cxn>
                  <a:cxn ang="0">
                    <a:pos x="T6" y="T7"/>
                  </a:cxn>
                  <a:cxn ang="0">
                    <a:pos x="T8" y="T9"/>
                  </a:cxn>
                </a:cxnLst>
                <a:rect l="0" t="0" r="r" b="b"/>
                <a:pathLst>
                  <a:path w="55" h="35">
                    <a:moveTo>
                      <a:pt x="55" y="35"/>
                    </a:moveTo>
                    <a:cubicBezTo>
                      <a:pt x="45" y="35"/>
                      <a:pt x="36" y="35"/>
                      <a:pt x="27" y="35"/>
                    </a:cubicBezTo>
                    <a:cubicBezTo>
                      <a:pt x="17" y="24"/>
                      <a:pt x="8" y="12"/>
                      <a:pt x="0" y="0"/>
                    </a:cubicBezTo>
                    <a:cubicBezTo>
                      <a:pt x="9" y="0"/>
                      <a:pt x="18" y="0"/>
                      <a:pt x="28" y="0"/>
                    </a:cubicBezTo>
                    <a:cubicBezTo>
                      <a:pt x="37" y="12"/>
                      <a:pt x="46" y="24"/>
                      <a:pt x="55"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7" name="Freeform 396"/>
              <p:cNvSpPr>
                <a:spLocks/>
              </p:cNvSpPr>
              <p:nvPr/>
            </p:nvSpPr>
            <p:spPr bwMode="auto">
              <a:xfrm>
                <a:off x="27254200" y="5026026"/>
                <a:ext cx="387350" cy="112713"/>
              </a:xfrm>
              <a:custGeom>
                <a:avLst/>
                <a:gdLst>
                  <a:gd name="T0" fmla="*/ 80 w 103"/>
                  <a:gd name="T1" fmla="*/ 26 h 30"/>
                  <a:gd name="T2" fmla="*/ 100 w 103"/>
                  <a:gd name="T3" fmla="*/ 26 h 30"/>
                  <a:gd name="T4" fmla="*/ 103 w 103"/>
                  <a:gd name="T5" fmla="*/ 30 h 30"/>
                  <a:gd name="T6" fmla="*/ 92 w 103"/>
                  <a:gd name="T7" fmla="*/ 30 h 30"/>
                  <a:gd name="T8" fmla="*/ 77 w 103"/>
                  <a:gd name="T9" fmla="*/ 30 h 30"/>
                  <a:gd name="T10" fmla="*/ 31 w 103"/>
                  <a:gd name="T11" fmla="*/ 22 h 30"/>
                  <a:gd name="T12" fmla="*/ 20 w 103"/>
                  <a:gd name="T13" fmla="*/ 9 h 30"/>
                  <a:gd name="T14" fmla="*/ 2 w 103"/>
                  <a:gd name="T15" fmla="*/ 9 h 30"/>
                  <a:gd name="T16" fmla="*/ 0 w 103"/>
                  <a:gd name="T17" fmla="*/ 7 h 30"/>
                  <a:gd name="T18" fmla="*/ 18 w 103"/>
                  <a:gd name="T19" fmla="*/ 5 h 30"/>
                  <a:gd name="T20" fmla="*/ 24 w 103"/>
                  <a:gd name="T21" fmla="*/ 0 h 30"/>
                  <a:gd name="T22" fmla="*/ 41 w 103"/>
                  <a:gd name="T23" fmla="*/ 0 h 30"/>
                  <a:gd name="T24" fmla="*/ 45 w 103"/>
                  <a:gd name="T25" fmla="*/ 5 h 30"/>
                  <a:gd name="T26" fmla="*/ 83 w 103"/>
                  <a:gd name="T27" fmla="*/ 5 h 30"/>
                  <a:gd name="T28" fmla="*/ 86 w 103"/>
                  <a:gd name="T29" fmla="*/ 9 h 30"/>
                  <a:gd name="T30" fmla="*/ 48 w 103"/>
                  <a:gd name="T31" fmla="*/ 9 h 30"/>
                  <a:gd name="T32" fmla="*/ 59 w 103"/>
                  <a:gd name="T33" fmla="*/ 22 h 30"/>
                  <a:gd name="T34" fmla="*/ 66 w 103"/>
                  <a:gd name="T35" fmla="*/ 25 h 30"/>
                  <a:gd name="T36" fmla="*/ 80 w 103"/>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3" h="30">
                    <a:moveTo>
                      <a:pt x="80" y="26"/>
                    </a:moveTo>
                    <a:cubicBezTo>
                      <a:pt x="87" y="26"/>
                      <a:pt x="94" y="26"/>
                      <a:pt x="100" y="26"/>
                    </a:cubicBezTo>
                    <a:cubicBezTo>
                      <a:pt x="103" y="30"/>
                      <a:pt x="103" y="30"/>
                      <a:pt x="103" y="30"/>
                    </a:cubicBezTo>
                    <a:cubicBezTo>
                      <a:pt x="92" y="30"/>
                      <a:pt x="92" y="30"/>
                      <a:pt x="92" y="30"/>
                    </a:cubicBezTo>
                    <a:cubicBezTo>
                      <a:pt x="77" y="30"/>
                      <a:pt x="77" y="30"/>
                      <a:pt x="77" y="30"/>
                    </a:cubicBezTo>
                    <a:cubicBezTo>
                      <a:pt x="50" y="30"/>
                      <a:pt x="31" y="22"/>
                      <a:pt x="31" y="22"/>
                    </a:cubicBezTo>
                    <a:cubicBezTo>
                      <a:pt x="20" y="9"/>
                      <a:pt x="20" y="9"/>
                      <a:pt x="20" y="9"/>
                    </a:cubicBezTo>
                    <a:cubicBezTo>
                      <a:pt x="14" y="9"/>
                      <a:pt x="8" y="9"/>
                      <a:pt x="2" y="9"/>
                    </a:cubicBezTo>
                    <a:cubicBezTo>
                      <a:pt x="0" y="7"/>
                      <a:pt x="0" y="7"/>
                      <a:pt x="0" y="7"/>
                    </a:cubicBezTo>
                    <a:cubicBezTo>
                      <a:pt x="6" y="6"/>
                      <a:pt x="12" y="5"/>
                      <a:pt x="18" y="5"/>
                    </a:cubicBezTo>
                    <a:cubicBezTo>
                      <a:pt x="24" y="0"/>
                      <a:pt x="24" y="0"/>
                      <a:pt x="24" y="0"/>
                    </a:cubicBezTo>
                    <a:cubicBezTo>
                      <a:pt x="41" y="0"/>
                      <a:pt x="41" y="0"/>
                      <a:pt x="41" y="0"/>
                    </a:cubicBezTo>
                    <a:cubicBezTo>
                      <a:pt x="45" y="5"/>
                      <a:pt x="45" y="5"/>
                      <a:pt x="45" y="5"/>
                    </a:cubicBezTo>
                    <a:cubicBezTo>
                      <a:pt x="58" y="5"/>
                      <a:pt x="70" y="5"/>
                      <a:pt x="83" y="5"/>
                    </a:cubicBezTo>
                    <a:cubicBezTo>
                      <a:pt x="86" y="9"/>
                      <a:pt x="86" y="9"/>
                      <a:pt x="86" y="9"/>
                    </a:cubicBezTo>
                    <a:cubicBezTo>
                      <a:pt x="73" y="9"/>
                      <a:pt x="61" y="9"/>
                      <a:pt x="48" y="9"/>
                    </a:cubicBezTo>
                    <a:cubicBezTo>
                      <a:pt x="59" y="22"/>
                      <a:pt x="59" y="22"/>
                      <a:pt x="59" y="22"/>
                    </a:cubicBezTo>
                    <a:cubicBezTo>
                      <a:pt x="66" y="25"/>
                      <a:pt x="66" y="25"/>
                      <a:pt x="66" y="25"/>
                    </a:cubicBezTo>
                    <a:lnTo>
                      <a:pt x="80"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8" name="Freeform 397"/>
              <p:cNvSpPr>
                <a:spLocks noEditPoints="1"/>
              </p:cNvSpPr>
              <p:nvPr/>
            </p:nvSpPr>
            <p:spPr bwMode="auto">
              <a:xfrm>
                <a:off x="27093863" y="5572126"/>
                <a:ext cx="581025" cy="119063"/>
              </a:xfrm>
              <a:custGeom>
                <a:avLst/>
                <a:gdLst>
                  <a:gd name="T0" fmla="*/ 155 w 155"/>
                  <a:gd name="T1" fmla="*/ 16 h 32"/>
                  <a:gd name="T2" fmla="*/ 144 w 155"/>
                  <a:gd name="T3" fmla="*/ 28 h 32"/>
                  <a:gd name="T4" fmla="*/ 90 w 155"/>
                  <a:gd name="T5" fmla="*/ 32 h 32"/>
                  <a:gd name="T6" fmla="*/ 48 w 155"/>
                  <a:gd name="T7" fmla="*/ 30 h 32"/>
                  <a:gd name="T8" fmla="*/ 16 w 155"/>
                  <a:gd name="T9" fmla="*/ 25 h 32"/>
                  <a:gd name="T10" fmla="*/ 0 w 155"/>
                  <a:gd name="T11" fmla="*/ 16 h 32"/>
                  <a:gd name="T12" fmla="*/ 12 w 155"/>
                  <a:gd name="T13" fmla="*/ 4 h 32"/>
                  <a:gd name="T14" fmla="*/ 66 w 155"/>
                  <a:gd name="T15" fmla="*/ 0 h 32"/>
                  <a:gd name="T16" fmla="*/ 125 w 155"/>
                  <a:gd name="T17" fmla="*/ 4 h 32"/>
                  <a:gd name="T18" fmla="*/ 155 w 155"/>
                  <a:gd name="T19" fmla="*/ 16 h 32"/>
                  <a:gd name="T20" fmla="*/ 36 w 155"/>
                  <a:gd name="T21" fmla="*/ 16 h 32"/>
                  <a:gd name="T22" fmla="*/ 86 w 155"/>
                  <a:gd name="T23" fmla="*/ 27 h 32"/>
                  <a:gd name="T24" fmla="*/ 119 w 155"/>
                  <a:gd name="T25" fmla="*/ 16 h 32"/>
                  <a:gd name="T26" fmla="*/ 69 w 155"/>
                  <a:gd name="T27" fmla="*/ 5 h 32"/>
                  <a:gd name="T28" fmla="*/ 40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5" y="25"/>
                      <a:pt x="144" y="28"/>
                    </a:cubicBezTo>
                    <a:cubicBezTo>
                      <a:pt x="132" y="31"/>
                      <a:pt x="114" y="32"/>
                      <a:pt x="90" y="32"/>
                    </a:cubicBezTo>
                    <a:cubicBezTo>
                      <a:pt x="74" y="32"/>
                      <a:pt x="60" y="32"/>
                      <a:pt x="48" y="30"/>
                    </a:cubicBezTo>
                    <a:cubicBezTo>
                      <a:pt x="35" y="29"/>
                      <a:pt x="25" y="27"/>
                      <a:pt x="16" y="25"/>
                    </a:cubicBezTo>
                    <a:cubicBezTo>
                      <a:pt x="8" y="22"/>
                      <a:pt x="0" y="16"/>
                      <a:pt x="0" y="16"/>
                    </a:cubicBezTo>
                    <a:cubicBezTo>
                      <a:pt x="0" y="16"/>
                      <a:pt x="0" y="7"/>
                      <a:pt x="12" y="4"/>
                    </a:cubicBezTo>
                    <a:cubicBezTo>
                      <a:pt x="23" y="1"/>
                      <a:pt x="41" y="0"/>
                      <a:pt x="66" y="0"/>
                    </a:cubicBezTo>
                    <a:cubicBezTo>
                      <a:pt x="89" y="0"/>
                      <a:pt x="109" y="1"/>
                      <a:pt x="125" y="4"/>
                    </a:cubicBezTo>
                    <a:cubicBezTo>
                      <a:pt x="141" y="7"/>
                      <a:pt x="155" y="16"/>
                      <a:pt x="155" y="16"/>
                    </a:cubicBezTo>
                    <a:close/>
                    <a:moveTo>
                      <a:pt x="36" y="16"/>
                    </a:moveTo>
                    <a:cubicBezTo>
                      <a:pt x="42" y="23"/>
                      <a:pt x="58" y="27"/>
                      <a:pt x="86" y="27"/>
                    </a:cubicBezTo>
                    <a:cubicBezTo>
                      <a:pt x="114" y="27"/>
                      <a:pt x="125" y="23"/>
                      <a:pt x="119" y="16"/>
                    </a:cubicBezTo>
                    <a:cubicBezTo>
                      <a:pt x="114" y="9"/>
                      <a:pt x="97" y="5"/>
                      <a:pt x="69" y="5"/>
                    </a:cubicBezTo>
                    <a:cubicBezTo>
                      <a:pt x="55" y="5"/>
                      <a:pt x="40" y="8"/>
                      <a:pt x="40"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9" name="Freeform 398"/>
              <p:cNvSpPr>
                <a:spLocks noEditPoints="1"/>
              </p:cNvSpPr>
              <p:nvPr/>
            </p:nvSpPr>
            <p:spPr bwMode="auto">
              <a:xfrm>
                <a:off x="27776488" y="5572126"/>
                <a:ext cx="606425" cy="171450"/>
              </a:xfrm>
              <a:custGeom>
                <a:avLst/>
                <a:gdLst>
                  <a:gd name="T0" fmla="*/ 108 w 162"/>
                  <a:gd name="T1" fmla="*/ 32 h 46"/>
                  <a:gd name="T2" fmla="*/ 57 w 162"/>
                  <a:gd name="T3" fmla="*/ 28 h 46"/>
                  <a:gd name="T4" fmla="*/ 55 w 162"/>
                  <a:gd name="T5" fmla="*/ 28 h 46"/>
                  <a:gd name="T6" fmla="*/ 61 w 162"/>
                  <a:gd name="T7" fmla="*/ 33 h 46"/>
                  <a:gd name="T8" fmla="*/ 71 w 162"/>
                  <a:gd name="T9" fmla="*/ 46 h 46"/>
                  <a:gd name="T10" fmla="*/ 36 w 162"/>
                  <a:gd name="T11" fmla="*/ 46 h 46"/>
                  <a:gd name="T12" fmla="*/ 0 w 162"/>
                  <a:gd name="T13" fmla="*/ 0 h 46"/>
                  <a:gd name="T14" fmla="*/ 28 w 162"/>
                  <a:gd name="T15" fmla="*/ 0 h 46"/>
                  <a:gd name="T16" fmla="*/ 36 w 162"/>
                  <a:gd name="T17" fmla="*/ 5 h 46"/>
                  <a:gd name="T18" fmla="*/ 38 w 162"/>
                  <a:gd name="T19" fmla="*/ 5 h 46"/>
                  <a:gd name="T20" fmla="*/ 83 w 162"/>
                  <a:gd name="T21" fmla="*/ 0 h 46"/>
                  <a:gd name="T22" fmla="*/ 134 w 162"/>
                  <a:gd name="T23" fmla="*/ 4 h 46"/>
                  <a:gd name="T24" fmla="*/ 160 w 162"/>
                  <a:gd name="T25" fmla="*/ 16 h 46"/>
                  <a:gd name="T26" fmla="*/ 153 w 162"/>
                  <a:gd name="T27" fmla="*/ 28 h 46"/>
                  <a:gd name="T28" fmla="*/ 108 w 162"/>
                  <a:gd name="T29" fmla="*/ 32 h 46"/>
                  <a:gd name="T30" fmla="*/ 79 w 162"/>
                  <a:gd name="T31" fmla="*/ 5 h 46"/>
                  <a:gd name="T32" fmla="*/ 50 w 162"/>
                  <a:gd name="T33" fmla="*/ 8 h 46"/>
                  <a:gd name="T34" fmla="*/ 47 w 162"/>
                  <a:gd name="T35" fmla="*/ 15 h 46"/>
                  <a:gd name="T36" fmla="*/ 47 w 162"/>
                  <a:gd name="T37" fmla="*/ 16 h 46"/>
                  <a:gd name="T38" fmla="*/ 63 w 162"/>
                  <a:gd name="T39" fmla="*/ 24 h 46"/>
                  <a:gd name="T40" fmla="*/ 96 w 162"/>
                  <a:gd name="T41" fmla="*/ 27 h 46"/>
                  <a:gd name="T42" fmla="*/ 122 w 162"/>
                  <a:gd name="T43" fmla="*/ 24 h 46"/>
                  <a:gd name="T44" fmla="*/ 125 w 162"/>
                  <a:gd name="T45" fmla="*/ 16 h 46"/>
                  <a:gd name="T46" fmla="*/ 109 w 162"/>
                  <a:gd name="T47" fmla="*/ 8 h 46"/>
                  <a:gd name="T48" fmla="*/ 79 w 162"/>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46">
                    <a:moveTo>
                      <a:pt x="108" y="32"/>
                    </a:moveTo>
                    <a:cubicBezTo>
                      <a:pt x="88" y="32"/>
                      <a:pt x="71" y="31"/>
                      <a:pt x="57" y="28"/>
                    </a:cubicBezTo>
                    <a:cubicBezTo>
                      <a:pt x="55" y="28"/>
                      <a:pt x="55" y="28"/>
                      <a:pt x="55" y="28"/>
                    </a:cubicBezTo>
                    <a:cubicBezTo>
                      <a:pt x="61" y="33"/>
                      <a:pt x="61" y="33"/>
                      <a:pt x="61" y="33"/>
                    </a:cubicBezTo>
                    <a:cubicBezTo>
                      <a:pt x="71" y="46"/>
                      <a:pt x="71" y="46"/>
                      <a:pt x="71" y="46"/>
                    </a:cubicBezTo>
                    <a:cubicBezTo>
                      <a:pt x="59" y="46"/>
                      <a:pt x="48" y="46"/>
                      <a:pt x="36" y="46"/>
                    </a:cubicBezTo>
                    <a:cubicBezTo>
                      <a:pt x="24" y="31"/>
                      <a:pt x="12" y="15"/>
                      <a:pt x="0" y="0"/>
                    </a:cubicBezTo>
                    <a:cubicBezTo>
                      <a:pt x="10" y="0"/>
                      <a:pt x="19" y="0"/>
                      <a:pt x="28" y="0"/>
                    </a:cubicBezTo>
                    <a:cubicBezTo>
                      <a:pt x="36" y="5"/>
                      <a:pt x="36" y="5"/>
                      <a:pt x="36" y="5"/>
                    </a:cubicBezTo>
                    <a:cubicBezTo>
                      <a:pt x="38" y="5"/>
                      <a:pt x="38" y="5"/>
                      <a:pt x="38" y="5"/>
                    </a:cubicBezTo>
                    <a:cubicBezTo>
                      <a:pt x="47" y="1"/>
                      <a:pt x="62" y="0"/>
                      <a:pt x="83" y="0"/>
                    </a:cubicBezTo>
                    <a:cubicBezTo>
                      <a:pt x="103" y="0"/>
                      <a:pt x="120" y="1"/>
                      <a:pt x="134" y="4"/>
                    </a:cubicBezTo>
                    <a:cubicBezTo>
                      <a:pt x="148" y="7"/>
                      <a:pt x="160" y="16"/>
                      <a:pt x="160" y="16"/>
                    </a:cubicBezTo>
                    <a:cubicBezTo>
                      <a:pt x="160" y="16"/>
                      <a:pt x="162" y="25"/>
                      <a:pt x="153" y="28"/>
                    </a:cubicBezTo>
                    <a:cubicBezTo>
                      <a:pt x="144" y="31"/>
                      <a:pt x="129" y="32"/>
                      <a:pt x="108" y="32"/>
                    </a:cubicBezTo>
                    <a:close/>
                    <a:moveTo>
                      <a:pt x="79" y="5"/>
                    </a:moveTo>
                    <a:cubicBezTo>
                      <a:pt x="65" y="5"/>
                      <a:pt x="50" y="8"/>
                      <a:pt x="50" y="8"/>
                    </a:cubicBezTo>
                    <a:cubicBezTo>
                      <a:pt x="47" y="15"/>
                      <a:pt x="47" y="15"/>
                      <a:pt x="47" y="15"/>
                    </a:cubicBezTo>
                    <a:cubicBezTo>
                      <a:pt x="47" y="16"/>
                      <a:pt x="47" y="16"/>
                      <a:pt x="47" y="16"/>
                    </a:cubicBezTo>
                    <a:cubicBezTo>
                      <a:pt x="47" y="16"/>
                      <a:pt x="56" y="23"/>
                      <a:pt x="63" y="24"/>
                    </a:cubicBezTo>
                    <a:cubicBezTo>
                      <a:pt x="71" y="26"/>
                      <a:pt x="82" y="27"/>
                      <a:pt x="96" y="27"/>
                    </a:cubicBezTo>
                    <a:cubicBezTo>
                      <a:pt x="108" y="27"/>
                      <a:pt x="122" y="24"/>
                      <a:pt x="122" y="24"/>
                    </a:cubicBezTo>
                    <a:cubicBezTo>
                      <a:pt x="125" y="16"/>
                      <a:pt x="125" y="16"/>
                      <a:pt x="125" y="16"/>
                    </a:cubicBezTo>
                    <a:cubicBezTo>
                      <a:pt x="125" y="16"/>
                      <a:pt x="117" y="10"/>
                      <a:pt x="109" y="8"/>
                    </a:cubicBezTo>
                    <a:cubicBezTo>
                      <a:pt x="101" y="6"/>
                      <a:pt x="91" y="5"/>
                      <a:pt x="7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0" name="Freeform 399"/>
              <p:cNvSpPr>
                <a:spLocks/>
              </p:cNvSpPr>
              <p:nvPr/>
            </p:nvSpPr>
            <p:spPr bwMode="auto">
              <a:xfrm>
                <a:off x="28417838" y="5548313"/>
                <a:ext cx="482600" cy="142875"/>
              </a:xfrm>
              <a:custGeom>
                <a:avLst/>
                <a:gdLst>
                  <a:gd name="T0" fmla="*/ 100 w 129"/>
                  <a:gd name="T1" fmla="*/ 33 h 38"/>
                  <a:gd name="T2" fmla="*/ 125 w 129"/>
                  <a:gd name="T3" fmla="*/ 32 h 38"/>
                  <a:gd name="T4" fmla="*/ 129 w 129"/>
                  <a:gd name="T5" fmla="*/ 37 h 38"/>
                  <a:gd name="T6" fmla="*/ 114 w 129"/>
                  <a:gd name="T7" fmla="*/ 38 h 38"/>
                  <a:gd name="T8" fmla="*/ 96 w 129"/>
                  <a:gd name="T9" fmla="*/ 38 h 38"/>
                  <a:gd name="T10" fmla="*/ 38 w 129"/>
                  <a:gd name="T11" fmla="*/ 29 h 38"/>
                  <a:gd name="T12" fmla="*/ 25 w 129"/>
                  <a:gd name="T13" fmla="*/ 11 h 38"/>
                  <a:gd name="T14" fmla="*/ 2 w 129"/>
                  <a:gd name="T15" fmla="*/ 11 h 38"/>
                  <a:gd name="T16" fmla="*/ 0 w 129"/>
                  <a:gd name="T17" fmla="*/ 9 h 38"/>
                  <a:gd name="T18" fmla="*/ 22 w 129"/>
                  <a:gd name="T19" fmla="*/ 6 h 38"/>
                  <a:gd name="T20" fmla="*/ 28 w 129"/>
                  <a:gd name="T21" fmla="*/ 0 h 38"/>
                  <a:gd name="T22" fmla="*/ 50 w 129"/>
                  <a:gd name="T23" fmla="*/ 0 h 38"/>
                  <a:gd name="T24" fmla="*/ 55 w 129"/>
                  <a:gd name="T25" fmla="*/ 6 h 38"/>
                  <a:gd name="T26" fmla="*/ 102 w 129"/>
                  <a:gd name="T27" fmla="*/ 6 h 38"/>
                  <a:gd name="T28" fmla="*/ 106 w 129"/>
                  <a:gd name="T29" fmla="*/ 11 h 38"/>
                  <a:gd name="T30" fmla="*/ 59 w 129"/>
                  <a:gd name="T31" fmla="*/ 11 h 38"/>
                  <a:gd name="T32" fmla="*/ 73 w 129"/>
                  <a:gd name="T33" fmla="*/ 28 h 38"/>
                  <a:gd name="T34" fmla="*/ 82 w 129"/>
                  <a:gd name="T35" fmla="*/ 32 h 38"/>
                  <a:gd name="T36" fmla="*/ 100 w 129"/>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8">
                    <a:moveTo>
                      <a:pt x="100" y="33"/>
                    </a:moveTo>
                    <a:cubicBezTo>
                      <a:pt x="108" y="33"/>
                      <a:pt x="116" y="33"/>
                      <a:pt x="125" y="32"/>
                    </a:cubicBezTo>
                    <a:cubicBezTo>
                      <a:pt x="129" y="37"/>
                      <a:pt x="129" y="37"/>
                      <a:pt x="129" y="37"/>
                    </a:cubicBezTo>
                    <a:cubicBezTo>
                      <a:pt x="114" y="38"/>
                      <a:pt x="114" y="38"/>
                      <a:pt x="114" y="38"/>
                    </a:cubicBezTo>
                    <a:cubicBezTo>
                      <a:pt x="114" y="38"/>
                      <a:pt x="102" y="38"/>
                      <a:pt x="96" y="38"/>
                    </a:cubicBezTo>
                    <a:cubicBezTo>
                      <a:pt x="63" y="38"/>
                      <a:pt x="44" y="35"/>
                      <a:pt x="38" y="29"/>
                    </a:cubicBezTo>
                    <a:cubicBezTo>
                      <a:pt x="25" y="11"/>
                      <a:pt x="25" y="11"/>
                      <a:pt x="25" y="11"/>
                    </a:cubicBezTo>
                    <a:cubicBezTo>
                      <a:pt x="17" y="11"/>
                      <a:pt x="10" y="11"/>
                      <a:pt x="2" y="11"/>
                    </a:cubicBezTo>
                    <a:cubicBezTo>
                      <a:pt x="0" y="9"/>
                      <a:pt x="0" y="9"/>
                      <a:pt x="0" y="9"/>
                    </a:cubicBezTo>
                    <a:cubicBezTo>
                      <a:pt x="7" y="8"/>
                      <a:pt x="15" y="7"/>
                      <a:pt x="22" y="6"/>
                    </a:cubicBezTo>
                    <a:cubicBezTo>
                      <a:pt x="28" y="0"/>
                      <a:pt x="28" y="0"/>
                      <a:pt x="28" y="0"/>
                    </a:cubicBezTo>
                    <a:cubicBezTo>
                      <a:pt x="35" y="0"/>
                      <a:pt x="43" y="0"/>
                      <a:pt x="50" y="0"/>
                    </a:cubicBezTo>
                    <a:cubicBezTo>
                      <a:pt x="55" y="6"/>
                      <a:pt x="55" y="6"/>
                      <a:pt x="55" y="6"/>
                    </a:cubicBezTo>
                    <a:cubicBezTo>
                      <a:pt x="71" y="6"/>
                      <a:pt x="86" y="6"/>
                      <a:pt x="102" y="6"/>
                    </a:cubicBezTo>
                    <a:cubicBezTo>
                      <a:pt x="106" y="11"/>
                      <a:pt x="106" y="11"/>
                      <a:pt x="106" y="11"/>
                    </a:cubicBezTo>
                    <a:cubicBezTo>
                      <a:pt x="90" y="11"/>
                      <a:pt x="75" y="11"/>
                      <a:pt x="59" y="11"/>
                    </a:cubicBezTo>
                    <a:cubicBezTo>
                      <a:pt x="73" y="28"/>
                      <a:pt x="73" y="28"/>
                      <a:pt x="73" y="28"/>
                    </a:cubicBezTo>
                    <a:cubicBezTo>
                      <a:pt x="82" y="32"/>
                      <a:pt x="82" y="32"/>
                      <a:pt x="82" y="32"/>
                    </a:cubicBezTo>
                    <a:cubicBezTo>
                      <a:pt x="82" y="32"/>
                      <a:pt x="93" y="33"/>
                      <a:pt x="10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1" name="Freeform 400"/>
              <p:cNvSpPr>
                <a:spLocks noEditPoints="1"/>
              </p:cNvSpPr>
              <p:nvPr/>
            </p:nvSpPr>
            <p:spPr bwMode="auto">
              <a:xfrm>
                <a:off x="28894088" y="5530851"/>
                <a:ext cx="261938" cy="160338"/>
              </a:xfrm>
              <a:custGeom>
                <a:avLst/>
                <a:gdLst>
                  <a:gd name="T0" fmla="*/ 0 w 70"/>
                  <a:gd name="T1" fmla="*/ 3 h 43"/>
                  <a:gd name="T2" fmla="*/ 3 w 70"/>
                  <a:gd name="T3" fmla="*/ 0 h 43"/>
                  <a:gd name="T4" fmla="*/ 17 w 70"/>
                  <a:gd name="T5" fmla="*/ 0 h 43"/>
                  <a:gd name="T6" fmla="*/ 31 w 70"/>
                  <a:gd name="T7" fmla="*/ 0 h 43"/>
                  <a:gd name="T8" fmla="*/ 39 w 70"/>
                  <a:gd name="T9" fmla="*/ 3 h 43"/>
                  <a:gd name="T10" fmla="*/ 36 w 70"/>
                  <a:gd name="T11" fmla="*/ 6 h 43"/>
                  <a:gd name="T12" fmla="*/ 23 w 70"/>
                  <a:gd name="T13" fmla="*/ 7 h 43"/>
                  <a:gd name="T14" fmla="*/ 7 w 70"/>
                  <a:gd name="T15" fmla="*/ 6 h 43"/>
                  <a:gd name="T16" fmla="*/ 0 w 70"/>
                  <a:gd name="T17" fmla="*/ 3 h 43"/>
                  <a:gd name="T18" fmla="*/ 70 w 70"/>
                  <a:gd name="T19" fmla="*/ 43 h 43"/>
                  <a:gd name="T20" fmla="*/ 35 w 70"/>
                  <a:gd name="T21" fmla="*/ 43 h 43"/>
                  <a:gd name="T22" fmla="*/ 9 w 70"/>
                  <a:gd name="T23" fmla="*/ 11 h 43"/>
                  <a:gd name="T24" fmla="*/ 43 w 70"/>
                  <a:gd name="T25" fmla="*/ 11 h 43"/>
                  <a:gd name="T26" fmla="*/ 70 w 70"/>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3">
                    <a:moveTo>
                      <a:pt x="0" y="3"/>
                    </a:moveTo>
                    <a:cubicBezTo>
                      <a:pt x="3" y="0"/>
                      <a:pt x="3" y="0"/>
                      <a:pt x="3" y="0"/>
                    </a:cubicBezTo>
                    <a:cubicBezTo>
                      <a:pt x="3" y="0"/>
                      <a:pt x="10" y="0"/>
                      <a:pt x="17" y="0"/>
                    </a:cubicBezTo>
                    <a:cubicBezTo>
                      <a:pt x="23" y="0"/>
                      <a:pt x="31" y="0"/>
                      <a:pt x="31" y="0"/>
                    </a:cubicBezTo>
                    <a:cubicBezTo>
                      <a:pt x="39" y="3"/>
                      <a:pt x="39" y="3"/>
                      <a:pt x="39" y="3"/>
                    </a:cubicBezTo>
                    <a:cubicBezTo>
                      <a:pt x="36" y="6"/>
                      <a:pt x="36" y="6"/>
                      <a:pt x="36" y="6"/>
                    </a:cubicBezTo>
                    <a:cubicBezTo>
                      <a:pt x="36" y="6"/>
                      <a:pt x="29" y="7"/>
                      <a:pt x="23" y="7"/>
                    </a:cubicBezTo>
                    <a:cubicBezTo>
                      <a:pt x="16" y="7"/>
                      <a:pt x="7" y="6"/>
                      <a:pt x="7" y="6"/>
                    </a:cubicBezTo>
                    <a:lnTo>
                      <a:pt x="0" y="3"/>
                    </a:lnTo>
                    <a:close/>
                    <a:moveTo>
                      <a:pt x="70" y="43"/>
                    </a:moveTo>
                    <a:cubicBezTo>
                      <a:pt x="58" y="43"/>
                      <a:pt x="46" y="43"/>
                      <a:pt x="35" y="43"/>
                    </a:cubicBezTo>
                    <a:cubicBezTo>
                      <a:pt x="26" y="32"/>
                      <a:pt x="17" y="22"/>
                      <a:pt x="9" y="11"/>
                    </a:cubicBezTo>
                    <a:cubicBezTo>
                      <a:pt x="20" y="11"/>
                      <a:pt x="32" y="11"/>
                      <a:pt x="43" y="11"/>
                    </a:cubicBezTo>
                    <a:cubicBezTo>
                      <a:pt x="52" y="22"/>
                      <a:pt x="61" y="32"/>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2" name="Freeform 401"/>
              <p:cNvSpPr>
                <a:spLocks noEditPoints="1"/>
              </p:cNvSpPr>
              <p:nvPr/>
            </p:nvSpPr>
            <p:spPr bwMode="auto">
              <a:xfrm>
                <a:off x="29254450" y="5572126"/>
                <a:ext cx="584200" cy="119063"/>
              </a:xfrm>
              <a:custGeom>
                <a:avLst/>
                <a:gdLst>
                  <a:gd name="T0" fmla="*/ 155 w 156"/>
                  <a:gd name="T1" fmla="*/ 16 h 32"/>
                  <a:gd name="T2" fmla="*/ 145 w 156"/>
                  <a:gd name="T3" fmla="*/ 28 h 32"/>
                  <a:gd name="T4" fmla="*/ 91 w 156"/>
                  <a:gd name="T5" fmla="*/ 32 h 32"/>
                  <a:gd name="T6" fmla="*/ 49 w 156"/>
                  <a:gd name="T7" fmla="*/ 30 h 32"/>
                  <a:gd name="T8" fmla="*/ 17 w 156"/>
                  <a:gd name="T9" fmla="*/ 25 h 32"/>
                  <a:gd name="T10" fmla="*/ 0 w 156"/>
                  <a:gd name="T11" fmla="*/ 16 h 32"/>
                  <a:gd name="T12" fmla="*/ 11 w 156"/>
                  <a:gd name="T13" fmla="*/ 4 h 32"/>
                  <a:gd name="T14" fmla="*/ 65 w 156"/>
                  <a:gd name="T15" fmla="*/ 0 h 32"/>
                  <a:gd name="T16" fmla="*/ 124 w 156"/>
                  <a:gd name="T17" fmla="*/ 4 h 32"/>
                  <a:gd name="T18" fmla="*/ 155 w 156"/>
                  <a:gd name="T19" fmla="*/ 16 h 32"/>
                  <a:gd name="T20" fmla="*/ 36 w 156"/>
                  <a:gd name="T21" fmla="*/ 16 h 32"/>
                  <a:gd name="T22" fmla="*/ 87 w 156"/>
                  <a:gd name="T23" fmla="*/ 27 h 32"/>
                  <a:gd name="T24" fmla="*/ 119 w 156"/>
                  <a:gd name="T25" fmla="*/ 16 h 32"/>
                  <a:gd name="T26" fmla="*/ 68 w 156"/>
                  <a:gd name="T27" fmla="*/ 5 h 32"/>
                  <a:gd name="T28" fmla="*/ 39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56" y="25"/>
                      <a:pt x="145" y="28"/>
                    </a:cubicBezTo>
                    <a:cubicBezTo>
                      <a:pt x="133" y="31"/>
                      <a:pt x="115" y="32"/>
                      <a:pt x="91" y="32"/>
                    </a:cubicBezTo>
                    <a:cubicBezTo>
                      <a:pt x="76" y="32"/>
                      <a:pt x="62" y="32"/>
                      <a:pt x="49" y="30"/>
                    </a:cubicBezTo>
                    <a:cubicBezTo>
                      <a:pt x="36" y="29"/>
                      <a:pt x="25" y="27"/>
                      <a:pt x="17" y="25"/>
                    </a:cubicBezTo>
                    <a:cubicBezTo>
                      <a:pt x="9" y="22"/>
                      <a:pt x="0" y="16"/>
                      <a:pt x="0" y="16"/>
                    </a:cubicBezTo>
                    <a:cubicBezTo>
                      <a:pt x="0" y="16"/>
                      <a:pt x="0" y="7"/>
                      <a:pt x="11" y="4"/>
                    </a:cubicBezTo>
                    <a:cubicBezTo>
                      <a:pt x="22" y="1"/>
                      <a:pt x="40" y="0"/>
                      <a:pt x="65" y="0"/>
                    </a:cubicBezTo>
                    <a:cubicBezTo>
                      <a:pt x="88" y="0"/>
                      <a:pt x="108" y="1"/>
                      <a:pt x="124" y="4"/>
                    </a:cubicBezTo>
                    <a:cubicBezTo>
                      <a:pt x="140" y="7"/>
                      <a:pt x="155" y="16"/>
                      <a:pt x="155" y="16"/>
                    </a:cubicBezTo>
                    <a:close/>
                    <a:moveTo>
                      <a:pt x="36" y="16"/>
                    </a:moveTo>
                    <a:cubicBezTo>
                      <a:pt x="42" y="23"/>
                      <a:pt x="59" y="27"/>
                      <a:pt x="87" y="27"/>
                    </a:cubicBezTo>
                    <a:cubicBezTo>
                      <a:pt x="115" y="27"/>
                      <a:pt x="126" y="23"/>
                      <a:pt x="119" y="16"/>
                    </a:cubicBezTo>
                    <a:cubicBezTo>
                      <a:pt x="113" y="9"/>
                      <a:pt x="96" y="5"/>
                      <a:pt x="68" y="5"/>
                    </a:cubicBezTo>
                    <a:cubicBezTo>
                      <a:pt x="54" y="5"/>
                      <a:pt x="39" y="8"/>
                      <a:pt x="39"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3" name="Freeform 402"/>
              <p:cNvSpPr>
                <a:spLocks/>
              </p:cNvSpPr>
              <p:nvPr/>
            </p:nvSpPr>
            <p:spPr bwMode="auto">
              <a:xfrm>
                <a:off x="29932313" y="5572126"/>
                <a:ext cx="641350" cy="119063"/>
              </a:xfrm>
              <a:custGeom>
                <a:avLst/>
                <a:gdLst>
                  <a:gd name="T0" fmla="*/ 171 w 171"/>
                  <a:gd name="T1" fmla="*/ 32 h 32"/>
                  <a:gd name="T2" fmla="*/ 136 w 171"/>
                  <a:gd name="T3" fmla="*/ 32 h 32"/>
                  <a:gd name="T4" fmla="*/ 119 w 171"/>
                  <a:gd name="T5" fmla="*/ 13 h 32"/>
                  <a:gd name="T6" fmla="*/ 107 w 171"/>
                  <a:gd name="T7" fmla="*/ 7 h 32"/>
                  <a:gd name="T8" fmla="*/ 81 w 171"/>
                  <a:gd name="T9" fmla="*/ 5 h 32"/>
                  <a:gd name="T10" fmla="*/ 51 w 171"/>
                  <a:gd name="T11" fmla="*/ 8 h 32"/>
                  <a:gd name="T12" fmla="*/ 49 w 171"/>
                  <a:gd name="T13" fmla="*/ 16 h 32"/>
                  <a:gd name="T14" fmla="*/ 62 w 171"/>
                  <a:gd name="T15" fmla="*/ 32 h 32"/>
                  <a:gd name="T16" fmla="*/ 27 w 171"/>
                  <a:gd name="T17" fmla="*/ 32 h 32"/>
                  <a:gd name="T18" fmla="*/ 0 w 171"/>
                  <a:gd name="T19" fmla="*/ 0 h 32"/>
                  <a:gd name="T20" fmla="*/ 27 w 171"/>
                  <a:gd name="T21" fmla="*/ 0 h 32"/>
                  <a:gd name="T22" fmla="*/ 36 w 171"/>
                  <a:gd name="T23" fmla="*/ 5 h 32"/>
                  <a:gd name="T24" fmla="*/ 38 w 171"/>
                  <a:gd name="T25" fmla="*/ 5 h 32"/>
                  <a:gd name="T26" fmla="*/ 55 w 171"/>
                  <a:gd name="T27" fmla="*/ 1 h 32"/>
                  <a:gd name="T28" fmla="*/ 85 w 171"/>
                  <a:gd name="T29" fmla="*/ 0 h 32"/>
                  <a:gd name="T30" fmla="*/ 153 w 171"/>
                  <a:gd name="T31" fmla="*/ 11 h 32"/>
                  <a:gd name="T32" fmla="*/ 171 w 171"/>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32">
                    <a:moveTo>
                      <a:pt x="171" y="32"/>
                    </a:moveTo>
                    <a:cubicBezTo>
                      <a:pt x="160" y="32"/>
                      <a:pt x="148" y="32"/>
                      <a:pt x="136" y="32"/>
                    </a:cubicBezTo>
                    <a:cubicBezTo>
                      <a:pt x="131" y="25"/>
                      <a:pt x="125" y="19"/>
                      <a:pt x="119" y="13"/>
                    </a:cubicBezTo>
                    <a:cubicBezTo>
                      <a:pt x="119" y="13"/>
                      <a:pt x="113" y="8"/>
                      <a:pt x="107" y="7"/>
                    </a:cubicBezTo>
                    <a:cubicBezTo>
                      <a:pt x="107" y="7"/>
                      <a:pt x="93" y="5"/>
                      <a:pt x="81" y="5"/>
                    </a:cubicBezTo>
                    <a:cubicBezTo>
                      <a:pt x="67" y="5"/>
                      <a:pt x="51" y="8"/>
                      <a:pt x="51" y="8"/>
                    </a:cubicBezTo>
                    <a:cubicBezTo>
                      <a:pt x="49" y="16"/>
                      <a:pt x="49" y="16"/>
                      <a:pt x="49" y="16"/>
                    </a:cubicBezTo>
                    <a:cubicBezTo>
                      <a:pt x="62" y="32"/>
                      <a:pt x="62" y="32"/>
                      <a:pt x="62" y="32"/>
                    </a:cubicBezTo>
                    <a:cubicBezTo>
                      <a:pt x="51" y="32"/>
                      <a:pt x="39" y="32"/>
                      <a:pt x="27" y="32"/>
                    </a:cubicBezTo>
                    <a:cubicBezTo>
                      <a:pt x="18" y="21"/>
                      <a:pt x="9" y="11"/>
                      <a:pt x="0" y="0"/>
                    </a:cubicBezTo>
                    <a:cubicBezTo>
                      <a:pt x="9" y="0"/>
                      <a:pt x="18" y="0"/>
                      <a:pt x="27" y="0"/>
                    </a:cubicBezTo>
                    <a:cubicBezTo>
                      <a:pt x="36" y="5"/>
                      <a:pt x="36" y="5"/>
                      <a:pt x="36" y="5"/>
                    </a:cubicBezTo>
                    <a:cubicBezTo>
                      <a:pt x="38" y="5"/>
                      <a:pt x="38" y="5"/>
                      <a:pt x="38" y="5"/>
                    </a:cubicBezTo>
                    <a:cubicBezTo>
                      <a:pt x="38" y="5"/>
                      <a:pt x="47" y="2"/>
                      <a:pt x="55" y="1"/>
                    </a:cubicBezTo>
                    <a:cubicBezTo>
                      <a:pt x="64" y="0"/>
                      <a:pt x="74" y="0"/>
                      <a:pt x="85" y="0"/>
                    </a:cubicBezTo>
                    <a:cubicBezTo>
                      <a:pt x="123" y="0"/>
                      <a:pt x="146" y="4"/>
                      <a:pt x="153" y="11"/>
                    </a:cubicBezTo>
                    <a:cubicBezTo>
                      <a:pt x="159" y="18"/>
                      <a:pt x="165" y="25"/>
                      <a:pt x="17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4" name="Freeform 403"/>
              <p:cNvSpPr>
                <a:spLocks/>
              </p:cNvSpPr>
              <p:nvPr/>
            </p:nvSpPr>
            <p:spPr bwMode="auto">
              <a:xfrm>
                <a:off x="-18764250" y="5572126"/>
                <a:ext cx="522288" cy="119063"/>
              </a:xfrm>
              <a:custGeom>
                <a:avLst/>
                <a:gdLst>
                  <a:gd name="T0" fmla="*/ 63 w 139"/>
                  <a:gd name="T1" fmla="*/ 32 h 32"/>
                  <a:gd name="T2" fmla="*/ 10 w 139"/>
                  <a:gd name="T3" fmla="*/ 28 h 32"/>
                  <a:gd name="T4" fmla="*/ 2 w 139"/>
                  <a:gd name="T5" fmla="*/ 16 h 32"/>
                  <a:gd name="T6" fmla="*/ 33 w 139"/>
                  <a:gd name="T7" fmla="*/ 4 h 32"/>
                  <a:gd name="T8" fmla="*/ 95 w 139"/>
                  <a:gd name="T9" fmla="*/ 0 h 32"/>
                  <a:gd name="T10" fmla="*/ 139 w 139"/>
                  <a:gd name="T11" fmla="*/ 2 h 32"/>
                  <a:gd name="T12" fmla="*/ 124 w 139"/>
                  <a:gd name="T13" fmla="*/ 7 h 32"/>
                  <a:gd name="T14" fmla="*/ 89 w 139"/>
                  <a:gd name="T15" fmla="*/ 5 h 32"/>
                  <a:gd name="T16" fmla="*/ 37 w 139"/>
                  <a:gd name="T17" fmla="*/ 16 h 32"/>
                  <a:gd name="T18" fmla="*/ 41 w 139"/>
                  <a:gd name="T19" fmla="*/ 24 h 32"/>
                  <a:gd name="T20" fmla="*/ 69 w 139"/>
                  <a:gd name="T21" fmla="*/ 27 h 32"/>
                  <a:gd name="T22" fmla="*/ 115 w 139"/>
                  <a:gd name="T23" fmla="*/ 25 h 32"/>
                  <a:gd name="T24" fmla="*/ 110 w 139"/>
                  <a:gd name="T25" fmla="*/ 30 h 32"/>
                  <a:gd name="T26" fmla="*/ 89 w 139"/>
                  <a:gd name="T27" fmla="*/ 32 h 32"/>
                  <a:gd name="T28" fmla="*/ 63 w 139"/>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32">
                    <a:moveTo>
                      <a:pt x="63" y="32"/>
                    </a:moveTo>
                    <a:cubicBezTo>
                      <a:pt x="38" y="32"/>
                      <a:pt x="21" y="31"/>
                      <a:pt x="10" y="28"/>
                    </a:cubicBezTo>
                    <a:cubicBezTo>
                      <a:pt x="0" y="25"/>
                      <a:pt x="2" y="16"/>
                      <a:pt x="2" y="16"/>
                    </a:cubicBezTo>
                    <a:cubicBezTo>
                      <a:pt x="2" y="16"/>
                      <a:pt x="17" y="7"/>
                      <a:pt x="33" y="4"/>
                    </a:cubicBezTo>
                    <a:cubicBezTo>
                      <a:pt x="49" y="1"/>
                      <a:pt x="69" y="0"/>
                      <a:pt x="95" y="0"/>
                    </a:cubicBezTo>
                    <a:cubicBezTo>
                      <a:pt x="112" y="0"/>
                      <a:pt x="127" y="1"/>
                      <a:pt x="139" y="2"/>
                    </a:cubicBezTo>
                    <a:cubicBezTo>
                      <a:pt x="124" y="7"/>
                      <a:pt x="124" y="7"/>
                      <a:pt x="124" y="7"/>
                    </a:cubicBezTo>
                    <a:cubicBezTo>
                      <a:pt x="110" y="6"/>
                      <a:pt x="99" y="5"/>
                      <a:pt x="89" y="5"/>
                    </a:cubicBezTo>
                    <a:cubicBezTo>
                      <a:pt x="61" y="5"/>
                      <a:pt x="44" y="9"/>
                      <a:pt x="37" y="16"/>
                    </a:cubicBezTo>
                    <a:cubicBezTo>
                      <a:pt x="41" y="24"/>
                      <a:pt x="41" y="24"/>
                      <a:pt x="41" y="24"/>
                    </a:cubicBezTo>
                    <a:cubicBezTo>
                      <a:pt x="41" y="24"/>
                      <a:pt x="56" y="27"/>
                      <a:pt x="69" y="27"/>
                    </a:cubicBezTo>
                    <a:cubicBezTo>
                      <a:pt x="85" y="27"/>
                      <a:pt x="100" y="26"/>
                      <a:pt x="115" y="25"/>
                    </a:cubicBezTo>
                    <a:cubicBezTo>
                      <a:pt x="110" y="30"/>
                      <a:pt x="110" y="30"/>
                      <a:pt x="110" y="30"/>
                    </a:cubicBezTo>
                    <a:cubicBezTo>
                      <a:pt x="103" y="31"/>
                      <a:pt x="96" y="32"/>
                      <a:pt x="89" y="32"/>
                    </a:cubicBezTo>
                    <a:cubicBezTo>
                      <a:pt x="82" y="32"/>
                      <a:pt x="73" y="32"/>
                      <a:pt x="6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5" name="Freeform 404"/>
              <p:cNvSpPr>
                <a:spLocks noEditPoints="1"/>
              </p:cNvSpPr>
              <p:nvPr/>
            </p:nvSpPr>
            <p:spPr bwMode="auto">
              <a:xfrm>
                <a:off x="-18197513" y="5572126"/>
                <a:ext cx="585788" cy="119063"/>
              </a:xfrm>
              <a:custGeom>
                <a:avLst/>
                <a:gdLst>
                  <a:gd name="T0" fmla="*/ 155 w 156"/>
                  <a:gd name="T1" fmla="*/ 16 h 32"/>
                  <a:gd name="T2" fmla="*/ 124 w 156"/>
                  <a:gd name="T3" fmla="*/ 28 h 32"/>
                  <a:gd name="T4" fmla="*/ 63 w 156"/>
                  <a:gd name="T5" fmla="*/ 32 h 32"/>
                  <a:gd name="T6" fmla="*/ 24 w 156"/>
                  <a:gd name="T7" fmla="*/ 30 h 32"/>
                  <a:gd name="T8" fmla="*/ 2 w 156"/>
                  <a:gd name="T9" fmla="*/ 25 h 32"/>
                  <a:gd name="T10" fmla="*/ 0 w 156"/>
                  <a:gd name="T11" fmla="*/ 16 h 32"/>
                  <a:gd name="T12" fmla="*/ 31 w 156"/>
                  <a:gd name="T13" fmla="*/ 4 h 32"/>
                  <a:gd name="T14" fmla="*/ 92 w 156"/>
                  <a:gd name="T15" fmla="*/ 0 h 32"/>
                  <a:gd name="T16" fmla="*/ 145 w 156"/>
                  <a:gd name="T17" fmla="*/ 4 h 32"/>
                  <a:gd name="T18" fmla="*/ 155 w 156"/>
                  <a:gd name="T19" fmla="*/ 16 h 32"/>
                  <a:gd name="T20" fmla="*/ 36 w 156"/>
                  <a:gd name="T21" fmla="*/ 16 h 32"/>
                  <a:gd name="T22" fmla="*/ 69 w 156"/>
                  <a:gd name="T23" fmla="*/ 27 h 32"/>
                  <a:gd name="T24" fmla="*/ 119 w 156"/>
                  <a:gd name="T25" fmla="*/ 16 h 32"/>
                  <a:gd name="T26" fmla="*/ 87 w 156"/>
                  <a:gd name="T27" fmla="*/ 5 h 32"/>
                  <a:gd name="T28" fmla="*/ 53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40" y="25"/>
                      <a:pt x="124" y="28"/>
                    </a:cubicBezTo>
                    <a:cubicBezTo>
                      <a:pt x="108" y="31"/>
                      <a:pt x="88" y="32"/>
                      <a:pt x="63" y="32"/>
                    </a:cubicBezTo>
                    <a:cubicBezTo>
                      <a:pt x="48" y="32"/>
                      <a:pt x="35" y="32"/>
                      <a:pt x="24" y="30"/>
                    </a:cubicBezTo>
                    <a:cubicBezTo>
                      <a:pt x="14" y="29"/>
                      <a:pt x="2" y="25"/>
                      <a:pt x="2" y="25"/>
                    </a:cubicBezTo>
                    <a:cubicBezTo>
                      <a:pt x="0" y="16"/>
                      <a:pt x="0" y="16"/>
                      <a:pt x="0" y="16"/>
                    </a:cubicBezTo>
                    <a:cubicBezTo>
                      <a:pt x="0" y="16"/>
                      <a:pt x="15" y="7"/>
                      <a:pt x="31" y="4"/>
                    </a:cubicBezTo>
                    <a:cubicBezTo>
                      <a:pt x="47" y="1"/>
                      <a:pt x="68" y="0"/>
                      <a:pt x="92" y="0"/>
                    </a:cubicBezTo>
                    <a:cubicBezTo>
                      <a:pt x="116" y="0"/>
                      <a:pt x="133" y="1"/>
                      <a:pt x="145" y="4"/>
                    </a:cubicBezTo>
                    <a:cubicBezTo>
                      <a:pt x="156" y="7"/>
                      <a:pt x="155" y="16"/>
                      <a:pt x="155" y="16"/>
                    </a:cubicBezTo>
                    <a:close/>
                    <a:moveTo>
                      <a:pt x="36" y="16"/>
                    </a:moveTo>
                    <a:cubicBezTo>
                      <a:pt x="30" y="23"/>
                      <a:pt x="41" y="27"/>
                      <a:pt x="69" y="27"/>
                    </a:cubicBezTo>
                    <a:cubicBezTo>
                      <a:pt x="96" y="27"/>
                      <a:pt x="113" y="23"/>
                      <a:pt x="119" y="16"/>
                    </a:cubicBezTo>
                    <a:cubicBezTo>
                      <a:pt x="126" y="9"/>
                      <a:pt x="115" y="5"/>
                      <a:pt x="87" y="5"/>
                    </a:cubicBezTo>
                    <a:cubicBezTo>
                      <a:pt x="73" y="5"/>
                      <a:pt x="61" y="6"/>
                      <a:pt x="53" y="8"/>
                    </a:cubicBezTo>
                    <a:cubicBezTo>
                      <a:pt x="45"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6" name="Freeform 405"/>
              <p:cNvSpPr>
                <a:spLocks/>
              </p:cNvSpPr>
              <p:nvPr/>
            </p:nvSpPr>
            <p:spPr bwMode="auto">
              <a:xfrm>
                <a:off x="-17514888" y="5572126"/>
                <a:ext cx="971550" cy="119063"/>
              </a:xfrm>
              <a:custGeom>
                <a:avLst/>
                <a:gdLst>
                  <a:gd name="T0" fmla="*/ 137 w 259"/>
                  <a:gd name="T1" fmla="*/ 32 h 32"/>
                  <a:gd name="T2" fmla="*/ 102 w 259"/>
                  <a:gd name="T3" fmla="*/ 32 h 32"/>
                  <a:gd name="T4" fmla="*/ 119 w 259"/>
                  <a:gd name="T5" fmla="*/ 13 h 32"/>
                  <a:gd name="T6" fmla="*/ 116 w 259"/>
                  <a:gd name="T7" fmla="*/ 7 h 32"/>
                  <a:gd name="T8" fmla="*/ 95 w 259"/>
                  <a:gd name="T9" fmla="*/ 5 h 32"/>
                  <a:gd name="T10" fmla="*/ 64 w 259"/>
                  <a:gd name="T11" fmla="*/ 8 h 32"/>
                  <a:gd name="T12" fmla="*/ 48 w 259"/>
                  <a:gd name="T13" fmla="*/ 16 h 32"/>
                  <a:gd name="T14" fmla="*/ 34 w 259"/>
                  <a:gd name="T15" fmla="*/ 32 h 32"/>
                  <a:gd name="T16" fmla="*/ 0 w 259"/>
                  <a:gd name="T17" fmla="*/ 32 h 32"/>
                  <a:gd name="T18" fmla="*/ 26 w 259"/>
                  <a:gd name="T19" fmla="*/ 0 h 32"/>
                  <a:gd name="T20" fmla="*/ 54 w 259"/>
                  <a:gd name="T21" fmla="*/ 0 h 32"/>
                  <a:gd name="T22" fmla="*/ 55 w 259"/>
                  <a:gd name="T23" fmla="*/ 5 h 32"/>
                  <a:gd name="T24" fmla="*/ 57 w 259"/>
                  <a:gd name="T25" fmla="*/ 5 h 32"/>
                  <a:gd name="T26" fmla="*/ 79 w 259"/>
                  <a:gd name="T27" fmla="*/ 1 h 32"/>
                  <a:gd name="T28" fmla="*/ 109 w 259"/>
                  <a:gd name="T29" fmla="*/ 0 h 32"/>
                  <a:gd name="T30" fmla="*/ 154 w 259"/>
                  <a:gd name="T31" fmla="*/ 5 h 32"/>
                  <a:gd name="T32" fmla="*/ 157 w 259"/>
                  <a:gd name="T33" fmla="*/ 5 h 32"/>
                  <a:gd name="T34" fmla="*/ 180 w 259"/>
                  <a:gd name="T35" fmla="*/ 1 h 32"/>
                  <a:gd name="T36" fmla="*/ 211 w 259"/>
                  <a:gd name="T37" fmla="*/ 0 h 32"/>
                  <a:gd name="T38" fmla="*/ 251 w 259"/>
                  <a:gd name="T39" fmla="*/ 3 h 32"/>
                  <a:gd name="T40" fmla="*/ 258 w 259"/>
                  <a:gd name="T41" fmla="*/ 11 h 32"/>
                  <a:gd name="T42" fmla="*/ 241 w 259"/>
                  <a:gd name="T43" fmla="*/ 32 h 32"/>
                  <a:gd name="T44" fmla="*/ 206 w 259"/>
                  <a:gd name="T45" fmla="*/ 32 h 32"/>
                  <a:gd name="T46" fmla="*/ 222 w 259"/>
                  <a:gd name="T47" fmla="*/ 13 h 32"/>
                  <a:gd name="T48" fmla="*/ 219 w 259"/>
                  <a:gd name="T49" fmla="*/ 7 h 32"/>
                  <a:gd name="T50" fmla="*/ 198 w 259"/>
                  <a:gd name="T51" fmla="*/ 5 h 32"/>
                  <a:gd name="T52" fmla="*/ 167 w 259"/>
                  <a:gd name="T53" fmla="*/ 8 h 32"/>
                  <a:gd name="T54" fmla="*/ 151 w 259"/>
                  <a:gd name="T55" fmla="*/ 15 h 32"/>
                  <a:gd name="T56" fmla="*/ 137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37" y="32"/>
                    </a:moveTo>
                    <a:cubicBezTo>
                      <a:pt x="126" y="32"/>
                      <a:pt x="114" y="32"/>
                      <a:pt x="102" y="32"/>
                    </a:cubicBezTo>
                    <a:cubicBezTo>
                      <a:pt x="108" y="25"/>
                      <a:pt x="113" y="19"/>
                      <a:pt x="119" y="13"/>
                    </a:cubicBezTo>
                    <a:cubicBezTo>
                      <a:pt x="116" y="7"/>
                      <a:pt x="116" y="7"/>
                      <a:pt x="116" y="7"/>
                    </a:cubicBezTo>
                    <a:cubicBezTo>
                      <a:pt x="116" y="7"/>
                      <a:pt x="106" y="5"/>
                      <a:pt x="95" y="5"/>
                    </a:cubicBezTo>
                    <a:cubicBezTo>
                      <a:pt x="82" y="5"/>
                      <a:pt x="72" y="6"/>
                      <a:pt x="64" y="8"/>
                    </a:cubicBezTo>
                    <a:cubicBezTo>
                      <a:pt x="56" y="9"/>
                      <a:pt x="48" y="16"/>
                      <a:pt x="48" y="16"/>
                    </a:cubicBezTo>
                    <a:cubicBezTo>
                      <a:pt x="34" y="32"/>
                      <a:pt x="34" y="32"/>
                      <a:pt x="34" y="32"/>
                    </a:cubicBezTo>
                    <a:cubicBezTo>
                      <a:pt x="23" y="32"/>
                      <a:pt x="11" y="32"/>
                      <a:pt x="0" y="32"/>
                    </a:cubicBezTo>
                    <a:cubicBezTo>
                      <a:pt x="9" y="21"/>
                      <a:pt x="18" y="11"/>
                      <a:pt x="26" y="0"/>
                    </a:cubicBezTo>
                    <a:cubicBezTo>
                      <a:pt x="35" y="0"/>
                      <a:pt x="44" y="0"/>
                      <a:pt x="54" y="0"/>
                    </a:cubicBezTo>
                    <a:cubicBezTo>
                      <a:pt x="55" y="5"/>
                      <a:pt x="55" y="5"/>
                      <a:pt x="55" y="5"/>
                    </a:cubicBezTo>
                    <a:cubicBezTo>
                      <a:pt x="57" y="5"/>
                      <a:pt x="57" y="5"/>
                      <a:pt x="57" y="5"/>
                    </a:cubicBezTo>
                    <a:cubicBezTo>
                      <a:pt x="57" y="5"/>
                      <a:pt x="70" y="2"/>
                      <a:pt x="79" y="1"/>
                    </a:cubicBezTo>
                    <a:cubicBezTo>
                      <a:pt x="88" y="0"/>
                      <a:pt x="98" y="0"/>
                      <a:pt x="109" y="0"/>
                    </a:cubicBezTo>
                    <a:cubicBezTo>
                      <a:pt x="133" y="0"/>
                      <a:pt x="154" y="5"/>
                      <a:pt x="154" y="5"/>
                    </a:cubicBezTo>
                    <a:cubicBezTo>
                      <a:pt x="157" y="5"/>
                      <a:pt x="157" y="5"/>
                      <a:pt x="157" y="5"/>
                    </a:cubicBezTo>
                    <a:cubicBezTo>
                      <a:pt x="163" y="3"/>
                      <a:pt x="170" y="2"/>
                      <a:pt x="180" y="1"/>
                    </a:cubicBezTo>
                    <a:cubicBezTo>
                      <a:pt x="189" y="0"/>
                      <a:pt x="200" y="0"/>
                      <a:pt x="211" y="0"/>
                    </a:cubicBezTo>
                    <a:cubicBezTo>
                      <a:pt x="230" y="0"/>
                      <a:pt x="244" y="1"/>
                      <a:pt x="251" y="3"/>
                    </a:cubicBezTo>
                    <a:cubicBezTo>
                      <a:pt x="259" y="5"/>
                      <a:pt x="258" y="11"/>
                      <a:pt x="258" y="11"/>
                    </a:cubicBezTo>
                    <a:cubicBezTo>
                      <a:pt x="252" y="18"/>
                      <a:pt x="246" y="25"/>
                      <a:pt x="241" y="32"/>
                    </a:cubicBezTo>
                    <a:cubicBezTo>
                      <a:pt x="229" y="32"/>
                      <a:pt x="218" y="32"/>
                      <a:pt x="206" y="32"/>
                    </a:cubicBezTo>
                    <a:cubicBezTo>
                      <a:pt x="211" y="25"/>
                      <a:pt x="217" y="19"/>
                      <a:pt x="222" y="13"/>
                    </a:cubicBezTo>
                    <a:cubicBezTo>
                      <a:pt x="219" y="7"/>
                      <a:pt x="219" y="7"/>
                      <a:pt x="219" y="7"/>
                    </a:cubicBezTo>
                    <a:cubicBezTo>
                      <a:pt x="219" y="7"/>
                      <a:pt x="208" y="5"/>
                      <a:pt x="198" y="5"/>
                    </a:cubicBezTo>
                    <a:cubicBezTo>
                      <a:pt x="185" y="5"/>
                      <a:pt x="174" y="6"/>
                      <a:pt x="167" y="8"/>
                    </a:cubicBezTo>
                    <a:cubicBezTo>
                      <a:pt x="159" y="9"/>
                      <a:pt x="151" y="15"/>
                      <a:pt x="151" y="15"/>
                    </a:cubicBezTo>
                    <a:lnTo>
                      <a:pt x="137"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7" name="Freeform 406"/>
              <p:cNvSpPr>
                <a:spLocks/>
              </p:cNvSpPr>
              <p:nvPr/>
            </p:nvSpPr>
            <p:spPr bwMode="auto">
              <a:xfrm>
                <a:off x="-16430625" y="5572126"/>
                <a:ext cx="966788" cy="119063"/>
              </a:xfrm>
              <a:custGeom>
                <a:avLst/>
                <a:gdLst>
                  <a:gd name="T0" fmla="*/ 138 w 258"/>
                  <a:gd name="T1" fmla="*/ 32 h 32"/>
                  <a:gd name="T2" fmla="*/ 103 w 258"/>
                  <a:gd name="T3" fmla="*/ 32 h 32"/>
                  <a:gd name="T4" fmla="*/ 119 w 258"/>
                  <a:gd name="T5" fmla="*/ 13 h 32"/>
                  <a:gd name="T6" fmla="*/ 116 w 258"/>
                  <a:gd name="T7" fmla="*/ 7 h 32"/>
                  <a:gd name="T8" fmla="*/ 95 w 258"/>
                  <a:gd name="T9" fmla="*/ 5 h 32"/>
                  <a:gd name="T10" fmla="*/ 64 w 258"/>
                  <a:gd name="T11" fmla="*/ 8 h 32"/>
                  <a:gd name="T12" fmla="*/ 47 w 258"/>
                  <a:gd name="T13" fmla="*/ 16 h 32"/>
                  <a:gd name="T14" fmla="*/ 35 w 258"/>
                  <a:gd name="T15" fmla="*/ 32 h 32"/>
                  <a:gd name="T16" fmla="*/ 0 w 258"/>
                  <a:gd name="T17" fmla="*/ 32 h 32"/>
                  <a:gd name="T18" fmla="*/ 26 w 258"/>
                  <a:gd name="T19" fmla="*/ 0 h 32"/>
                  <a:gd name="T20" fmla="*/ 53 w 258"/>
                  <a:gd name="T21" fmla="*/ 0 h 32"/>
                  <a:gd name="T22" fmla="*/ 54 w 258"/>
                  <a:gd name="T23" fmla="*/ 5 h 32"/>
                  <a:gd name="T24" fmla="*/ 56 w 258"/>
                  <a:gd name="T25" fmla="*/ 5 h 32"/>
                  <a:gd name="T26" fmla="*/ 78 w 258"/>
                  <a:gd name="T27" fmla="*/ 1 h 32"/>
                  <a:gd name="T28" fmla="*/ 108 w 258"/>
                  <a:gd name="T29" fmla="*/ 0 h 32"/>
                  <a:gd name="T30" fmla="*/ 154 w 258"/>
                  <a:gd name="T31" fmla="*/ 5 h 32"/>
                  <a:gd name="T32" fmla="*/ 156 w 258"/>
                  <a:gd name="T33" fmla="*/ 5 h 32"/>
                  <a:gd name="T34" fmla="*/ 179 w 258"/>
                  <a:gd name="T35" fmla="*/ 1 h 32"/>
                  <a:gd name="T36" fmla="*/ 210 w 258"/>
                  <a:gd name="T37" fmla="*/ 0 h 32"/>
                  <a:gd name="T38" fmla="*/ 251 w 258"/>
                  <a:gd name="T39" fmla="*/ 3 h 32"/>
                  <a:gd name="T40" fmla="*/ 257 w 258"/>
                  <a:gd name="T41" fmla="*/ 11 h 32"/>
                  <a:gd name="T42" fmla="*/ 241 w 258"/>
                  <a:gd name="T43" fmla="*/ 32 h 32"/>
                  <a:gd name="T44" fmla="*/ 206 w 258"/>
                  <a:gd name="T45" fmla="*/ 32 h 32"/>
                  <a:gd name="T46" fmla="*/ 222 w 258"/>
                  <a:gd name="T47" fmla="*/ 13 h 32"/>
                  <a:gd name="T48" fmla="*/ 219 w 258"/>
                  <a:gd name="T49" fmla="*/ 7 h 32"/>
                  <a:gd name="T50" fmla="*/ 198 w 258"/>
                  <a:gd name="T51" fmla="*/ 5 h 32"/>
                  <a:gd name="T52" fmla="*/ 166 w 258"/>
                  <a:gd name="T53" fmla="*/ 8 h 32"/>
                  <a:gd name="T54" fmla="*/ 151 w 258"/>
                  <a:gd name="T55" fmla="*/ 15 h 32"/>
                  <a:gd name="T56" fmla="*/ 138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38" y="32"/>
                    </a:moveTo>
                    <a:cubicBezTo>
                      <a:pt x="126" y="32"/>
                      <a:pt x="115" y="32"/>
                      <a:pt x="103" y="32"/>
                    </a:cubicBezTo>
                    <a:cubicBezTo>
                      <a:pt x="108" y="25"/>
                      <a:pt x="113" y="19"/>
                      <a:pt x="119" y="13"/>
                    </a:cubicBezTo>
                    <a:cubicBezTo>
                      <a:pt x="116" y="7"/>
                      <a:pt x="116" y="7"/>
                      <a:pt x="116" y="7"/>
                    </a:cubicBezTo>
                    <a:cubicBezTo>
                      <a:pt x="116" y="7"/>
                      <a:pt x="105" y="5"/>
                      <a:pt x="95" y="5"/>
                    </a:cubicBezTo>
                    <a:cubicBezTo>
                      <a:pt x="82" y="5"/>
                      <a:pt x="71" y="6"/>
                      <a:pt x="64" y="8"/>
                    </a:cubicBezTo>
                    <a:cubicBezTo>
                      <a:pt x="56" y="9"/>
                      <a:pt x="47" y="16"/>
                      <a:pt x="47" y="16"/>
                    </a:cubicBezTo>
                    <a:cubicBezTo>
                      <a:pt x="35" y="32"/>
                      <a:pt x="35" y="32"/>
                      <a:pt x="35" y="32"/>
                    </a:cubicBezTo>
                    <a:cubicBezTo>
                      <a:pt x="23" y="32"/>
                      <a:pt x="12" y="32"/>
                      <a:pt x="0" y="32"/>
                    </a:cubicBezTo>
                    <a:cubicBezTo>
                      <a:pt x="9" y="21"/>
                      <a:pt x="17" y="11"/>
                      <a:pt x="26" y="0"/>
                    </a:cubicBezTo>
                    <a:cubicBezTo>
                      <a:pt x="35" y="0"/>
                      <a:pt x="44" y="0"/>
                      <a:pt x="53" y="0"/>
                    </a:cubicBezTo>
                    <a:cubicBezTo>
                      <a:pt x="54" y="5"/>
                      <a:pt x="54" y="5"/>
                      <a:pt x="54" y="5"/>
                    </a:cubicBezTo>
                    <a:cubicBezTo>
                      <a:pt x="56" y="5"/>
                      <a:pt x="56" y="5"/>
                      <a:pt x="56" y="5"/>
                    </a:cubicBezTo>
                    <a:cubicBezTo>
                      <a:pt x="56" y="5"/>
                      <a:pt x="69" y="2"/>
                      <a:pt x="78" y="1"/>
                    </a:cubicBezTo>
                    <a:cubicBezTo>
                      <a:pt x="88" y="0"/>
                      <a:pt x="97" y="0"/>
                      <a:pt x="108" y="0"/>
                    </a:cubicBezTo>
                    <a:cubicBezTo>
                      <a:pt x="133" y="0"/>
                      <a:pt x="154" y="5"/>
                      <a:pt x="154" y="5"/>
                    </a:cubicBezTo>
                    <a:cubicBezTo>
                      <a:pt x="156" y="5"/>
                      <a:pt x="156" y="5"/>
                      <a:pt x="156" y="5"/>
                    </a:cubicBezTo>
                    <a:cubicBezTo>
                      <a:pt x="156" y="5"/>
                      <a:pt x="170" y="2"/>
                      <a:pt x="179" y="1"/>
                    </a:cubicBezTo>
                    <a:cubicBezTo>
                      <a:pt x="189" y="0"/>
                      <a:pt x="199" y="0"/>
                      <a:pt x="210" y="0"/>
                    </a:cubicBezTo>
                    <a:cubicBezTo>
                      <a:pt x="230" y="0"/>
                      <a:pt x="243" y="1"/>
                      <a:pt x="251" y="3"/>
                    </a:cubicBezTo>
                    <a:cubicBezTo>
                      <a:pt x="258" y="5"/>
                      <a:pt x="257" y="11"/>
                      <a:pt x="257" y="11"/>
                    </a:cubicBezTo>
                    <a:cubicBezTo>
                      <a:pt x="252" y="18"/>
                      <a:pt x="247" y="25"/>
                      <a:pt x="241" y="32"/>
                    </a:cubicBezTo>
                    <a:cubicBezTo>
                      <a:pt x="230" y="32"/>
                      <a:pt x="218" y="32"/>
                      <a:pt x="206" y="32"/>
                    </a:cubicBezTo>
                    <a:cubicBezTo>
                      <a:pt x="212" y="25"/>
                      <a:pt x="217" y="19"/>
                      <a:pt x="222" y="13"/>
                    </a:cubicBezTo>
                    <a:cubicBezTo>
                      <a:pt x="219" y="7"/>
                      <a:pt x="219" y="7"/>
                      <a:pt x="219" y="7"/>
                    </a:cubicBezTo>
                    <a:cubicBezTo>
                      <a:pt x="219" y="7"/>
                      <a:pt x="208" y="5"/>
                      <a:pt x="198" y="5"/>
                    </a:cubicBezTo>
                    <a:cubicBezTo>
                      <a:pt x="184" y="5"/>
                      <a:pt x="174" y="6"/>
                      <a:pt x="166" y="8"/>
                    </a:cubicBezTo>
                    <a:cubicBezTo>
                      <a:pt x="159" y="9"/>
                      <a:pt x="151" y="15"/>
                      <a:pt x="151" y="15"/>
                    </a:cubicBezTo>
                    <a:lnTo>
                      <a:pt x="138"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8" name="Freeform 407"/>
              <p:cNvSpPr>
                <a:spLocks noEditPoints="1"/>
              </p:cNvSpPr>
              <p:nvPr/>
            </p:nvSpPr>
            <p:spPr bwMode="auto">
              <a:xfrm>
                <a:off x="-15362238" y="5572126"/>
                <a:ext cx="555625" cy="119063"/>
              </a:xfrm>
              <a:custGeom>
                <a:avLst/>
                <a:gdLst>
                  <a:gd name="T0" fmla="*/ 107 w 148"/>
                  <a:gd name="T1" fmla="*/ 32 h 32"/>
                  <a:gd name="T2" fmla="*/ 103 w 148"/>
                  <a:gd name="T3" fmla="*/ 27 h 32"/>
                  <a:gd name="T4" fmla="*/ 102 w 148"/>
                  <a:gd name="T5" fmla="*/ 27 h 32"/>
                  <a:gd name="T6" fmla="*/ 76 w 148"/>
                  <a:gd name="T7" fmla="*/ 32 h 32"/>
                  <a:gd name="T8" fmla="*/ 44 w 148"/>
                  <a:gd name="T9" fmla="*/ 32 h 32"/>
                  <a:gd name="T10" fmla="*/ 8 w 148"/>
                  <a:gd name="T11" fmla="*/ 30 h 32"/>
                  <a:gd name="T12" fmla="*/ 0 w 148"/>
                  <a:gd name="T13" fmla="*/ 23 h 32"/>
                  <a:gd name="T14" fmla="*/ 25 w 148"/>
                  <a:gd name="T15" fmla="*/ 15 h 32"/>
                  <a:gd name="T16" fmla="*/ 84 w 148"/>
                  <a:gd name="T17" fmla="*/ 13 h 32"/>
                  <a:gd name="T18" fmla="*/ 112 w 148"/>
                  <a:gd name="T19" fmla="*/ 13 h 32"/>
                  <a:gd name="T20" fmla="*/ 113 w 148"/>
                  <a:gd name="T21" fmla="*/ 11 h 32"/>
                  <a:gd name="T22" fmla="*/ 110 w 148"/>
                  <a:gd name="T23" fmla="*/ 6 h 32"/>
                  <a:gd name="T24" fmla="*/ 88 w 148"/>
                  <a:gd name="T25" fmla="*/ 5 h 32"/>
                  <a:gd name="T26" fmla="*/ 63 w 148"/>
                  <a:gd name="T27" fmla="*/ 6 h 32"/>
                  <a:gd name="T28" fmla="*/ 40 w 148"/>
                  <a:gd name="T29" fmla="*/ 7 h 32"/>
                  <a:gd name="T30" fmla="*/ 32 w 148"/>
                  <a:gd name="T31" fmla="*/ 3 h 32"/>
                  <a:gd name="T32" fmla="*/ 63 w 148"/>
                  <a:gd name="T33" fmla="*/ 1 h 32"/>
                  <a:gd name="T34" fmla="*/ 93 w 148"/>
                  <a:gd name="T35" fmla="*/ 0 h 32"/>
                  <a:gd name="T36" fmla="*/ 138 w 148"/>
                  <a:gd name="T37" fmla="*/ 3 h 32"/>
                  <a:gd name="T38" fmla="*/ 148 w 148"/>
                  <a:gd name="T39" fmla="*/ 11 h 32"/>
                  <a:gd name="T40" fmla="*/ 132 w 148"/>
                  <a:gd name="T41" fmla="*/ 32 h 32"/>
                  <a:gd name="T42" fmla="*/ 107 w 148"/>
                  <a:gd name="T43" fmla="*/ 32 h 32"/>
                  <a:gd name="T44" fmla="*/ 59 w 148"/>
                  <a:gd name="T45" fmla="*/ 27 h 32"/>
                  <a:gd name="T46" fmla="*/ 91 w 148"/>
                  <a:gd name="T47" fmla="*/ 25 h 32"/>
                  <a:gd name="T48" fmla="*/ 107 w 148"/>
                  <a:gd name="T49" fmla="*/ 19 h 32"/>
                  <a:gd name="T50" fmla="*/ 109 w 148"/>
                  <a:gd name="T51" fmla="*/ 17 h 32"/>
                  <a:gd name="T52" fmla="*/ 88 w 148"/>
                  <a:gd name="T53" fmla="*/ 17 h 32"/>
                  <a:gd name="T54" fmla="*/ 51 w 148"/>
                  <a:gd name="T55" fmla="*/ 18 h 32"/>
                  <a:gd name="T56" fmla="*/ 36 w 148"/>
                  <a:gd name="T57" fmla="*/ 23 h 32"/>
                  <a:gd name="T58" fmla="*/ 40 w 148"/>
                  <a:gd name="T59" fmla="*/ 26 h 32"/>
                  <a:gd name="T60" fmla="*/ 59 w 148"/>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8" h="32">
                    <a:moveTo>
                      <a:pt x="107" y="32"/>
                    </a:moveTo>
                    <a:cubicBezTo>
                      <a:pt x="103" y="27"/>
                      <a:pt x="103" y="27"/>
                      <a:pt x="103" y="27"/>
                    </a:cubicBezTo>
                    <a:cubicBezTo>
                      <a:pt x="102" y="27"/>
                      <a:pt x="102" y="27"/>
                      <a:pt x="102" y="27"/>
                    </a:cubicBezTo>
                    <a:cubicBezTo>
                      <a:pt x="93" y="29"/>
                      <a:pt x="84" y="31"/>
                      <a:pt x="76" y="32"/>
                    </a:cubicBezTo>
                    <a:cubicBezTo>
                      <a:pt x="67" y="32"/>
                      <a:pt x="56" y="32"/>
                      <a:pt x="44" y="32"/>
                    </a:cubicBezTo>
                    <a:cubicBezTo>
                      <a:pt x="28" y="32"/>
                      <a:pt x="16" y="32"/>
                      <a:pt x="8" y="30"/>
                    </a:cubicBezTo>
                    <a:cubicBezTo>
                      <a:pt x="0" y="28"/>
                      <a:pt x="0" y="23"/>
                      <a:pt x="0" y="23"/>
                    </a:cubicBezTo>
                    <a:cubicBezTo>
                      <a:pt x="0" y="23"/>
                      <a:pt x="11" y="17"/>
                      <a:pt x="25" y="15"/>
                    </a:cubicBezTo>
                    <a:cubicBezTo>
                      <a:pt x="39" y="14"/>
                      <a:pt x="58" y="13"/>
                      <a:pt x="84" y="13"/>
                    </a:cubicBezTo>
                    <a:cubicBezTo>
                      <a:pt x="93" y="13"/>
                      <a:pt x="103" y="13"/>
                      <a:pt x="112" y="13"/>
                    </a:cubicBezTo>
                    <a:cubicBezTo>
                      <a:pt x="113" y="11"/>
                      <a:pt x="113" y="11"/>
                      <a:pt x="113" y="11"/>
                    </a:cubicBezTo>
                    <a:cubicBezTo>
                      <a:pt x="110" y="6"/>
                      <a:pt x="110" y="6"/>
                      <a:pt x="110" y="6"/>
                    </a:cubicBezTo>
                    <a:cubicBezTo>
                      <a:pt x="110" y="6"/>
                      <a:pt x="98" y="5"/>
                      <a:pt x="88" y="5"/>
                    </a:cubicBezTo>
                    <a:cubicBezTo>
                      <a:pt x="80" y="5"/>
                      <a:pt x="72" y="5"/>
                      <a:pt x="63" y="6"/>
                    </a:cubicBezTo>
                    <a:cubicBezTo>
                      <a:pt x="55" y="6"/>
                      <a:pt x="48" y="7"/>
                      <a:pt x="40" y="7"/>
                    </a:cubicBezTo>
                    <a:cubicBezTo>
                      <a:pt x="32" y="3"/>
                      <a:pt x="32" y="3"/>
                      <a:pt x="32" y="3"/>
                    </a:cubicBezTo>
                    <a:cubicBezTo>
                      <a:pt x="42" y="2"/>
                      <a:pt x="52" y="1"/>
                      <a:pt x="63" y="1"/>
                    </a:cubicBezTo>
                    <a:cubicBezTo>
                      <a:pt x="74" y="0"/>
                      <a:pt x="84" y="0"/>
                      <a:pt x="93" y="0"/>
                    </a:cubicBezTo>
                    <a:cubicBezTo>
                      <a:pt x="114" y="0"/>
                      <a:pt x="129" y="1"/>
                      <a:pt x="138" y="3"/>
                    </a:cubicBezTo>
                    <a:cubicBezTo>
                      <a:pt x="148" y="4"/>
                      <a:pt x="148" y="11"/>
                      <a:pt x="148" y="11"/>
                    </a:cubicBezTo>
                    <a:cubicBezTo>
                      <a:pt x="143" y="18"/>
                      <a:pt x="137" y="25"/>
                      <a:pt x="132" y="32"/>
                    </a:cubicBezTo>
                    <a:cubicBezTo>
                      <a:pt x="124" y="32"/>
                      <a:pt x="115" y="32"/>
                      <a:pt x="107" y="32"/>
                    </a:cubicBezTo>
                    <a:close/>
                    <a:moveTo>
                      <a:pt x="59" y="27"/>
                    </a:moveTo>
                    <a:cubicBezTo>
                      <a:pt x="72" y="27"/>
                      <a:pt x="82" y="26"/>
                      <a:pt x="91" y="25"/>
                    </a:cubicBezTo>
                    <a:cubicBezTo>
                      <a:pt x="99" y="24"/>
                      <a:pt x="107" y="19"/>
                      <a:pt x="107" y="19"/>
                    </a:cubicBezTo>
                    <a:cubicBezTo>
                      <a:pt x="109" y="17"/>
                      <a:pt x="109" y="17"/>
                      <a:pt x="109" y="17"/>
                    </a:cubicBezTo>
                    <a:cubicBezTo>
                      <a:pt x="102" y="17"/>
                      <a:pt x="95" y="17"/>
                      <a:pt x="88" y="17"/>
                    </a:cubicBezTo>
                    <a:cubicBezTo>
                      <a:pt x="71" y="17"/>
                      <a:pt x="59" y="18"/>
                      <a:pt x="51" y="18"/>
                    </a:cubicBezTo>
                    <a:cubicBezTo>
                      <a:pt x="42" y="19"/>
                      <a:pt x="36" y="23"/>
                      <a:pt x="36" y="23"/>
                    </a:cubicBezTo>
                    <a:cubicBezTo>
                      <a:pt x="40" y="26"/>
                      <a:pt x="40" y="26"/>
                      <a:pt x="40" y="26"/>
                    </a:cubicBezTo>
                    <a:cubicBezTo>
                      <a:pt x="40" y="26"/>
                      <a:pt x="50" y="27"/>
                      <a:pt x="59"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9" name="Freeform 408"/>
              <p:cNvSpPr>
                <a:spLocks/>
              </p:cNvSpPr>
              <p:nvPr/>
            </p:nvSpPr>
            <p:spPr bwMode="auto">
              <a:xfrm>
                <a:off x="-14682788" y="5572126"/>
                <a:ext cx="614363" cy="119063"/>
              </a:xfrm>
              <a:custGeom>
                <a:avLst/>
                <a:gdLst>
                  <a:gd name="T0" fmla="*/ 144 w 164"/>
                  <a:gd name="T1" fmla="*/ 32 h 32"/>
                  <a:gd name="T2" fmla="*/ 109 w 164"/>
                  <a:gd name="T3" fmla="*/ 32 h 32"/>
                  <a:gd name="T4" fmla="*/ 123 w 164"/>
                  <a:gd name="T5" fmla="*/ 13 h 32"/>
                  <a:gd name="T6" fmla="*/ 119 w 164"/>
                  <a:gd name="T7" fmla="*/ 7 h 32"/>
                  <a:gd name="T8" fmla="*/ 96 w 164"/>
                  <a:gd name="T9" fmla="*/ 5 h 32"/>
                  <a:gd name="T10" fmla="*/ 62 w 164"/>
                  <a:gd name="T11" fmla="*/ 8 h 32"/>
                  <a:gd name="T12" fmla="*/ 46 w 164"/>
                  <a:gd name="T13" fmla="*/ 16 h 32"/>
                  <a:gd name="T14" fmla="*/ 34 w 164"/>
                  <a:gd name="T15" fmla="*/ 32 h 32"/>
                  <a:gd name="T16" fmla="*/ 0 w 164"/>
                  <a:gd name="T17" fmla="*/ 32 h 32"/>
                  <a:gd name="T18" fmla="*/ 23 w 164"/>
                  <a:gd name="T19" fmla="*/ 0 h 32"/>
                  <a:gd name="T20" fmla="*/ 50 w 164"/>
                  <a:gd name="T21" fmla="*/ 0 h 32"/>
                  <a:gd name="T22" fmla="*/ 52 w 164"/>
                  <a:gd name="T23" fmla="*/ 5 h 32"/>
                  <a:gd name="T24" fmla="*/ 54 w 164"/>
                  <a:gd name="T25" fmla="*/ 5 h 32"/>
                  <a:gd name="T26" fmla="*/ 77 w 164"/>
                  <a:gd name="T27" fmla="*/ 1 h 32"/>
                  <a:gd name="T28" fmla="*/ 108 w 164"/>
                  <a:gd name="T29" fmla="*/ 0 h 32"/>
                  <a:gd name="T30" fmla="*/ 158 w 164"/>
                  <a:gd name="T31" fmla="*/ 11 h 32"/>
                  <a:gd name="T32" fmla="*/ 14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44" y="32"/>
                    </a:moveTo>
                    <a:cubicBezTo>
                      <a:pt x="132" y="32"/>
                      <a:pt x="120" y="32"/>
                      <a:pt x="109" y="32"/>
                    </a:cubicBezTo>
                    <a:cubicBezTo>
                      <a:pt x="113" y="25"/>
                      <a:pt x="118" y="19"/>
                      <a:pt x="123" y="13"/>
                    </a:cubicBezTo>
                    <a:cubicBezTo>
                      <a:pt x="119" y="7"/>
                      <a:pt x="119" y="7"/>
                      <a:pt x="119" y="7"/>
                    </a:cubicBezTo>
                    <a:cubicBezTo>
                      <a:pt x="119" y="7"/>
                      <a:pt x="107" y="5"/>
                      <a:pt x="96" y="5"/>
                    </a:cubicBezTo>
                    <a:cubicBezTo>
                      <a:pt x="82" y="5"/>
                      <a:pt x="70" y="6"/>
                      <a:pt x="62" y="8"/>
                    </a:cubicBezTo>
                    <a:cubicBezTo>
                      <a:pt x="54" y="9"/>
                      <a:pt x="46" y="16"/>
                      <a:pt x="46" y="16"/>
                    </a:cubicBezTo>
                    <a:cubicBezTo>
                      <a:pt x="34" y="32"/>
                      <a:pt x="34" y="32"/>
                      <a:pt x="34" y="32"/>
                    </a:cubicBezTo>
                    <a:cubicBezTo>
                      <a:pt x="23" y="32"/>
                      <a:pt x="11" y="32"/>
                      <a:pt x="0" y="32"/>
                    </a:cubicBezTo>
                    <a:cubicBezTo>
                      <a:pt x="7" y="21"/>
                      <a:pt x="15" y="11"/>
                      <a:pt x="23" y="0"/>
                    </a:cubicBezTo>
                    <a:cubicBezTo>
                      <a:pt x="32" y="0"/>
                      <a:pt x="41" y="0"/>
                      <a:pt x="50" y="0"/>
                    </a:cubicBezTo>
                    <a:cubicBezTo>
                      <a:pt x="52" y="5"/>
                      <a:pt x="52" y="5"/>
                      <a:pt x="52" y="5"/>
                    </a:cubicBezTo>
                    <a:cubicBezTo>
                      <a:pt x="54" y="5"/>
                      <a:pt x="54" y="5"/>
                      <a:pt x="54" y="5"/>
                    </a:cubicBezTo>
                    <a:cubicBezTo>
                      <a:pt x="60" y="3"/>
                      <a:pt x="68" y="2"/>
                      <a:pt x="77" y="1"/>
                    </a:cubicBezTo>
                    <a:cubicBezTo>
                      <a:pt x="87" y="0"/>
                      <a:pt x="97" y="0"/>
                      <a:pt x="108" y="0"/>
                    </a:cubicBezTo>
                    <a:cubicBezTo>
                      <a:pt x="147" y="0"/>
                      <a:pt x="164" y="4"/>
                      <a:pt x="158" y="11"/>
                    </a:cubicBezTo>
                    <a:cubicBezTo>
                      <a:pt x="153" y="18"/>
                      <a:pt x="149"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0" name="Freeform 409"/>
              <p:cNvSpPr>
                <a:spLocks noEditPoints="1"/>
              </p:cNvSpPr>
              <p:nvPr/>
            </p:nvSpPr>
            <p:spPr bwMode="auto">
              <a:xfrm>
                <a:off x="-13963650" y="5526088"/>
                <a:ext cx="638175" cy="165100"/>
              </a:xfrm>
              <a:custGeom>
                <a:avLst/>
                <a:gdLst>
                  <a:gd name="T0" fmla="*/ 54 w 170"/>
                  <a:gd name="T1" fmla="*/ 44 h 44"/>
                  <a:gd name="T2" fmla="*/ 10 w 170"/>
                  <a:gd name="T3" fmla="*/ 40 h 44"/>
                  <a:gd name="T4" fmla="*/ 1 w 170"/>
                  <a:gd name="T5" fmla="*/ 28 h 44"/>
                  <a:gd name="T6" fmla="*/ 27 w 170"/>
                  <a:gd name="T7" fmla="*/ 16 h 44"/>
                  <a:gd name="T8" fmla="*/ 78 w 170"/>
                  <a:gd name="T9" fmla="*/ 12 h 44"/>
                  <a:gd name="T10" fmla="*/ 124 w 170"/>
                  <a:gd name="T11" fmla="*/ 16 h 44"/>
                  <a:gd name="T12" fmla="*/ 126 w 170"/>
                  <a:gd name="T13" fmla="*/ 16 h 44"/>
                  <a:gd name="T14" fmla="*/ 127 w 170"/>
                  <a:gd name="T15" fmla="*/ 11 h 44"/>
                  <a:gd name="T16" fmla="*/ 135 w 170"/>
                  <a:gd name="T17" fmla="*/ 0 h 44"/>
                  <a:gd name="T18" fmla="*/ 170 w 170"/>
                  <a:gd name="T19" fmla="*/ 0 h 44"/>
                  <a:gd name="T20" fmla="*/ 139 w 170"/>
                  <a:gd name="T21" fmla="*/ 44 h 44"/>
                  <a:gd name="T22" fmla="*/ 112 w 170"/>
                  <a:gd name="T23" fmla="*/ 44 h 44"/>
                  <a:gd name="T24" fmla="*/ 108 w 170"/>
                  <a:gd name="T25" fmla="*/ 40 h 44"/>
                  <a:gd name="T26" fmla="*/ 107 w 170"/>
                  <a:gd name="T27" fmla="*/ 40 h 44"/>
                  <a:gd name="T28" fmla="*/ 54 w 170"/>
                  <a:gd name="T29" fmla="*/ 44 h 44"/>
                  <a:gd name="T30" fmla="*/ 68 w 170"/>
                  <a:gd name="T31" fmla="*/ 39 h 44"/>
                  <a:gd name="T32" fmla="*/ 101 w 170"/>
                  <a:gd name="T33" fmla="*/ 37 h 44"/>
                  <a:gd name="T34" fmla="*/ 116 w 170"/>
                  <a:gd name="T35" fmla="*/ 29 h 44"/>
                  <a:gd name="T36" fmla="*/ 117 w 170"/>
                  <a:gd name="T37" fmla="*/ 28 h 44"/>
                  <a:gd name="T38" fmla="*/ 113 w 170"/>
                  <a:gd name="T39" fmla="*/ 20 h 44"/>
                  <a:gd name="T40" fmla="*/ 83 w 170"/>
                  <a:gd name="T41" fmla="*/ 17 h 44"/>
                  <a:gd name="T42" fmla="*/ 53 w 170"/>
                  <a:gd name="T43" fmla="*/ 20 h 44"/>
                  <a:gd name="T44" fmla="*/ 37 w 170"/>
                  <a:gd name="T45" fmla="*/ 28 h 44"/>
                  <a:gd name="T46" fmla="*/ 41 w 170"/>
                  <a:gd name="T47" fmla="*/ 36 h 44"/>
                  <a:gd name="T48" fmla="*/ 68 w 170"/>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44">
                    <a:moveTo>
                      <a:pt x="54" y="44"/>
                    </a:moveTo>
                    <a:cubicBezTo>
                      <a:pt x="34" y="44"/>
                      <a:pt x="19" y="43"/>
                      <a:pt x="10" y="40"/>
                    </a:cubicBezTo>
                    <a:cubicBezTo>
                      <a:pt x="0" y="37"/>
                      <a:pt x="1" y="28"/>
                      <a:pt x="1" y="28"/>
                    </a:cubicBezTo>
                    <a:cubicBezTo>
                      <a:pt x="1" y="28"/>
                      <a:pt x="14" y="19"/>
                      <a:pt x="27" y="16"/>
                    </a:cubicBezTo>
                    <a:cubicBezTo>
                      <a:pt x="41" y="13"/>
                      <a:pt x="58" y="12"/>
                      <a:pt x="78" y="12"/>
                    </a:cubicBezTo>
                    <a:cubicBezTo>
                      <a:pt x="100" y="12"/>
                      <a:pt x="115" y="13"/>
                      <a:pt x="124" y="16"/>
                    </a:cubicBezTo>
                    <a:cubicBezTo>
                      <a:pt x="126" y="16"/>
                      <a:pt x="126" y="16"/>
                      <a:pt x="126" y="16"/>
                    </a:cubicBezTo>
                    <a:cubicBezTo>
                      <a:pt x="127" y="11"/>
                      <a:pt x="127" y="11"/>
                      <a:pt x="127" y="11"/>
                    </a:cubicBezTo>
                    <a:cubicBezTo>
                      <a:pt x="135" y="0"/>
                      <a:pt x="135" y="0"/>
                      <a:pt x="135" y="0"/>
                    </a:cubicBezTo>
                    <a:cubicBezTo>
                      <a:pt x="147" y="0"/>
                      <a:pt x="158" y="0"/>
                      <a:pt x="170" y="0"/>
                    </a:cubicBezTo>
                    <a:cubicBezTo>
                      <a:pt x="160" y="15"/>
                      <a:pt x="149" y="29"/>
                      <a:pt x="139" y="44"/>
                    </a:cubicBezTo>
                    <a:cubicBezTo>
                      <a:pt x="130" y="44"/>
                      <a:pt x="121" y="44"/>
                      <a:pt x="112" y="44"/>
                    </a:cubicBezTo>
                    <a:cubicBezTo>
                      <a:pt x="108" y="40"/>
                      <a:pt x="108" y="40"/>
                      <a:pt x="108" y="40"/>
                    </a:cubicBezTo>
                    <a:cubicBezTo>
                      <a:pt x="107" y="40"/>
                      <a:pt x="107" y="40"/>
                      <a:pt x="107" y="40"/>
                    </a:cubicBezTo>
                    <a:cubicBezTo>
                      <a:pt x="94" y="43"/>
                      <a:pt x="76" y="44"/>
                      <a:pt x="54" y="44"/>
                    </a:cubicBezTo>
                    <a:close/>
                    <a:moveTo>
                      <a:pt x="68" y="39"/>
                    </a:moveTo>
                    <a:cubicBezTo>
                      <a:pt x="82" y="39"/>
                      <a:pt x="93" y="38"/>
                      <a:pt x="101" y="37"/>
                    </a:cubicBezTo>
                    <a:cubicBezTo>
                      <a:pt x="108" y="35"/>
                      <a:pt x="116" y="29"/>
                      <a:pt x="116" y="29"/>
                    </a:cubicBezTo>
                    <a:cubicBezTo>
                      <a:pt x="117" y="28"/>
                      <a:pt x="117" y="28"/>
                      <a:pt x="117" y="28"/>
                    </a:cubicBezTo>
                    <a:cubicBezTo>
                      <a:pt x="113" y="20"/>
                      <a:pt x="113" y="20"/>
                      <a:pt x="113" y="20"/>
                    </a:cubicBezTo>
                    <a:cubicBezTo>
                      <a:pt x="113" y="20"/>
                      <a:pt x="97" y="17"/>
                      <a:pt x="83" y="17"/>
                    </a:cubicBezTo>
                    <a:cubicBezTo>
                      <a:pt x="71" y="17"/>
                      <a:pt x="61" y="18"/>
                      <a:pt x="53" y="20"/>
                    </a:cubicBezTo>
                    <a:cubicBezTo>
                      <a:pt x="45" y="22"/>
                      <a:pt x="37" y="28"/>
                      <a:pt x="37" y="28"/>
                    </a:cubicBezTo>
                    <a:cubicBezTo>
                      <a:pt x="41" y="36"/>
                      <a:pt x="41" y="36"/>
                      <a:pt x="41" y="36"/>
                    </a:cubicBezTo>
                    <a:cubicBezTo>
                      <a:pt x="41" y="36"/>
                      <a:pt x="55" y="39"/>
                      <a:pt x="68"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1" name="Freeform 410"/>
              <p:cNvSpPr>
                <a:spLocks/>
              </p:cNvSpPr>
              <p:nvPr/>
            </p:nvSpPr>
            <p:spPr bwMode="auto">
              <a:xfrm>
                <a:off x="19243675" y="5572126"/>
                <a:ext cx="479425" cy="119063"/>
              </a:xfrm>
              <a:custGeom>
                <a:avLst/>
                <a:gdLst>
                  <a:gd name="T0" fmla="*/ 83 w 128"/>
                  <a:gd name="T1" fmla="*/ 32 h 32"/>
                  <a:gd name="T2" fmla="*/ 25 w 128"/>
                  <a:gd name="T3" fmla="*/ 28 h 32"/>
                  <a:gd name="T4" fmla="*/ 0 w 128"/>
                  <a:gd name="T5" fmla="*/ 16 h 32"/>
                  <a:gd name="T6" fmla="*/ 14 w 128"/>
                  <a:gd name="T7" fmla="*/ 4 h 32"/>
                  <a:gd name="T8" fmla="*/ 70 w 128"/>
                  <a:gd name="T9" fmla="*/ 0 h 32"/>
                  <a:gd name="T10" fmla="*/ 117 w 128"/>
                  <a:gd name="T11" fmla="*/ 2 h 32"/>
                  <a:gd name="T12" fmla="*/ 110 w 128"/>
                  <a:gd name="T13" fmla="*/ 7 h 32"/>
                  <a:gd name="T14" fmla="*/ 72 w 128"/>
                  <a:gd name="T15" fmla="*/ 5 h 32"/>
                  <a:gd name="T16" fmla="*/ 35 w 128"/>
                  <a:gd name="T17" fmla="*/ 16 h 32"/>
                  <a:gd name="T18" fmla="*/ 50 w 128"/>
                  <a:gd name="T19" fmla="*/ 24 h 32"/>
                  <a:gd name="T20" fmla="*/ 82 w 128"/>
                  <a:gd name="T21" fmla="*/ 27 h 32"/>
                  <a:gd name="T22" fmla="*/ 125 w 128"/>
                  <a:gd name="T23" fmla="*/ 25 h 32"/>
                  <a:gd name="T24" fmla="*/ 128 w 128"/>
                  <a:gd name="T25" fmla="*/ 30 h 32"/>
                  <a:gd name="T26" fmla="*/ 108 w 128"/>
                  <a:gd name="T27" fmla="*/ 32 h 32"/>
                  <a:gd name="T28" fmla="*/ 83 w 128"/>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32">
                    <a:moveTo>
                      <a:pt x="83" y="32"/>
                    </a:moveTo>
                    <a:cubicBezTo>
                      <a:pt x="58" y="32"/>
                      <a:pt x="39" y="31"/>
                      <a:pt x="25" y="28"/>
                    </a:cubicBezTo>
                    <a:cubicBezTo>
                      <a:pt x="10" y="25"/>
                      <a:pt x="0" y="16"/>
                      <a:pt x="0" y="16"/>
                    </a:cubicBezTo>
                    <a:cubicBezTo>
                      <a:pt x="0" y="16"/>
                      <a:pt x="2" y="7"/>
                      <a:pt x="14" y="4"/>
                    </a:cubicBezTo>
                    <a:cubicBezTo>
                      <a:pt x="26" y="1"/>
                      <a:pt x="45" y="0"/>
                      <a:pt x="70" y="0"/>
                    </a:cubicBezTo>
                    <a:cubicBezTo>
                      <a:pt x="87" y="0"/>
                      <a:pt x="103" y="0"/>
                      <a:pt x="117" y="2"/>
                    </a:cubicBezTo>
                    <a:cubicBezTo>
                      <a:pt x="110" y="7"/>
                      <a:pt x="110" y="7"/>
                      <a:pt x="110" y="7"/>
                    </a:cubicBezTo>
                    <a:cubicBezTo>
                      <a:pt x="94" y="6"/>
                      <a:pt x="82" y="5"/>
                      <a:pt x="72" y="5"/>
                    </a:cubicBezTo>
                    <a:cubicBezTo>
                      <a:pt x="44" y="5"/>
                      <a:pt x="32" y="9"/>
                      <a:pt x="35" y="16"/>
                    </a:cubicBezTo>
                    <a:cubicBezTo>
                      <a:pt x="35" y="16"/>
                      <a:pt x="42" y="23"/>
                      <a:pt x="50" y="24"/>
                    </a:cubicBezTo>
                    <a:cubicBezTo>
                      <a:pt x="58" y="26"/>
                      <a:pt x="68" y="27"/>
                      <a:pt x="82" y="27"/>
                    </a:cubicBezTo>
                    <a:cubicBezTo>
                      <a:pt x="97" y="27"/>
                      <a:pt x="112" y="26"/>
                      <a:pt x="125" y="25"/>
                    </a:cubicBezTo>
                    <a:cubicBezTo>
                      <a:pt x="128" y="30"/>
                      <a:pt x="128" y="30"/>
                      <a:pt x="128" y="30"/>
                    </a:cubicBezTo>
                    <a:cubicBezTo>
                      <a:pt x="122" y="31"/>
                      <a:pt x="115" y="32"/>
                      <a:pt x="108" y="32"/>
                    </a:cubicBezTo>
                    <a:cubicBezTo>
                      <a:pt x="102" y="32"/>
                      <a:pt x="93" y="32"/>
                      <a:pt x="8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2" name="Freeform 411"/>
              <p:cNvSpPr>
                <a:spLocks noEditPoints="1"/>
              </p:cNvSpPr>
              <p:nvPr/>
            </p:nvSpPr>
            <p:spPr bwMode="auto">
              <a:xfrm>
                <a:off x="19802475" y="5572126"/>
                <a:ext cx="581025" cy="119063"/>
              </a:xfrm>
              <a:custGeom>
                <a:avLst/>
                <a:gdLst>
                  <a:gd name="T0" fmla="*/ 155 w 155"/>
                  <a:gd name="T1" fmla="*/ 16 h 32"/>
                  <a:gd name="T2" fmla="*/ 140 w 155"/>
                  <a:gd name="T3" fmla="*/ 28 h 32"/>
                  <a:gd name="T4" fmla="*/ 85 w 155"/>
                  <a:gd name="T5" fmla="*/ 32 h 32"/>
                  <a:gd name="T6" fmla="*/ 44 w 155"/>
                  <a:gd name="T7" fmla="*/ 30 h 32"/>
                  <a:gd name="T8" fmla="*/ 14 w 155"/>
                  <a:gd name="T9" fmla="*/ 25 h 32"/>
                  <a:gd name="T10" fmla="*/ 0 w 155"/>
                  <a:gd name="T11" fmla="*/ 16 h 32"/>
                  <a:gd name="T12" fmla="*/ 15 w 155"/>
                  <a:gd name="T13" fmla="*/ 4 h 32"/>
                  <a:gd name="T14" fmla="*/ 70 w 155"/>
                  <a:gd name="T15" fmla="*/ 0 h 32"/>
                  <a:gd name="T16" fmla="*/ 128 w 155"/>
                  <a:gd name="T17" fmla="*/ 4 h 32"/>
                  <a:gd name="T18" fmla="*/ 155 w 155"/>
                  <a:gd name="T19" fmla="*/ 16 h 32"/>
                  <a:gd name="T20" fmla="*/ 36 w 155"/>
                  <a:gd name="T21" fmla="*/ 16 h 32"/>
                  <a:gd name="T22" fmla="*/ 83 w 155"/>
                  <a:gd name="T23" fmla="*/ 27 h 32"/>
                  <a:gd name="T24" fmla="*/ 119 w 155"/>
                  <a:gd name="T25" fmla="*/ 16 h 32"/>
                  <a:gd name="T26" fmla="*/ 72 w 155"/>
                  <a:gd name="T27" fmla="*/ 5 h 32"/>
                  <a:gd name="T28" fmla="*/ 42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2" y="25"/>
                      <a:pt x="140" y="28"/>
                    </a:cubicBezTo>
                    <a:cubicBezTo>
                      <a:pt x="128" y="31"/>
                      <a:pt x="110" y="32"/>
                      <a:pt x="85" y="32"/>
                    </a:cubicBezTo>
                    <a:cubicBezTo>
                      <a:pt x="70" y="32"/>
                      <a:pt x="56" y="32"/>
                      <a:pt x="44" y="30"/>
                    </a:cubicBezTo>
                    <a:cubicBezTo>
                      <a:pt x="31" y="29"/>
                      <a:pt x="22" y="27"/>
                      <a:pt x="14" y="25"/>
                    </a:cubicBezTo>
                    <a:cubicBezTo>
                      <a:pt x="6" y="22"/>
                      <a:pt x="0" y="16"/>
                      <a:pt x="0" y="16"/>
                    </a:cubicBezTo>
                    <a:cubicBezTo>
                      <a:pt x="0" y="16"/>
                      <a:pt x="2" y="7"/>
                      <a:pt x="15" y="4"/>
                    </a:cubicBezTo>
                    <a:cubicBezTo>
                      <a:pt x="27" y="1"/>
                      <a:pt x="45" y="0"/>
                      <a:pt x="70" y="0"/>
                    </a:cubicBezTo>
                    <a:cubicBezTo>
                      <a:pt x="93" y="0"/>
                      <a:pt x="113" y="1"/>
                      <a:pt x="128" y="4"/>
                    </a:cubicBezTo>
                    <a:cubicBezTo>
                      <a:pt x="143" y="7"/>
                      <a:pt x="155" y="16"/>
                      <a:pt x="155" y="16"/>
                    </a:cubicBezTo>
                    <a:close/>
                    <a:moveTo>
                      <a:pt x="36" y="16"/>
                    </a:moveTo>
                    <a:cubicBezTo>
                      <a:pt x="40" y="23"/>
                      <a:pt x="55" y="27"/>
                      <a:pt x="83" y="27"/>
                    </a:cubicBezTo>
                    <a:cubicBezTo>
                      <a:pt x="111" y="27"/>
                      <a:pt x="123" y="23"/>
                      <a:pt x="119" y="16"/>
                    </a:cubicBezTo>
                    <a:cubicBezTo>
                      <a:pt x="115" y="9"/>
                      <a:pt x="100" y="5"/>
                      <a:pt x="72" y="5"/>
                    </a:cubicBezTo>
                    <a:cubicBezTo>
                      <a:pt x="57" y="5"/>
                      <a:pt x="42" y="8"/>
                      <a:pt x="42"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3" name="Freeform 412"/>
              <p:cNvSpPr>
                <a:spLocks/>
              </p:cNvSpPr>
              <p:nvPr/>
            </p:nvSpPr>
            <p:spPr bwMode="auto">
              <a:xfrm>
                <a:off x="20499388" y="5572126"/>
                <a:ext cx="968375" cy="119063"/>
              </a:xfrm>
              <a:custGeom>
                <a:avLst/>
                <a:gdLst>
                  <a:gd name="T0" fmla="*/ 155 w 258"/>
                  <a:gd name="T1" fmla="*/ 32 h 32"/>
                  <a:gd name="T2" fmla="*/ 120 w 258"/>
                  <a:gd name="T3" fmla="*/ 32 h 32"/>
                  <a:gd name="T4" fmla="*/ 110 w 258"/>
                  <a:gd name="T5" fmla="*/ 13 h 32"/>
                  <a:gd name="T6" fmla="*/ 100 w 258"/>
                  <a:gd name="T7" fmla="*/ 7 h 32"/>
                  <a:gd name="T8" fmla="*/ 76 w 258"/>
                  <a:gd name="T9" fmla="*/ 5 h 32"/>
                  <a:gd name="T10" fmla="*/ 48 w 258"/>
                  <a:gd name="T11" fmla="*/ 8 h 32"/>
                  <a:gd name="T12" fmla="*/ 43 w 258"/>
                  <a:gd name="T13" fmla="*/ 16 h 32"/>
                  <a:gd name="T14" fmla="*/ 52 w 258"/>
                  <a:gd name="T15" fmla="*/ 32 h 32"/>
                  <a:gd name="T16" fmla="*/ 17 w 258"/>
                  <a:gd name="T17" fmla="*/ 32 h 32"/>
                  <a:gd name="T18" fmla="*/ 0 w 258"/>
                  <a:gd name="T19" fmla="*/ 0 h 32"/>
                  <a:gd name="T20" fmla="*/ 28 w 258"/>
                  <a:gd name="T21" fmla="*/ 0 h 32"/>
                  <a:gd name="T22" fmla="*/ 35 w 258"/>
                  <a:gd name="T23" fmla="*/ 5 h 32"/>
                  <a:gd name="T24" fmla="*/ 36 w 258"/>
                  <a:gd name="T25" fmla="*/ 5 h 32"/>
                  <a:gd name="T26" fmla="*/ 54 w 258"/>
                  <a:gd name="T27" fmla="*/ 1 h 32"/>
                  <a:gd name="T28" fmla="*/ 82 w 258"/>
                  <a:gd name="T29" fmla="*/ 0 h 32"/>
                  <a:gd name="T30" fmla="*/ 134 w 258"/>
                  <a:gd name="T31" fmla="*/ 5 h 32"/>
                  <a:gd name="T32" fmla="*/ 137 w 258"/>
                  <a:gd name="T33" fmla="*/ 5 h 32"/>
                  <a:gd name="T34" fmla="*/ 155 w 258"/>
                  <a:gd name="T35" fmla="*/ 1 h 32"/>
                  <a:gd name="T36" fmla="*/ 185 w 258"/>
                  <a:gd name="T37" fmla="*/ 0 h 32"/>
                  <a:gd name="T38" fmla="*/ 229 w 258"/>
                  <a:gd name="T39" fmla="*/ 3 h 32"/>
                  <a:gd name="T40" fmla="*/ 247 w 258"/>
                  <a:gd name="T41" fmla="*/ 11 h 32"/>
                  <a:gd name="T42" fmla="*/ 258 w 258"/>
                  <a:gd name="T43" fmla="*/ 32 h 32"/>
                  <a:gd name="T44" fmla="*/ 223 w 258"/>
                  <a:gd name="T45" fmla="*/ 32 h 32"/>
                  <a:gd name="T46" fmla="*/ 213 w 258"/>
                  <a:gd name="T47" fmla="*/ 13 h 32"/>
                  <a:gd name="T48" fmla="*/ 202 w 258"/>
                  <a:gd name="T49" fmla="*/ 7 h 32"/>
                  <a:gd name="T50" fmla="*/ 179 w 258"/>
                  <a:gd name="T51" fmla="*/ 5 h 32"/>
                  <a:gd name="T52" fmla="*/ 151 w 258"/>
                  <a:gd name="T53" fmla="*/ 8 h 32"/>
                  <a:gd name="T54" fmla="*/ 146 w 258"/>
                  <a:gd name="T55" fmla="*/ 15 h 32"/>
                  <a:gd name="T56" fmla="*/ 155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55" y="32"/>
                    </a:moveTo>
                    <a:cubicBezTo>
                      <a:pt x="143" y="32"/>
                      <a:pt x="132" y="32"/>
                      <a:pt x="120" y="32"/>
                    </a:cubicBezTo>
                    <a:cubicBezTo>
                      <a:pt x="116" y="25"/>
                      <a:pt x="113" y="19"/>
                      <a:pt x="110" y="13"/>
                    </a:cubicBezTo>
                    <a:cubicBezTo>
                      <a:pt x="100" y="7"/>
                      <a:pt x="100" y="7"/>
                      <a:pt x="100" y="7"/>
                    </a:cubicBezTo>
                    <a:cubicBezTo>
                      <a:pt x="100" y="7"/>
                      <a:pt x="86" y="5"/>
                      <a:pt x="76" y="5"/>
                    </a:cubicBezTo>
                    <a:cubicBezTo>
                      <a:pt x="63" y="5"/>
                      <a:pt x="48" y="8"/>
                      <a:pt x="48" y="8"/>
                    </a:cubicBezTo>
                    <a:cubicBezTo>
                      <a:pt x="43" y="16"/>
                      <a:pt x="43" y="16"/>
                      <a:pt x="43" y="16"/>
                    </a:cubicBezTo>
                    <a:cubicBezTo>
                      <a:pt x="52" y="32"/>
                      <a:pt x="52" y="32"/>
                      <a:pt x="52" y="32"/>
                    </a:cubicBezTo>
                    <a:cubicBezTo>
                      <a:pt x="40" y="32"/>
                      <a:pt x="28" y="32"/>
                      <a:pt x="17" y="32"/>
                    </a:cubicBezTo>
                    <a:cubicBezTo>
                      <a:pt x="11" y="21"/>
                      <a:pt x="6" y="11"/>
                      <a:pt x="0" y="0"/>
                    </a:cubicBezTo>
                    <a:cubicBezTo>
                      <a:pt x="9" y="0"/>
                      <a:pt x="19" y="0"/>
                      <a:pt x="28" y="0"/>
                    </a:cubicBezTo>
                    <a:cubicBezTo>
                      <a:pt x="35" y="5"/>
                      <a:pt x="35" y="5"/>
                      <a:pt x="35" y="5"/>
                    </a:cubicBezTo>
                    <a:cubicBezTo>
                      <a:pt x="36" y="5"/>
                      <a:pt x="36" y="5"/>
                      <a:pt x="36" y="5"/>
                    </a:cubicBezTo>
                    <a:cubicBezTo>
                      <a:pt x="36" y="5"/>
                      <a:pt x="46" y="2"/>
                      <a:pt x="54" y="1"/>
                    </a:cubicBezTo>
                    <a:cubicBezTo>
                      <a:pt x="62" y="0"/>
                      <a:pt x="72" y="0"/>
                      <a:pt x="82" y="0"/>
                    </a:cubicBezTo>
                    <a:cubicBezTo>
                      <a:pt x="107" y="0"/>
                      <a:pt x="124" y="1"/>
                      <a:pt x="134" y="5"/>
                    </a:cubicBezTo>
                    <a:cubicBezTo>
                      <a:pt x="137" y="5"/>
                      <a:pt x="137" y="5"/>
                      <a:pt x="137" y="5"/>
                    </a:cubicBezTo>
                    <a:cubicBezTo>
                      <a:pt x="137" y="5"/>
                      <a:pt x="147" y="2"/>
                      <a:pt x="155" y="1"/>
                    </a:cubicBezTo>
                    <a:cubicBezTo>
                      <a:pt x="163" y="0"/>
                      <a:pt x="173" y="0"/>
                      <a:pt x="185" y="0"/>
                    </a:cubicBezTo>
                    <a:cubicBezTo>
                      <a:pt x="204" y="0"/>
                      <a:pt x="219" y="1"/>
                      <a:pt x="229" y="3"/>
                    </a:cubicBezTo>
                    <a:cubicBezTo>
                      <a:pt x="238" y="5"/>
                      <a:pt x="247" y="11"/>
                      <a:pt x="247" y="11"/>
                    </a:cubicBezTo>
                    <a:cubicBezTo>
                      <a:pt x="250" y="18"/>
                      <a:pt x="254" y="25"/>
                      <a:pt x="258" y="32"/>
                    </a:cubicBezTo>
                    <a:cubicBezTo>
                      <a:pt x="246" y="32"/>
                      <a:pt x="235" y="32"/>
                      <a:pt x="223" y="32"/>
                    </a:cubicBezTo>
                    <a:cubicBezTo>
                      <a:pt x="220" y="25"/>
                      <a:pt x="216" y="19"/>
                      <a:pt x="213" y="13"/>
                    </a:cubicBezTo>
                    <a:cubicBezTo>
                      <a:pt x="202" y="7"/>
                      <a:pt x="202" y="7"/>
                      <a:pt x="202" y="7"/>
                    </a:cubicBezTo>
                    <a:cubicBezTo>
                      <a:pt x="202" y="7"/>
                      <a:pt x="189" y="5"/>
                      <a:pt x="179" y="5"/>
                    </a:cubicBezTo>
                    <a:cubicBezTo>
                      <a:pt x="166"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4" name="Freeform 413"/>
              <p:cNvSpPr>
                <a:spLocks/>
              </p:cNvSpPr>
              <p:nvPr/>
            </p:nvSpPr>
            <p:spPr bwMode="auto">
              <a:xfrm>
                <a:off x="21583650" y="5572126"/>
                <a:ext cx="971550" cy="119063"/>
              </a:xfrm>
              <a:custGeom>
                <a:avLst/>
                <a:gdLst>
                  <a:gd name="T0" fmla="*/ 155 w 259"/>
                  <a:gd name="T1" fmla="*/ 32 h 32"/>
                  <a:gd name="T2" fmla="*/ 120 w 259"/>
                  <a:gd name="T3" fmla="*/ 32 h 32"/>
                  <a:gd name="T4" fmla="*/ 109 w 259"/>
                  <a:gd name="T5" fmla="*/ 13 h 32"/>
                  <a:gd name="T6" fmla="*/ 99 w 259"/>
                  <a:gd name="T7" fmla="*/ 7 h 32"/>
                  <a:gd name="T8" fmla="*/ 76 w 259"/>
                  <a:gd name="T9" fmla="*/ 5 h 32"/>
                  <a:gd name="T10" fmla="*/ 48 w 259"/>
                  <a:gd name="T11" fmla="*/ 8 h 32"/>
                  <a:gd name="T12" fmla="*/ 43 w 259"/>
                  <a:gd name="T13" fmla="*/ 16 h 32"/>
                  <a:gd name="T14" fmla="*/ 52 w 259"/>
                  <a:gd name="T15" fmla="*/ 32 h 32"/>
                  <a:gd name="T16" fmla="*/ 17 w 259"/>
                  <a:gd name="T17" fmla="*/ 32 h 32"/>
                  <a:gd name="T18" fmla="*/ 0 w 259"/>
                  <a:gd name="T19" fmla="*/ 0 h 32"/>
                  <a:gd name="T20" fmla="*/ 27 w 259"/>
                  <a:gd name="T21" fmla="*/ 0 h 32"/>
                  <a:gd name="T22" fmla="*/ 34 w 259"/>
                  <a:gd name="T23" fmla="*/ 5 h 32"/>
                  <a:gd name="T24" fmla="*/ 36 w 259"/>
                  <a:gd name="T25" fmla="*/ 5 h 32"/>
                  <a:gd name="T26" fmla="*/ 53 w 259"/>
                  <a:gd name="T27" fmla="*/ 1 h 32"/>
                  <a:gd name="T28" fmla="*/ 81 w 259"/>
                  <a:gd name="T29" fmla="*/ 0 h 32"/>
                  <a:gd name="T30" fmla="*/ 134 w 259"/>
                  <a:gd name="T31" fmla="*/ 5 h 32"/>
                  <a:gd name="T32" fmla="*/ 136 w 259"/>
                  <a:gd name="T33" fmla="*/ 5 h 32"/>
                  <a:gd name="T34" fmla="*/ 155 w 259"/>
                  <a:gd name="T35" fmla="*/ 1 h 32"/>
                  <a:gd name="T36" fmla="*/ 184 w 259"/>
                  <a:gd name="T37" fmla="*/ 0 h 32"/>
                  <a:gd name="T38" fmla="*/ 228 w 259"/>
                  <a:gd name="T39" fmla="*/ 3 h 32"/>
                  <a:gd name="T40" fmla="*/ 246 w 259"/>
                  <a:gd name="T41" fmla="*/ 11 h 32"/>
                  <a:gd name="T42" fmla="*/ 259 w 259"/>
                  <a:gd name="T43" fmla="*/ 32 h 32"/>
                  <a:gd name="T44" fmla="*/ 224 w 259"/>
                  <a:gd name="T45" fmla="*/ 32 h 32"/>
                  <a:gd name="T46" fmla="*/ 212 w 259"/>
                  <a:gd name="T47" fmla="*/ 13 h 32"/>
                  <a:gd name="T48" fmla="*/ 202 w 259"/>
                  <a:gd name="T49" fmla="*/ 7 h 32"/>
                  <a:gd name="T50" fmla="*/ 179 w 259"/>
                  <a:gd name="T51" fmla="*/ 5 h 32"/>
                  <a:gd name="T52" fmla="*/ 151 w 259"/>
                  <a:gd name="T53" fmla="*/ 8 h 32"/>
                  <a:gd name="T54" fmla="*/ 146 w 259"/>
                  <a:gd name="T55" fmla="*/ 15 h 32"/>
                  <a:gd name="T56" fmla="*/ 155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55" y="32"/>
                    </a:moveTo>
                    <a:cubicBezTo>
                      <a:pt x="144" y="32"/>
                      <a:pt x="132" y="32"/>
                      <a:pt x="120" y="32"/>
                    </a:cubicBezTo>
                    <a:cubicBezTo>
                      <a:pt x="117" y="25"/>
                      <a:pt x="113" y="19"/>
                      <a:pt x="109" y="13"/>
                    </a:cubicBezTo>
                    <a:cubicBezTo>
                      <a:pt x="99" y="7"/>
                      <a:pt x="99" y="7"/>
                      <a:pt x="99" y="7"/>
                    </a:cubicBezTo>
                    <a:cubicBezTo>
                      <a:pt x="99" y="7"/>
                      <a:pt x="86" y="5"/>
                      <a:pt x="76" y="5"/>
                    </a:cubicBezTo>
                    <a:cubicBezTo>
                      <a:pt x="63" y="5"/>
                      <a:pt x="48" y="8"/>
                      <a:pt x="48" y="8"/>
                    </a:cubicBezTo>
                    <a:cubicBezTo>
                      <a:pt x="43" y="16"/>
                      <a:pt x="43" y="16"/>
                      <a:pt x="43" y="16"/>
                    </a:cubicBezTo>
                    <a:cubicBezTo>
                      <a:pt x="52" y="32"/>
                      <a:pt x="52" y="32"/>
                      <a:pt x="52" y="32"/>
                    </a:cubicBezTo>
                    <a:cubicBezTo>
                      <a:pt x="41" y="32"/>
                      <a:pt x="29" y="32"/>
                      <a:pt x="17" y="32"/>
                    </a:cubicBezTo>
                    <a:cubicBezTo>
                      <a:pt x="12" y="21"/>
                      <a:pt x="6" y="11"/>
                      <a:pt x="0" y="0"/>
                    </a:cubicBezTo>
                    <a:cubicBezTo>
                      <a:pt x="9" y="0"/>
                      <a:pt x="18" y="0"/>
                      <a:pt x="27" y="0"/>
                    </a:cubicBezTo>
                    <a:cubicBezTo>
                      <a:pt x="34" y="5"/>
                      <a:pt x="34" y="5"/>
                      <a:pt x="34" y="5"/>
                    </a:cubicBezTo>
                    <a:cubicBezTo>
                      <a:pt x="36" y="5"/>
                      <a:pt x="36" y="5"/>
                      <a:pt x="36" y="5"/>
                    </a:cubicBezTo>
                    <a:cubicBezTo>
                      <a:pt x="36" y="5"/>
                      <a:pt x="46" y="2"/>
                      <a:pt x="53" y="1"/>
                    </a:cubicBezTo>
                    <a:cubicBezTo>
                      <a:pt x="62" y="0"/>
                      <a:pt x="71" y="0"/>
                      <a:pt x="81" y="0"/>
                    </a:cubicBezTo>
                    <a:cubicBezTo>
                      <a:pt x="106" y="0"/>
                      <a:pt x="124" y="1"/>
                      <a:pt x="134" y="5"/>
                    </a:cubicBezTo>
                    <a:cubicBezTo>
                      <a:pt x="136" y="5"/>
                      <a:pt x="136" y="5"/>
                      <a:pt x="136" y="5"/>
                    </a:cubicBezTo>
                    <a:cubicBezTo>
                      <a:pt x="136" y="5"/>
                      <a:pt x="146" y="2"/>
                      <a:pt x="155" y="1"/>
                    </a:cubicBezTo>
                    <a:cubicBezTo>
                      <a:pt x="163" y="0"/>
                      <a:pt x="173" y="0"/>
                      <a:pt x="184" y="0"/>
                    </a:cubicBezTo>
                    <a:cubicBezTo>
                      <a:pt x="203" y="0"/>
                      <a:pt x="218" y="1"/>
                      <a:pt x="228" y="3"/>
                    </a:cubicBezTo>
                    <a:cubicBezTo>
                      <a:pt x="238" y="5"/>
                      <a:pt x="246" y="11"/>
                      <a:pt x="246" y="11"/>
                    </a:cubicBezTo>
                    <a:cubicBezTo>
                      <a:pt x="250" y="18"/>
                      <a:pt x="254" y="25"/>
                      <a:pt x="259" y="32"/>
                    </a:cubicBezTo>
                    <a:cubicBezTo>
                      <a:pt x="247" y="32"/>
                      <a:pt x="235" y="32"/>
                      <a:pt x="224" y="32"/>
                    </a:cubicBezTo>
                    <a:cubicBezTo>
                      <a:pt x="220" y="25"/>
                      <a:pt x="216" y="19"/>
                      <a:pt x="212" y="13"/>
                    </a:cubicBezTo>
                    <a:cubicBezTo>
                      <a:pt x="202" y="7"/>
                      <a:pt x="202" y="7"/>
                      <a:pt x="202" y="7"/>
                    </a:cubicBezTo>
                    <a:cubicBezTo>
                      <a:pt x="202" y="7"/>
                      <a:pt x="189" y="5"/>
                      <a:pt x="179" y="5"/>
                    </a:cubicBezTo>
                    <a:cubicBezTo>
                      <a:pt x="165"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5" name="Freeform 414"/>
              <p:cNvSpPr>
                <a:spLocks noEditPoints="1"/>
              </p:cNvSpPr>
              <p:nvPr/>
            </p:nvSpPr>
            <p:spPr bwMode="auto">
              <a:xfrm>
                <a:off x="22671088" y="5572126"/>
                <a:ext cx="541338" cy="119063"/>
              </a:xfrm>
              <a:custGeom>
                <a:avLst/>
                <a:gdLst>
                  <a:gd name="T0" fmla="*/ 119 w 144"/>
                  <a:gd name="T1" fmla="*/ 32 h 32"/>
                  <a:gd name="T2" fmla="*/ 110 w 144"/>
                  <a:gd name="T3" fmla="*/ 27 h 32"/>
                  <a:gd name="T4" fmla="*/ 109 w 144"/>
                  <a:gd name="T5" fmla="*/ 27 h 32"/>
                  <a:gd name="T6" fmla="*/ 87 w 144"/>
                  <a:gd name="T7" fmla="*/ 32 h 32"/>
                  <a:gd name="T8" fmla="*/ 57 w 144"/>
                  <a:gd name="T9" fmla="*/ 32 h 32"/>
                  <a:gd name="T10" fmla="*/ 18 w 144"/>
                  <a:gd name="T11" fmla="*/ 30 h 32"/>
                  <a:gd name="T12" fmla="*/ 0 w 144"/>
                  <a:gd name="T13" fmla="*/ 23 h 32"/>
                  <a:gd name="T14" fmla="*/ 14 w 144"/>
                  <a:gd name="T15" fmla="*/ 15 h 32"/>
                  <a:gd name="T16" fmla="*/ 70 w 144"/>
                  <a:gd name="T17" fmla="*/ 13 h 32"/>
                  <a:gd name="T18" fmla="*/ 98 w 144"/>
                  <a:gd name="T19" fmla="*/ 13 h 32"/>
                  <a:gd name="T20" fmla="*/ 97 w 144"/>
                  <a:gd name="T21" fmla="*/ 11 h 32"/>
                  <a:gd name="T22" fmla="*/ 87 w 144"/>
                  <a:gd name="T23" fmla="*/ 6 h 32"/>
                  <a:gd name="T24" fmla="*/ 64 w 144"/>
                  <a:gd name="T25" fmla="*/ 5 h 32"/>
                  <a:gd name="T26" fmla="*/ 40 w 144"/>
                  <a:gd name="T27" fmla="*/ 6 h 32"/>
                  <a:gd name="T28" fmla="*/ 19 w 144"/>
                  <a:gd name="T29" fmla="*/ 7 h 32"/>
                  <a:gd name="T30" fmla="*/ 5 w 144"/>
                  <a:gd name="T31" fmla="*/ 3 h 32"/>
                  <a:gd name="T32" fmla="*/ 33 w 144"/>
                  <a:gd name="T33" fmla="*/ 1 h 32"/>
                  <a:gd name="T34" fmla="*/ 62 w 144"/>
                  <a:gd name="T35" fmla="*/ 0 h 32"/>
                  <a:gd name="T36" fmla="*/ 110 w 144"/>
                  <a:gd name="T37" fmla="*/ 3 h 32"/>
                  <a:gd name="T38" fmla="*/ 131 w 144"/>
                  <a:gd name="T39" fmla="*/ 11 h 32"/>
                  <a:gd name="T40" fmla="*/ 144 w 144"/>
                  <a:gd name="T41" fmla="*/ 32 h 32"/>
                  <a:gd name="T42" fmla="*/ 119 w 144"/>
                  <a:gd name="T43" fmla="*/ 32 h 32"/>
                  <a:gd name="T44" fmla="*/ 65 w 144"/>
                  <a:gd name="T45" fmla="*/ 27 h 32"/>
                  <a:gd name="T46" fmla="*/ 94 w 144"/>
                  <a:gd name="T47" fmla="*/ 25 h 32"/>
                  <a:gd name="T48" fmla="*/ 102 w 144"/>
                  <a:gd name="T49" fmla="*/ 19 h 32"/>
                  <a:gd name="T50" fmla="*/ 100 w 144"/>
                  <a:gd name="T51" fmla="*/ 17 h 32"/>
                  <a:gd name="T52" fmla="*/ 79 w 144"/>
                  <a:gd name="T53" fmla="*/ 17 h 32"/>
                  <a:gd name="T54" fmla="*/ 45 w 144"/>
                  <a:gd name="T55" fmla="*/ 18 h 32"/>
                  <a:gd name="T56" fmla="*/ 36 w 144"/>
                  <a:gd name="T57" fmla="*/ 23 h 32"/>
                  <a:gd name="T58" fmla="*/ 45 w 144"/>
                  <a:gd name="T59" fmla="*/ 26 h 32"/>
                  <a:gd name="T60" fmla="*/ 65 w 144"/>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32">
                    <a:moveTo>
                      <a:pt x="119" y="32"/>
                    </a:moveTo>
                    <a:cubicBezTo>
                      <a:pt x="110" y="27"/>
                      <a:pt x="110" y="27"/>
                      <a:pt x="110" y="27"/>
                    </a:cubicBezTo>
                    <a:cubicBezTo>
                      <a:pt x="109" y="27"/>
                      <a:pt x="109" y="27"/>
                      <a:pt x="109" y="27"/>
                    </a:cubicBezTo>
                    <a:cubicBezTo>
                      <a:pt x="102" y="29"/>
                      <a:pt x="95" y="31"/>
                      <a:pt x="87" y="32"/>
                    </a:cubicBezTo>
                    <a:cubicBezTo>
                      <a:pt x="80" y="32"/>
                      <a:pt x="70" y="32"/>
                      <a:pt x="57" y="32"/>
                    </a:cubicBezTo>
                    <a:cubicBezTo>
                      <a:pt x="41" y="32"/>
                      <a:pt x="28" y="32"/>
                      <a:pt x="18" y="30"/>
                    </a:cubicBezTo>
                    <a:cubicBezTo>
                      <a:pt x="8" y="28"/>
                      <a:pt x="0" y="23"/>
                      <a:pt x="0" y="23"/>
                    </a:cubicBezTo>
                    <a:cubicBezTo>
                      <a:pt x="0" y="23"/>
                      <a:pt x="3" y="17"/>
                      <a:pt x="14" y="15"/>
                    </a:cubicBezTo>
                    <a:cubicBezTo>
                      <a:pt x="26" y="14"/>
                      <a:pt x="44" y="13"/>
                      <a:pt x="70" y="13"/>
                    </a:cubicBezTo>
                    <a:cubicBezTo>
                      <a:pt x="79" y="13"/>
                      <a:pt x="89" y="13"/>
                      <a:pt x="98" y="13"/>
                    </a:cubicBezTo>
                    <a:cubicBezTo>
                      <a:pt x="97" y="11"/>
                      <a:pt x="97" y="11"/>
                      <a:pt x="97" y="11"/>
                    </a:cubicBezTo>
                    <a:cubicBezTo>
                      <a:pt x="87" y="6"/>
                      <a:pt x="87" y="6"/>
                      <a:pt x="87" y="6"/>
                    </a:cubicBezTo>
                    <a:cubicBezTo>
                      <a:pt x="87" y="6"/>
                      <a:pt x="74" y="5"/>
                      <a:pt x="64" y="5"/>
                    </a:cubicBezTo>
                    <a:cubicBezTo>
                      <a:pt x="55" y="5"/>
                      <a:pt x="47" y="5"/>
                      <a:pt x="40" y="6"/>
                    </a:cubicBezTo>
                    <a:cubicBezTo>
                      <a:pt x="32" y="6"/>
                      <a:pt x="25" y="7"/>
                      <a:pt x="19" y="7"/>
                    </a:cubicBezTo>
                    <a:cubicBezTo>
                      <a:pt x="5" y="3"/>
                      <a:pt x="5" y="3"/>
                      <a:pt x="5" y="3"/>
                    </a:cubicBezTo>
                    <a:cubicBezTo>
                      <a:pt x="13" y="2"/>
                      <a:pt x="22" y="1"/>
                      <a:pt x="33" y="1"/>
                    </a:cubicBezTo>
                    <a:cubicBezTo>
                      <a:pt x="43" y="0"/>
                      <a:pt x="53" y="0"/>
                      <a:pt x="62" y="0"/>
                    </a:cubicBezTo>
                    <a:cubicBezTo>
                      <a:pt x="83" y="0"/>
                      <a:pt x="99" y="1"/>
                      <a:pt x="110" y="3"/>
                    </a:cubicBezTo>
                    <a:cubicBezTo>
                      <a:pt x="122" y="4"/>
                      <a:pt x="131" y="11"/>
                      <a:pt x="131" y="11"/>
                    </a:cubicBezTo>
                    <a:cubicBezTo>
                      <a:pt x="136" y="18"/>
                      <a:pt x="140" y="25"/>
                      <a:pt x="144" y="32"/>
                    </a:cubicBezTo>
                    <a:cubicBezTo>
                      <a:pt x="136" y="32"/>
                      <a:pt x="128" y="32"/>
                      <a:pt x="119" y="32"/>
                    </a:cubicBezTo>
                    <a:close/>
                    <a:moveTo>
                      <a:pt x="65" y="27"/>
                    </a:moveTo>
                    <a:cubicBezTo>
                      <a:pt x="78" y="27"/>
                      <a:pt x="87" y="26"/>
                      <a:pt x="94" y="25"/>
                    </a:cubicBezTo>
                    <a:cubicBezTo>
                      <a:pt x="101" y="24"/>
                      <a:pt x="102" y="19"/>
                      <a:pt x="102" y="19"/>
                    </a:cubicBezTo>
                    <a:cubicBezTo>
                      <a:pt x="100" y="17"/>
                      <a:pt x="100" y="17"/>
                      <a:pt x="100" y="17"/>
                    </a:cubicBezTo>
                    <a:cubicBezTo>
                      <a:pt x="93" y="17"/>
                      <a:pt x="86" y="17"/>
                      <a:pt x="79" y="17"/>
                    </a:cubicBezTo>
                    <a:cubicBezTo>
                      <a:pt x="63" y="17"/>
                      <a:pt x="52" y="18"/>
                      <a:pt x="45" y="18"/>
                    </a:cubicBezTo>
                    <a:cubicBezTo>
                      <a:pt x="38" y="19"/>
                      <a:pt x="36" y="23"/>
                      <a:pt x="36" y="23"/>
                    </a:cubicBezTo>
                    <a:cubicBezTo>
                      <a:pt x="45" y="26"/>
                      <a:pt x="45" y="26"/>
                      <a:pt x="45" y="26"/>
                    </a:cubicBezTo>
                    <a:cubicBezTo>
                      <a:pt x="45" y="26"/>
                      <a:pt x="56" y="27"/>
                      <a:pt x="65"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6" name="Freeform 415"/>
              <p:cNvSpPr>
                <a:spLocks/>
              </p:cNvSpPr>
              <p:nvPr/>
            </p:nvSpPr>
            <p:spPr bwMode="auto">
              <a:xfrm>
                <a:off x="23320375" y="5572126"/>
                <a:ext cx="615950" cy="119063"/>
              </a:xfrm>
              <a:custGeom>
                <a:avLst/>
                <a:gdLst>
                  <a:gd name="T0" fmla="*/ 164 w 164"/>
                  <a:gd name="T1" fmla="*/ 32 h 32"/>
                  <a:gd name="T2" fmla="*/ 129 w 164"/>
                  <a:gd name="T3" fmla="*/ 32 h 32"/>
                  <a:gd name="T4" fmla="*/ 117 w 164"/>
                  <a:gd name="T5" fmla="*/ 13 h 32"/>
                  <a:gd name="T6" fmla="*/ 105 w 164"/>
                  <a:gd name="T7" fmla="*/ 7 h 32"/>
                  <a:gd name="T8" fmla="*/ 80 w 164"/>
                  <a:gd name="T9" fmla="*/ 5 h 32"/>
                  <a:gd name="T10" fmla="*/ 50 w 164"/>
                  <a:gd name="T11" fmla="*/ 8 h 32"/>
                  <a:gd name="T12" fmla="*/ 45 w 164"/>
                  <a:gd name="T13" fmla="*/ 16 h 32"/>
                  <a:gd name="T14" fmla="*/ 55 w 164"/>
                  <a:gd name="T15" fmla="*/ 32 h 32"/>
                  <a:gd name="T16" fmla="*/ 20 w 164"/>
                  <a:gd name="T17" fmla="*/ 32 h 32"/>
                  <a:gd name="T18" fmla="*/ 0 w 164"/>
                  <a:gd name="T19" fmla="*/ 0 h 32"/>
                  <a:gd name="T20" fmla="*/ 27 w 164"/>
                  <a:gd name="T21" fmla="*/ 0 h 32"/>
                  <a:gd name="T22" fmla="*/ 35 w 164"/>
                  <a:gd name="T23" fmla="*/ 5 h 32"/>
                  <a:gd name="T24" fmla="*/ 37 w 164"/>
                  <a:gd name="T25" fmla="*/ 5 h 32"/>
                  <a:gd name="T26" fmla="*/ 55 w 164"/>
                  <a:gd name="T27" fmla="*/ 1 h 32"/>
                  <a:gd name="T28" fmla="*/ 85 w 164"/>
                  <a:gd name="T29" fmla="*/ 0 h 32"/>
                  <a:gd name="T30" fmla="*/ 151 w 164"/>
                  <a:gd name="T31" fmla="*/ 11 h 32"/>
                  <a:gd name="T32" fmla="*/ 16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64" y="32"/>
                    </a:moveTo>
                    <a:cubicBezTo>
                      <a:pt x="152" y="32"/>
                      <a:pt x="141" y="32"/>
                      <a:pt x="129" y="32"/>
                    </a:cubicBezTo>
                    <a:cubicBezTo>
                      <a:pt x="125" y="25"/>
                      <a:pt x="121" y="19"/>
                      <a:pt x="117" y="13"/>
                    </a:cubicBezTo>
                    <a:cubicBezTo>
                      <a:pt x="105" y="7"/>
                      <a:pt x="105" y="7"/>
                      <a:pt x="105" y="7"/>
                    </a:cubicBezTo>
                    <a:cubicBezTo>
                      <a:pt x="100" y="6"/>
                      <a:pt x="91" y="5"/>
                      <a:pt x="80" y="5"/>
                    </a:cubicBezTo>
                    <a:cubicBezTo>
                      <a:pt x="66" y="5"/>
                      <a:pt x="56" y="6"/>
                      <a:pt x="50" y="8"/>
                    </a:cubicBezTo>
                    <a:cubicBezTo>
                      <a:pt x="45" y="16"/>
                      <a:pt x="45" y="16"/>
                      <a:pt x="45" y="16"/>
                    </a:cubicBezTo>
                    <a:cubicBezTo>
                      <a:pt x="55" y="32"/>
                      <a:pt x="55" y="32"/>
                      <a:pt x="55" y="32"/>
                    </a:cubicBezTo>
                    <a:cubicBezTo>
                      <a:pt x="43" y="32"/>
                      <a:pt x="31" y="32"/>
                      <a:pt x="20" y="32"/>
                    </a:cubicBezTo>
                    <a:cubicBezTo>
                      <a:pt x="13" y="21"/>
                      <a:pt x="7" y="11"/>
                      <a:pt x="0" y="0"/>
                    </a:cubicBezTo>
                    <a:cubicBezTo>
                      <a:pt x="9" y="0"/>
                      <a:pt x="18" y="0"/>
                      <a:pt x="27" y="0"/>
                    </a:cubicBezTo>
                    <a:cubicBezTo>
                      <a:pt x="35" y="5"/>
                      <a:pt x="35" y="5"/>
                      <a:pt x="35" y="5"/>
                    </a:cubicBezTo>
                    <a:cubicBezTo>
                      <a:pt x="37" y="5"/>
                      <a:pt x="37" y="5"/>
                      <a:pt x="37" y="5"/>
                    </a:cubicBezTo>
                    <a:cubicBezTo>
                      <a:pt x="37" y="5"/>
                      <a:pt x="47" y="2"/>
                      <a:pt x="55" y="1"/>
                    </a:cubicBezTo>
                    <a:cubicBezTo>
                      <a:pt x="64" y="0"/>
                      <a:pt x="74" y="0"/>
                      <a:pt x="85" y="0"/>
                    </a:cubicBezTo>
                    <a:cubicBezTo>
                      <a:pt x="124" y="0"/>
                      <a:pt x="146" y="4"/>
                      <a:pt x="151" y="11"/>
                    </a:cubicBezTo>
                    <a:cubicBezTo>
                      <a:pt x="155" y="18"/>
                      <a:pt x="159" y="25"/>
                      <a:pt x="16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7" name="Freeform 416"/>
              <p:cNvSpPr>
                <a:spLocks noEditPoints="1"/>
              </p:cNvSpPr>
              <p:nvPr/>
            </p:nvSpPr>
            <p:spPr bwMode="auto">
              <a:xfrm>
                <a:off x="24041100" y="5526088"/>
                <a:ext cx="595313" cy="165100"/>
              </a:xfrm>
              <a:custGeom>
                <a:avLst/>
                <a:gdLst>
                  <a:gd name="T0" fmla="*/ 76 w 159"/>
                  <a:gd name="T1" fmla="*/ 44 h 44"/>
                  <a:gd name="T2" fmla="*/ 25 w 159"/>
                  <a:gd name="T3" fmla="*/ 40 h 44"/>
                  <a:gd name="T4" fmla="*/ 0 w 159"/>
                  <a:gd name="T5" fmla="*/ 28 h 44"/>
                  <a:gd name="T6" fmla="*/ 10 w 159"/>
                  <a:gd name="T7" fmla="*/ 16 h 44"/>
                  <a:gd name="T8" fmla="*/ 55 w 159"/>
                  <a:gd name="T9" fmla="*/ 12 h 44"/>
                  <a:gd name="T10" fmla="*/ 107 w 159"/>
                  <a:gd name="T11" fmla="*/ 16 h 44"/>
                  <a:gd name="T12" fmla="*/ 109 w 159"/>
                  <a:gd name="T13" fmla="*/ 16 h 44"/>
                  <a:gd name="T14" fmla="*/ 103 w 159"/>
                  <a:gd name="T15" fmla="*/ 11 h 44"/>
                  <a:gd name="T16" fmla="*/ 95 w 159"/>
                  <a:gd name="T17" fmla="*/ 0 h 44"/>
                  <a:gd name="T18" fmla="*/ 130 w 159"/>
                  <a:gd name="T19" fmla="*/ 0 h 44"/>
                  <a:gd name="T20" fmla="*/ 159 w 159"/>
                  <a:gd name="T21" fmla="*/ 44 h 44"/>
                  <a:gd name="T22" fmla="*/ 132 w 159"/>
                  <a:gd name="T23" fmla="*/ 44 h 44"/>
                  <a:gd name="T24" fmla="*/ 123 w 159"/>
                  <a:gd name="T25" fmla="*/ 40 h 44"/>
                  <a:gd name="T26" fmla="*/ 122 w 159"/>
                  <a:gd name="T27" fmla="*/ 40 h 44"/>
                  <a:gd name="T28" fmla="*/ 76 w 159"/>
                  <a:gd name="T29" fmla="*/ 44 h 44"/>
                  <a:gd name="T30" fmla="*/ 81 w 159"/>
                  <a:gd name="T31" fmla="*/ 39 h 44"/>
                  <a:gd name="T32" fmla="*/ 111 w 159"/>
                  <a:gd name="T33" fmla="*/ 37 h 44"/>
                  <a:gd name="T34" fmla="*/ 116 w 159"/>
                  <a:gd name="T35" fmla="*/ 29 h 44"/>
                  <a:gd name="T36" fmla="*/ 115 w 159"/>
                  <a:gd name="T37" fmla="*/ 28 h 44"/>
                  <a:gd name="T38" fmla="*/ 100 w 159"/>
                  <a:gd name="T39" fmla="*/ 20 h 44"/>
                  <a:gd name="T40" fmla="*/ 67 w 159"/>
                  <a:gd name="T41" fmla="*/ 17 h 44"/>
                  <a:gd name="T42" fmla="*/ 41 w 159"/>
                  <a:gd name="T43" fmla="*/ 20 h 44"/>
                  <a:gd name="T44" fmla="*/ 36 w 159"/>
                  <a:gd name="T45" fmla="*/ 28 h 44"/>
                  <a:gd name="T46" fmla="*/ 51 w 159"/>
                  <a:gd name="T47" fmla="*/ 36 h 44"/>
                  <a:gd name="T48" fmla="*/ 81 w 159"/>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44">
                    <a:moveTo>
                      <a:pt x="76" y="44"/>
                    </a:moveTo>
                    <a:cubicBezTo>
                      <a:pt x="55" y="44"/>
                      <a:pt x="38" y="43"/>
                      <a:pt x="25" y="40"/>
                    </a:cubicBezTo>
                    <a:cubicBezTo>
                      <a:pt x="12" y="37"/>
                      <a:pt x="0" y="28"/>
                      <a:pt x="0" y="28"/>
                    </a:cubicBezTo>
                    <a:cubicBezTo>
                      <a:pt x="0" y="28"/>
                      <a:pt x="0" y="19"/>
                      <a:pt x="10" y="16"/>
                    </a:cubicBezTo>
                    <a:cubicBezTo>
                      <a:pt x="19" y="13"/>
                      <a:pt x="34" y="12"/>
                      <a:pt x="55" y="12"/>
                    </a:cubicBezTo>
                    <a:cubicBezTo>
                      <a:pt x="76" y="12"/>
                      <a:pt x="94" y="13"/>
                      <a:pt x="107" y="16"/>
                    </a:cubicBezTo>
                    <a:cubicBezTo>
                      <a:pt x="109" y="16"/>
                      <a:pt x="109" y="16"/>
                      <a:pt x="109" y="16"/>
                    </a:cubicBezTo>
                    <a:cubicBezTo>
                      <a:pt x="103" y="11"/>
                      <a:pt x="103" y="11"/>
                      <a:pt x="103" y="11"/>
                    </a:cubicBezTo>
                    <a:cubicBezTo>
                      <a:pt x="95" y="0"/>
                      <a:pt x="95" y="0"/>
                      <a:pt x="95" y="0"/>
                    </a:cubicBezTo>
                    <a:cubicBezTo>
                      <a:pt x="107" y="0"/>
                      <a:pt x="118" y="0"/>
                      <a:pt x="130" y="0"/>
                    </a:cubicBezTo>
                    <a:cubicBezTo>
                      <a:pt x="140" y="15"/>
                      <a:pt x="149" y="29"/>
                      <a:pt x="159" y="44"/>
                    </a:cubicBezTo>
                    <a:cubicBezTo>
                      <a:pt x="150" y="44"/>
                      <a:pt x="141" y="44"/>
                      <a:pt x="132" y="44"/>
                    </a:cubicBezTo>
                    <a:cubicBezTo>
                      <a:pt x="123" y="40"/>
                      <a:pt x="123" y="40"/>
                      <a:pt x="123" y="40"/>
                    </a:cubicBezTo>
                    <a:cubicBezTo>
                      <a:pt x="122" y="40"/>
                      <a:pt x="122" y="40"/>
                      <a:pt x="122" y="40"/>
                    </a:cubicBezTo>
                    <a:cubicBezTo>
                      <a:pt x="112" y="43"/>
                      <a:pt x="97" y="44"/>
                      <a:pt x="76" y="44"/>
                    </a:cubicBezTo>
                    <a:close/>
                    <a:moveTo>
                      <a:pt x="81" y="39"/>
                    </a:moveTo>
                    <a:cubicBezTo>
                      <a:pt x="96" y="39"/>
                      <a:pt x="111" y="37"/>
                      <a:pt x="111" y="37"/>
                    </a:cubicBezTo>
                    <a:cubicBezTo>
                      <a:pt x="116" y="29"/>
                      <a:pt x="116" y="29"/>
                      <a:pt x="116" y="29"/>
                    </a:cubicBezTo>
                    <a:cubicBezTo>
                      <a:pt x="115" y="28"/>
                      <a:pt x="115" y="28"/>
                      <a:pt x="115" y="28"/>
                    </a:cubicBezTo>
                    <a:cubicBezTo>
                      <a:pt x="115" y="28"/>
                      <a:pt x="108" y="21"/>
                      <a:pt x="100" y="20"/>
                    </a:cubicBezTo>
                    <a:cubicBezTo>
                      <a:pt x="92" y="18"/>
                      <a:pt x="81" y="17"/>
                      <a:pt x="67" y="17"/>
                    </a:cubicBezTo>
                    <a:cubicBezTo>
                      <a:pt x="55" y="17"/>
                      <a:pt x="41" y="20"/>
                      <a:pt x="41" y="20"/>
                    </a:cubicBezTo>
                    <a:cubicBezTo>
                      <a:pt x="36" y="28"/>
                      <a:pt x="36" y="28"/>
                      <a:pt x="36" y="28"/>
                    </a:cubicBezTo>
                    <a:cubicBezTo>
                      <a:pt x="36" y="28"/>
                      <a:pt x="43" y="35"/>
                      <a:pt x="51" y="36"/>
                    </a:cubicBezTo>
                    <a:cubicBezTo>
                      <a:pt x="58" y="38"/>
                      <a:pt x="69" y="39"/>
                      <a:pt x="81"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8" name="Freeform 417"/>
              <p:cNvSpPr>
                <a:spLocks/>
              </p:cNvSpPr>
              <p:nvPr/>
            </p:nvSpPr>
            <p:spPr bwMode="auto">
              <a:xfrm>
                <a:off x="-33608963" y="3462338"/>
                <a:ext cx="528638" cy="106363"/>
              </a:xfrm>
              <a:custGeom>
                <a:avLst/>
                <a:gdLst>
                  <a:gd name="T0" fmla="*/ 55 w 141"/>
                  <a:gd name="T1" fmla="*/ 28 h 28"/>
                  <a:gd name="T2" fmla="*/ 8 w 141"/>
                  <a:gd name="T3" fmla="*/ 24 h 28"/>
                  <a:gd name="T4" fmla="*/ 6 w 141"/>
                  <a:gd name="T5" fmla="*/ 14 h 28"/>
                  <a:gd name="T6" fmla="*/ 41 w 141"/>
                  <a:gd name="T7" fmla="*/ 4 h 28"/>
                  <a:gd name="T8" fmla="*/ 100 w 141"/>
                  <a:gd name="T9" fmla="*/ 0 h 28"/>
                  <a:gd name="T10" fmla="*/ 141 w 141"/>
                  <a:gd name="T11" fmla="*/ 2 h 28"/>
                  <a:gd name="T12" fmla="*/ 124 w 141"/>
                  <a:gd name="T13" fmla="*/ 6 h 28"/>
                  <a:gd name="T14" fmla="*/ 93 w 141"/>
                  <a:gd name="T15" fmla="*/ 5 h 28"/>
                  <a:gd name="T16" fmla="*/ 40 w 141"/>
                  <a:gd name="T17" fmla="*/ 14 h 28"/>
                  <a:gd name="T18" fmla="*/ 39 w 141"/>
                  <a:gd name="T19" fmla="*/ 21 h 28"/>
                  <a:gd name="T20" fmla="*/ 64 w 141"/>
                  <a:gd name="T21" fmla="*/ 23 h 28"/>
                  <a:gd name="T22" fmla="*/ 107 w 141"/>
                  <a:gd name="T23" fmla="*/ 21 h 28"/>
                  <a:gd name="T24" fmla="*/ 100 w 141"/>
                  <a:gd name="T25" fmla="*/ 26 h 28"/>
                  <a:gd name="T26" fmla="*/ 79 w 141"/>
                  <a:gd name="T27" fmla="*/ 28 h 28"/>
                  <a:gd name="T28" fmla="*/ 55 w 14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1" h="28">
                    <a:moveTo>
                      <a:pt x="55" y="28"/>
                    </a:moveTo>
                    <a:cubicBezTo>
                      <a:pt x="32" y="28"/>
                      <a:pt x="17" y="27"/>
                      <a:pt x="8" y="24"/>
                    </a:cubicBezTo>
                    <a:cubicBezTo>
                      <a:pt x="0" y="22"/>
                      <a:pt x="0" y="19"/>
                      <a:pt x="6" y="14"/>
                    </a:cubicBezTo>
                    <a:cubicBezTo>
                      <a:pt x="13" y="10"/>
                      <a:pt x="25" y="6"/>
                      <a:pt x="41" y="4"/>
                    </a:cubicBezTo>
                    <a:cubicBezTo>
                      <a:pt x="57" y="1"/>
                      <a:pt x="77" y="0"/>
                      <a:pt x="100" y="0"/>
                    </a:cubicBezTo>
                    <a:cubicBezTo>
                      <a:pt x="116" y="0"/>
                      <a:pt x="130" y="1"/>
                      <a:pt x="141" y="2"/>
                    </a:cubicBezTo>
                    <a:cubicBezTo>
                      <a:pt x="124" y="6"/>
                      <a:pt x="124" y="6"/>
                      <a:pt x="124" y="6"/>
                    </a:cubicBezTo>
                    <a:cubicBezTo>
                      <a:pt x="112" y="5"/>
                      <a:pt x="102" y="5"/>
                      <a:pt x="93" y="5"/>
                    </a:cubicBezTo>
                    <a:cubicBezTo>
                      <a:pt x="67" y="5"/>
                      <a:pt x="49" y="8"/>
                      <a:pt x="40" y="14"/>
                    </a:cubicBezTo>
                    <a:cubicBezTo>
                      <a:pt x="39" y="21"/>
                      <a:pt x="39" y="21"/>
                      <a:pt x="39" y="21"/>
                    </a:cubicBezTo>
                    <a:cubicBezTo>
                      <a:pt x="39" y="21"/>
                      <a:pt x="51" y="23"/>
                      <a:pt x="64" y="23"/>
                    </a:cubicBezTo>
                    <a:cubicBezTo>
                      <a:pt x="78" y="23"/>
                      <a:pt x="93" y="22"/>
                      <a:pt x="107" y="21"/>
                    </a:cubicBezTo>
                    <a:cubicBezTo>
                      <a:pt x="100" y="26"/>
                      <a:pt x="100" y="26"/>
                      <a:pt x="100" y="26"/>
                    </a:cubicBezTo>
                    <a:cubicBezTo>
                      <a:pt x="93" y="27"/>
                      <a:pt x="86" y="27"/>
                      <a:pt x="79" y="28"/>
                    </a:cubicBezTo>
                    <a:cubicBezTo>
                      <a:pt x="72" y="28"/>
                      <a:pt x="64" y="28"/>
                      <a:pt x="55"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9" name="Freeform 418"/>
              <p:cNvSpPr>
                <a:spLocks noEditPoints="1"/>
              </p:cNvSpPr>
              <p:nvPr/>
            </p:nvSpPr>
            <p:spPr bwMode="auto">
              <a:xfrm>
                <a:off x="-33113663" y="3462338"/>
                <a:ext cx="563563" cy="106363"/>
              </a:xfrm>
              <a:custGeom>
                <a:avLst/>
                <a:gdLst>
                  <a:gd name="T0" fmla="*/ 96 w 150"/>
                  <a:gd name="T1" fmla="*/ 27 h 28"/>
                  <a:gd name="T2" fmla="*/ 95 w 150"/>
                  <a:gd name="T3" fmla="*/ 24 h 28"/>
                  <a:gd name="T4" fmla="*/ 94 w 150"/>
                  <a:gd name="T5" fmla="*/ 24 h 28"/>
                  <a:gd name="T6" fmla="*/ 67 w 150"/>
                  <a:gd name="T7" fmla="*/ 27 h 28"/>
                  <a:gd name="T8" fmla="*/ 37 w 150"/>
                  <a:gd name="T9" fmla="*/ 28 h 28"/>
                  <a:gd name="T10" fmla="*/ 6 w 150"/>
                  <a:gd name="T11" fmla="*/ 26 h 28"/>
                  <a:gd name="T12" fmla="*/ 2 w 150"/>
                  <a:gd name="T13" fmla="*/ 20 h 28"/>
                  <a:gd name="T14" fmla="*/ 29 w 150"/>
                  <a:gd name="T15" fmla="*/ 14 h 28"/>
                  <a:gd name="T16" fmla="*/ 86 w 150"/>
                  <a:gd name="T17" fmla="*/ 11 h 28"/>
                  <a:gd name="T18" fmla="*/ 112 w 150"/>
                  <a:gd name="T19" fmla="*/ 11 h 28"/>
                  <a:gd name="T20" fmla="*/ 114 w 150"/>
                  <a:gd name="T21" fmla="*/ 10 h 28"/>
                  <a:gd name="T22" fmla="*/ 113 w 150"/>
                  <a:gd name="T23" fmla="*/ 6 h 28"/>
                  <a:gd name="T24" fmla="*/ 94 w 150"/>
                  <a:gd name="T25" fmla="*/ 5 h 28"/>
                  <a:gd name="T26" fmla="*/ 71 w 150"/>
                  <a:gd name="T27" fmla="*/ 5 h 28"/>
                  <a:gd name="T28" fmla="*/ 49 w 150"/>
                  <a:gd name="T29" fmla="*/ 7 h 28"/>
                  <a:gd name="T30" fmla="*/ 44 w 150"/>
                  <a:gd name="T31" fmla="*/ 3 h 28"/>
                  <a:gd name="T32" fmla="*/ 74 w 150"/>
                  <a:gd name="T33" fmla="*/ 1 h 28"/>
                  <a:gd name="T34" fmla="*/ 102 w 150"/>
                  <a:gd name="T35" fmla="*/ 0 h 28"/>
                  <a:gd name="T36" fmla="*/ 142 w 150"/>
                  <a:gd name="T37" fmla="*/ 2 h 28"/>
                  <a:gd name="T38" fmla="*/ 146 w 150"/>
                  <a:gd name="T39" fmla="*/ 10 h 28"/>
                  <a:gd name="T40" fmla="*/ 119 w 150"/>
                  <a:gd name="T41" fmla="*/ 27 h 28"/>
                  <a:gd name="T42" fmla="*/ 96 w 150"/>
                  <a:gd name="T43" fmla="*/ 27 h 28"/>
                  <a:gd name="T44" fmla="*/ 54 w 150"/>
                  <a:gd name="T45" fmla="*/ 24 h 28"/>
                  <a:gd name="T46" fmla="*/ 85 w 150"/>
                  <a:gd name="T47" fmla="*/ 22 h 28"/>
                  <a:gd name="T48" fmla="*/ 103 w 150"/>
                  <a:gd name="T49" fmla="*/ 17 h 28"/>
                  <a:gd name="T50" fmla="*/ 106 w 150"/>
                  <a:gd name="T51" fmla="*/ 15 h 28"/>
                  <a:gd name="T52" fmla="*/ 87 w 150"/>
                  <a:gd name="T53" fmla="*/ 15 h 28"/>
                  <a:gd name="T54" fmla="*/ 52 w 150"/>
                  <a:gd name="T55" fmla="*/ 16 h 28"/>
                  <a:gd name="T56" fmla="*/ 36 w 150"/>
                  <a:gd name="T57" fmla="*/ 20 h 28"/>
                  <a:gd name="T58" fmla="*/ 37 w 150"/>
                  <a:gd name="T59" fmla="*/ 22 h 28"/>
                  <a:gd name="T60" fmla="*/ 54 w 150"/>
                  <a:gd name="T6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0" h="28">
                    <a:moveTo>
                      <a:pt x="96" y="27"/>
                    </a:moveTo>
                    <a:cubicBezTo>
                      <a:pt x="95" y="24"/>
                      <a:pt x="95" y="24"/>
                      <a:pt x="95" y="24"/>
                    </a:cubicBezTo>
                    <a:cubicBezTo>
                      <a:pt x="94" y="24"/>
                      <a:pt x="94" y="24"/>
                      <a:pt x="94" y="24"/>
                    </a:cubicBezTo>
                    <a:cubicBezTo>
                      <a:pt x="84" y="25"/>
                      <a:pt x="75" y="26"/>
                      <a:pt x="67" y="27"/>
                    </a:cubicBezTo>
                    <a:cubicBezTo>
                      <a:pt x="59" y="28"/>
                      <a:pt x="49" y="28"/>
                      <a:pt x="37" y="28"/>
                    </a:cubicBezTo>
                    <a:cubicBezTo>
                      <a:pt x="22" y="28"/>
                      <a:pt x="6" y="26"/>
                      <a:pt x="6" y="26"/>
                    </a:cubicBezTo>
                    <a:cubicBezTo>
                      <a:pt x="0" y="24"/>
                      <a:pt x="2" y="20"/>
                      <a:pt x="2" y="20"/>
                    </a:cubicBezTo>
                    <a:cubicBezTo>
                      <a:pt x="2" y="20"/>
                      <a:pt x="16" y="15"/>
                      <a:pt x="29" y="14"/>
                    </a:cubicBezTo>
                    <a:cubicBezTo>
                      <a:pt x="43" y="12"/>
                      <a:pt x="62" y="11"/>
                      <a:pt x="86" y="11"/>
                    </a:cubicBezTo>
                    <a:cubicBezTo>
                      <a:pt x="94" y="11"/>
                      <a:pt x="103" y="11"/>
                      <a:pt x="112" y="11"/>
                    </a:cubicBezTo>
                    <a:cubicBezTo>
                      <a:pt x="114" y="10"/>
                      <a:pt x="114" y="10"/>
                      <a:pt x="114" y="10"/>
                    </a:cubicBezTo>
                    <a:cubicBezTo>
                      <a:pt x="113" y="6"/>
                      <a:pt x="113" y="6"/>
                      <a:pt x="113" y="6"/>
                    </a:cubicBezTo>
                    <a:cubicBezTo>
                      <a:pt x="113" y="6"/>
                      <a:pt x="104" y="5"/>
                      <a:pt x="94" y="5"/>
                    </a:cubicBezTo>
                    <a:cubicBezTo>
                      <a:pt x="86" y="5"/>
                      <a:pt x="79" y="5"/>
                      <a:pt x="71" y="5"/>
                    </a:cubicBezTo>
                    <a:cubicBezTo>
                      <a:pt x="63" y="6"/>
                      <a:pt x="56" y="6"/>
                      <a:pt x="49" y="7"/>
                    </a:cubicBezTo>
                    <a:cubicBezTo>
                      <a:pt x="44" y="3"/>
                      <a:pt x="44" y="3"/>
                      <a:pt x="44" y="3"/>
                    </a:cubicBezTo>
                    <a:cubicBezTo>
                      <a:pt x="54" y="2"/>
                      <a:pt x="63" y="1"/>
                      <a:pt x="74" y="1"/>
                    </a:cubicBezTo>
                    <a:cubicBezTo>
                      <a:pt x="84" y="0"/>
                      <a:pt x="94" y="0"/>
                      <a:pt x="102" y="0"/>
                    </a:cubicBezTo>
                    <a:cubicBezTo>
                      <a:pt x="121" y="0"/>
                      <a:pt x="135" y="1"/>
                      <a:pt x="142" y="2"/>
                    </a:cubicBezTo>
                    <a:cubicBezTo>
                      <a:pt x="150" y="4"/>
                      <a:pt x="146" y="10"/>
                      <a:pt x="146" y="10"/>
                    </a:cubicBezTo>
                    <a:cubicBezTo>
                      <a:pt x="137" y="16"/>
                      <a:pt x="128" y="21"/>
                      <a:pt x="119" y="27"/>
                    </a:cubicBezTo>
                    <a:cubicBezTo>
                      <a:pt x="111" y="27"/>
                      <a:pt x="104" y="27"/>
                      <a:pt x="96" y="27"/>
                    </a:cubicBezTo>
                    <a:close/>
                    <a:moveTo>
                      <a:pt x="54" y="24"/>
                    </a:moveTo>
                    <a:cubicBezTo>
                      <a:pt x="66" y="24"/>
                      <a:pt x="76" y="23"/>
                      <a:pt x="85" y="22"/>
                    </a:cubicBezTo>
                    <a:cubicBezTo>
                      <a:pt x="94" y="21"/>
                      <a:pt x="103" y="17"/>
                      <a:pt x="103" y="17"/>
                    </a:cubicBezTo>
                    <a:cubicBezTo>
                      <a:pt x="106" y="15"/>
                      <a:pt x="106" y="15"/>
                      <a:pt x="106" y="15"/>
                    </a:cubicBezTo>
                    <a:cubicBezTo>
                      <a:pt x="100" y="15"/>
                      <a:pt x="93" y="15"/>
                      <a:pt x="87" y="15"/>
                    </a:cubicBezTo>
                    <a:cubicBezTo>
                      <a:pt x="71" y="15"/>
                      <a:pt x="60" y="15"/>
                      <a:pt x="52" y="16"/>
                    </a:cubicBezTo>
                    <a:cubicBezTo>
                      <a:pt x="44" y="17"/>
                      <a:pt x="36" y="20"/>
                      <a:pt x="36" y="20"/>
                    </a:cubicBezTo>
                    <a:cubicBezTo>
                      <a:pt x="37" y="22"/>
                      <a:pt x="37" y="22"/>
                      <a:pt x="37" y="22"/>
                    </a:cubicBezTo>
                    <a:cubicBezTo>
                      <a:pt x="37" y="22"/>
                      <a:pt x="46" y="24"/>
                      <a:pt x="54" y="2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0" name="Freeform 419"/>
              <p:cNvSpPr>
                <a:spLocks noEditPoints="1"/>
              </p:cNvSpPr>
              <p:nvPr/>
            </p:nvSpPr>
            <p:spPr bwMode="auto">
              <a:xfrm>
                <a:off x="-32565975" y="3462338"/>
                <a:ext cx="679450" cy="147638"/>
              </a:xfrm>
              <a:custGeom>
                <a:avLst/>
                <a:gdLst>
                  <a:gd name="T0" fmla="*/ 94 w 181"/>
                  <a:gd name="T1" fmla="*/ 28 h 39"/>
                  <a:gd name="T2" fmla="*/ 54 w 181"/>
                  <a:gd name="T3" fmla="*/ 24 h 39"/>
                  <a:gd name="T4" fmla="*/ 52 w 181"/>
                  <a:gd name="T5" fmla="*/ 24 h 39"/>
                  <a:gd name="T6" fmla="*/ 48 w 181"/>
                  <a:gd name="T7" fmla="*/ 29 h 39"/>
                  <a:gd name="T8" fmla="*/ 32 w 181"/>
                  <a:gd name="T9" fmla="*/ 39 h 39"/>
                  <a:gd name="T10" fmla="*/ 0 w 181"/>
                  <a:gd name="T11" fmla="*/ 39 h 39"/>
                  <a:gd name="T12" fmla="*/ 58 w 181"/>
                  <a:gd name="T13" fmla="*/ 1 h 39"/>
                  <a:gd name="T14" fmla="*/ 84 w 181"/>
                  <a:gd name="T15" fmla="*/ 1 h 39"/>
                  <a:gd name="T16" fmla="*/ 83 w 181"/>
                  <a:gd name="T17" fmla="*/ 4 h 39"/>
                  <a:gd name="T18" fmla="*/ 85 w 181"/>
                  <a:gd name="T19" fmla="*/ 4 h 39"/>
                  <a:gd name="T20" fmla="*/ 136 w 181"/>
                  <a:gd name="T21" fmla="*/ 0 h 39"/>
                  <a:gd name="T22" fmla="*/ 174 w 181"/>
                  <a:gd name="T23" fmla="*/ 4 h 39"/>
                  <a:gd name="T24" fmla="*/ 175 w 181"/>
                  <a:gd name="T25" fmla="*/ 14 h 39"/>
                  <a:gd name="T26" fmla="*/ 143 w 181"/>
                  <a:gd name="T27" fmla="*/ 24 h 39"/>
                  <a:gd name="T28" fmla="*/ 94 w 181"/>
                  <a:gd name="T29" fmla="*/ 28 h 39"/>
                  <a:gd name="T30" fmla="*/ 120 w 181"/>
                  <a:gd name="T31" fmla="*/ 5 h 39"/>
                  <a:gd name="T32" fmla="*/ 90 w 181"/>
                  <a:gd name="T33" fmla="*/ 7 h 39"/>
                  <a:gd name="T34" fmla="*/ 71 w 181"/>
                  <a:gd name="T35" fmla="*/ 13 h 39"/>
                  <a:gd name="T36" fmla="*/ 70 w 181"/>
                  <a:gd name="T37" fmla="*/ 14 h 39"/>
                  <a:gd name="T38" fmla="*/ 68 w 181"/>
                  <a:gd name="T39" fmla="*/ 21 h 39"/>
                  <a:gd name="T40" fmla="*/ 93 w 181"/>
                  <a:gd name="T41" fmla="*/ 23 h 39"/>
                  <a:gd name="T42" fmla="*/ 123 w 181"/>
                  <a:gd name="T43" fmla="*/ 21 h 39"/>
                  <a:gd name="T44" fmla="*/ 142 w 181"/>
                  <a:gd name="T45" fmla="*/ 14 h 39"/>
                  <a:gd name="T46" fmla="*/ 143 w 181"/>
                  <a:gd name="T47" fmla="*/ 7 h 39"/>
                  <a:gd name="T48" fmla="*/ 120 w 181"/>
                  <a:gd name="T49"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 h="39">
                    <a:moveTo>
                      <a:pt x="94" y="28"/>
                    </a:moveTo>
                    <a:cubicBezTo>
                      <a:pt x="74" y="28"/>
                      <a:pt x="61" y="27"/>
                      <a:pt x="54" y="24"/>
                    </a:cubicBezTo>
                    <a:cubicBezTo>
                      <a:pt x="52" y="24"/>
                      <a:pt x="52" y="24"/>
                      <a:pt x="52" y="24"/>
                    </a:cubicBezTo>
                    <a:cubicBezTo>
                      <a:pt x="48" y="29"/>
                      <a:pt x="48" y="29"/>
                      <a:pt x="48" y="29"/>
                    </a:cubicBezTo>
                    <a:cubicBezTo>
                      <a:pt x="32" y="39"/>
                      <a:pt x="32" y="39"/>
                      <a:pt x="32" y="39"/>
                    </a:cubicBezTo>
                    <a:cubicBezTo>
                      <a:pt x="21" y="39"/>
                      <a:pt x="10" y="39"/>
                      <a:pt x="0" y="39"/>
                    </a:cubicBezTo>
                    <a:cubicBezTo>
                      <a:pt x="19" y="26"/>
                      <a:pt x="39" y="14"/>
                      <a:pt x="58" y="1"/>
                    </a:cubicBezTo>
                    <a:cubicBezTo>
                      <a:pt x="67" y="1"/>
                      <a:pt x="75" y="1"/>
                      <a:pt x="84" y="1"/>
                    </a:cubicBezTo>
                    <a:cubicBezTo>
                      <a:pt x="83" y="4"/>
                      <a:pt x="83" y="4"/>
                      <a:pt x="83" y="4"/>
                    </a:cubicBezTo>
                    <a:cubicBezTo>
                      <a:pt x="85" y="4"/>
                      <a:pt x="85" y="4"/>
                      <a:pt x="85" y="4"/>
                    </a:cubicBezTo>
                    <a:cubicBezTo>
                      <a:pt x="99" y="2"/>
                      <a:pt x="116" y="0"/>
                      <a:pt x="136" y="0"/>
                    </a:cubicBezTo>
                    <a:cubicBezTo>
                      <a:pt x="154" y="0"/>
                      <a:pt x="167" y="1"/>
                      <a:pt x="174" y="4"/>
                    </a:cubicBezTo>
                    <a:cubicBezTo>
                      <a:pt x="181" y="6"/>
                      <a:pt x="181" y="10"/>
                      <a:pt x="175" y="14"/>
                    </a:cubicBezTo>
                    <a:cubicBezTo>
                      <a:pt x="168" y="18"/>
                      <a:pt x="158" y="22"/>
                      <a:pt x="143" y="24"/>
                    </a:cubicBezTo>
                    <a:cubicBezTo>
                      <a:pt x="129" y="27"/>
                      <a:pt x="112" y="28"/>
                      <a:pt x="94" y="28"/>
                    </a:cubicBezTo>
                    <a:close/>
                    <a:moveTo>
                      <a:pt x="120" y="5"/>
                    </a:moveTo>
                    <a:cubicBezTo>
                      <a:pt x="108" y="5"/>
                      <a:pt x="97" y="5"/>
                      <a:pt x="90" y="7"/>
                    </a:cubicBezTo>
                    <a:cubicBezTo>
                      <a:pt x="82" y="8"/>
                      <a:pt x="71" y="13"/>
                      <a:pt x="71" y="13"/>
                    </a:cubicBezTo>
                    <a:cubicBezTo>
                      <a:pt x="70" y="14"/>
                      <a:pt x="70" y="14"/>
                      <a:pt x="70" y="14"/>
                    </a:cubicBezTo>
                    <a:cubicBezTo>
                      <a:pt x="68" y="21"/>
                      <a:pt x="68" y="21"/>
                      <a:pt x="68" y="21"/>
                    </a:cubicBezTo>
                    <a:cubicBezTo>
                      <a:pt x="68" y="21"/>
                      <a:pt x="80" y="23"/>
                      <a:pt x="93" y="23"/>
                    </a:cubicBezTo>
                    <a:cubicBezTo>
                      <a:pt x="104" y="23"/>
                      <a:pt x="114" y="22"/>
                      <a:pt x="123" y="21"/>
                    </a:cubicBezTo>
                    <a:cubicBezTo>
                      <a:pt x="131" y="19"/>
                      <a:pt x="142" y="14"/>
                      <a:pt x="142" y="14"/>
                    </a:cubicBezTo>
                    <a:cubicBezTo>
                      <a:pt x="143" y="7"/>
                      <a:pt x="143" y="7"/>
                      <a:pt x="143" y="7"/>
                    </a:cubicBezTo>
                    <a:cubicBezTo>
                      <a:pt x="143" y="7"/>
                      <a:pt x="132" y="5"/>
                      <a:pt x="120"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1" name="Freeform 420"/>
              <p:cNvSpPr>
                <a:spLocks/>
              </p:cNvSpPr>
              <p:nvPr/>
            </p:nvSpPr>
            <p:spPr bwMode="auto">
              <a:xfrm>
                <a:off x="-31875413" y="3462338"/>
                <a:ext cx="539750" cy="106363"/>
              </a:xfrm>
              <a:custGeom>
                <a:avLst/>
                <a:gdLst>
                  <a:gd name="T0" fmla="*/ 121 w 144"/>
                  <a:gd name="T1" fmla="*/ 20 h 28"/>
                  <a:gd name="T2" fmla="*/ 96 w 144"/>
                  <a:gd name="T3" fmla="*/ 26 h 28"/>
                  <a:gd name="T4" fmla="*/ 46 w 144"/>
                  <a:gd name="T5" fmla="*/ 28 h 28"/>
                  <a:gd name="T6" fmla="*/ 0 w 144"/>
                  <a:gd name="T7" fmla="*/ 26 h 28"/>
                  <a:gd name="T8" fmla="*/ 8 w 144"/>
                  <a:gd name="T9" fmla="*/ 21 h 28"/>
                  <a:gd name="T10" fmla="*/ 54 w 144"/>
                  <a:gd name="T11" fmla="*/ 24 h 28"/>
                  <a:gd name="T12" fmla="*/ 88 w 144"/>
                  <a:gd name="T13" fmla="*/ 20 h 28"/>
                  <a:gd name="T14" fmla="*/ 87 w 144"/>
                  <a:gd name="T15" fmla="*/ 19 h 28"/>
                  <a:gd name="T16" fmla="*/ 79 w 144"/>
                  <a:gd name="T17" fmla="*/ 17 h 28"/>
                  <a:gd name="T18" fmla="*/ 60 w 144"/>
                  <a:gd name="T19" fmla="*/ 16 h 28"/>
                  <a:gd name="T20" fmla="*/ 30 w 144"/>
                  <a:gd name="T21" fmla="*/ 12 h 28"/>
                  <a:gd name="T22" fmla="*/ 28 w 144"/>
                  <a:gd name="T23" fmla="*/ 7 h 28"/>
                  <a:gd name="T24" fmla="*/ 52 w 144"/>
                  <a:gd name="T25" fmla="*/ 2 h 28"/>
                  <a:gd name="T26" fmla="*/ 97 w 144"/>
                  <a:gd name="T27" fmla="*/ 0 h 28"/>
                  <a:gd name="T28" fmla="*/ 144 w 144"/>
                  <a:gd name="T29" fmla="*/ 2 h 28"/>
                  <a:gd name="T30" fmla="*/ 128 w 144"/>
                  <a:gd name="T31" fmla="*/ 6 h 28"/>
                  <a:gd name="T32" fmla="*/ 89 w 144"/>
                  <a:gd name="T33" fmla="*/ 5 h 28"/>
                  <a:gd name="T34" fmla="*/ 60 w 144"/>
                  <a:gd name="T35" fmla="*/ 7 h 28"/>
                  <a:gd name="T36" fmla="*/ 64 w 144"/>
                  <a:gd name="T37" fmla="*/ 9 h 28"/>
                  <a:gd name="T38" fmla="*/ 89 w 144"/>
                  <a:gd name="T39" fmla="*/ 12 h 28"/>
                  <a:gd name="T40" fmla="*/ 112 w 144"/>
                  <a:gd name="T41" fmla="*/ 14 h 28"/>
                  <a:gd name="T42" fmla="*/ 121 w 144"/>
                  <a:gd name="T43" fmla="*/ 17 h 28"/>
                  <a:gd name="T44" fmla="*/ 121 w 144"/>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28">
                    <a:moveTo>
                      <a:pt x="121" y="20"/>
                    </a:moveTo>
                    <a:cubicBezTo>
                      <a:pt x="121" y="20"/>
                      <a:pt x="108" y="24"/>
                      <a:pt x="96" y="26"/>
                    </a:cubicBezTo>
                    <a:cubicBezTo>
                      <a:pt x="83" y="27"/>
                      <a:pt x="66" y="28"/>
                      <a:pt x="46" y="28"/>
                    </a:cubicBezTo>
                    <a:cubicBezTo>
                      <a:pt x="26" y="28"/>
                      <a:pt x="11" y="27"/>
                      <a:pt x="0" y="26"/>
                    </a:cubicBezTo>
                    <a:cubicBezTo>
                      <a:pt x="8" y="21"/>
                      <a:pt x="8" y="21"/>
                      <a:pt x="8" y="21"/>
                    </a:cubicBezTo>
                    <a:cubicBezTo>
                      <a:pt x="23" y="23"/>
                      <a:pt x="39" y="24"/>
                      <a:pt x="54" y="24"/>
                    </a:cubicBezTo>
                    <a:cubicBezTo>
                      <a:pt x="74" y="24"/>
                      <a:pt x="88" y="20"/>
                      <a:pt x="88" y="20"/>
                    </a:cubicBezTo>
                    <a:cubicBezTo>
                      <a:pt x="87" y="19"/>
                      <a:pt x="87" y="19"/>
                      <a:pt x="87" y="19"/>
                    </a:cubicBezTo>
                    <a:cubicBezTo>
                      <a:pt x="79" y="17"/>
                      <a:pt x="79" y="17"/>
                      <a:pt x="79" y="17"/>
                    </a:cubicBezTo>
                    <a:cubicBezTo>
                      <a:pt x="79" y="17"/>
                      <a:pt x="68" y="16"/>
                      <a:pt x="60" y="16"/>
                    </a:cubicBezTo>
                    <a:cubicBezTo>
                      <a:pt x="45" y="15"/>
                      <a:pt x="30" y="12"/>
                      <a:pt x="30" y="12"/>
                    </a:cubicBezTo>
                    <a:cubicBezTo>
                      <a:pt x="28" y="7"/>
                      <a:pt x="28" y="7"/>
                      <a:pt x="28" y="7"/>
                    </a:cubicBezTo>
                    <a:cubicBezTo>
                      <a:pt x="28" y="7"/>
                      <a:pt x="39" y="4"/>
                      <a:pt x="52" y="2"/>
                    </a:cubicBezTo>
                    <a:cubicBezTo>
                      <a:pt x="64" y="1"/>
                      <a:pt x="79" y="0"/>
                      <a:pt x="97" y="0"/>
                    </a:cubicBezTo>
                    <a:cubicBezTo>
                      <a:pt x="114" y="0"/>
                      <a:pt x="130" y="1"/>
                      <a:pt x="144" y="2"/>
                    </a:cubicBezTo>
                    <a:cubicBezTo>
                      <a:pt x="128" y="6"/>
                      <a:pt x="128" y="6"/>
                      <a:pt x="128" y="6"/>
                    </a:cubicBezTo>
                    <a:cubicBezTo>
                      <a:pt x="113" y="5"/>
                      <a:pt x="100" y="5"/>
                      <a:pt x="89" y="5"/>
                    </a:cubicBezTo>
                    <a:cubicBezTo>
                      <a:pt x="72" y="5"/>
                      <a:pt x="60" y="7"/>
                      <a:pt x="60" y="7"/>
                    </a:cubicBezTo>
                    <a:cubicBezTo>
                      <a:pt x="64" y="9"/>
                      <a:pt x="64" y="9"/>
                      <a:pt x="64" y="9"/>
                    </a:cubicBezTo>
                    <a:cubicBezTo>
                      <a:pt x="64" y="9"/>
                      <a:pt x="76" y="11"/>
                      <a:pt x="89" y="12"/>
                    </a:cubicBezTo>
                    <a:cubicBezTo>
                      <a:pt x="100" y="12"/>
                      <a:pt x="112" y="14"/>
                      <a:pt x="112" y="14"/>
                    </a:cubicBezTo>
                    <a:cubicBezTo>
                      <a:pt x="121" y="17"/>
                      <a:pt x="121" y="17"/>
                      <a:pt x="121" y="17"/>
                    </a:cubicBezTo>
                    <a:lnTo>
                      <a:pt x="121" y="2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2" name="Freeform 421"/>
              <p:cNvSpPr>
                <a:spLocks/>
              </p:cNvSpPr>
              <p:nvPr/>
            </p:nvSpPr>
            <p:spPr bwMode="auto">
              <a:xfrm>
                <a:off x="-31335663" y="3425826"/>
                <a:ext cx="327025" cy="138113"/>
              </a:xfrm>
              <a:custGeom>
                <a:avLst/>
                <a:gdLst>
                  <a:gd name="T0" fmla="*/ 32 w 87"/>
                  <a:gd name="T1" fmla="*/ 37 h 37"/>
                  <a:gd name="T2" fmla="*/ 0 w 87"/>
                  <a:gd name="T3" fmla="*/ 37 h 37"/>
                  <a:gd name="T4" fmla="*/ 55 w 87"/>
                  <a:gd name="T5" fmla="*/ 0 h 37"/>
                  <a:gd name="T6" fmla="*/ 87 w 87"/>
                  <a:gd name="T7" fmla="*/ 0 h 37"/>
                  <a:gd name="T8" fmla="*/ 32 w 87"/>
                  <a:gd name="T9" fmla="*/ 37 h 37"/>
                </a:gdLst>
                <a:ahLst/>
                <a:cxnLst>
                  <a:cxn ang="0">
                    <a:pos x="T0" y="T1"/>
                  </a:cxn>
                  <a:cxn ang="0">
                    <a:pos x="T2" y="T3"/>
                  </a:cxn>
                  <a:cxn ang="0">
                    <a:pos x="T4" y="T5"/>
                  </a:cxn>
                  <a:cxn ang="0">
                    <a:pos x="T6" y="T7"/>
                  </a:cxn>
                  <a:cxn ang="0">
                    <a:pos x="T8" y="T9"/>
                  </a:cxn>
                </a:cxnLst>
                <a:rect l="0" t="0" r="r" b="b"/>
                <a:pathLst>
                  <a:path w="87" h="37">
                    <a:moveTo>
                      <a:pt x="32" y="37"/>
                    </a:moveTo>
                    <a:cubicBezTo>
                      <a:pt x="21" y="37"/>
                      <a:pt x="11" y="37"/>
                      <a:pt x="0" y="37"/>
                    </a:cubicBezTo>
                    <a:cubicBezTo>
                      <a:pt x="19" y="25"/>
                      <a:pt x="37" y="13"/>
                      <a:pt x="55" y="0"/>
                    </a:cubicBezTo>
                    <a:cubicBezTo>
                      <a:pt x="66" y="0"/>
                      <a:pt x="76" y="0"/>
                      <a:pt x="87" y="0"/>
                    </a:cubicBezTo>
                    <a:cubicBezTo>
                      <a:pt x="69" y="13"/>
                      <a:pt x="51" y="25"/>
                      <a:pt x="32" y="3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3" name="Freeform 422"/>
              <p:cNvSpPr>
                <a:spLocks noEditPoints="1"/>
              </p:cNvSpPr>
              <p:nvPr/>
            </p:nvSpPr>
            <p:spPr bwMode="auto">
              <a:xfrm>
                <a:off x="-31008638" y="3462338"/>
                <a:ext cx="558800" cy="106363"/>
              </a:xfrm>
              <a:custGeom>
                <a:avLst/>
                <a:gdLst>
                  <a:gd name="T0" fmla="*/ 144 w 149"/>
                  <a:gd name="T1" fmla="*/ 14 h 28"/>
                  <a:gd name="T2" fmla="*/ 111 w 149"/>
                  <a:gd name="T3" fmla="*/ 24 h 28"/>
                  <a:gd name="T4" fmla="*/ 52 w 149"/>
                  <a:gd name="T5" fmla="*/ 28 h 28"/>
                  <a:gd name="T6" fmla="*/ 17 w 149"/>
                  <a:gd name="T7" fmla="*/ 26 h 28"/>
                  <a:gd name="T8" fmla="*/ 0 w 149"/>
                  <a:gd name="T9" fmla="*/ 21 h 28"/>
                  <a:gd name="T10" fmla="*/ 2 w 149"/>
                  <a:gd name="T11" fmla="*/ 14 h 28"/>
                  <a:gd name="T12" fmla="*/ 35 w 149"/>
                  <a:gd name="T13" fmla="*/ 4 h 28"/>
                  <a:gd name="T14" fmla="*/ 93 w 149"/>
                  <a:gd name="T15" fmla="*/ 0 h 28"/>
                  <a:gd name="T16" fmla="*/ 140 w 149"/>
                  <a:gd name="T17" fmla="*/ 4 h 28"/>
                  <a:gd name="T18" fmla="*/ 144 w 149"/>
                  <a:gd name="T19" fmla="*/ 14 h 28"/>
                  <a:gd name="T20" fmla="*/ 35 w 149"/>
                  <a:gd name="T21" fmla="*/ 14 h 28"/>
                  <a:gd name="T22" fmla="*/ 60 w 149"/>
                  <a:gd name="T23" fmla="*/ 23 h 28"/>
                  <a:gd name="T24" fmla="*/ 111 w 149"/>
                  <a:gd name="T25" fmla="*/ 14 h 28"/>
                  <a:gd name="T26" fmla="*/ 86 w 149"/>
                  <a:gd name="T27" fmla="*/ 5 h 28"/>
                  <a:gd name="T28" fmla="*/ 53 w 149"/>
                  <a:gd name="T29" fmla="*/ 7 h 28"/>
                  <a:gd name="T30" fmla="*/ 35 w 149"/>
                  <a:gd name="T3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8">
                    <a:moveTo>
                      <a:pt x="144" y="14"/>
                    </a:moveTo>
                    <a:cubicBezTo>
                      <a:pt x="138" y="18"/>
                      <a:pt x="127" y="22"/>
                      <a:pt x="111" y="24"/>
                    </a:cubicBezTo>
                    <a:cubicBezTo>
                      <a:pt x="95" y="27"/>
                      <a:pt x="75" y="28"/>
                      <a:pt x="52" y="28"/>
                    </a:cubicBezTo>
                    <a:cubicBezTo>
                      <a:pt x="38" y="28"/>
                      <a:pt x="27" y="27"/>
                      <a:pt x="17" y="26"/>
                    </a:cubicBezTo>
                    <a:cubicBezTo>
                      <a:pt x="8" y="25"/>
                      <a:pt x="0" y="21"/>
                      <a:pt x="0" y="21"/>
                    </a:cubicBezTo>
                    <a:cubicBezTo>
                      <a:pt x="2" y="14"/>
                      <a:pt x="2" y="14"/>
                      <a:pt x="2" y="14"/>
                    </a:cubicBezTo>
                    <a:cubicBezTo>
                      <a:pt x="8" y="10"/>
                      <a:pt x="19" y="6"/>
                      <a:pt x="35" y="4"/>
                    </a:cubicBezTo>
                    <a:cubicBezTo>
                      <a:pt x="51" y="1"/>
                      <a:pt x="70" y="0"/>
                      <a:pt x="93" y="0"/>
                    </a:cubicBezTo>
                    <a:cubicBezTo>
                      <a:pt x="115" y="0"/>
                      <a:pt x="130" y="1"/>
                      <a:pt x="140" y="4"/>
                    </a:cubicBezTo>
                    <a:cubicBezTo>
                      <a:pt x="149" y="6"/>
                      <a:pt x="144" y="14"/>
                      <a:pt x="144" y="14"/>
                    </a:cubicBezTo>
                    <a:close/>
                    <a:moveTo>
                      <a:pt x="35" y="14"/>
                    </a:moveTo>
                    <a:cubicBezTo>
                      <a:pt x="26" y="20"/>
                      <a:pt x="34" y="23"/>
                      <a:pt x="60" y="23"/>
                    </a:cubicBezTo>
                    <a:cubicBezTo>
                      <a:pt x="85" y="23"/>
                      <a:pt x="102" y="20"/>
                      <a:pt x="111" y="14"/>
                    </a:cubicBezTo>
                    <a:cubicBezTo>
                      <a:pt x="120" y="8"/>
                      <a:pt x="112" y="5"/>
                      <a:pt x="86" y="5"/>
                    </a:cubicBezTo>
                    <a:cubicBezTo>
                      <a:pt x="73" y="5"/>
                      <a:pt x="62" y="6"/>
                      <a:pt x="53" y="7"/>
                    </a:cubicBezTo>
                    <a:cubicBezTo>
                      <a:pt x="45" y="9"/>
                      <a:pt x="35" y="14"/>
                      <a:pt x="35"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4" name="Freeform 423"/>
              <p:cNvSpPr>
                <a:spLocks/>
              </p:cNvSpPr>
              <p:nvPr/>
            </p:nvSpPr>
            <p:spPr bwMode="auto">
              <a:xfrm>
                <a:off x="-30386338" y="3462338"/>
                <a:ext cx="520700" cy="106363"/>
              </a:xfrm>
              <a:custGeom>
                <a:avLst/>
                <a:gdLst>
                  <a:gd name="T0" fmla="*/ 56 w 139"/>
                  <a:gd name="T1" fmla="*/ 28 h 28"/>
                  <a:gd name="T2" fmla="*/ 9 w 139"/>
                  <a:gd name="T3" fmla="*/ 24 h 28"/>
                  <a:gd name="T4" fmla="*/ 6 w 139"/>
                  <a:gd name="T5" fmla="*/ 14 h 28"/>
                  <a:gd name="T6" fmla="*/ 39 w 139"/>
                  <a:gd name="T7" fmla="*/ 4 h 28"/>
                  <a:gd name="T8" fmla="*/ 98 w 139"/>
                  <a:gd name="T9" fmla="*/ 0 h 28"/>
                  <a:gd name="T10" fmla="*/ 139 w 139"/>
                  <a:gd name="T11" fmla="*/ 2 h 28"/>
                  <a:gd name="T12" fmla="*/ 123 w 139"/>
                  <a:gd name="T13" fmla="*/ 6 h 28"/>
                  <a:gd name="T14" fmla="*/ 91 w 139"/>
                  <a:gd name="T15" fmla="*/ 5 h 28"/>
                  <a:gd name="T16" fmla="*/ 39 w 139"/>
                  <a:gd name="T17" fmla="*/ 14 h 28"/>
                  <a:gd name="T18" fmla="*/ 39 w 139"/>
                  <a:gd name="T19" fmla="*/ 21 h 28"/>
                  <a:gd name="T20" fmla="*/ 64 w 139"/>
                  <a:gd name="T21" fmla="*/ 23 h 28"/>
                  <a:gd name="T22" fmla="*/ 108 w 139"/>
                  <a:gd name="T23" fmla="*/ 21 h 28"/>
                  <a:gd name="T24" fmla="*/ 101 w 139"/>
                  <a:gd name="T25" fmla="*/ 26 h 28"/>
                  <a:gd name="T26" fmla="*/ 80 w 139"/>
                  <a:gd name="T27" fmla="*/ 28 h 28"/>
                  <a:gd name="T28" fmla="*/ 56 w 139"/>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28">
                    <a:moveTo>
                      <a:pt x="56" y="28"/>
                    </a:moveTo>
                    <a:cubicBezTo>
                      <a:pt x="33" y="28"/>
                      <a:pt x="18" y="27"/>
                      <a:pt x="9" y="24"/>
                    </a:cubicBezTo>
                    <a:cubicBezTo>
                      <a:pt x="1" y="22"/>
                      <a:pt x="0" y="19"/>
                      <a:pt x="6" y="14"/>
                    </a:cubicBezTo>
                    <a:cubicBezTo>
                      <a:pt x="12" y="10"/>
                      <a:pt x="23" y="6"/>
                      <a:pt x="39" y="4"/>
                    </a:cubicBezTo>
                    <a:cubicBezTo>
                      <a:pt x="55" y="1"/>
                      <a:pt x="75" y="0"/>
                      <a:pt x="98" y="0"/>
                    </a:cubicBezTo>
                    <a:cubicBezTo>
                      <a:pt x="114" y="0"/>
                      <a:pt x="127" y="1"/>
                      <a:pt x="139" y="2"/>
                    </a:cubicBezTo>
                    <a:cubicBezTo>
                      <a:pt x="123" y="6"/>
                      <a:pt x="123" y="6"/>
                      <a:pt x="123" y="6"/>
                    </a:cubicBezTo>
                    <a:cubicBezTo>
                      <a:pt x="110" y="5"/>
                      <a:pt x="100" y="5"/>
                      <a:pt x="91" y="5"/>
                    </a:cubicBezTo>
                    <a:cubicBezTo>
                      <a:pt x="65" y="5"/>
                      <a:pt x="48" y="8"/>
                      <a:pt x="39" y="14"/>
                    </a:cubicBezTo>
                    <a:cubicBezTo>
                      <a:pt x="39" y="21"/>
                      <a:pt x="39" y="21"/>
                      <a:pt x="39" y="21"/>
                    </a:cubicBezTo>
                    <a:cubicBezTo>
                      <a:pt x="39" y="21"/>
                      <a:pt x="52" y="23"/>
                      <a:pt x="64" y="23"/>
                    </a:cubicBezTo>
                    <a:cubicBezTo>
                      <a:pt x="79" y="23"/>
                      <a:pt x="93" y="22"/>
                      <a:pt x="108" y="21"/>
                    </a:cubicBezTo>
                    <a:cubicBezTo>
                      <a:pt x="101" y="26"/>
                      <a:pt x="101" y="26"/>
                      <a:pt x="101" y="26"/>
                    </a:cubicBezTo>
                    <a:cubicBezTo>
                      <a:pt x="94" y="27"/>
                      <a:pt x="87" y="27"/>
                      <a:pt x="80" y="28"/>
                    </a:cubicBezTo>
                    <a:cubicBezTo>
                      <a:pt x="74" y="28"/>
                      <a:pt x="65" y="28"/>
                      <a:pt x="56"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5" name="Freeform 424"/>
              <p:cNvSpPr>
                <a:spLocks/>
              </p:cNvSpPr>
              <p:nvPr/>
            </p:nvSpPr>
            <p:spPr bwMode="auto">
              <a:xfrm>
                <a:off x="-29879925" y="3425826"/>
                <a:ext cx="630238" cy="138113"/>
              </a:xfrm>
              <a:custGeom>
                <a:avLst/>
                <a:gdLst>
                  <a:gd name="T0" fmla="*/ 50 w 168"/>
                  <a:gd name="T1" fmla="*/ 23 h 37"/>
                  <a:gd name="T2" fmla="*/ 74 w 168"/>
                  <a:gd name="T3" fmla="*/ 19 h 37"/>
                  <a:gd name="T4" fmla="*/ 132 w 168"/>
                  <a:gd name="T5" fmla="*/ 11 h 37"/>
                  <a:gd name="T6" fmla="*/ 168 w 168"/>
                  <a:gd name="T7" fmla="*/ 11 h 37"/>
                  <a:gd name="T8" fmla="*/ 92 w 168"/>
                  <a:gd name="T9" fmla="*/ 22 h 37"/>
                  <a:gd name="T10" fmla="*/ 135 w 168"/>
                  <a:gd name="T11" fmla="*/ 37 h 37"/>
                  <a:gd name="T12" fmla="*/ 97 w 168"/>
                  <a:gd name="T13" fmla="*/ 37 h 37"/>
                  <a:gd name="T14" fmla="*/ 65 w 168"/>
                  <a:gd name="T15" fmla="*/ 26 h 37"/>
                  <a:gd name="T16" fmla="*/ 44 w 168"/>
                  <a:gd name="T17" fmla="*/ 28 h 37"/>
                  <a:gd name="T18" fmla="*/ 31 w 168"/>
                  <a:gd name="T19" fmla="*/ 37 h 37"/>
                  <a:gd name="T20" fmla="*/ 0 w 168"/>
                  <a:gd name="T21" fmla="*/ 37 h 37"/>
                  <a:gd name="T22" fmla="*/ 52 w 168"/>
                  <a:gd name="T23" fmla="*/ 0 h 37"/>
                  <a:gd name="T24" fmla="*/ 84 w 168"/>
                  <a:gd name="T25" fmla="*/ 0 h 37"/>
                  <a:gd name="T26" fmla="*/ 58 w 168"/>
                  <a:gd name="T27" fmla="*/ 18 h 37"/>
                  <a:gd name="T28" fmla="*/ 49 w 168"/>
                  <a:gd name="T29" fmla="*/ 23 h 37"/>
                  <a:gd name="T30" fmla="*/ 50 w 168"/>
                  <a:gd name="T3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7">
                    <a:moveTo>
                      <a:pt x="50" y="23"/>
                    </a:moveTo>
                    <a:cubicBezTo>
                      <a:pt x="58" y="22"/>
                      <a:pt x="66" y="21"/>
                      <a:pt x="74" y="19"/>
                    </a:cubicBezTo>
                    <a:cubicBezTo>
                      <a:pt x="93" y="16"/>
                      <a:pt x="112" y="14"/>
                      <a:pt x="132" y="11"/>
                    </a:cubicBezTo>
                    <a:cubicBezTo>
                      <a:pt x="144" y="11"/>
                      <a:pt x="156" y="11"/>
                      <a:pt x="168" y="11"/>
                    </a:cubicBezTo>
                    <a:cubicBezTo>
                      <a:pt x="143" y="15"/>
                      <a:pt x="117" y="18"/>
                      <a:pt x="92" y="22"/>
                    </a:cubicBezTo>
                    <a:cubicBezTo>
                      <a:pt x="106" y="27"/>
                      <a:pt x="121" y="32"/>
                      <a:pt x="135" y="37"/>
                    </a:cubicBezTo>
                    <a:cubicBezTo>
                      <a:pt x="123" y="37"/>
                      <a:pt x="110" y="37"/>
                      <a:pt x="97" y="37"/>
                    </a:cubicBezTo>
                    <a:cubicBezTo>
                      <a:pt x="87" y="34"/>
                      <a:pt x="76" y="30"/>
                      <a:pt x="65" y="26"/>
                    </a:cubicBezTo>
                    <a:cubicBezTo>
                      <a:pt x="58" y="27"/>
                      <a:pt x="51" y="27"/>
                      <a:pt x="44" y="28"/>
                    </a:cubicBezTo>
                    <a:cubicBezTo>
                      <a:pt x="31" y="37"/>
                      <a:pt x="31" y="37"/>
                      <a:pt x="31" y="37"/>
                    </a:cubicBezTo>
                    <a:cubicBezTo>
                      <a:pt x="21" y="37"/>
                      <a:pt x="10" y="37"/>
                      <a:pt x="0" y="37"/>
                    </a:cubicBezTo>
                    <a:cubicBezTo>
                      <a:pt x="17" y="25"/>
                      <a:pt x="35" y="13"/>
                      <a:pt x="52" y="0"/>
                    </a:cubicBezTo>
                    <a:cubicBezTo>
                      <a:pt x="63" y="0"/>
                      <a:pt x="73" y="0"/>
                      <a:pt x="84" y="0"/>
                    </a:cubicBezTo>
                    <a:cubicBezTo>
                      <a:pt x="75" y="6"/>
                      <a:pt x="67" y="12"/>
                      <a:pt x="58" y="18"/>
                    </a:cubicBezTo>
                    <a:cubicBezTo>
                      <a:pt x="49" y="23"/>
                      <a:pt x="49" y="23"/>
                      <a:pt x="49" y="23"/>
                    </a:cubicBezTo>
                    <a:lnTo>
                      <a:pt x="50" y="23"/>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6" name="Freeform 425"/>
              <p:cNvSpPr>
                <a:spLocks noEditPoints="1"/>
              </p:cNvSpPr>
              <p:nvPr/>
            </p:nvSpPr>
            <p:spPr bwMode="auto">
              <a:xfrm>
                <a:off x="39901813" y="1576388"/>
                <a:ext cx="558800" cy="123825"/>
              </a:xfrm>
              <a:custGeom>
                <a:avLst/>
                <a:gdLst>
                  <a:gd name="T0" fmla="*/ 77 w 149"/>
                  <a:gd name="T1" fmla="*/ 33 h 33"/>
                  <a:gd name="T2" fmla="*/ 32 w 149"/>
                  <a:gd name="T3" fmla="*/ 29 h 33"/>
                  <a:gd name="T4" fmla="*/ 5 w 149"/>
                  <a:gd name="T5" fmla="*/ 21 h 33"/>
                  <a:gd name="T6" fmla="*/ 7 w 149"/>
                  <a:gd name="T7" fmla="*/ 12 h 33"/>
                  <a:gd name="T8" fmla="*/ 44 w 149"/>
                  <a:gd name="T9" fmla="*/ 9 h 33"/>
                  <a:gd name="T10" fmla="*/ 91 w 149"/>
                  <a:gd name="T11" fmla="*/ 12 h 33"/>
                  <a:gd name="T12" fmla="*/ 92 w 149"/>
                  <a:gd name="T13" fmla="*/ 12 h 33"/>
                  <a:gd name="T14" fmla="*/ 84 w 149"/>
                  <a:gd name="T15" fmla="*/ 8 h 33"/>
                  <a:gd name="T16" fmla="*/ 72 w 149"/>
                  <a:gd name="T17" fmla="*/ 0 h 33"/>
                  <a:gd name="T18" fmla="*/ 102 w 149"/>
                  <a:gd name="T19" fmla="*/ 0 h 33"/>
                  <a:gd name="T20" fmla="*/ 149 w 149"/>
                  <a:gd name="T21" fmla="*/ 32 h 33"/>
                  <a:gd name="T22" fmla="*/ 126 w 149"/>
                  <a:gd name="T23" fmla="*/ 32 h 33"/>
                  <a:gd name="T24" fmla="*/ 116 w 149"/>
                  <a:gd name="T25" fmla="*/ 29 h 33"/>
                  <a:gd name="T26" fmla="*/ 115 w 149"/>
                  <a:gd name="T27" fmla="*/ 29 h 33"/>
                  <a:gd name="T28" fmla="*/ 77 w 149"/>
                  <a:gd name="T29" fmla="*/ 33 h 33"/>
                  <a:gd name="T30" fmla="*/ 80 w 149"/>
                  <a:gd name="T31" fmla="*/ 29 h 33"/>
                  <a:gd name="T32" fmla="*/ 104 w 149"/>
                  <a:gd name="T33" fmla="*/ 27 h 33"/>
                  <a:gd name="T34" fmla="*/ 105 w 149"/>
                  <a:gd name="T35" fmla="*/ 22 h 33"/>
                  <a:gd name="T36" fmla="*/ 104 w 149"/>
                  <a:gd name="T37" fmla="*/ 21 h 33"/>
                  <a:gd name="T38" fmla="*/ 86 w 149"/>
                  <a:gd name="T39" fmla="*/ 15 h 33"/>
                  <a:gd name="T40" fmla="*/ 57 w 149"/>
                  <a:gd name="T41" fmla="*/ 13 h 33"/>
                  <a:gd name="T42" fmla="*/ 36 w 149"/>
                  <a:gd name="T43" fmla="*/ 15 h 33"/>
                  <a:gd name="T44" fmla="*/ 36 w 149"/>
                  <a:gd name="T45" fmla="*/ 21 h 33"/>
                  <a:gd name="T46" fmla="*/ 52 w 149"/>
                  <a:gd name="T47" fmla="*/ 27 h 33"/>
                  <a:gd name="T48" fmla="*/ 80 w 149"/>
                  <a:gd name="T4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33">
                    <a:moveTo>
                      <a:pt x="77" y="33"/>
                    </a:moveTo>
                    <a:cubicBezTo>
                      <a:pt x="60" y="33"/>
                      <a:pt x="45" y="32"/>
                      <a:pt x="32" y="29"/>
                    </a:cubicBezTo>
                    <a:cubicBezTo>
                      <a:pt x="19" y="27"/>
                      <a:pt x="5" y="21"/>
                      <a:pt x="5" y="21"/>
                    </a:cubicBezTo>
                    <a:cubicBezTo>
                      <a:pt x="5" y="21"/>
                      <a:pt x="0" y="14"/>
                      <a:pt x="7" y="12"/>
                    </a:cubicBezTo>
                    <a:cubicBezTo>
                      <a:pt x="14" y="10"/>
                      <a:pt x="26" y="9"/>
                      <a:pt x="44" y="9"/>
                    </a:cubicBezTo>
                    <a:cubicBezTo>
                      <a:pt x="62" y="9"/>
                      <a:pt x="78" y="10"/>
                      <a:pt x="91" y="12"/>
                    </a:cubicBezTo>
                    <a:cubicBezTo>
                      <a:pt x="92" y="12"/>
                      <a:pt x="92" y="12"/>
                      <a:pt x="92" y="12"/>
                    </a:cubicBezTo>
                    <a:cubicBezTo>
                      <a:pt x="84" y="8"/>
                      <a:pt x="84" y="8"/>
                      <a:pt x="84" y="8"/>
                    </a:cubicBezTo>
                    <a:cubicBezTo>
                      <a:pt x="72" y="0"/>
                      <a:pt x="72" y="0"/>
                      <a:pt x="72" y="0"/>
                    </a:cubicBezTo>
                    <a:cubicBezTo>
                      <a:pt x="82" y="0"/>
                      <a:pt x="92" y="0"/>
                      <a:pt x="102" y="0"/>
                    </a:cubicBezTo>
                    <a:cubicBezTo>
                      <a:pt x="118" y="11"/>
                      <a:pt x="133" y="22"/>
                      <a:pt x="149" y="32"/>
                    </a:cubicBezTo>
                    <a:cubicBezTo>
                      <a:pt x="141" y="32"/>
                      <a:pt x="133" y="32"/>
                      <a:pt x="126" y="32"/>
                    </a:cubicBezTo>
                    <a:cubicBezTo>
                      <a:pt x="116" y="29"/>
                      <a:pt x="116" y="29"/>
                      <a:pt x="116" y="29"/>
                    </a:cubicBezTo>
                    <a:cubicBezTo>
                      <a:pt x="115" y="29"/>
                      <a:pt x="115" y="29"/>
                      <a:pt x="115" y="29"/>
                    </a:cubicBezTo>
                    <a:cubicBezTo>
                      <a:pt x="108" y="31"/>
                      <a:pt x="96" y="33"/>
                      <a:pt x="77" y="33"/>
                    </a:cubicBezTo>
                    <a:close/>
                    <a:moveTo>
                      <a:pt x="80" y="29"/>
                    </a:moveTo>
                    <a:cubicBezTo>
                      <a:pt x="92" y="29"/>
                      <a:pt x="104" y="27"/>
                      <a:pt x="104" y="27"/>
                    </a:cubicBezTo>
                    <a:cubicBezTo>
                      <a:pt x="105" y="22"/>
                      <a:pt x="105" y="22"/>
                      <a:pt x="105" y="22"/>
                    </a:cubicBezTo>
                    <a:cubicBezTo>
                      <a:pt x="104" y="21"/>
                      <a:pt x="104" y="21"/>
                      <a:pt x="104" y="21"/>
                    </a:cubicBezTo>
                    <a:cubicBezTo>
                      <a:pt x="104" y="21"/>
                      <a:pt x="94" y="16"/>
                      <a:pt x="86" y="15"/>
                    </a:cubicBezTo>
                    <a:cubicBezTo>
                      <a:pt x="79" y="13"/>
                      <a:pt x="69" y="13"/>
                      <a:pt x="57" y="13"/>
                    </a:cubicBezTo>
                    <a:cubicBezTo>
                      <a:pt x="46" y="13"/>
                      <a:pt x="36" y="15"/>
                      <a:pt x="36" y="15"/>
                    </a:cubicBezTo>
                    <a:cubicBezTo>
                      <a:pt x="36" y="21"/>
                      <a:pt x="36" y="21"/>
                      <a:pt x="36" y="21"/>
                    </a:cubicBezTo>
                    <a:cubicBezTo>
                      <a:pt x="36" y="21"/>
                      <a:pt x="45" y="26"/>
                      <a:pt x="52" y="27"/>
                    </a:cubicBezTo>
                    <a:cubicBezTo>
                      <a:pt x="60" y="28"/>
                      <a:pt x="69" y="29"/>
                      <a:pt x="80" y="2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7" name="Freeform 426"/>
              <p:cNvSpPr>
                <a:spLocks noEditPoints="1"/>
              </p:cNvSpPr>
              <p:nvPr/>
            </p:nvSpPr>
            <p:spPr bwMode="auto">
              <a:xfrm>
                <a:off x="40508238" y="1609726"/>
                <a:ext cx="511175" cy="90488"/>
              </a:xfrm>
              <a:custGeom>
                <a:avLst/>
                <a:gdLst>
                  <a:gd name="T0" fmla="*/ 91 w 136"/>
                  <a:gd name="T1" fmla="*/ 24 h 24"/>
                  <a:gd name="T2" fmla="*/ 35 w 136"/>
                  <a:gd name="T3" fmla="*/ 20 h 24"/>
                  <a:gd name="T4" fmla="*/ 4 w 136"/>
                  <a:gd name="T5" fmla="*/ 12 h 24"/>
                  <a:gd name="T6" fmla="*/ 9 w 136"/>
                  <a:gd name="T7" fmla="*/ 3 h 24"/>
                  <a:gd name="T8" fmla="*/ 51 w 136"/>
                  <a:gd name="T9" fmla="*/ 0 h 24"/>
                  <a:gd name="T10" fmla="*/ 98 w 136"/>
                  <a:gd name="T11" fmla="*/ 3 h 24"/>
                  <a:gd name="T12" fmla="*/ 126 w 136"/>
                  <a:gd name="T13" fmla="*/ 10 h 24"/>
                  <a:gd name="T14" fmla="*/ 129 w 136"/>
                  <a:gd name="T15" fmla="*/ 13 h 24"/>
                  <a:gd name="T16" fmla="*/ 36 w 136"/>
                  <a:gd name="T17" fmla="*/ 13 h 24"/>
                  <a:gd name="T18" fmla="*/ 55 w 136"/>
                  <a:gd name="T19" fmla="*/ 18 h 24"/>
                  <a:gd name="T20" fmla="*/ 87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6 w 136"/>
                  <a:gd name="T33" fmla="*/ 4 h 24"/>
                  <a:gd name="T34" fmla="*/ 36 w 136"/>
                  <a:gd name="T35" fmla="*/ 5 h 24"/>
                  <a:gd name="T36" fmla="*/ 32 w 136"/>
                  <a:gd name="T37" fmla="*/ 9 h 24"/>
                  <a:gd name="T38" fmla="*/ 95 w 136"/>
                  <a:gd name="T39" fmla="*/ 9 h 24"/>
                  <a:gd name="T40" fmla="*/ 80 w 136"/>
                  <a:gd name="T41" fmla="*/ 5 h 24"/>
                  <a:gd name="T42" fmla="*/ 56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1" y="23"/>
                      <a:pt x="35" y="20"/>
                    </a:cubicBezTo>
                    <a:cubicBezTo>
                      <a:pt x="20" y="18"/>
                      <a:pt x="4" y="12"/>
                      <a:pt x="4" y="12"/>
                    </a:cubicBezTo>
                    <a:cubicBezTo>
                      <a:pt x="4" y="12"/>
                      <a:pt x="0" y="5"/>
                      <a:pt x="9" y="3"/>
                    </a:cubicBezTo>
                    <a:cubicBezTo>
                      <a:pt x="17" y="1"/>
                      <a:pt x="31" y="0"/>
                      <a:pt x="51" y="0"/>
                    </a:cubicBezTo>
                    <a:cubicBezTo>
                      <a:pt x="69" y="0"/>
                      <a:pt x="85" y="1"/>
                      <a:pt x="98" y="3"/>
                    </a:cubicBezTo>
                    <a:cubicBezTo>
                      <a:pt x="112" y="4"/>
                      <a:pt x="126" y="10"/>
                      <a:pt x="126" y="10"/>
                    </a:cubicBezTo>
                    <a:cubicBezTo>
                      <a:pt x="129" y="13"/>
                      <a:pt x="129" y="13"/>
                      <a:pt x="129" y="13"/>
                    </a:cubicBezTo>
                    <a:cubicBezTo>
                      <a:pt x="98" y="13"/>
                      <a:pt x="67" y="13"/>
                      <a:pt x="36" y="13"/>
                    </a:cubicBezTo>
                    <a:cubicBezTo>
                      <a:pt x="36" y="13"/>
                      <a:pt x="46" y="17"/>
                      <a:pt x="55" y="18"/>
                    </a:cubicBezTo>
                    <a:cubicBezTo>
                      <a:pt x="63" y="19"/>
                      <a:pt x="74" y="20"/>
                      <a:pt x="87" y="20"/>
                    </a:cubicBezTo>
                    <a:cubicBezTo>
                      <a:pt x="95" y="20"/>
                      <a:pt x="103" y="20"/>
                      <a:pt x="109" y="19"/>
                    </a:cubicBezTo>
                    <a:cubicBezTo>
                      <a:pt x="116" y="19"/>
                      <a:pt x="123" y="19"/>
                      <a:pt x="130" y="18"/>
                    </a:cubicBezTo>
                    <a:cubicBezTo>
                      <a:pt x="136" y="22"/>
                      <a:pt x="136" y="22"/>
                      <a:pt x="136" y="22"/>
                    </a:cubicBezTo>
                    <a:cubicBezTo>
                      <a:pt x="130" y="23"/>
                      <a:pt x="123" y="23"/>
                      <a:pt x="116" y="23"/>
                    </a:cubicBezTo>
                    <a:cubicBezTo>
                      <a:pt x="109" y="23"/>
                      <a:pt x="101" y="24"/>
                      <a:pt x="91" y="24"/>
                    </a:cubicBezTo>
                    <a:close/>
                    <a:moveTo>
                      <a:pt x="56" y="4"/>
                    </a:moveTo>
                    <a:cubicBezTo>
                      <a:pt x="47" y="4"/>
                      <a:pt x="36" y="5"/>
                      <a:pt x="36" y="5"/>
                    </a:cubicBezTo>
                    <a:cubicBezTo>
                      <a:pt x="32" y="9"/>
                      <a:pt x="32" y="9"/>
                      <a:pt x="32" y="9"/>
                    </a:cubicBezTo>
                    <a:cubicBezTo>
                      <a:pt x="53" y="9"/>
                      <a:pt x="74" y="9"/>
                      <a:pt x="95" y="9"/>
                    </a:cubicBezTo>
                    <a:cubicBezTo>
                      <a:pt x="95" y="9"/>
                      <a:pt x="87" y="6"/>
                      <a:pt x="80" y="5"/>
                    </a:cubicBezTo>
                    <a:cubicBezTo>
                      <a:pt x="74" y="4"/>
                      <a:pt x="66"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8" name="Freeform 427"/>
              <p:cNvSpPr>
                <a:spLocks/>
              </p:cNvSpPr>
              <p:nvPr/>
            </p:nvSpPr>
            <p:spPr bwMode="auto">
              <a:xfrm>
                <a:off x="41000363" y="1576388"/>
                <a:ext cx="288925" cy="119063"/>
              </a:xfrm>
              <a:custGeom>
                <a:avLst/>
                <a:gdLst>
                  <a:gd name="T0" fmla="*/ 77 w 77"/>
                  <a:gd name="T1" fmla="*/ 32 h 32"/>
                  <a:gd name="T2" fmla="*/ 48 w 77"/>
                  <a:gd name="T3" fmla="*/ 32 h 32"/>
                  <a:gd name="T4" fmla="*/ 0 w 77"/>
                  <a:gd name="T5" fmla="*/ 0 h 32"/>
                  <a:gd name="T6" fmla="*/ 30 w 77"/>
                  <a:gd name="T7" fmla="*/ 0 h 32"/>
                  <a:gd name="T8" fmla="*/ 77 w 77"/>
                  <a:gd name="T9" fmla="*/ 32 h 32"/>
                </a:gdLst>
                <a:ahLst/>
                <a:cxnLst>
                  <a:cxn ang="0">
                    <a:pos x="T0" y="T1"/>
                  </a:cxn>
                  <a:cxn ang="0">
                    <a:pos x="T2" y="T3"/>
                  </a:cxn>
                  <a:cxn ang="0">
                    <a:pos x="T4" y="T5"/>
                  </a:cxn>
                  <a:cxn ang="0">
                    <a:pos x="T6" y="T7"/>
                  </a:cxn>
                  <a:cxn ang="0">
                    <a:pos x="T8" y="T9"/>
                  </a:cxn>
                </a:cxnLst>
                <a:rect l="0" t="0" r="r" b="b"/>
                <a:pathLst>
                  <a:path w="77" h="32">
                    <a:moveTo>
                      <a:pt x="77" y="32"/>
                    </a:moveTo>
                    <a:cubicBezTo>
                      <a:pt x="68" y="32"/>
                      <a:pt x="58" y="32"/>
                      <a:pt x="48" y="32"/>
                    </a:cubicBezTo>
                    <a:cubicBezTo>
                      <a:pt x="32" y="21"/>
                      <a:pt x="16" y="11"/>
                      <a:pt x="0" y="0"/>
                    </a:cubicBezTo>
                    <a:cubicBezTo>
                      <a:pt x="10" y="0"/>
                      <a:pt x="20" y="0"/>
                      <a:pt x="30" y="0"/>
                    </a:cubicBezTo>
                    <a:cubicBezTo>
                      <a:pt x="45" y="11"/>
                      <a:pt x="61" y="22"/>
                      <a:pt x="77"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9" name="Freeform 428"/>
              <p:cNvSpPr>
                <a:spLocks noEditPoints="1"/>
              </p:cNvSpPr>
              <p:nvPr/>
            </p:nvSpPr>
            <p:spPr bwMode="auto">
              <a:xfrm>
                <a:off x="41341675" y="1609726"/>
                <a:ext cx="509588" cy="90488"/>
              </a:xfrm>
              <a:custGeom>
                <a:avLst/>
                <a:gdLst>
                  <a:gd name="T0" fmla="*/ 91 w 136"/>
                  <a:gd name="T1" fmla="*/ 24 h 24"/>
                  <a:gd name="T2" fmla="*/ 35 w 136"/>
                  <a:gd name="T3" fmla="*/ 20 h 24"/>
                  <a:gd name="T4" fmla="*/ 4 w 136"/>
                  <a:gd name="T5" fmla="*/ 12 h 24"/>
                  <a:gd name="T6" fmla="*/ 8 w 136"/>
                  <a:gd name="T7" fmla="*/ 3 h 24"/>
                  <a:gd name="T8" fmla="*/ 50 w 136"/>
                  <a:gd name="T9" fmla="*/ 0 h 24"/>
                  <a:gd name="T10" fmla="*/ 97 w 136"/>
                  <a:gd name="T11" fmla="*/ 3 h 24"/>
                  <a:gd name="T12" fmla="*/ 125 w 136"/>
                  <a:gd name="T13" fmla="*/ 10 h 24"/>
                  <a:gd name="T14" fmla="*/ 129 w 136"/>
                  <a:gd name="T15" fmla="*/ 13 h 24"/>
                  <a:gd name="T16" fmla="*/ 36 w 136"/>
                  <a:gd name="T17" fmla="*/ 13 h 24"/>
                  <a:gd name="T18" fmla="*/ 54 w 136"/>
                  <a:gd name="T19" fmla="*/ 18 h 24"/>
                  <a:gd name="T20" fmla="*/ 86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5 w 136"/>
                  <a:gd name="T33" fmla="*/ 4 h 24"/>
                  <a:gd name="T34" fmla="*/ 35 w 136"/>
                  <a:gd name="T35" fmla="*/ 5 h 24"/>
                  <a:gd name="T36" fmla="*/ 31 w 136"/>
                  <a:gd name="T37" fmla="*/ 9 h 24"/>
                  <a:gd name="T38" fmla="*/ 94 w 136"/>
                  <a:gd name="T39" fmla="*/ 9 h 24"/>
                  <a:gd name="T40" fmla="*/ 80 w 136"/>
                  <a:gd name="T41" fmla="*/ 5 h 24"/>
                  <a:gd name="T42" fmla="*/ 55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0" y="23"/>
                      <a:pt x="35" y="20"/>
                    </a:cubicBezTo>
                    <a:cubicBezTo>
                      <a:pt x="20" y="18"/>
                      <a:pt x="4" y="12"/>
                      <a:pt x="4" y="12"/>
                    </a:cubicBezTo>
                    <a:cubicBezTo>
                      <a:pt x="4" y="12"/>
                      <a:pt x="0" y="5"/>
                      <a:pt x="8" y="3"/>
                    </a:cubicBezTo>
                    <a:cubicBezTo>
                      <a:pt x="16" y="1"/>
                      <a:pt x="30" y="0"/>
                      <a:pt x="50" y="0"/>
                    </a:cubicBezTo>
                    <a:cubicBezTo>
                      <a:pt x="68" y="0"/>
                      <a:pt x="84" y="1"/>
                      <a:pt x="97" y="3"/>
                    </a:cubicBezTo>
                    <a:cubicBezTo>
                      <a:pt x="111" y="4"/>
                      <a:pt x="125" y="10"/>
                      <a:pt x="125" y="10"/>
                    </a:cubicBezTo>
                    <a:cubicBezTo>
                      <a:pt x="129" y="13"/>
                      <a:pt x="129" y="13"/>
                      <a:pt x="129" y="13"/>
                    </a:cubicBezTo>
                    <a:cubicBezTo>
                      <a:pt x="98" y="13"/>
                      <a:pt x="67" y="13"/>
                      <a:pt x="36" y="13"/>
                    </a:cubicBezTo>
                    <a:cubicBezTo>
                      <a:pt x="36" y="13"/>
                      <a:pt x="46" y="17"/>
                      <a:pt x="54" y="18"/>
                    </a:cubicBezTo>
                    <a:cubicBezTo>
                      <a:pt x="63" y="19"/>
                      <a:pt x="74" y="20"/>
                      <a:pt x="86" y="20"/>
                    </a:cubicBezTo>
                    <a:cubicBezTo>
                      <a:pt x="95" y="20"/>
                      <a:pt x="102" y="20"/>
                      <a:pt x="109" y="19"/>
                    </a:cubicBezTo>
                    <a:cubicBezTo>
                      <a:pt x="115" y="19"/>
                      <a:pt x="123" y="19"/>
                      <a:pt x="130" y="18"/>
                    </a:cubicBezTo>
                    <a:cubicBezTo>
                      <a:pt x="136" y="22"/>
                      <a:pt x="136" y="22"/>
                      <a:pt x="136" y="22"/>
                    </a:cubicBezTo>
                    <a:cubicBezTo>
                      <a:pt x="130" y="23"/>
                      <a:pt x="123" y="23"/>
                      <a:pt x="116" y="23"/>
                    </a:cubicBezTo>
                    <a:cubicBezTo>
                      <a:pt x="109" y="23"/>
                      <a:pt x="100" y="24"/>
                      <a:pt x="91" y="24"/>
                    </a:cubicBezTo>
                    <a:close/>
                    <a:moveTo>
                      <a:pt x="55" y="4"/>
                    </a:moveTo>
                    <a:cubicBezTo>
                      <a:pt x="46" y="4"/>
                      <a:pt x="35" y="5"/>
                      <a:pt x="35" y="5"/>
                    </a:cubicBezTo>
                    <a:cubicBezTo>
                      <a:pt x="31" y="9"/>
                      <a:pt x="31" y="9"/>
                      <a:pt x="31" y="9"/>
                    </a:cubicBezTo>
                    <a:cubicBezTo>
                      <a:pt x="52" y="9"/>
                      <a:pt x="73" y="9"/>
                      <a:pt x="94" y="9"/>
                    </a:cubicBezTo>
                    <a:cubicBezTo>
                      <a:pt x="94" y="9"/>
                      <a:pt x="86" y="6"/>
                      <a:pt x="80" y="5"/>
                    </a:cubicBezTo>
                    <a:cubicBezTo>
                      <a:pt x="73" y="4"/>
                      <a:pt x="65" y="4"/>
                      <a:pt x="5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0" name="Freeform 429"/>
              <p:cNvSpPr>
                <a:spLocks/>
              </p:cNvSpPr>
              <p:nvPr/>
            </p:nvSpPr>
            <p:spPr bwMode="auto">
              <a:xfrm>
                <a:off x="41829038" y="1590676"/>
                <a:ext cx="457200" cy="109538"/>
              </a:xfrm>
              <a:custGeom>
                <a:avLst/>
                <a:gdLst>
                  <a:gd name="T0" fmla="*/ 95 w 122"/>
                  <a:gd name="T1" fmla="*/ 25 h 29"/>
                  <a:gd name="T2" fmla="*/ 116 w 122"/>
                  <a:gd name="T3" fmla="*/ 24 h 29"/>
                  <a:gd name="T4" fmla="*/ 122 w 122"/>
                  <a:gd name="T5" fmla="*/ 28 h 29"/>
                  <a:gd name="T6" fmla="*/ 110 w 122"/>
                  <a:gd name="T7" fmla="*/ 28 h 29"/>
                  <a:gd name="T8" fmla="*/ 94 w 122"/>
                  <a:gd name="T9" fmla="*/ 29 h 29"/>
                  <a:gd name="T10" fmla="*/ 41 w 122"/>
                  <a:gd name="T11" fmla="*/ 21 h 29"/>
                  <a:gd name="T12" fmla="*/ 22 w 122"/>
                  <a:gd name="T13" fmla="*/ 9 h 29"/>
                  <a:gd name="T14" fmla="*/ 3 w 122"/>
                  <a:gd name="T15" fmla="*/ 9 h 29"/>
                  <a:gd name="T16" fmla="*/ 0 w 122"/>
                  <a:gd name="T17" fmla="*/ 7 h 29"/>
                  <a:gd name="T18" fmla="*/ 17 w 122"/>
                  <a:gd name="T19" fmla="*/ 5 h 29"/>
                  <a:gd name="T20" fmla="*/ 20 w 122"/>
                  <a:gd name="T21" fmla="*/ 0 h 29"/>
                  <a:gd name="T22" fmla="*/ 38 w 122"/>
                  <a:gd name="T23" fmla="*/ 0 h 29"/>
                  <a:gd name="T24" fmla="*/ 46 w 122"/>
                  <a:gd name="T25" fmla="*/ 5 h 29"/>
                  <a:gd name="T26" fmla="*/ 86 w 122"/>
                  <a:gd name="T27" fmla="*/ 5 h 29"/>
                  <a:gd name="T28" fmla="*/ 92 w 122"/>
                  <a:gd name="T29" fmla="*/ 9 h 29"/>
                  <a:gd name="T30" fmla="*/ 52 w 122"/>
                  <a:gd name="T31" fmla="*/ 9 h 29"/>
                  <a:gd name="T32" fmla="*/ 70 w 122"/>
                  <a:gd name="T33" fmla="*/ 21 h 29"/>
                  <a:gd name="T34" fmla="*/ 80 w 122"/>
                  <a:gd name="T35" fmla="*/ 24 h 29"/>
                  <a:gd name="T36" fmla="*/ 95 w 122"/>
                  <a:gd name="T3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9">
                    <a:moveTo>
                      <a:pt x="95" y="25"/>
                    </a:moveTo>
                    <a:cubicBezTo>
                      <a:pt x="102" y="25"/>
                      <a:pt x="109" y="24"/>
                      <a:pt x="116" y="24"/>
                    </a:cubicBezTo>
                    <a:cubicBezTo>
                      <a:pt x="122" y="28"/>
                      <a:pt x="122" y="28"/>
                      <a:pt x="122" y="28"/>
                    </a:cubicBezTo>
                    <a:cubicBezTo>
                      <a:pt x="110" y="28"/>
                      <a:pt x="110" y="28"/>
                      <a:pt x="110" y="28"/>
                    </a:cubicBezTo>
                    <a:cubicBezTo>
                      <a:pt x="94" y="29"/>
                      <a:pt x="94" y="29"/>
                      <a:pt x="94" y="29"/>
                    </a:cubicBezTo>
                    <a:cubicBezTo>
                      <a:pt x="66" y="29"/>
                      <a:pt x="48" y="26"/>
                      <a:pt x="41" y="21"/>
                    </a:cubicBezTo>
                    <a:cubicBezTo>
                      <a:pt x="34" y="17"/>
                      <a:pt x="28" y="13"/>
                      <a:pt x="22" y="9"/>
                    </a:cubicBezTo>
                    <a:cubicBezTo>
                      <a:pt x="16" y="9"/>
                      <a:pt x="9" y="9"/>
                      <a:pt x="3" y="9"/>
                    </a:cubicBezTo>
                    <a:cubicBezTo>
                      <a:pt x="0" y="7"/>
                      <a:pt x="0" y="7"/>
                      <a:pt x="0" y="7"/>
                    </a:cubicBezTo>
                    <a:cubicBezTo>
                      <a:pt x="17" y="5"/>
                      <a:pt x="17" y="5"/>
                      <a:pt x="17" y="5"/>
                    </a:cubicBezTo>
                    <a:cubicBezTo>
                      <a:pt x="20" y="0"/>
                      <a:pt x="20" y="0"/>
                      <a:pt x="20" y="0"/>
                    </a:cubicBezTo>
                    <a:cubicBezTo>
                      <a:pt x="26" y="0"/>
                      <a:pt x="32" y="0"/>
                      <a:pt x="38" y="0"/>
                    </a:cubicBezTo>
                    <a:cubicBezTo>
                      <a:pt x="46" y="5"/>
                      <a:pt x="46" y="5"/>
                      <a:pt x="46" y="5"/>
                    </a:cubicBezTo>
                    <a:cubicBezTo>
                      <a:pt x="59" y="5"/>
                      <a:pt x="73" y="5"/>
                      <a:pt x="86" y="5"/>
                    </a:cubicBezTo>
                    <a:cubicBezTo>
                      <a:pt x="92" y="9"/>
                      <a:pt x="92" y="9"/>
                      <a:pt x="92" y="9"/>
                    </a:cubicBezTo>
                    <a:cubicBezTo>
                      <a:pt x="78" y="9"/>
                      <a:pt x="65" y="9"/>
                      <a:pt x="52" y="9"/>
                    </a:cubicBezTo>
                    <a:cubicBezTo>
                      <a:pt x="58" y="13"/>
                      <a:pt x="64" y="17"/>
                      <a:pt x="70" y="21"/>
                    </a:cubicBezTo>
                    <a:cubicBezTo>
                      <a:pt x="80" y="24"/>
                      <a:pt x="80" y="24"/>
                      <a:pt x="80" y="24"/>
                    </a:cubicBezTo>
                    <a:lnTo>
                      <a:pt x="95" y="2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1" name="Freeform 430"/>
              <p:cNvSpPr>
                <a:spLocks noEditPoints="1"/>
              </p:cNvSpPr>
              <p:nvPr/>
            </p:nvSpPr>
            <p:spPr bwMode="auto">
              <a:xfrm>
                <a:off x="42279888" y="1609726"/>
                <a:ext cx="512763" cy="90488"/>
              </a:xfrm>
              <a:custGeom>
                <a:avLst/>
                <a:gdLst>
                  <a:gd name="T0" fmla="*/ 92 w 137"/>
                  <a:gd name="T1" fmla="*/ 24 h 24"/>
                  <a:gd name="T2" fmla="*/ 36 w 137"/>
                  <a:gd name="T3" fmla="*/ 20 h 24"/>
                  <a:gd name="T4" fmla="*/ 5 w 137"/>
                  <a:gd name="T5" fmla="*/ 12 h 24"/>
                  <a:gd name="T6" fmla="*/ 8 w 137"/>
                  <a:gd name="T7" fmla="*/ 3 h 24"/>
                  <a:gd name="T8" fmla="*/ 50 w 137"/>
                  <a:gd name="T9" fmla="*/ 0 h 24"/>
                  <a:gd name="T10" fmla="*/ 98 w 137"/>
                  <a:gd name="T11" fmla="*/ 3 h 24"/>
                  <a:gd name="T12" fmla="*/ 126 w 137"/>
                  <a:gd name="T13" fmla="*/ 10 h 24"/>
                  <a:gd name="T14" fmla="*/ 130 w 137"/>
                  <a:gd name="T15" fmla="*/ 13 h 24"/>
                  <a:gd name="T16" fmla="*/ 37 w 137"/>
                  <a:gd name="T17" fmla="*/ 13 h 24"/>
                  <a:gd name="T18" fmla="*/ 55 w 137"/>
                  <a:gd name="T19" fmla="*/ 18 h 24"/>
                  <a:gd name="T20" fmla="*/ 87 w 137"/>
                  <a:gd name="T21" fmla="*/ 20 h 24"/>
                  <a:gd name="T22" fmla="*/ 110 w 137"/>
                  <a:gd name="T23" fmla="*/ 19 h 24"/>
                  <a:gd name="T24" fmla="*/ 131 w 137"/>
                  <a:gd name="T25" fmla="*/ 18 h 24"/>
                  <a:gd name="T26" fmla="*/ 137 w 137"/>
                  <a:gd name="T27" fmla="*/ 22 h 24"/>
                  <a:gd name="T28" fmla="*/ 117 w 137"/>
                  <a:gd name="T29" fmla="*/ 23 h 24"/>
                  <a:gd name="T30" fmla="*/ 92 w 137"/>
                  <a:gd name="T31" fmla="*/ 24 h 24"/>
                  <a:gd name="T32" fmla="*/ 56 w 137"/>
                  <a:gd name="T33" fmla="*/ 4 h 24"/>
                  <a:gd name="T34" fmla="*/ 35 w 137"/>
                  <a:gd name="T35" fmla="*/ 5 h 24"/>
                  <a:gd name="T36" fmla="*/ 32 w 137"/>
                  <a:gd name="T37" fmla="*/ 9 h 24"/>
                  <a:gd name="T38" fmla="*/ 95 w 137"/>
                  <a:gd name="T39" fmla="*/ 9 h 24"/>
                  <a:gd name="T40" fmla="*/ 80 w 137"/>
                  <a:gd name="T41" fmla="*/ 5 h 24"/>
                  <a:gd name="T42" fmla="*/ 56 w 137"/>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24">
                    <a:moveTo>
                      <a:pt x="92" y="24"/>
                    </a:moveTo>
                    <a:cubicBezTo>
                      <a:pt x="70" y="24"/>
                      <a:pt x="52" y="23"/>
                      <a:pt x="36" y="20"/>
                    </a:cubicBezTo>
                    <a:cubicBezTo>
                      <a:pt x="21" y="18"/>
                      <a:pt x="5" y="12"/>
                      <a:pt x="5" y="12"/>
                    </a:cubicBezTo>
                    <a:cubicBezTo>
                      <a:pt x="5" y="12"/>
                      <a:pt x="0" y="5"/>
                      <a:pt x="8" y="3"/>
                    </a:cubicBezTo>
                    <a:cubicBezTo>
                      <a:pt x="16" y="1"/>
                      <a:pt x="30" y="0"/>
                      <a:pt x="50" y="0"/>
                    </a:cubicBezTo>
                    <a:cubicBezTo>
                      <a:pt x="69" y="0"/>
                      <a:pt x="84" y="1"/>
                      <a:pt x="98" y="3"/>
                    </a:cubicBezTo>
                    <a:cubicBezTo>
                      <a:pt x="111" y="4"/>
                      <a:pt x="126" y="10"/>
                      <a:pt x="126" y="10"/>
                    </a:cubicBezTo>
                    <a:cubicBezTo>
                      <a:pt x="130" y="13"/>
                      <a:pt x="130" y="13"/>
                      <a:pt x="130" y="13"/>
                    </a:cubicBezTo>
                    <a:cubicBezTo>
                      <a:pt x="99" y="13"/>
                      <a:pt x="68" y="13"/>
                      <a:pt x="37" y="13"/>
                    </a:cubicBezTo>
                    <a:cubicBezTo>
                      <a:pt x="37" y="13"/>
                      <a:pt x="47" y="17"/>
                      <a:pt x="55" y="18"/>
                    </a:cubicBezTo>
                    <a:cubicBezTo>
                      <a:pt x="64" y="19"/>
                      <a:pt x="75" y="20"/>
                      <a:pt x="87" y="20"/>
                    </a:cubicBezTo>
                    <a:cubicBezTo>
                      <a:pt x="96" y="20"/>
                      <a:pt x="103" y="20"/>
                      <a:pt x="110" y="19"/>
                    </a:cubicBezTo>
                    <a:cubicBezTo>
                      <a:pt x="117" y="19"/>
                      <a:pt x="124" y="19"/>
                      <a:pt x="131" y="18"/>
                    </a:cubicBezTo>
                    <a:cubicBezTo>
                      <a:pt x="137" y="22"/>
                      <a:pt x="137" y="22"/>
                      <a:pt x="137" y="22"/>
                    </a:cubicBezTo>
                    <a:cubicBezTo>
                      <a:pt x="131" y="23"/>
                      <a:pt x="124" y="23"/>
                      <a:pt x="117" y="23"/>
                    </a:cubicBezTo>
                    <a:cubicBezTo>
                      <a:pt x="110" y="23"/>
                      <a:pt x="102" y="24"/>
                      <a:pt x="92" y="24"/>
                    </a:cubicBezTo>
                    <a:close/>
                    <a:moveTo>
                      <a:pt x="56" y="4"/>
                    </a:moveTo>
                    <a:cubicBezTo>
                      <a:pt x="46" y="4"/>
                      <a:pt x="35" y="5"/>
                      <a:pt x="35" y="5"/>
                    </a:cubicBezTo>
                    <a:cubicBezTo>
                      <a:pt x="32" y="9"/>
                      <a:pt x="32" y="9"/>
                      <a:pt x="32" y="9"/>
                    </a:cubicBezTo>
                    <a:cubicBezTo>
                      <a:pt x="53" y="9"/>
                      <a:pt x="74" y="9"/>
                      <a:pt x="95" y="9"/>
                    </a:cubicBezTo>
                    <a:cubicBezTo>
                      <a:pt x="95" y="9"/>
                      <a:pt x="87" y="6"/>
                      <a:pt x="80" y="5"/>
                    </a:cubicBezTo>
                    <a:cubicBezTo>
                      <a:pt x="73" y="4"/>
                      <a:pt x="65"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2" name="Freeform 431"/>
              <p:cNvSpPr>
                <a:spLocks/>
              </p:cNvSpPr>
              <p:nvPr/>
            </p:nvSpPr>
            <p:spPr bwMode="auto">
              <a:xfrm>
                <a:off x="42437050" y="3448051"/>
                <a:ext cx="363538" cy="104775"/>
              </a:xfrm>
              <a:custGeom>
                <a:avLst/>
                <a:gdLst>
                  <a:gd name="T0" fmla="*/ 76 w 97"/>
                  <a:gd name="T1" fmla="*/ 0 h 28"/>
                  <a:gd name="T2" fmla="*/ 92 w 97"/>
                  <a:gd name="T3" fmla="*/ 0 h 28"/>
                  <a:gd name="T4" fmla="*/ 97 w 97"/>
                  <a:gd name="T5" fmla="*/ 6 h 28"/>
                  <a:gd name="T6" fmla="*/ 82 w 97"/>
                  <a:gd name="T7" fmla="*/ 5 h 28"/>
                  <a:gd name="T8" fmla="*/ 54 w 97"/>
                  <a:gd name="T9" fmla="*/ 8 h 28"/>
                  <a:gd name="T10" fmla="*/ 51 w 97"/>
                  <a:gd name="T11" fmla="*/ 14 h 28"/>
                  <a:gd name="T12" fmla="*/ 71 w 97"/>
                  <a:gd name="T13" fmla="*/ 28 h 28"/>
                  <a:gd name="T14" fmla="*/ 39 w 97"/>
                  <a:gd name="T15" fmla="*/ 28 h 28"/>
                  <a:gd name="T16" fmla="*/ 0 w 97"/>
                  <a:gd name="T17" fmla="*/ 1 h 28"/>
                  <a:gd name="T18" fmla="*/ 26 w 97"/>
                  <a:gd name="T19" fmla="*/ 1 h 28"/>
                  <a:gd name="T20" fmla="*/ 36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3" y="0"/>
                      <a:pt x="92" y="0"/>
                      <a:pt x="92" y="0"/>
                    </a:cubicBezTo>
                    <a:cubicBezTo>
                      <a:pt x="97" y="6"/>
                      <a:pt x="97" y="6"/>
                      <a:pt x="97" y="6"/>
                    </a:cubicBezTo>
                    <a:cubicBezTo>
                      <a:pt x="82" y="5"/>
                      <a:pt x="82" y="5"/>
                      <a:pt x="82" y="5"/>
                    </a:cubicBezTo>
                    <a:cubicBezTo>
                      <a:pt x="69" y="5"/>
                      <a:pt x="54" y="8"/>
                      <a:pt x="54" y="8"/>
                    </a:cubicBezTo>
                    <a:cubicBezTo>
                      <a:pt x="51" y="14"/>
                      <a:pt x="51" y="14"/>
                      <a:pt x="51" y="14"/>
                    </a:cubicBezTo>
                    <a:cubicBezTo>
                      <a:pt x="57" y="18"/>
                      <a:pt x="64" y="23"/>
                      <a:pt x="71" y="28"/>
                    </a:cubicBezTo>
                    <a:cubicBezTo>
                      <a:pt x="60" y="28"/>
                      <a:pt x="49" y="28"/>
                      <a:pt x="39" y="28"/>
                    </a:cubicBezTo>
                    <a:cubicBezTo>
                      <a:pt x="26" y="19"/>
                      <a:pt x="13" y="9"/>
                      <a:pt x="0" y="1"/>
                    </a:cubicBezTo>
                    <a:cubicBezTo>
                      <a:pt x="9" y="1"/>
                      <a:pt x="17" y="1"/>
                      <a:pt x="26" y="1"/>
                    </a:cubicBezTo>
                    <a:cubicBezTo>
                      <a:pt x="36" y="5"/>
                      <a:pt x="36" y="5"/>
                      <a:pt x="36"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3" name="Freeform 432"/>
              <p:cNvSpPr>
                <a:spLocks noEditPoints="1"/>
              </p:cNvSpPr>
              <p:nvPr/>
            </p:nvSpPr>
            <p:spPr bwMode="auto">
              <a:xfrm>
                <a:off x="42905363" y="3448051"/>
                <a:ext cx="558800" cy="104775"/>
              </a:xfrm>
              <a:custGeom>
                <a:avLst/>
                <a:gdLst>
                  <a:gd name="T0" fmla="*/ 101 w 149"/>
                  <a:gd name="T1" fmla="*/ 28 h 28"/>
                  <a:gd name="T2" fmla="*/ 40 w 149"/>
                  <a:gd name="T3" fmla="*/ 24 h 28"/>
                  <a:gd name="T4" fmla="*/ 6 w 149"/>
                  <a:gd name="T5" fmla="*/ 14 h 28"/>
                  <a:gd name="T6" fmla="*/ 10 w 149"/>
                  <a:gd name="T7" fmla="*/ 4 h 28"/>
                  <a:gd name="T8" fmla="*/ 55 w 149"/>
                  <a:gd name="T9" fmla="*/ 0 h 28"/>
                  <a:gd name="T10" fmla="*/ 107 w 149"/>
                  <a:gd name="T11" fmla="*/ 3 h 28"/>
                  <a:gd name="T12" fmla="*/ 137 w 149"/>
                  <a:gd name="T13" fmla="*/ 12 h 28"/>
                  <a:gd name="T14" fmla="*/ 141 w 149"/>
                  <a:gd name="T15" fmla="*/ 15 h 28"/>
                  <a:gd name="T16" fmla="*/ 41 w 149"/>
                  <a:gd name="T17" fmla="*/ 15 h 28"/>
                  <a:gd name="T18" fmla="*/ 61 w 149"/>
                  <a:gd name="T19" fmla="*/ 21 h 28"/>
                  <a:gd name="T20" fmla="*/ 96 w 149"/>
                  <a:gd name="T21" fmla="*/ 23 h 28"/>
                  <a:gd name="T22" fmla="*/ 120 w 149"/>
                  <a:gd name="T23" fmla="*/ 23 h 28"/>
                  <a:gd name="T24" fmla="*/ 143 w 149"/>
                  <a:gd name="T25" fmla="*/ 21 h 28"/>
                  <a:gd name="T26" fmla="*/ 149 w 149"/>
                  <a:gd name="T27" fmla="*/ 26 h 28"/>
                  <a:gd name="T28" fmla="*/ 128 w 149"/>
                  <a:gd name="T29" fmla="*/ 28 h 28"/>
                  <a:gd name="T30" fmla="*/ 101 w 149"/>
                  <a:gd name="T31" fmla="*/ 28 h 28"/>
                  <a:gd name="T32" fmla="*/ 61 w 149"/>
                  <a:gd name="T33" fmla="*/ 4 h 28"/>
                  <a:gd name="T34" fmla="*/ 39 w 149"/>
                  <a:gd name="T35" fmla="*/ 6 h 28"/>
                  <a:gd name="T36" fmla="*/ 35 w 149"/>
                  <a:gd name="T37" fmla="*/ 11 h 28"/>
                  <a:gd name="T38" fmla="*/ 103 w 149"/>
                  <a:gd name="T39" fmla="*/ 11 h 28"/>
                  <a:gd name="T40" fmla="*/ 87 w 149"/>
                  <a:gd name="T41" fmla="*/ 6 h 28"/>
                  <a:gd name="T42" fmla="*/ 61 w 149"/>
                  <a:gd name="T4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28">
                    <a:moveTo>
                      <a:pt x="101" y="28"/>
                    </a:moveTo>
                    <a:cubicBezTo>
                      <a:pt x="77" y="28"/>
                      <a:pt x="57" y="27"/>
                      <a:pt x="40" y="24"/>
                    </a:cubicBezTo>
                    <a:cubicBezTo>
                      <a:pt x="24" y="22"/>
                      <a:pt x="12" y="19"/>
                      <a:pt x="6" y="14"/>
                    </a:cubicBezTo>
                    <a:cubicBezTo>
                      <a:pt x="0" y="10"/>
                      <a:pt x="1" y="7"/>
                      <a:pt x="10" y="4"/>
                    </a:cubicBezTo>
                    <a:cubicBezTo>
                      <a:pt x="18" y="2"/>
                      <a:pt x="33" y="0"/>
                      <a:pt x="55" y="0"/>
                    </a:cubicBezTo>
                    <a:cubicBezTo>
                      <a:pt x="75" y="0"/>
                      <a:pt x="92" y="1"/>
                      <a:pt x="107" y="3"/>
                    </a:cubicBezTo>
                    <a:cubicBezTo>
                      <a:pt x="121" y="6"/>
                      <a:pt x="137" y="12"/>
                      <a:pt x="137" y="12"/>
                    </a:cubicBezTo>
                    <a:cubicBezTo>
                      <a:pt x="141" y="15"/>
                      <a:pt x="141" y="15"/>
                      <a:pt x="141" y="15"/>
                    </a:cubicBezTo>
                    <a:cubicBezTo>
                      <a:pt x="108" y="15"/>
                      <a:pt x="74" y="15"/>
                      <a:pt x="41" y="15"/>
                    </a:cubicBezTo>
                    <a:cubicBezTo>
                      <a:pt x="41" y="15"/>
                      <a:pt x="52" y="20"/>
                      <a:pt x="61" y="21"/>
                    </a:cubicBezTo>
                    <a:cubicBezTo>
                      <a:pt x="71" y="23"/>
                      <a:pt x="82" y="23"/>
                      <a:pt x="96" y="23"/>
                    </a:cubicBezTo>
                    <a:cubicBezTo>
                      <a:pt x="105" y="23"/>
                      <a:pt x="113" y="23"/>
                      <a:pt x="120" y="23"/>
                    </a:cubicBezTo>
                    <a:cubicBezTo>
                      <a:pt x="127" y="23"/>
                      <a:pt x="135" y="22"/>
                      <a:pt x="143" y="21"/>
                    </a:cubicBezTo>
                    <a:cubicBezTo>
                      <a:pt x="149" y="26"/>
                      <a:pt x="149" y="26"/>
                      <a:pt x="149" y="26"/>
                    </a:cubicBezTo>
                    <a:cubicBezTo>
                      <a:pt x="143" y="27"/>
                      <a:pt x="135" y="27"/>
                      <a:pt x="128" y="28"/>
                    </a:cubicBezTo>
                    <a:cubicBezTo>
                      <a:pt x="120" y="28"/>
                      <a:pt x="111" y="28"/>
                      <a:pt x="101" y="28"/>
                    </a:cubicBezTo>
                    <a:close/>
                    <a:moveTo>
                      <a:pt x="61" y="4"/>
                    </a:moveTo>
                    <a:cubicBezTo>
                      <a:pt x="51" y="4"/>
                      <a:pt x="39" y="6"/>
                      <a:pt x="39" y="6"/>
                    </a:cubicBezTo>
                    <a:cubicBezTo>
                      <a:pt x="35" y="11"/>
                      <a:pt x="35" y="11"/>
                      <a:pt x="35" y="11"/>
                    </a:cubicBezTo>
                    <a:cubicBezTo>
                      <a:pt x="58" y="11"/>
                      <a:pt x="81" y="11"/>
                      <a:pt x="103" y="11"/>
                    </a:cubicBezTo>
                    <a:cubicBezTo>
                      <a:pt x="103" y="11"/>
                      <a:pt x="95" y="8"/>
                      <a:pt x="87" y="6"/>
                    </a:cubicBezTo>
                    <a:cubicBezTo>
                      <a:pt x="80" y="5"/>
                      <a:pt x="71" y="4"/>
                      <a:pt x="61"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4" name="Freeform 433"/>
              <p:cNvSpPr>
                <a:spLocks/>
              </p:cNvSpPr>
              <p:nvPr/>
            </p:nvSpPr>
            <p:spPr bwMode="auto">
              <a:xfrm>
                <a:off x="43434000" y="3429001"/>
                <a:ext cx="498475" cy="123825"/>
              </a:xfrm>
              <a:custGeom>
                <a:avLst/>
                <a:gdLst>
                  <a:gd name="T0" fmla="*/ 104 w 133"/>
                  <a:gd name="T1" fmla="*/ 28 h 33"/>
                  <a:gd name="T2" fmla="*/ 127 w 133"/>
                  <a:gd name="T3" fmla="*/ 28 h 33"/>
                  <a:gd name="T4" fmla="*/ 133 w 133"/>
                  <a:gd name="T5" fmla="*/ 32 h 33"/>
                  <a:gd name="T6" fmla="*/ 121 w 133"/>
                  <a:gd name="T7" fmla="*/ 33 h 33"/>
                  <a:gd name="T8" fmla="*/ 103 w 133"/>
                  <a:gd name="T9" fmla="*/ 33 h 33"/>
                  <a:gd name="T10" fmla="*/ 45 w 133"/>
                  <a:gd name="T11" fmla="*/ 24 h 33"/>
                  <a:gd name="T12" fmla="*/ 24 w 133"/>
                  <a:gd name="T13" fmla="*/ 10 h 33"/>
                  <a:gd name="T14" fmla="*/ 4 w 133"/>
                  <a:gd name="T15" fmla="*/ 10 h 33"/>
                  <a:gd name="T16" fmla="*/ 0 w 133"/>
                  <a:gd name="T17" fmla="*/ 8 h 33"/>
                  <a:gd name="T18" fmla="*/ 19 w 133"/>
                  <a:gd name="T19" fmla="*/ 5 h 33"/>
                  <a:gd name="T20" fmla="*/ 22 w 133"/>
                  <a:gd name="T21" fmla="*/ 0 h 33"/>
                  <a:gd name="T22" fmla="*/ 41 w 133"/>
                  <a:gd name="T23" fmla="*/ 0 h 33"/>
                  <a:gd name="T24" fmla="*/ 50 w 133"/>
                  <a:gd name="T25" fmla="*/ 6 h 33"/>
                  <a:gd name="T26" fmla="*/ 93 w 133"/>
                  <a:gd name="T27" fmla="*/ 6 h 33"/>
                  <a:gd name="T28" fmla="*/ 99 w 133"/>
                  <a:gd name="T29" fmla="*/ 10 h 33"/>
                  <a:gd name="T30" fmla="*/ 56 w 133"/>
                  <a:gd name="T31" fmla="*/ 10 h 33"/>
                  <a:gd name="T32" fmla="*/ 77 w 133"/>
                  <a:gd name="T33" fmla="*/ 24 h 33"/>
                  <a:gd name="T34" fmla="*/ 88 w 133"/>
                  <a:gd name="T35" fmla="*/ 27 h 33"/>
                  <a:gd name="T36" fmla="*/ 104 w 133"/>
                  <a:gd name="T3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33">
                    <a:moveTo>
                      <a:pt x="104" y="28"/>
                    </a:moveTo>
                    <a:cubicBezTo>
                      <a:pt x="112" y="28"/>
                      <a:pt x="120" y="28"/>
                      <a:pt x="127" y="28"/>
                    </a:cubicBezTo>
                    <a:cubicBezTo>
                      <a:pt x="133" y="32"/>
                      <a:pt x="133" y="32"/>
                      <a:pt x="133" y="32"/>
                    </a:cubicBezTo>
                    <a:cubicBezTo>
                      <a:pt x="121" y="33"/>
                      <a:pt x="121" y="33"/>
                      <a:pt x="121" y="33"/>
                    </a:cubicBezTo>
                    <a:cubicBezTo>
                      <a:pt x="103" y="33"/>
                      <a:pt x="103" y="33"/>
                      <a:pt x="103" y="33"/>
                    </a:cubicBezTo>
                    <a:cubicBezTo>
                      <a:pt x="73" y="33"/>
                      <a:pt x="54" y="30"/>
                      <a:pt x="45" y="24"/>
                    </a:cubicBezTo>
                    <a:cubicBezTo>
                      <a:pt x="38" y="20"/>
                      <a:pt x="31" y="15"/>
                      <a:pt x="24" y="10"/>
                    </a:cubicBezTo>
                    <a:cubicBezTo>
                      <a:pt x="17" y="10"/>
                      <a:pt x="11" y="10"/>
                      <a:pt x="4" y="10"/>
                    </a:cubicBezTo>
                    <a:cubicBezTo>
                      <a:pt x="0" y="8"/>
                      <a:pt x="0" y="8"/>
                      <a:pt x="0" y="8"/>
                    </a:cubicBezTo>
                    <a:cubicBezTo>
                      <a:pt x="6" y="7"/>
                      <a:pt x="13" y="6"/>
                      <a:pt x="19" y="5"/>
                    </a:cubicBezTo>
                    <a:cubicBezTo>
                      <a:pt x="22" y="0"/>
                      <a:pt x="22" y="0"/>
                      <a:pt x="22" y="0"/>
                    </a:cubicBezTo>
                    <a:cubicBezTo>
                      <a:pt x="28" y="0"/>
                      <a:pt x="35" y="0"/>
                      <a:pt x="41" y="0"/>
                    </a:cubicBezTo>
                    <a:cubicBezTo>
                      <a:pt x="50" y="6"/>
                      <a:pt x="50" y="6"/>
                      <a:pt x="50" y="6"/>
                    </a:cubicBezTo>
                    <a:cubicBezTo>
                      <a:pt x="64" y="6"/>
                      <a:pt x="79" y="6"/>
                      <a:pt x="93" y="6"/>
                    </a:cubicBezTo>
                    <a:cubicBezTo>
                      <a:pt x="99" y="10"/>
                      <a:pt x="99" y="10"/>
                      <a:pt x="99" y="10"/>
                    </a:cubicBezTo>
                    <a:cubicBezTo>
                      <a:pt x="85" y="10"/>
                      <a:pt x="71" y="10"/>
                      <a:pt x="56" y="10"/>
                    </a:cubicBezTo>
                    <a:cubicBezTo>
                      <a:pt x="63" y="15"/>
                      <a:pt x="71" y="20"/>
                      <a:pt x="77" y="24"/>
                    </a:cubicBezTo>
                    <a:cubicBezTo>
                      <a:pt x="88" y="27"/>
                      <a:pt x="88" y="27"/>
                      <a:pt x="88" y="27"/>
                    </a:cubicBezTo>
                    <a:cubicBezTo>
                      <a:pt x="88" y="27"/>
                      <a:pt x="98" y="28"/>
                      <a:pt x="10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5" name="Freeform 434"/>
              <p:cNvSpPr>
                <a:spLocks/>
              </p:cNvSpPr>
              <p:nvPr/>
            </p:nvSpPr>
            <p:spPr bwMode="auto">
              <a:xfrm>
                <a:off x="43895963" y="3451226"/>
                <a:ext cx="649288" cy="101600"/>
              </a:xfrm>
              <a:custGeom>
                <a:avLst/>
                <a:gdLst>
                  <a:gd name="T0" fmla="*/ 148 w 173"/>
                  <a:gd name="T1" fmla="*/ 27 h 27"/>
                  <a:gd name="T2" fmla="*/ 138 w 173"/>
                  <a:gd name="T3" fmla="*/ 23 h 27"/>
                  <a:gd name="T4" fmla="*/ 136 w 173"/>
                  <a:gd name="T5" fmla="*/ 23 h 27"/>
                  <a:gd name="T6" fmla="*/ 121 w 173"/>
                  <a:gd name="T7" fmla="*/ 26 h 27"/>
                  <a:gd name="T8" fmla="*/ 95 w 173"/>
                  <a:gd name="T9" fmla="*/ 27 h 27"/>
                  <a:gd name="T10" fmla="*/ 50 w 173"/>
                  <a:gd name="T11" fmla="*/ 24 h 27"/>
                  <a:gd name="T12" fmla="*/ 26 w 173"/>
                  <a:gd name="T13" fmla="*/ 17 h 27"/>
                  <a:gd name="T14" fmla="*/ 0 w 173"/>
                  <a:gd name="T15" fmla="*/ 0 h 27"/>
                  <a:gd name="T16" fmla="*/ 32 w 173"/>
                  <a:gd name="T17" fmla="*/ 0 h 27"/>
                  <a:gd name="T18" fmla="*/ 57 w 173"/>
                  <a:gd name="T19" fmla="*/ 16 h 27"/>
                  <a:gd name="T20" fmla="*/ 71 w 173"/>
                  <a:gd name="T21" fmla="*/ 21 h 27"/>
                  <a:gd name="T22" fmla="*/ 95 w 173"/>
                  <a:gd name="T23" fmla="*/ 22 h 27"/>
                  <a:gd name="T24" fmla="*/ 122 w 173"/>
                  <a:gd name="T25" fmla="*/ 20 h 27"/>
                  <a:gd name="T26" fmla="*/ 120 w 173"/>
                  <a:gd name="T27" fmla="*/ 13 h 27"/>
                  <a:gd name="T28" fmla="*/ 101 w 173"/>
                  <a:gd name="T29" fmla="*/ 0 h 27"/>
                  <a:gd name="T30" fmla="*/ 133 w 173"/>
                  <a:gd name="T31" fmla="*/ 0 h 27"/>
                  <a:gd name="T32" fmla="*/ 173 w 173"/>
                  <a:gd name="T33" fmla="*/ 27 h 27"/>
                  <a:gd name="T34" fmla="*/ 148 w 173"/>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27">
                    <a:moveTo>
                      <a:pt x="148" y="27"/>
                    </a:moveTo>
                    <a:cubicBezTo>
                      <a:pt x="138" y="23"/>
                      <a:pt x="138" y="23"/>
                      <a:pt x="138" y="23"/>
                    </a:cubicBezTo>
                    <a:cubicBezTo>
                      <a:pt x="136" y="23"/>
                      <a:pt x="136" y="23"/>
                      <a:pt x="136" y="23"/>
                    </a:cubicBezTo>
                    <a:cubicBezTo>
                      <a:pt x="136" y="23"/>
                      <a:pt x="129" y="25"/>
                      <a:pt x="121" y="26"/>
                    </a:cubicBezTo>
                    <a:cubicBezTo>
                      <a:pt x="114" y="27"/>
                      <a:pt x="106" y="27"/>
                      <a:pt x="95" y="27"/>
                    </a:cubicBezTo>
                    <a:cubicBezTo>
                      <a:pt x="77" y="27"/>
                      <a:pt x="62" y="26"/>
                      <a:pt x="50" y="24"/>
                    </a:cubicBezTo>
                    <a:cubicBezTo>
                      <a:pt x="39" y="23"/>
                      <a:pt x="26" y="17"/>
                      <a:pt x="26" y="17"/>
                    </a:cubicBezTo>
                    <a:cubicBezTo>
                      <a:pt x="17" y="11"/>
                      <a:pt x="9" y="6"/>
                      <a:pt x="0" y="0"/>
                    </a:cubicBezTo>
                    <a:cubicBezTo>
                      <a:pt x="11" y="0"/>
                      <a:pt x="21" y="0"/>
                      <a:pt x="32" y="0"/>
                    </a:cubicBezTo>
                    <a:cubicBezTo>
                      <a:pt x="41" y="5"/>
                      <a:pt x="49" y="10"/>
                      <a:pt x="57" y="16"/>
                    </a:cubicBezTo>
                    <a:cubicBezTo>
                      <a:pt x="71" y="21"/>
                      <a:pt x="71" y="21"/>
                      <a:pt x="71" y="21"/>
                    </a:cubicBezTo>
                    <a:cubicBezTo>
                      <a:pt x="77" y="22"/>
                      <a:pt x="85" y="22"/>
                      <a:pt x="95" y="22"/>
                    </a:cubicBezTo>
                    <a:cubicBezTo>
                      <a:pt x="109" y="22"/>
                      <a:pt x="122" y="20"/>
                      <a:pt x="122" y="20"/>
                    </a:cubicBezTo>
                    <a:cubicBezTo>
                      <a:pt x="120" y="13"/>
                      <a:pt x="120" y="13"/>
                      <a:pt x="120" y="13"/>
                    </a:cubicBezTo>
                    <a:cubicBezTo>
                      <a:pt x="114" y="9"/>
                      <a:pt x="107" y="4"/>
                      <a:pt x="101" y="0"/>
                    </a:cubicBezTo>
                    <a:cubicBezTo>
                      <a:pt x="111" y="0"/>
                      <a:pt x="122" y="0"/>
                      <a:pt x="133" y="0"/>
                    </a:cubicBezTo>
                    <a:cubicBezTo>
                      <a:pt x="146" y="9"/>
                      <a:pt x="159" y="18"/>
                      <a:pt x="173" y="27"/>
                    </a:cubicBezTo>
                    <a:cubicBezTo>
                      <a:pt x="164" y="27"/>
                      <a:pt x="156" y="27"/>
                      <a:pt x="148"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6" name="Freeform 435"/>
              <p:cNvSpPr>
                <a:spLocks/>
              </p:cNvSpPr>
              <p:nvPr/>
            </p:nvSpPr>
            <p:spPr bwMode="auto">
              <a:xfrm>
                <a:off x="44562713" y="3448051"/>
                <a:ext cx="365125" cy="104775"/>
              </a:xfrm>
              <a:custGeom>
                <a:avLst/>
                <a:gdLst>
                  <a:gd name="T0" fmla="*/ 76 w 97"/>
                  <a:gd name="T1" fmla="*/ 0 h 28"/>
                  <a:gd name="T2" fmla="*/ 92 w 97"/>
                  <a:gd name="T3" fmla="*/ 0 h 28"/>
                  <a:gd name="T4" fmla="*/ 97 w 97"/>
                  <a:gd name="T5" fmla="*/ 6 h 28"/>
                  <a:gd name="T6" fmla="*/ 82 w 97"/>
                  <a:gd name="T7" fmla="*/ 5 h 28"/>
                  <a:gd name="T8" fmla="*/ 55 w 97"/>
                  <a:gd name="T9" fmla="*/ 8 h 28"/>
                  <a:gd name="T10" fmla="*/ 51 w 97"/>
                  <a:gd name="T11" fmla="*/ 14 h 28"/>
                  <a:gd name="T12" fmla="*/ 73 w 97"/>
                  <a:gd name="T13" fmla="*/ 28 h 28"/>
                  <a:gd name="T14" fmla="*/ 41 w 97"/>
                  <a:gd name="T15" fmla="*/ 28 h 28"/>
                  <a:gd name="T16" fmla="*/ 0 w 97"/>
                  <a:gd name="T17" fmla="*/ 1 h 28"/>
                  <a:gd name="T18" fmla="*/ 25 w 97"/>
                  <a:gd name="T19" fmla="*/ 1 h 28"/>
                  <a:gd name="T20" fmla="*/ 37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2" y="0"/>
                      <a:pt x="92" y="0"/>
                      <a:pt x="92" y="0"/>
                    </a:cubicBezTo>
                    <a:cubicBezTo>
                      <a:pt x="97" y="6"/>
                      <a:pt x="97" y="6"/>
                      <a:pt x="97" y="6"/>
                    </a:cubicBezTo>
                    <a:cubicBezTo>
                      <a:pt x="82" y="5"/>
                      <a:pt x="82" y="5"/>
                      <a:pt x="82" y="5"/>
                    </a:cubicBezTo>
                    <a:cubicBezTo>
                      <a:pt x="70" y="5"/>
                      <a:pt x="55" y="8"/>
                      <a:pt x="55" y="8"/>
                    </a:cubicBezTo>
                    <a:cubicBezTo>
                      <a:pt x="51" y="14"/>
                      <a:pt x="51" y="14"/>
                      <a:pt x="51" y="14"/>
                    </a:cubicBezTo>
                    <a:cubicBezTo>
                      <a:pt x="58" y="18"/>
                      <a:pt x="66" y="23"/>
                      <a:pt x="73" y="28"/>
                    </a:cubicBezTo>
                    <a:cubicBezTo>
                      <a:pt x="62" y="28"/>
                      <a:pt x="51" y="28"/>
                      <a:pt x="41" y="28"/>
                    </a:cubicBezTo>
                    <a:cubicBezTo>
                      <a:pt x="27" y="19"/>
                      <a:pt x="14" y="9"/>
                      <a:pt x="0" y="1"/>
                    </a:cubicBezTo>
                    <a:cubicBezTo>
                      <a:pt x="9" y="1"/>
                      <a:pt x="17" y="1"/>
                      <a:pt x="25" y="1"/>
                    </a:cubicBezTo>
                    <a:cubicBezTo>
                      <a:pt x="37" y="5"/>
                      <a:pt x="37" y="5"/>
                      <a:pt x="37"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7" name="Freeform 436"/>
              <p:cNvSpPr>
                <a:spLocks/>
              </p:cNvSpPr>
              <p:nvPr/>
            </p:nvSpPr>
            <p:spPr bwMode="auto">
              <a:xfrm>
                <a:off x="45013563" y="3448051"/>
                <a:ext cx="652463" cy="104775"/>
              </a:xfrm>
              <a:custGeom>
                <a:avLst/>
                <a:gdLst>
                  <a:gd name="T0" fmla="*/ 174 w 174"/>
                  <a:gd name="T1" fmla="*/ 28 h 28"/>
                  <a:gd name="T2" fmla="*/ 142 w 174"/>
                  <a:gd name="T3" fmla="*/ 28 h 28"/>
                  <a:gd name="T4" fmla="*/ 116 w 174"/>
                  <a:gd name="T5" fmla="*/ 11 h 28"/>
                  <a:gd name="T6" fmla="*/ 102 w 174"/>
                  <a:gd name="T7" fmla="*/ 6 h 28"/>
                  <a:gd name="T8" fmla="*/ 78 w 174"/>
                  <a:gd name="T9" fmla="*/ 5 h 28"/>
                  <a:gd name="T10" fmla="*/ 51 w 174"/>
                  <a:gd name="T11" fmla="*/ 7 h 28"/>
                  <a:gd name="T12" fmla="*/ 53 w 174"/>
                  <a:gd name="T13" fmla="*/ 14 h 28"/>
                  <a:gd name="T14" fmla="*/ 73 w 174"/>
                  <a:gd name="T15" fmla="*/ 28 h 28"/>
                  <a:gd name="T16" fmla="*/ 41 w 174"/>
                  <a:gd name="T17" fmla="*/ 28 h 28"/>
                  <a:gd name="T18" fmla="*/ 0 w 174"/>
                  <a:gd name="T19" fmla="*/ 1 h 28"/>
                  <a:gd name="T20" fmla="*/ 25 w 174"/>
                  <a:gd name="T21" fmla="*/ 1 h 28"/>
                  <a:gd name="T22" fmla="*/ 35 w 174"/>
                  <a:gd name="T23" fmla="*/ 4 h 28"/>
                  <a:gd name="T24" fmla="*/ 37 w 174"/>
                  <a:gd name="T25" fmla="*/ 4 h 28"/>
                  <a:gd name="T26" fmla="*/ 52 w 174"/>
                  <a:gd name="T27" fmla="*/ 1 h 28"/>
                  <a:gd name="T28" fmla="*/ 78 w 174"/>
                  <a:gd name="T29" fmla="*/ 0 h 28"/>
                  <a:gd name="T30" fmla="*/ 147 w 174"/>
                  <a:gd name="T31" fmla="*/ 10 h 28"/>
                  <a:gd name="T32" fmla="*/ 174 w 174"/>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8">
                    <a:moveTo>
                      <a:pt x="174" y="28"/>
                    </a:moveTo>
                    <a:cubicBezTo>
                      <a:pt x="163" y="28"/>
                      <a:pt x="153" y="28"/>
                      <a:pt x="142" y="28"/>
                    </a:cubicBezTo>
                    <a:cubicBezTo>
                      <a:pt x="133" y="22"/>
                      <a:pt x="125" y="16"/>
                      <a:pt x="116" y="11"/>
                    </a:cubicBezTo>
                    <a:cubicBezTo>
                      <a:pt x="116" y="11"/>
                      <a:pt x="108" y="8"/>
                      <a:pt x="102" y="6"/>
                    </a:cubicBezTo>
                    <a:cubicBezTo>
                      <a:pt x="96" y="5"/>
                      <a:pt x="88" y="5"/>
                      <a:pt x="78" y="5"/>
                    </a:cubicBezTo>
                    <a:cubicBezTo>
                      <a:pt x="64" y="5"/>
                      <a:pt x="51" y="7"/>
                      <a:pt x="51" y="7"/>
                    </a:cubicBezTo>
                    <a:cubicBezTo>
                      <a:pt x="53" y="14"/>
                      <a:pt x="53" y="14"/>
                      <a:pt x="53" y="14"/>
                    </a:cubicBezTo>
                    <a:cubicBezTo>
                      <a:pt x="60" y="19"/>
                      <a:pt x="66" y="23"/>
                      <a:pt x="73" y="28"/>
                    </a:cubicBezTo>
                    <a:cubicBezTo>
                      <a:pt x="62" y="28"/>
                      <a:pt x="52" y="28"/>
                      <a:pt x="41" y="28"/>
                    </a:cubicBezTo>
                    <a:cubicBezTo>
                      <a:pt x="27" y="19"/>
                      <a:pt x="14" y="9"/>
                      <a:pt x="0" y="1"/>
                    </a:cubicBezTo>
                    <a:cubicBezTo>
                      <a:pt x="9" y="1"/>
                      <a:pt x="17" y="1"/>
                      <a:pt x="25" y="1"/>
                    </a:cubicBezTo>
                    <a:cubicBezTo>
                      <a:pt x="35" y="4"/>
                      <a:pt x="35" y="4"/>
                      <a:pt x="35" y="4"/>
                    </a:cubicBezTo>
                    <a:cubicBezTo>
                      <a:pt x="37" y="4"/>
                      <a:pt x="37" y="4"/>
                      <a:pt x="37" y="4"/>
                    </a:cubicBezTo>
                    <a:cubicBezTo>
                      <a:pt x="37" y="4"/>
                      <a:pt x="44" y="2"/>
                      <a:pt x="52" y="1"/>
                    </a:cubicBezTo>
                    <a:cubicBezTo>
                      <a:pt x="59" y="1"/>
                      <a:pt x="68" y="0"/>
                      <a:pt x="78" y="0"/>
                    </a:cubicBezTo>
                    <a:cubicBezTo>
                      <a:pt x="114" y="0"/>
                      <a:pt x="137" y="4"/>
                      <a:pt x="147" y="10"/>
                    </a:cubicBezTo>
                    <a:cubicBezTo>
                      <a:pt x="156" y="16"/>
                      <a:pt x="165" y="22"/>
                      <a:pt x="17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8" name="Freeform 437"/>
              <p:cNvSpPr>
                <a:spLocks noEditPoints="1"/>
              </p:cNvSpPr>
              <p:nvPr/>
            </p:nvSpPr>
            <p:spPr bwMode="auto">
              <a:xfrm>
                <a:off x="42883138" y="2986088"/>
                <a:ext cx="423863" cy="77788"/>
              </a:xfrm>
              <a:custGeom>
                <a:avLst/>
                <a:gdLst>
                  <a:gd name="T0" fmla="*/ 76 w 113"/>
                  <a:gd name="T1" fmla="*/ 21 h 21"/>
                  <a:gd name="T2" fmla="*/ 30 w 113"/>
                  <a:gd name="T3" fmla="*/ 18 h 21"/>
                  <a:gd name="T4" fmla="*/ 4 w 113"/>
                  <a:gd name="T5" fmla="*/ 11 h 21"/>
                  <a:gd name="T6" fmla="*/ 7 w 113"/>
                  <a:gd name="T7" fmla="*/ 3 h 21"/>
                  <a:gd name="T8" fmla="*/ 41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0 w 113"/>
                  <a:gd name="T23" fmla="*/ 17 h 21"/>
                  <a:gd name="T24" fmla="*/ 107 w 113"/>
                  <a:gd name="T25" fmla="*/ 16 h 21"/>
                  <a:gd name="T26" fmla="*/ 113 w 113"/>
                  <a:gd name="T27" fmla="*/ 20 h 21"/>
                  <a:gd name="T28" fmla="*/ 96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6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8" y="21"/>
                      <a:pt x="43" y="20"/>
                      <a:pt x="30" y="18"/>
                    </a:cubicBezTo>
                    <a:cubicBezTo>
                      <a:pt x="17" y="17"/>
                      <a:pt x="4" y="11"/>
                      <a:pt x="4" y="11"/>
                    </a:cubicBezTo>
                    <a:cubicBezTo>
                      <a:pt x="4" y="11"/>
                      <a:pt x="0" y="5"/>
                      <a:pt x="7" y="3"/>
                    </a:cubicBezTo>
                    <a:cubicBezTo>
                      <a:pt x="13" y="1"/>
                      <a:pt x="24" y="0"/>
                      <a:pt x="41" y="0"/>
                    </a:cubicBezTo>
                    <a:cubicBezTo>
                      <a:pt x="56"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0" y="17"/>
                      <a:pt x="90" y="17"/>
                    </a:cubicBezTo>
                    <a:cubicBezTo>
                      <a:pt x="90" y="17"/>
                      <a:pt x="102" y="17"/>
                      <a:pt x="107" y="16"/>
                    </a:cubicBezTo>
                    <a:cubicBezTo>
                      <a:pt x="113" y="20"/>
                      <a:pt x="113" y="20"/>
                      <a:pt x="113" y="20"/>
                    </a:cubicBezTo>
                    <a:cubicBezTo>
                      <a:pt x="96" y="21"/>
                      <a:pt x="96" y="21"/>
                      <a:pt x="96" y="21"/>
                    </a:cubicBezTo>
                    <a:cubicBezTo>
                      <a:pt x="96" y="21"/>
                      <a:pt x="84" y="21"/>
                      <a:pt x="76" y="21"/>
                    </a:cubicBezTo>
                    <a:close/>
                    <a:moveTo>
                      <a:pt x="45" y="4"/>
                    </a:moveTo>
                    <a:cubicBezTo>
                      <a:pt x="38" y="4"/>
                      <a:pt x="29" y="5"/>
                      <a:pt x="29" y="5"/>
                    </a:cubicBezTo>
                    <a:cubicBezTo>
                      <a:pt x="26" y="9"/>
                      <a:pt x="26" y="9"/>
                      <a:pt x="26" y="9"/>
                    </a:cubicBezTo>
                    <a:cubicBezTo>
                      <a:pt x="43" y="9"/>
                      <a:pt x="61" y="9"/>
                      <a:pt x="78" y="9"/>
                    </a:cubicBezTo>
                    <a:cubicBezTo>
                      <a:pt x="66" y="5"/>
                      <a:pt x="66" y="5"/>
                      <a:pt x="66" y="5"/>
                    </a:cubicBezTo>
                    <a:cubicBezTo>
                      <a:pt x="66"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9" name="Freeform 438"/>
              <p:cNvSpPr>
                <a:spLocks/>
              </p:cNvSpPr>
              <p:nvPr/>
            </p:nvSpPr>
            <p:spPr bwMode="auto">
              <a:xfrm>
                <a:off x="43326050" y="2986088"/>
                <a:ext cx="487363" cy="77788"/>
              </a:xfrm>
              <a:custGeom>
                <a:avLst/>
                <a:gdLst>
                  <a:gd name="T0" fmla="*/ 130 w 130"/>
                  <a:gd name="T1" fmla="*/ 21 h 21"/>
                  <a:gd name="T2" fmla="*/ 106 w 130"/>
                  <a:gd name="T3" fmla="*/ 21 h 21"/>
                  <a:gd name="T4" fmla="*/ 88 w 130"/>
                  <a:gd name="T5" fmla="*/ 8 h 21"/>
                  <a:gd name="T6" fmla="*/ 77 w 130"/>
                  <a:gd name="T7" fmla="*/ 5 h 21"/>
                  <a:gd name="T8" fmla="*/ 58 w 130"/>
                  <a:gd name="T9" fmla="*/ 4 h 21"/>
                  <a:gd name="T10" fmla="*/ 38 w 130"/>
                  <a:gd name="T11" fmla="*/ 5 h 21"/>
                  <a:gd name="T12" fmla="*/ 39 w 130"/>
                  <a:gd name="T13" fmla="*/ 11 h 21"/>
                  <a:gd name="T14" fmla="*/ 54 w 130"/>
                  <a:gd name="T15" fmla="*/ 21 h 21"/>
                  <a:gd name="T16" fmla="*/ 30 w 130"/>
                  <a:gd name="T17" fmla="*/ 21 h 21"/>
                  <a:gd name="T18" fmla="*/ 0 w 130"/>
                  <a:gd name="T19" fmla="*/ 1 h 21"/>
                  <a:gd name="T20" fmla="*/ 19 w 130"/>
                  <a:gd name="T21" fmla="*/ 1 h 21"/>
                  <a:gd name="T22" fmla="*/ 26 w 130"/>
                  <a:gd name="T23" fmla="*/ 4 h 21"/>
                  <a:gd name="T24" fmla="*/ 27 w 130"/>
                  <a:gd name="T25" fmla="*/ 4 h 21"/>
                  <a:gd name="T26" fmla="*/ 39 w 130"/>
                  <a:gd name="T27" fmla="*/ 1 h 21"/>
                  <a:gd name="T28" fmla="*/ 59 w 130"/>
                  <a:gd name="T29" fmla="*/ 0 h 21"/>
                  <a:gd name="T30" fmla="*/ 111 w 130"/>
                  <a:gd name="T31" fmla="*/ 8 h 21"/>
                  <a:gd name="T32" fmla="*/ 130 w 13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21">
                    <a:moveTo>
                      <a:pt x="130" y="21"/>
                    </a:moveTo>
                    <a:cubicBezTo>
                      <a:pt x="122" y="21"/>
                      <a:pt x="114" y="21"/>
                      <a:pt x="106" y="21"/>
                    </a:cubicBezTo>
                    <a:cubicBezTo>
                      <a:pt x="100" y="17"/>
                      <a:pt x="94" y="13"/>
                      <a:pt x="88" y="8"/>
                    </a:cubicBezTo>
                    <a:cubicBezTo>
                      <a:pt x="77" y="5"/>
                      <a:pt x="77" y="5"/>
                      <a:pt x="77" y="5"/>
                    </a:cubicBezTo>
                    <a:cubicBezTo>
                      <a:pt x="77" y="5"/>
                      <a:pt x="66" y="4"/>
                      <a:pt x="58" y="4"/>
                    </a:cubicBezTo>
                    <a:cubicBezTo>
                      <a:pt x="48" y="4"/>
                      <a:pt x="38" y="5"/>
                      <a:pt x="38" y="5"/>
                    </a:cubicBezTo>
                    <a:cubicBezTo>
                      <a:pt x="39" y="11"/>
                      <a:pt x="39" y="11"/>
                      <a:pt x="39" y="11"/>
                    </a:cubicBezTo>
                    <a:cubicBezTo>
                      <a:pt x="54" y="21"/>
                      <a:pt x="54" y="21"/>
                      <a:pt x="54" y="21"/>
                    </a:cubicBezTo>
                    <a:cubicBezTo>
                      <a:pt x="46" y="21"/>
                      <a:pt x="38" y="21"/>
                      <a:pt x="30" y="21"/>
                    </a:cubicBezTo>
                    <a:cubicBezTo>
                      <a:pt x="20" y="14"/>
                      <a:pt x="10" y="7"/>
                      <a:pt x="0" y="1"/>
                    </a:cubicBezTo>
                    <a:cubicBezTo>
                      <a:pt x="6" y="1"/>
                      <a:pt x="13" y="1"/>
                      <a:pt x="19" y="1"/>
                    </a:cubicBezTo>
                    <a:cubicBezTo>
                      <a:pt x="26" y="4"/>
                      <a:pt x="26" y="4"/>
                      <a:pt x="26" y="4"/>
                    </a:cubicBezTo>
                    <a:cubicBezTo>
                      <a:pt x="27" y="4"/>
                      <a:pt x="27" y="4"/>
                      <a:pt x="27" y="4"/>
                    </a:cubicBezTo>
                    <a:cubicBezTo>
                      <a:pt x="39" y="1"/>
                      <a:pt x="39" y="1"/>
                      <a:pt x="39" y="1"/>
                    </a:cubicBezTo>
                    <a:cubicBezTo>
                      <a:pt x="39" y="1"/>
                      <a:pt x="51" y="0"/>
                      <a:pt x="59" y="0"/>
                    </a:cubicBezTo>
                    <a:cubicBezTo>
                      <a:pt x="86" y="0"/>
                      <a:pt x="104" y="3"/>
                      <a:pt x="111" y="8"/>
                    </a:cubicBezTo>
                    <a:cubicBezTo>
                      <a:pt x="117" y="12"/>
                      <a:pt x="124" y="16"/>
                      <a:pt x="13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0" name="Freeform 439"/>
              <p:cNvSpPr>
                <a:spLocks/>
              </p:cNvSpPr>
              <p:nvPr/>
            </p:nvSpPr>
            <p:spPr bwMode="auto">
              <a:xfrm>
                <a:off x="43786425" y="2973388"/>
                <a:ext cx="379413" cy="90488"/>
              </a:xfrm>
              <a:custGeom>
                <a:avLst/>
                <a:gdLst>
                  <a:gd name="T0" fmla="*/ 79 w 101"/>
                  <a:gd name="T1" fmla="*/ 21 h 24"/>
                  <a:gd name="T2" fmla="*/ 96 w 101"/>
                  <a:gd name="T3" fmla="*/ 20 h 24"/>
                  <a:gd name="T4" fmla="*/ 101 w 101"/>
                  <a:gd name="T5" fmla="*/ 23 h 24"/>
                  <a:gd name="T6" fmla="*/ 92 w 101"/>
                  <a:gd name="T7" fmla="*/ 24 h 24"/>
                  <a:gd name="T8" fmla="*/ 79 w 101"/>
                  <a:gd name="T9" fmla="*/ 24 h 24"/>
                  <a:gd name="T10" fmla="*/ 34 w 101"/>
                  <a:gd name="T11" fmla="*/ 18 h 24"/>
                  <a:gd name="T12" fmla="*/ 18 w 101"/>
                  <a:gd name="T13" fmla="*/ 7 h 24"/>
                  <a:gd name="T14" fmla="*/ 3 w 101"/>
                  <a:gd name="T15" fmla="*/ 7 h 24"/>
                  <a:gd name="T16" fmla="*/ 0 w 101"/>
                  <a:gd name="T17" fmla="*/ 5 h 24"/>
                  <a:gd name="T18" fmla="*/ 14 w 101"/>
                  <a:gd name="T19" fmla="*/ 4 h 24"/>
                  <a:gd name="T20" fmla="*/ 16 w 101"/>
                  <a:gd name="T21" fmla="*/ 0 h 24"/>
                  <a:gd name="T22" fmla="*/ 31 w 101"/>
                  <a:gd name="T23" fmla="*/ 0 h 24"/>
                  <a:gd name="T24" fmla="*/ 38 w 101"/>
                  <a:gd name="T25" fmla="*/ 4 h 24"/>
                  <a:gd name="T26" fmla="*/ 70 w 101"/>
                  <a:gd name="T27" fmla="*/ 4 h 24"/>
                  <a:gd name="T28" fmla="*/ 75 w 101"/>
                  <a:gd name="T29" fmla="*/ 7 h 24"/>
                  <a:gd name="T30" fmla="*/ 43 w 101"/>
                  <a:gd name="T31" fmla="*/ 7 h 24"/>
                  <a:gd name="T32" fmla="*/ 59 w 101"/>
                  <a:gd name="T33" fmla="*/ 18 h 24"/>
                  <a:gd name="T34" fmla="*/ 67 w 101"/>
                  <a:gd name="T35" fmla="*/ 20 h 24"/>
                  <a:gd name="T36" fmla="*/ 79 w 101"/>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4">
                    <a:moveTo>
                      <a:pt x="79" y="21"/>
                    </a:moveTo>
                    <a:cubicBezTo>
                      <a:pt x="96" y="20"/>
                      <a:pt x="96" y="20"/>
                      <a:pt x="96" y="20"/>
                    </a:cubicBezTo>
                    <a:cubicBezTo>
                      <a:pt x="101" y="23"/>
                      <a:pt x="101" y="23"/>
                      <a:pt x="101" y="23"/>
                    </a:cubicBezTo>
                    <a:cubicBezTo>
                      <a:pt x="92" y="24"/>
                      <a:pt x="92" y="24"/>
                      <a:pt x="92" y="24"/>
                    </a:cubicBezTo>
                    <a:cubicBezTo>
                      <a:pt x="79" y="24"/>
                      <a:pt x="79" y="24"/>
                      <a:pt x="79" y="24"/>
                    </a:cubicBezTo>
                    <a:cubicBezTo>
                      <a:pt x="55" y="24"/>
                      <a:pt x="41" y="22"/>
                      <a:pt x="34" y="18"/>
                    </a:cubicBezTo>
                    <a:cubicBezTo>
                      <a:pt x="18" y="7"/>
                      <a:pt x="18" y="7"/>
                      <a:pt x="18" y="7"/>
                    </a:cubicBezTo>
                    <a:cubicBezTo>
                      <a:pt x="3" y="7"/>
                      <a:pt x="3" y="7"/>
                      <a:pt x="3" y="7"/>
                    </a:cubicBezTo>
                    <a:cubicBezTo>
                      <a:pt x="0" y="5"/>
                      <a:pt x="0" y="5"/>
                      <a:pt x="0" y="5"/>
                    </a:cubicBezTo>
                    <a:cubicBezTo>
                      <a:pt x="14" y="4"/>
                      <a:pt x="14" y="4"/>
                      <a:pt x="14" y="4"/>
                    </a:cubicBezTo>
                    <a:cubicBezTo>
                      <a:pt x="16" y="0"/>
                      <a:pt x="16" y="0"/>
                      <a:pt x="16" y="0"/>
                    </a:cubicBezTo>
                    <a:cubicBezTo>
                      <a:pt x="31" y="0"/>
                      <a:pt x="31" y="0"/>
                      <a:pt x="31" y="0"/>
                    </a:cubicBezTo>
                    <a:cubicBezTo>
                      <a:pt x="38" y="4"/>
                      <a:pt x="38" y="4"/>
                      <a:pt x="38" y="4"/>
                    </a:cubicBezTo>
                    <a:cubicBezTo>
                      <a:pt x="49" y="4"/>
                      <a:pt x="59" y="4"/>
                      <a:pt x="70" y="4"/>
                    </a:cubicBezTo>
                    <a:cubicBezTo>
                      <a:pt x="75" y="7"/>
                      <a:pt x="75" y="7"/>
                      <a:pt x="75" y="7"/>
                    </a:cubicBezTo>
                    <a:cubicBezTo>
                      <a:pt x="65" y="7"/>
                      <a:pt x="53" y="7"/>
                      <a:pt x="43" y="7"/>
                    </a:cubicBezTo>
                    <a:cubicBezTo>
                      <a:pt x="59" y="18"/>
                      <a:pt x="59" y="18"/>
                      <a:pt x="59" y="18"/>
                    </a:cubicBezTo>
                    <a:cubicBezTo>
                      <a:pt x="67" y="20"/>
                      <a:pt x="67" y="20"/>
                      <a:pt x="67" y="20"/>
                    </a:cubicBezTo>
                    <a:lnTo>
                      <a:pt x="79"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1" name="Freeform 440"/>
              <p:cNvSpPr>
                <a:spLocks noEditPoints="1"/>
              </p:cNvSpPr>
              <p:nvPr/>
            </p:nvSpPr>
            <p:spPr bwMode="auto">
              <a:xfrm>
                <a:off x="44157900" y="2986088"/>
                <a:ext cx="423863" cy="77788"/>
              </a:xfrm>
              <a:custGeom>
                <a:avLst/>
                <a:gdLst>
                  <a:gd name="T0" fmla="*/ 76 w 113"/>
                  <a:gd name="T1" fmla="*/ 21 h 21"/>
                  <a:gd name="T2" fmla="*/ 30 w 113"/>
                  <a:gd name="T3" fmla="*/ 18 h 21"/>
                  <a:gd name="T4" fmla="*/ 4 w 113"/>
                  <a:gd name="T5" fmla="*/ 11 h 21"/>
                  <a:gd name="T6" fmla="*/ 6 w 113"/>
                  <a:gd name="T7" fmla="*/ 3 h 21"/>
                  <a:gd name="T8" fmla="*/ 40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1 w 113"/>
                  <a:gd name="T23" fmla="*/ 17 h 21"/>
                  <a:gd name="T24" fmla="*/ 108 w 113"/>
                  <a:gd name="T25" fmla="*/ 16 h 21"/>
                  <a:gd name="T26" fmla="*/ 113 w 113"/>
                  <a:gd name="T27" fmla="*/ 20 h 21"/>
                  <a:gd name="T28" fmla="*/ 97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5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9" y="21"/>
                      <a:pt x="43" y="20"/>
                      <a:pt x="30" y="18"/>
                    </a:cubicBezTo>
                    <a:cubicBezTo>
                      <a:pt x="18" y="17"/>
                      <a:pt x="4" y="11"/>
                      <a:pt x="4" y="11"/>
                    </a:cubicBezTo>
                    <a:cubicBezTo>
                      <a:pt x="4" y="11"/>
                      <a:pt x="0" y="5"/>
                      <a:pt x="6" y="3"/>
                    </a:cubicBezTo>
                    <a:cubicBezTo>
                      <a:pt x="13" y="1"/>
                      <a:pt x="24" y="0"/>
                      <a:pt x="40" y="0"/>
                    </a:cubicBezTo>
                    <a:cubicBezTo>
                      <a:pt x="55"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1" y="17"/>
                      <a:pt x="91" y="17"/>
                    </a:cubicBezTo>
                    <a:cubicBezTo>
                      <a:pt x="108" y="16"/>
                      <a:pt x="108" y="16"/>
                      <a:pt x="108" y="16"/>
                    </a:cubicBezTo>
                    <a:cubicBezTo>
                      <a:pt x="113" y="20"/>
                      <a:pt x="113" y="20"/>
                      <a:pt x="113" y="20"/>
                    </a:cubicBezTo>
                    <a:cubicBezTo>
                      <a:pt x="97" y="21"/>
                      <a:pt x="97" y="21"/>
                      <a:pt x="97" y="21"/>
                    </a:cubicBezTo>
                    <a:cubicBezTo>
                      <a:pt x="97" y="21"/>
                      <a:pt x="84" y="21"/>
                      <a:pt x="76" y="21"/>
                    </a:cubicBezTo>
                    <a:close/>
                    <a:moveTo>
                      <a:pt x="45" y="4"/>
                    </a:moveTo>
                    <a:cubicBezTo>
                      <a:pt x="37" y="4"/>
                      <a:pt x="29" y="5"/>
                      <a:pt x="29" y="5"/>
                    </a:cubicBezTo>
                    <a:cubicBezTo>
                      <a:pt x="26" y="9"/>
                      <a:pt x="26" y="9"/>
                      <a:pt x="26" y="9"/>
                    </a:cubicBezTo>
                    <a:cubicBezTo>
                      <a:pt x="43" y="9"/>
                      <a:pt x="61" y="9"/>
                      <a:pt x="78" y="9"/>
                    </a:cubicBezTo>
                    <a:cubicBezTo>
                      <a:pt x="65" y="5"/>
                      <a:pt x="65" y="5"/>
                      <a:pt x="65" y="5"/>
                    </a:cubicBezTo>
                    <a:cubicBezTo>
                      <a:pt x="65"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2" name="Freeform 441"/>
              <p:cNvSpPr>
                <a:spLocks/>
              </p:cNvSpPr>
              <p:nvPr/>
            </p:nvSpPr>
            <p:spPr bwMode="auto">
              <a:xfrm>
                <a:off x="44597638" y="2986088"/>
                <a:ext cx="276225" cy="77788"/>
              </a:xfrm>
              <a:custGeom>
                <a:avLst/>
                <a:gdLst>
                  <a:gd name="T0" fmla="*/ 58 w 74"/>
                  <a:gd name="T1" fmla="*/ 0 h 21"/>
                  <a:gd name="T2" fmla="*/ 70 w 74"/>
                  <a:gd name="T3" fmla="*/ 1 h 21"/>
                  <a:gd name="T4" fmla="*/ 74 w 74"/>
                  <a:gd name="T5" fmla="*/ 5 h 21"/>
                  <a:gd name="T6" fmla="*/ 63 w 74"/>
                  <a:gd name="T7" fmla="*/ 4 h 21"/>
                  <a:gd name="T8" fmla="*/ 42 w 74"/>
                  <a:gd name="T9" fmla="*/ 6 h 21"/>
                  <a:gd name="T10" fmla="*/ 39 w 74"/>
                  <a:gd name="T11" fmla="*/ 10 h 21"/>
                  <a:gd name="T12" fmla="*/ 55 w 74"/>
                  <a:gd name="T13" fmla="*/ 21 h 21"/>
                  <a:gd name="T14" fmla="*/ 31 w 74"/>
                  <a:gd name="T15" fmla="*/ 21 h 21"/>
                  <a:gd name="T16" fmla="*/ 0 w 74"/>
                  <a:gd name="T17" fmla="*/ 1 h 21"/>
                  <a:gd name="T18" fmla="*/ 19 w 74"/>
                  <a:gd name="T19" fmla="*/ 1 h 21"/>
                  <a:gd name="T20" fmla="*/ 28 w 74"/>
                  <a:gd name="T21" fmla="*/ 4 h 21"/>
                  <a:gd name="T22" fmla="*/ 29 w 74"/>
                  <a:gd name="T23" fmla="*/ 4 h 21"/>
                  <a:gd name="T24" fmla="*/ 40 w 74"/>
                  <a:gd name="T25" fmla="*/ 1 h 21"/>
                  <a:gd name="T26" fmla="*/ 58 w 74"/>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21">
                    <a:moveTo>
                      <a:pt x="58" y="0"/>
                    </a:moveTo>
                    <a:cubicBezTo>
                      <a:pt x="70" y="1"/>
                      <a:pt x="70" y="1"/>
                      <a:pt x="70" y="1"/>
                    </a:cubicBezTo>
                    <a:cubicBezTo>
                      <a:pt x="74" y="5"/>
                      <a:pt x="74" y="5"/>
                      <a:pt x="74" y="5"/>
                    </a:cubicBezTo>
                    <a:cubicBezTo>
                      <a:pt x="63" y="4"/>
                      <a:pt x="63" y="4"/>
                      <a:pt x="63" y="4"/>
                    </a:cubicBezTo>
                    <a:cubicBezTo>
                      <a:pt x="53" y="4"/>
                      <a:pt x="42" y="6"/>
                      <a:pt x="42" y="6"/>
                    </a:cubicBezTo>
                    <a:cubicBezTo>
                      <a:pt x="39" y="10"/>
                      <a:pt x="39" y="10"/>
                      <a:pt x="39" y="10"/>
                    </a:cubicBezTo>
                    <a:cubicBezTo>
                      <a:pt x="55" y="21"/>
                      <a:pt x="55" y="21"/>
                      <a:pt x="55" y="21"/>
                    </a:cubicBezTo>
                    <a:cubicBezTo>
                      <a:pt x="47" y="21"/>
                      <a:pt x="39" y="21"/>
                      <a:pt x="31" y="21"/>
                    </a:cubicBezTo>
                    <a:cubicBezTo>
                      <a:pt x="21" y="14"/>
                      <a:pt x="11" y="7"/>
                      <a:pt x="0" y="1"/>
                    </a:cubicBezTo>
                    <a:cubicBezTo>
                      <a:pt x="7" y="1"/>
                      <a:pt x="13" y="1"/>
                      <a:pt x="19" y="1"/>
                    </a:cubicBezTo>
                    <a:cubicBezTo>
                      <a:pt x="28" y="4"/>
                      <a:pt x="28" y="4"/>
                      <a:pt x="28" y="4"/>
                    </a:cubicBezTo>
                    <a:cubicBezTo>
                      <a:pt x="29" y="4"/>
                      <a:pt x="29" y="4"/>
                      <a:pt x="29" y="4"/>
                    </a:cubicBezTo>
                    <a:cubicBezTo>
                      <a:pt x="40" y="1"/>
                      <a:pt x="40" y="1"/>
                      <a:pt x="40" y="1"/>
                    </a:cubicBezTo>
                    <a:cubicBezTo>
                      <a:pt x="40" y="1"/>
                      <a:pt x="51" y="0"/>
                      <a:pt x="58"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3" name="Freeform 442"/>
              <p:cNvSpPr>
                <a:spLocks/>
              </p:cNvSpPr>
              <p:nvPr/>
            </p:nvSpPr>
            <p:spPr bwMode="auto">
              <a:xfrm>
                <a:off x="-32070675" y="2466976"/>
                <a:ext cx="401638" cy="112713"/>
              </a:xfrm>
              <a:custGeom>
                <a:avLst/>
                <a:gdLst>
                  <a:gd name="T0" fmla="*/ 53 w 107"/>
                  <a:gd name="T1" fmla="*/ 26 h 30"/>
                  <a:gd name="T2" fmla="*/ 77 w 107"/>
                  <a:gd name="T3" fmla="*/ 25 h 30"/>
                  <a:gd name="T4" fmla="*/ 71 w 107"/>
                  <a:gd name="T5" fmla="*/ 29 h 30"/>
                  <a:gd name="T6" fmla="*/ 56 w 107"/>
                  <a:gd name="T7" fmla="*/ 30 h 30"/>
                  <a:gd name="T8" fmla="*/ 39 w 107"/>
                  <a:gd name="T9" fmla="*/ 30 h 30"/>
                  <a:gd name="T10" fmla="*/ 8 w 107"/>
                  <a:gd name="T11" fmla="*/ 22 h 30"/>
                  <a:gd name="T12" fmla="*/ 29 w 107"/>
                  <a:gd name="T13" fmla="*/ 9 h 30"/>
                  <a:gd name="T14" fmla="*/ 9 w 107"/>
                  <a:gd name="T15" fmla="*/ 9 h 30"/>
                  <a:gd name="T16" fmla="*/ 12 w 107"/>
                  <a:gd name="T17" fmla="*/ 7 h 30"/>
                  <a:gd name="T18" fmla="*/ 36 w 107"/>
                  <a:gd name="T19" fmla="*/ 5 h 30"/>
                  <a:gd name="T20" fmla="*/ 55 w 107"/>
                  <a:gd name="T21" fmla="*/ 0 h 30"/>
                  <a:gd name="T22" fmla="*/ 74 w 107"/>
                  <a:gd name="T23" fmla="*/ 0 h 30"/>
                  <a:gd name="T24" fmla="*/ 66 w 107"/>
                  <a:gd name="T25" fmla="*/ 5 h 30"/>
                  <a:gd name="T26" fmla="*/ 107 w 107"/>
                  <a:gd name="T27" fmla="*/ 5 h 30"/>
                  <a:gd name="T28" fmla="*/ 101 w 107"/>
                  <a:gd name="T29" fmla="*/ 9 h 30"/>
                  <a:gd name="T30" fmla="*/ 59 w 107"/>
                  <a:gd name="T31" fmla="*/ 9 h 30"/>
                  <a:gd name="T32" fmla="*/ 39 w 107"/>
                  <a:gd name="T33" fmla="*/ 22 h 30"/>
                  <a:gd name="T34" fmla="*/ 40 w 107"/>
                  <a:gd name="T35" fmla="*/ 25 h 30"/>
                  <a:gd name="T36" fmla="*/ 53 w 107"/>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30">
                    <a:moveTo>
                      <a:pt x="53" y="26"/>
                    </a:moveTo>
                    <a:cubicBezTo>
                      <a:pt x="61" y="26"/>
                      <a:pt x="69" y="26"/>
                      <a:pt x="77" y="25"/>
                    </a:cubicBezTo>
                    <a:cubicBezTo>
                      <a:pt x="71" y="29"/>
                      <a:pt x="71" y="29"/>
                      <a:pt x="71" y="29"/>
                    </a:cubicBezTo>
                    <a:cubicBezTo>
                      <a:pt x="56" y="30"/>
                      <a:pt x="56" y="30"/>
                      <a:pt x="56" y="30"/>
                    </a:cubicBezTo>
                    <a:cubicBezTo>
                      <a:pt x="39" y="30"/>
                      <a:pt x="39" y="30"/>
                      <a:pt x="39" y="30"/>
                    </a:cubicBezTo>
                    <a:cubicBezTo>
                      <a:pt x="10" y="30"/>
                      <a:pt x="0" y="28"/>
                      <a:pt x="8" y="22"/>
                    </a:cubicBezTo>
                    <a:cubicBezTo>
                      <a:pt x="15" y="18"/>
                      <a:pt x="22" y="14"/>
                      <a:pt x="29" y="9"/>
                    </a:cubicBezTo>
                    <a:cubicBezTo>
                      <a:pt x="22" y="9"/>
                      <a:pt x="15" y="9"/>
                      <a:pt x="9" y="9"/>
                    </a:cubicBezTo>
                    <a:cubicBezTo>
                      <a:pt x="12" y="7"/>
                      <a:pt x="12" y="7"/>
                      <a:pt x="12" y="7"/>
                    </a:cubicBezTo>
                    <a:cubicBezTo>
                      <a:pt x="21" y="6"/>
                      <a:pt x="28" y="5"/>
                      <a:pt x="36" y="5"/>
                    </a:cubicBezTo>
                    <a:cubicBezTo>
                      <a:pt x="43" y="3"/>
                      <a:pt x="49" y="2"/>
                      <a:pt x="55" y="0"/>
                    </a:cubicBezTo>
                    <a:cubicBezTo>
                      <a:pt x="61" y="0"/>
                      <a:pt x="68" y="0"/>
                      <a:pt x="74" y="0"/>
                    </a:cubicBezTo>
                    <a:cubicBezTo>
                      <a:pt x="66" y="5"/>
                      <a:pt x="66" y="5"/>
                      <a:pt x="66" y="5"/>
                    </a:cubicBezTo>
                    <a:cubicBezTo>
                      <a:pt x="79" y="5"/>
                      <a:pt x="93" y="5"/>
                      <a:pt x="107" y="5"/>
                    </a:cubicBezTo>
                    <a:cubicBezTo>
                      <a:pt x="101" y="9"/>
                      <a:pt x="101" y="9"/>
                      <a:pt x="101" y="9"/>
                    </a:cubicBezTo>
                    <a:cubicBezTo>
                      <a:pt x="87" y="9"/>
                      <a:pt x="73" y="9"/>
                      <a:pt x="59" y="9"/>
                    </a:cubicBezTo>
                    <a:cubicBezTo>
                      <a:pt x="53" y="14"/>
                      <a:pt x="46" y="18"/>
                      <a:pt x="39" y="22"/>
                    </a:cubicBezTo>
                    <a:cubicBezTo>
                      <a:pt x="40" y="25"/>
                      <a:pt x="40" y="25"/>
                      <a:pt x="40" y="25"/>
                    </a:cubicBezTo>
                    <a:cubicBezTo>
                      <a:pt x="40" y="25"/>
                      <a:pt x="47" y="26"/>
                      <a:pt x="53"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4" name="Freeform 443"/>
              <p:cNvSpPr>
                <a:spLocks noEditPoints="1"/>
              </p:cNvSpPr>
              <p:nvPr/>
            </p:nvSpPr>
            <p:spPr bwMode="auto">
              <a:xfrm>
                <a:off x="-31696025" y="2486026"/>
                <a:ext cx="525463" cy="93663"/>
              </a:xfrm>
              <a:custGeom>
                <a:avLst/>
                <a:gdLst>
                  <a:gd name="T0" fmla="*/ 90 w 140"/>
                  <a:gd name="T1" fmla="*/ 25 h 25"/>
                  <a:gd name="T2" fmla="*/ 89 w 140"/>
                  <a:gd name="T3" fmla="*/ 21 h 25"/>
                  <a:gd name="T4" fmla="*/ 88 w 140"/>
                  <a:gd name="T5" fmla="*/ 21 h 25"/>
                  <a:gd name="T6" fmla="*/ 62 w 140"/>
                  <a:gd name="T7" fmla="*/ 24 h 25"/>
                  <a:gd name="T8" fmla="*/ 34 w 140"/>
                  <a:gd name="T9" fmla="*/ 25 h 25"/>
                  <a:gd name="T10" fmla="*/ 3 w 140"/>
                  <a:gd name="T11" fmla="*/ 23 h 25"/>
                  <a:gd name="T12" fmla="*/ 0 w 140"/>
                  <a:gd name="T13" fmla="*/ 18 h 25"/>
                  <a:gd name="T14" fmla="*/ 25 w 140"/>
                  <a:gd name="T15" fmla="*/ 12 h 25"/>
                  <a:gd name="T16" fmla="*/ 79 w 140"/>
                  <a:gd name="T17" fmla="*/ 10 h 25"/>
                  <a:gd name="T18" fmla="*/ 104 w 140"/>
                  <a:gd name="T19" fmla="*/ 10 h 25"/>
                  <a:gd name="T20" fmla="*/ 106 w 140"/>
                  <a:gd name="T21" fmla="*/ 9 h 25"/>
                  <a:gd name="T22" fmla="*/ 105 w 140"/>
                  <a:gd name="T23" fmla="*/ 5 h 25"/>
                  <a:gd name="T24" fmla="*/ 87 w 140"/>
                  <a:gd name="T25" fmla="*/ 4 h 25"/>
                  <a:gd name="T26" fmla="*/ 65 w 140"/>
                  <a:gd name="T27" fmla="*/ 4 h 25"/>
                  <a:gd name="T28" fmla="*/ 43 w 140"/>
                  <a:gd name="T29" fmla="*/ 6 h 25"/>
                  <a:gd name="T30" fmla="*/ 39 w 140"/>
                  <a:gd name="T31" fmla="*/ 2 h 25"/>
                  <a:gd name="T32" fmla="*/ 67 w 140"/>
                  <a:gd name="T33" fmla="*/ 0 h 25"/>
                  <a:gd name="T34" fmla="*/ 94 w 140"/>
                  <a:gd name="T35" fmla="*/ 0 h 25"/>
                  <a:gd name="T36" fmla="*/ 133 w 140"/>
                  <a:gd name="T37" fmla="*/ 2 h 25"/>
                  <a:gd name="T38" fmla="*/ 137 w 140"/>
                  <a:gd name="T39" fmla="*/ 8 h 25"/>
                  <a:gd name="T40" fmla="*/ 112 w 140"/>
                  <a:gd name="T41" fmla="*/ 25 h 25"/>
                  <a:gd name="T42" fmla="*/ 90 w 140"/>
                  <a:gd name="T43" fmla="*/ 25 h 25"/>
                  <a:gd name="T44" fmla="*/ 50 w 140"/>
                  <a:gd name="T45" fmla="*/ 21 h 25"/>
                  <a:gd name="T46" fmla="*/ 79 w 140"/>
                  <a:gd name="T47" fmla="*/ 20 h 25"/>
                  <a:gd name="T48" fmla="*/ 96 w 140"/>
                  <a:gd name="T49" fmla="*/ 15 h 25"/>
                  <a:gd name="T50" fmla="*/ 99 w 140"/>
                  <a:gd name="T51" fmla="*/ 13 h 25"/>
                  <a:gd name="T52" fmla="*/ 80 w 140"/>
                  <a:gd name="T53" fmla="*/ 13 h 25"/>
                  <a:gd name="T54" fmla="*/ 47 w 140"/>
                  <a:gd name="T55" fmla="*/ 14 h 25"/>
                  <a:gd name="T56" fmla="*/ 32 w 140"/>
                  <a:gd name="T57" fmla="*/ 18 h 25"/>
                  <a:gd name="T58" fmla="*/ 34 w 140"/>
                  <a:gd name="T59" fmla="*/ 20 h 25"/>
                  <a:gd name="T60" fmla="*/ 50 w 140"/>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25">
                    <a:moveTo>
                      <a:pt x="90" y="25"/>
                    </a:moveTo>
                    <a:cubicBezTo>
                      <a:pt x="89" y="21"/>
                      <a:pt x="89" y="21"/>
                      <a:pt x="89" y="21"/>
                    </a:cubicBezTo>
                    <a:cubicBezTo>
                      <a:pt x="88" y="21"/>
                      <a:pt x="88" y="21"/>
                      <a:pt x="88" y="21"/>
                    </a:cubicBezTo>
                    <a:cubicBezTo>
                      <a:pt x="79" y="23"/>
                      <a:pt x="70" y="24"/>
                      <a:pt x="62" y="24"/>
                    </a:cubicBezTo>
                    <a:cubicBezTo>
                      <a:pt x="54" y="25"/>
                      <a:pt x="45" y="25"/>
                      <a:pt x="34" y="25"/>
                    </a:cubicBezTo>
                    <a:cubicBezTo>
                      <a:pt x="19" y="25"/>
                      <a:pt x="3" y="23"/>
                      <a:pt x="3" y="23"/>
                    </a:cubicBezTo>
                    <a:cubicBezTo>
                      <a:pt x="0" y="18"/>
                      <a:pt x="0" y="18"/>
                      <a:pt x="0" y="18"/>
                    </a:cubicBezTo>
                    <a:cubicBezTo>
                      <a:pt x="0" y="18"/>
                      <a:pt x="12" y="13"/>
                      <a:pt x="25" y="12"/>
                    </a:cubicBezTo>
                    <a:cubicBezTo>
                      <a:pt x="39" y="11"/>
                      <a:pt x="56" y="10"/>
                      <a:pt x="79" y="10"/>
                    </a:cubicBezTo>
                    <a:cubicBezTo>
                      <a:pt x="88" y="10"/>
                      <a:pt x="96" y="10"/>
                      <a:pt x="104" y="10"/>
                    </a:cubicBezTo>
                    <a:cubicBezTo>
                      <a:pt x="106" y="9"/>
                      <a:pt x="106" y="9"/>
                      <a:pt x="106" y="9"/>
                    </a:cubicBezTo>
                    <a:cubicBezTo>
                      <a:pt x="105" y="5"/>
                      <a:pt x="105" y="5"/>
                      <a:pt x="105" y="5"/>
                    </a:cubicBezTo>
                    <a:cubicBezTo>
                      <a:pt x="105" y="5"/>
                      <a:pt x="96" y="4"/>
                      <a:pt x="87" y="4"/>
                    </a:cubicBezTo>
                    <a:cubicBezTo>
                      <a:pt x="80" y="4"/>
                      <a:pt x="72" y="4"/>
                      <a:pt x="65" y="4"/>
                    </a:cubicBezTo>
                    <a:cubicBezTo>
                      <a:pt x="58" y="5"/>
                      <a:pt x="50" y="5"/>
                      <a:pt x="43" y="6"/>
                    </a:cubicBezTo>
                    <a:cubicBezTo>
                      <a:pt x="39" y="2"/>
                      <a:pt x="39" y="2"/>
                      <a:pt x="39" y="2"/>
                    </a:cubicBezTo>
                    <a:cubicBezTo>
                      <a:pt x="48" y="1"/>
                      <a:pt x="57" y="1"/>
                      <a:pt x="67" y="0"/>
                    </a:cubicBezTo>
                    <a:cubicBezTo>
                      <a:pt x="77" y="0"/>
                      <a:pt x="86" y="0"/>
                      <a:pt x="94" y="0"/>
                    </a:cubicBezTo>
                    <a:cubicBezTo>
                      <a:pt x="113" y="0"/>
                      <a:pt x="126" y="0"/>
                      <a:pt x="133" y="2"/>
                    </a:cubicBezTo>
                    <a:cubicBezTo>
                      <a:pt x="140" y="3"/>
                      <a:pt x="137" y="8"/>
                      <a:pt x="137" y="8"/>
                    </a:cubicBezTo>
                    <a:cubicBezTo>
                      <a:pt x="129" y="14"/>
                      <a:pt x="120" y="19"/>
                      <a:pt x="112" y="25"/>
                    </a:cubicBezTo>
                    <a:cubicBezTo>
                      <a:pt x="105" y="25"/>
                      <a:pt x="97" y="25"/>
                      <a:pt x="90" y="25"/>
                    </a:cubicBezTo>
                    <a:close/>
                    <a:moveTo>
                      <a:pt x="50" y="21"/>
                    </a:moveTo>
                    <a:cubicBezTo>
                      <a:pt x="61" y="21"/>
                      <a:pt x="71" y="21"/>
                      <a:pt x="79" y="20"/>
                    </a:cubicBezTo>
                    <a:cubicBezTo>
                      <a:pt x="87" y="19"/>
                      <a:pt x="96" y="15"/>
                      <a:pt x="96" y="15"/>
                    </a:cubicBezTo>
                    <a:cubicBezTo>
                      <a:pt x="99" y="13"/>
                      <a:pt x="99" y="13"/>
                      <a:pt x="99" y="13"/>
                    </a:cubicBezTo>
                    <a:cubicBezTo>
                      <a:pt x="93" y="13"/>
                      <a:pt x="87" y="13"/>
                      <a:pt x="80" y="13"/>
                    </a:cubicBezTo>
                    <a:cubicBezTo>
                      <a:pt x="66" y="13"/>
                      <a:pt x="54" y="14"/>
                      <a:pt x="47" y="14"/>
                    </a:cubicBezTo>
                    <a:cubicBezTo>
                      <a:pt x="39" y="15"/>
                      <a:pt x="32" y="18"/>
                      <a:pt x="32" y="18"/>
                    </a:cubicBezTo>
                    <a:cubicBezTo>
                      <a:pt x="34" y="20"/>
                      <a:pt x="34" y="20"/>
                      <a:pt x="34" y="20"/>
                    </a:cubicBezTo>
                    <a:cubicBezTo>
                      <a:pt x="34" y="20"/>
                      <a:pt x="42" y="21"/>
                      <a:pt x="5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5" name="Freeform 444"/>
              <p:cNvSpPr>
                <a:spLocks noEditPoints="1"/>
              </p:cNvSpPr>
              <p:nvPr/>
            </p:nvSpPr>
            <p:spPr bwMode="auto">
              <a:xfrm>
                <a:off x="-31115000" y="2447926"/>
                <a:ext cx="585788" cy="131763"/>
              </a:xfrm>
              <a:custGeom>
                <a:avLst/>
                <a:gdLst>
                  <a:gd name="T0" fmla="*/ 112 w 156"/>
                  <a:gd name="T1" fmla="*/ 10 h 35"/>
                  <a:gd name="T2" fmla="*/ 149 w 156"/>
                  <a:gd name="T3" fmla="*/ 13 h 35"/>
                  <a:gd name="T4" fmla="*/ 150 w 156"/>
                  <a:gd name="T5" fmla="*/ 22 h 35"/>
                  <a:gd name="T6" fmla="*/ 121 w 156"/>
                  <a:gd name="T7" fmla="*/ 32 h 35"/>
                  <a:gd name="T8" fmla="*/ 73 w 156"/>
                  <a:gd name="T9" fmla="*/ 35 h 35"/>
                  <a:gd name="T10" fmla="*/ 35 w 156"/>
                  <a:gd name="T11" fmla="*/ 32 h 35"/>
                  <a:gd name="T12" fmla="*/ 33 w 156"/>
                  <a:gd name="T13" fmla="*/ 32 h 35"/>
                  <a:gd name="T14" fmla="*/ 23 w 156"/>
                  <a:gd name="T15" fmla="*/ 35 h 35"/>
                  <a:gd name="T16" fmla="*/ 0 w 156"/>
                  <a:gd name="T17" fmla="*/ 35 h 35"/>
                  <a:gd name="T18" fmla="*/ 53 w 156"/>
                  <a:gd name="T19" fmla="*/ 0 h 35"/>
                  <a:gd name="T20" fmla="*/ 83 w 156"/>
                  <a:gd name="T21" fmla="*/ 0 h 35"/>
                  <a:gd name="T22" fmla="*/ 71 w 156"/>
                  <a:gd name="T23" fmla="*/ 8 h 35"/>
                  <a:gd name="T24" fmla="*/ 66 w 156"/>
                  <a:gd name="T25" fmla="*/ 11 h 35"/>
                  <a:gd name="T26" fmla="*/ 62 w 156"/>
                  <a:gd name="T27" fmla="*/ 13 h 35"/>
                  <a:gd name="T28" fmla="*/ 63 w 156"/>
                  <a:gd name="T29" fmla="*/ 13 h 35"/>
                  <a:gd name="T30" fmla="*/ 112 w 156"/>
                  <a:gd name="T31" fmla="*/ 10 h 35"/>
                  <a:gd name="T32" fmla="*/ 98 w 156"/>
                  <a:gd name="T33" fmla="*/ 14 h 35"/>
                  <a:gd name="T34" fmla="*/ 68 w 156"/>
                  <a:gd name="T35" fmla="*/ 16 h 35"/>
                  <a:gd name="T36" fmla="*/ 50 w 156"/>
                  <a:gd name="T37" fmla="*/ 22 h 35"/>
                  <a:gd name="T38" fmla="*/ 50 w 156"/>
                  <a:gd name="T39" fmla="*/ 22 h 35"/>
                  <a:gd name="T40" fmla="*/ 48 w 156"/>
                  <a:gd name="T41" fmla="*/ 29 h 35"/>
                  <a:gd name="T42" fmla="*/ 73 w 156"/>
                  <a:gd name="T43" fmla="*/ 31 h 35"/>
                  <a:gd name="T44" fmla="*/ 101 w 156"/>
                  <a:gd name="T45" fmla="*/ 29 h 35"/>
                  <a:gd name="T46" fmla="*/ 119 w 156"/>
                  <a:gd name="T47" fmla="*/ 22 h 35"/>
                  <a:gd name="T48" fmla="*/ 98 w 156"/>
                  <a:gd name="T49"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5">
                    <a:moveTo>
                      <a:pt x="112" y="10"/>
                    </a:moveTo>
                    <a:cubicBezTo>
                      <a:pt x="130" y="10"/>
                      <a:pt x="143" y="11"/>
                      <a:pt x="149" y="13"/>
                    </a:cubicBezTo>
                    <a:cubicBezTo>
                      <a:pt x="156" y="15"/>
                      <a:pt x="150" y="22"/>
                      <a:pt x="150" y="22"/>
                    </a:cubicBezTo>
                    <a:cubicBezTo>
                      <a:pt x="144" y="27"/>
                      <a:pt x="135" y="30"/>
                      <a:pt x="121" y="32"/>
                    </a:cubicBezTo>
                    <a:cubicBezTo>
                      <a:pt x="107" y="34"/>
                      <a:pt x="91" y="35"/>
                      <a:pt x="73" y="35"/>
                    </a:cubicBezTo>
                    <a:cubicBezTo>
                      <a:pt x="55" y="35"/>
                      <a:pt x="42" y="34"/>
                      <a:pt x="35" y="32"/>
                    </a:cubicBezTo>
                    <a:cubicBezTo>
                      <a:pt x="33" y="32"/>
                      <a:pt x="33" y="32"/>
                      <a:pt x="33" y="32"/>
                    </a:cubicBezTo>
                    <a:cubicBezTo>
                      <a:pt x="23" y="35"/>
                      <a:pt x="23" y="35"/>
                      <a:pt x="23" y="35"/>
                    </a:cubicBezTo>
                    <a:cubicBezTo>
                      <a:pt x="15" y="35"/>
                      <a:pt x="8" y="35"/>
                      <a:pt x="0" y="35"/>
                    </a:cubicBezTo>
                    <a:cubicBezTo>
                      <a:pt x="18" y="23"/>
                      <a:pt x="35" y="12"/>
                      <a:pt x="53" y="0"/>
                    </a:cubicBezTo>
                    <a:cubicBezTo>
                      <a:pt x="63" y="0"/>
                      <a:pt x="73" y="0"/>
                      <a:pt x="83" y="0"/>
                    </a:cubicBezTo>
                    <a:cubicBezTo>
                      <a:pt x="71" y="8"/>
                      <a:pt x="71" y="8"/>
                      <a:pt x="71" y="8"/>
                    </a:cubicBezTo>
                    <a:cubicBezTo>
                      <a:pt x="66" y="11"/>
                      <a:pt x="66" y="11"/>
                      <a:pt x="66" y="11"/>
                    </a:cubicBezTo>
                    <a:cubicBezTo>
                      <a:pt x="62" y="13"/>
                      <a:pt x="62" y="13"/>
                      <a:pt x="62" y="13"/>
                    </a:cubicBezTo>
                    <a:cubicBezTo>
                      <a:pt x="63" y="13"/>
                      <a:pt x="63" y="13"/>
                      <a:pt x="63" y="13"/>
                    </a:cubicBezTo>
                    <a:cubicBezTo>
                      <a:pt x="77" y="11"/>
                      <a:pt x="93" y="10"/>
                      <a:pt x="112" y="10"/>
                    </a:cubicBezTo>
                    <a:close/>
                    <a:moveTo>
                      <a:pt x="98" y="14"/>
                    </a:moveTo>
                    <a:cubicBezTo>
                      <a:pt x="85" y="14"/>
                      <a:pt x="75" y="15"/>
                      <a:pt x="68" y="16"/>
                    </a:cubicBezTo>
                    <a:cubicBezTo>
                      <a:pt x="61" y="17"/>
                      <a:pt x="50" y="22"/>
                      <a:pt x="50" y="22"/>
                    </a:cubicBezTo>
                    <a:cubicBezTo>
                      <a:pt x="50" y="22"/>
                      <a:pt x="50" y="22"/>
                      <a:pt x="50" y="22"/>
                    </a:cubicBezTo>
                    <a:cubicBezTo>
                      <a:pt x="48" y="29"/>
                      <a:pt x="48" y="29"/>
                      <a:pt x="48" y="29"/>
                    </a:cubicBezTo>
                    <a:cubicBezTo>
                      <a:pt x="48" y="29"/>
                      <a:pt x="60" y="31"/>
                      <a:pt x="73" y="31"/>
                    </a:cubicBezTo>
                    <a:cubicBezTo>
                      <a:pt x="84" y="31"/>
                      <a:pt x="93" y="30"/>
                      <a:pt x="101" y="29"/>
                    </a:cubicBezTo>
                    <a:cubicBezTo>
                      <a:pt x="109" y="27"/>
                      <a:pt x="119" y="22"/>
                      <a:pt x="119" y="22"/>
                    </a:cubicBezTo>
                    <a:cubicBezTo>
                      <a:pt x="127" y="17"/>
                      <a:pt x="120" y="14"/>
                      <a:pt x="98"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6" name="Freeform 445"/>
              <p:cNvSpPr>
                <a:spLocks/>
              </p:cNvSpPr>
              <p:nvPr/>
            </p:nvSpPr>
            <p:spPr bwMode="auto">
              <a:xfrm>
                <a:off x="-15073313" y="4135438"/>
                <a:ext cx="1316038" cy="244475"/>
              </a:xfrm>
              <a:custGeom>
                <a:avLst/>
                <a:gdLst>
                  <a:gd name="T0" fmla="*/ 311 w 351"/>
                  <a:gd name="T1" fmla="*/ 65 h 65"/>
                  <a:gd name="T2" fmla="*/ 243 w 351"/>
                  <a:gd name="T3" fmla="*/ 65 h 65"/>
                  <a:gd name="T4" fmla="*/ 174 w 351"/>
                  <a:gd name="T5" fmla="*/ 38 h 65"/>
                  <a:gd name="T6" fmla="*/ 63 w 351"/>
                  <a:gd name="T7" fmla="*/ 65 h 65"/>
                  <a:gd name="T8" fmla="*/ 0 w 351"/>
                  <a:gd name="T9" fmla="*/ 65 h 65"/>
                  <a:gd name="T10" fmla="*/ 145 w 351"/>
                  <a:gd name="T11" fmla="*/ 31 h 65"/>
                  <a:gd name="T12" fmla="*/ 60 w 351"/>
                  <a:gd name="T13" fmla="*/ 0 h 65"/>
                  <a:gd name="T14" fmla="*/ 124 w 351"/>
                  <a:gd name="T15" fmla="*/ 0 h 65"/>
                  <a:gd name="T16" fmla="*/ 187 w 351"/>
                  <a:gd name="T17" fmla="*/ 24 h 65"/>
                  <a:gd name="T18" fmla="*/ 289 w 351"/>
                  <a:gd name="T19" fmla="*/ 0 h 65"/>
                  <a:gd name="T20" fmla="*/ 351 w 351"/>
                  <a:gd name="T21" fmla="*/ 0 h 65"/>
                  <a:gd name="T22" fmla="*/ 216 w 351"/>
                  <a:gd name="T23" fmla="*/ 31 h 65"/>
                  <a:gd name="T24" fmla="*/ 311 w 351"/>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1" h="65">
                    <a:moveTo>
                      <a:pt x="311" y="65"/>
                    </a:moveTo>
                    <a:cubicBezTo>
                      <a:pt x="288" y="65"/>
                      <a:pt x="266" y="65"/>
                      <a:pt x="243" y="65"/>
                    </a:cubicBezTo>
                    <a:cubicBezTo>
                      <a:pt x="220" y="56"/>
                      <a:pt x="197" y="47"/>
                      <a:pt x="174" y="38"/>
                    </a:cubicBezTo>
                    <a:cubicBezTo>
                      <a:pt x="137" y="47"/>
                      <a:pt x="100" y="56"/>
                      <a:pt x="63" y="65"/>
                    </a:cubicBezTo>
                    <a:cubicBezTo>
                      <a:pt x="42" y="65"/>
                      <a:pt x="21" y="65"/>
                      <a:pt x="0" y="65"/>
                    </a:cubicBezTo>
                    <a:cubicBezTo>
                      <a:pt x="48" y="53"/>
                      <a:pt x="97" y="42"/>
                      <a:pt x="145" y="31"/>
                    </a:cubicBezTo>
                    <a:cubicBezTo>
                      <a:pt x="117" y="20"/>
                      <a:pt x="88" y="10"/>
                      <a:pt x="60" y="0"/>
                    </a:cubicBezTo>
                    <a:cubicBezTo>
                      <a:pt x="81" y="0"/>
                      <a:pt x="103" y="0"/>
                      <a:pt x="124" y="0"/>
                    </a:cubicBezTo>
                    <a:cubicBezTo>
                      <a:pt x="145" y="8"/>
                      <a:pt x="166" y="16"/>
                      <a:pt x="187" y="24"/>
                    </a:cubicBezTo>
                    <a:cubicBezTo>
                      <a:pt x="221" y="16"/>
                      <a:pt x="255" y="8"/>
                      <a:pt x="289" y="0"/>
                    </a:cubicBezTo>
                    <a:cubicBezTo>
                      <a:pt x="309" y="0"/>
                      <a:pt x="330" y="0"/>
                      <a:pt x="351" y="0"/>
                    </a:cubicBezTo>
                    <a:cubicBezTo>
                      <a:pt x="306" y="10"/>
                      <a:pt x="261" y="21"/>
                      <a:pt x="216" y="31"/>
                    </a:cubicBezTo>
                    <a:cubicBezTo>
                      <a:pt x="247" y="42"/>
                      <a:pt x="279" y="54"/>
                      <a:pt x="311"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7" name="Freeform 446"/>
              <p:cNvSpPr>
                <a:spLocks/>
              </p:cNvSpPr>
              <p:nvPr/>
            </p:nvSpPr>
            <p:spPr bwMode="auto">
              <a:xfrm>
                <a:off x="-9117013" y="4132263"/>
                <a:ext cx="1098550" cy="250825"/>
              </a:xfrm>
              <a:custGeom>
                <a:avLst/>
                <a:gdLst>
                  <a:gd name="T0" fmla="*/ 189 w 293"/>
                  <a:gd name="T1" fmla="*/ 9 h 67"/>
                  <a:gd name="T2" fmla="*/ 106 w 293"/>
                  <a:gd name="T3" fmla="*/ 15 h 67"/>
                  <a:gd name="T4" fmla="*/ 67 w 293"/>
                  <a:gd name="T5" fmla="*/ 33 h 67"/>
                  <a:gd name="T6" fmla="*/ 85 w 293"/>
                  <a:gd name="T7" fmla="*/ 51 h 67"/>
                  <a:gd name="T8" fmla="*/ 162 w 293"/>
                  <a:gd name="T9" fmla="*/ 57 h 67"/>
                  <a:gd name="T10" fmla="*/ 207 w 293"/>
                  <a:gd name="T11" fmla="*/ 57 h 67"/>
                  <a:gd name="T12" fmla="*/ 252 w 293"/>
                  <a:gd name="T13" fmla="*/ 55 h 67"/>
                  <a:gd name="T14" fmla="*/ 247 w 293"/>
                  <a:gd name="T15" fmla="*/ 64 h 67"/>
                  <a:gd name="T16" fmla="*/ 150 w 293"/>
                  <a:gd name="T17" fmla="*/ 67 h 67"/>
                  <a:gd name="T18" fmla="*/ 34 w 293"/>
                  <a:gd name="T19" fmla="*/ 58 h 67"/>
                  <a:gd name="T20" fmla="*/ 6 w 293"/>
                  <a:gd name="T21" fmla="*/ 33 h 67"/>
                  <a:gd name="T22" fmla="*/ 37 w 293"/>
                  <a:gd name="T23" fmla="*/ 15 h 67"/>
                  <a:gd name="T24" fmla="*/ 102 w 293"/>
                  <a:gd name="T25" fmla="*/ 4 h 67"/>
                  <a:gd name="T26" fmla="*/ 195 w 293"/>
                  <a:gd name="T27" fmla="*/ 0 h 67"/>
                  <a:gd name="T28" fmla="*/ 293 w 293"/>
                  <a:gd name="T29" fmla="*/ 4 h 67"/>
                  <a:gd name="T30" fmla="*/ 267 w 293"/>
                  <a:gd name="T31" fmla="*/ 13 h 67"/>
                  <a:gd name="T32" fmla="*/ 231 w 293"/>
                  <a:gd name="T33" fmla="*/ 10 h 67"/>
                  <a:gd name="T34" fmla="*/ 189 w 293"/>
                  <a:gd name="T3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3" h="67">
                    <a:moveTo>
                      <a:pt x="189" y="9"/>
                    </a:moveTo>
                    <a:cubicBezTo>
                      <a:pt x="155" y="9"/>
                      <a:pt x="128" y="11"/>
                      <a:pt x="106" y="15"/>
                    </a:cubicBezTo>
                    <a:cubicBezTo>
                      <a:pt x="85" y="20"/>
                      <a:pt x="72" y="26"/>
                      <a:pt x="67" y="33"/>
                    </a:cubicBezTo>
                    <a:cubicBezTo>
                      <a:pt x="63" y="41"/>
                      <a:pt x="69" y="47"/>
                      <a:pt x="85" y="51"/>
                    </a:cubicBezTo>
                    <a:cubicBezTo>
                      <a:pt x="101" y="56"/>
                      <a:pt x="127" y="57"/>
                      <a:pt x="162" y="57"/>
                    </a:cubicBezTo>
                    <a:cubicBezTo>
                      <a:pt x="177" y="57"/>
                      <a:pt x="192" y="57"/>
                      <a:pt x="207" y="57"/>
                    </a:cubicBezTo>
                    <a:cubicBezTo>
                      <a:pt x="221" y="56"/>
                      <a:pt x="236" y="56"/>
                      <a:pt x="252" y="55"/>
                    </a:cubicBezTo>
                    <a:cubicBezTo>
                      <a:pt x="247" y="64"/>
                      <a:pt x="247" y="64"/>
                      <a:pt x="247" y="64"/>
                    </a:cubicBezTo>
                    <a:cubicBezTo>
                      <a:pt x="218" y="66"/>
                      <a:pt x="185" y="67"/>
                      <a:pt x="150" y="67"/>
                    </a:cubicBezTo>
                    <a:cubicBezTo>
                      <a:pt x="97" y="67"/>
                      <a:pt x="59" y="64"/>
                      <a:pt x="34" y="58"/>
                    </a:cubicBezTo>
                    <a:cubicBezTo>
                      <a:pt x="9" y="52"/>
                      <a:pt x="0" y="44"/>
                      <a:pt x="6" y="33"/>
                    </a:cubicBezTo>
                    <a:cubicBezTo>
                      <a:pt x="10" y="26"/>
                      <a:pt x="20" y="20"/>
                      <a:pt x="37" y="15"/>
                    </a:cubicBezTo>
                    <a:cubicBezTo>
                      <a:pt x="53" y="10"/>
                      <a:pt x="75" y="6"/>
                      <a:pt x="102" y="4"/>
                    </a:cubicBezTo>
                    <a:cubicBezTo>
                      <a:pt x="129" y="1"/>
                      <a:pt x="160" y="0"/>
                      <a:pt x="195" y="0"/>
                    </a:cubicBezTo>
                    <a:cubicBezTo>
                      <a:pt x="231" y="0"/>
                      <a:pt x="264" y="1"/>
                      <a:pt x="293" y="4"/>
                    </a:cubicBezTo>
                    <a:cubicBezTo>
                      <a:pt x="284" y="7"/>
                      <a:pt x="276" y="10"/>
                      <a:pt x="267" y="13"/>
                    </a:cubicBezTo>
                    <a:cubicBezTo>
                      <a:pt x="256" y="12"/>
                      <a:pt x="243" y="11"/>
                      <a:pt x="231" y="10"/>
                    </a:cubicBezTo>
                    <a:cubicBezTo>
                      <a:pt x="218" y="9"/>
                      <a:pt x="204" y="9"/>
                      <a:pt x="189" y="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8" name="Freeform 447"/>
              <p:cNvSpPr>
                <a:spLocks/>
              </p:cNvSpPr>
              <p:nvPr/>
            </p:nvSpPr>
            <p:spPr bwMode="auto">
              <a:xfrm>
                <a:off x="-3300413" y="4135438"/>
                <a:ext cx="1162050" cy="244475"/>
              </a:xfrm>
              <a:custGeom>
                <a:avLst/>
                <a:gdLst>
                  <a:gd name="T0" fmla="*/ 249 w 310"/>
                  <a:gd name="T1" fmla="*/ 0 h 65"/>
                  <a:gd name="T2" fmla="*/ 310 w 310"/>
                  <a:gd name="T3" fmla="*/ 0 h 65"/>
                  <a:gd name="T4" fmla="*/ 164 w 310"/>
                  <a:gd name="T5" fmla="*/ 65 h 65"/>
                  <a:gd name="T6" fmla="*/ 102 w 310"/>
                  <a:gd name="T7" fmla="*/ 65 h 65"/>
                  <a:gd name="T8" fmla="*/ 0 w 310"/>
                  <a:gd name="T9" fmla="*/ 0 h 65"/>
                  <a:gd name="T10" fmla="*/ 60 w 310"/>
                  <a:gd name="T11" fmla="*/ 0 h 65"/>
                  <a:gd name="T12" fmla="*/ 120 w 310"/>
                  <a:gd name="T13" fmla="*/ 40 h 65"/>
                  <a:gd name="T14" fmla="*/ 130 w 310"/>
                  <a:gd name="T15" fmla="*/ 48 h 65"/>
                  <a:gd name="T16" fmla="*/ 136 w 310"/>
                  <a:gd name="T17" fmla="*/ 54 h 65"/>
                  <a:gd name="T18" fmla="*/ 149 w 310"/>
                  <a:gd name="T19" fmla="*/ 46 h 65"/>
                  <a:gd name="T20" fmla="*/ 162 w 310"/>
                  <a:gd name="T21" fmla="*/ 40 h 65"/>
                  <a:gd name="T22" fmla="*/ 249 w 310"/>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65">
                    <a:moveTo>
                      <a:pt x="249" y="0"/>
                    </a:moveTo>
                    <a:cubicBezTo>
                      <a:pt x="269" y="0"/>
                      <a:pt x="290" y="0"/>
                      <a:pt x="310" y="0"/>
                    </a:cubicBezTo>
                    <a:cubicBezTo>
                      <a:pt x="261" y="21"/>
                      <a:pt x="212" y="43"/>
                      <a:pt x="164" y="65"/>
                    </a:cubicBezTo>
                    <a:cubicBezTo>
                      <a:pt x="143" y="65"/>
                      <a:pt x="122" y="65"/>
                      <a:pt x="102" y="65"/>
                    </a:cubicBezTo>
                    <a:cubicBezTo>
                      <a:pt x="67" y="43"/>
                      <a:pt x="34" y="21"/>
                      <a:pt x="0" y="0"/>
                    </a:cubicBezTo>
                    <a:cubicBezTo>
                      <a:pt x="20" y="0"/>
                      <a:pt x="40" y="0"/>
                      <a:pt x="60" y="0"/>
                    </a:cubicBezTo>
                    <a:cubicBezTo>
                      <a:pt x="80" y="13"/>
                      <a:pt x="100" y="26"/>
                      <a:pt x="120" y="40"/>
                    </a:cubicBezTo>
                    <a:cubicBezTo>
                      <a:pt x="130" y="48"/>
                      <a:pt x="130" y="48"/>
                      <a:pt x="130" y="48"/>
                    </a:cubicBezTo>
                    <a:cubicBezTo>
                      <a:pt x="136" y="54"/>
                      <a:pt x="136" y="54"/>
                      <a:pt x="136" y="54"/>
                    </a:cubicBezTo>
                    <a:cubicBezTo>
                      <a:pt x="149" y="46"/>
                      <a:pt x="149" y="46"/>
                      <a:pt x="149" y="46"/>
                    </a:cubicBezTo>
                    <a:cubicBezTo>
                      <a:pt x="162" y="40"/>
                      <a:pt x="162" y="40"/>
                      <a:pt x="162" y="40"/>
                    </a:cubicBezTo>
                    <a:cubicBezTo>
                      <a:pt x="191" y="26"/>
                      <a:pt x="220" y="13"/>
                      <a:pt x="249"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9" name="Freeform 448"/>
              <p:cNvSpPr>
                <a:spLocks noEditPoints="1"/>
              </p:cNvSpPr>
              <p:nvPr/>
            </p:nvSpPr>
            <p:spPr bwMode="auto">
              <a:xfrm>
                <a:off x="2565400" y="4135438"/>
                <a:ext cx="971550" cy="244475"/>
              </a:xfrm>
              <a:custGeom>
                <a:avLst/>
                <a:gdLst>
                  <a:gd name="T0" fmla="*/ 8 w 259"/>
                  <a:gd name="T1" fmla="*/ 0 h 65"/>
                  <a:gd name="T2" fmla="*/ 114 w 259"/>
                  <a:gd name="T3" fmla="*/ 0 h 65"/>
                  <a:gd name="T4" fmla="*/ 220 w 259"/>
                  <a:gd name="T5" fmla="*/ 4 h 65"/>
                  <a:gd name="T6" fmla="*/ 251 w 259"/>
                  <a:gd name="T7" fmla="*/ 16 h 65"/>
                  <a:gd name="T8" fmla="*/ 234 w 259"/>
                  <a:gd name="T9" fmla="*/ 25 h 65"/>
                  <a:gd name="T10" fmla="*/ 187 w 259"/>
                  <a:gd name="T11" fmla="*/ 30 h 65"/>
                  <a:gd name="T12" fmla="*/ 187 w 259"/>
                  <a:gd name="T13" fmla="*/ 30 h 65"/>
                  <a:gd name="T14" fmla="*/ 242 w 259"/>
                  <a:gd name="T15" fmla="*/ 36 h 65"/>
                  <a:gd name="T16" fmla="*/ 259 w 259"/>
                  <a:gd name="T17" fmla="*/ 46 h 65"/>
                  <a:gd name="T18" fmla="*/ 224 w 259"/>
                  <a:gd name="T19" fmla="*/ 60 h 65"/>
                  <a:gd name="T20" fmla="*/ 129 w 259"/>
                  <a:gd name="T21" fmla="*/ 65 h 65"/>
                  <a:gd name="T22" fmla="*/ 0 w 259"/>
                  <a:gd name="T23" fmla="*/ 65 h 65"/>
                  <a:gd name="T24" fmla="*/ 8 w 259"/>
                  <a:gd name="T25" fmla="*/ 0 h 65"/>
                  <a:gd name="T26" fmla="*/ 63 w 259"/>
                  <a:gd name="T27" fmla="*/ 26 h 65"/>
                  <a:gd name="T28" fmla="*/ 119 w 259"/>
                  <a:gd name="T29" fmla="*/ 26 h 65"/>
                  <a:gd name="T30" fmla="*/ 173 w 259"/>
                  <a:gd name="T31" fmla="*/ 24 h 65"/>
                  <a:gd name="T32" fmla="*/ 191 w 259"/>
                  <a:gd name="T33" fmla="*/ 17 h 65"/>
                  <a:gd name="T34" fmla="*/ 173 w 259"/>
                  <a:gd name="T35" fmla="*/ 11 h 65"/>
                  <a:gd name="T36" fmla="*/ 116 w 259"/>
                  <a:gd name="T37" fmla="*/ 9 h 65"/>
                  <a:gd name="T38" fmla="*/ 65 w 259"/>
                  <a:gd name="T39" fmla="*/ 9 h 65"/>
                  <a:gd name="T40" fmla="*/ 63 w 259"/>
                  <a:gd name="T41" fmla="*/ 26 h 65"/>
                  <a:gd name="T42" fmla="*/ 62 w 259"/>
                  <a:gd name="T43" fmla="*/ 35 h 65"/>
                  <a:gd name="T44" fmla="*/ 59 w 259"/>
                  <a:gd name="T45" fmla="*/ 56 h 65"/>
                  <a:gd name="T46" fmla="*/ 122 w 259"/>
                  <a:gd name="T47" fmla="*/ 56 h 65"/>
                  <a:gd name="T48" fmla="*/ 178 w 259"/>
                  <a:gd name="T49" fmla="*/ 53 h 65"/>
                  <a:gd name="T50" fmla="*/ 197 w 259"/>
                  <a:gd name="T51" fmla="*/ 45 h 65"/>
                  <a:gd name="T52" fmla="*/ 179 w 259"/>
                  <a:gd name="T53" fmla="*/ 38 h 65"/>
                  <a:gd name="T54" fmla="*/ 121 w 259"/>
                  <a:gd name="T55" fmla="*/ 35 h 65"/>
                  <a:gd name="T56" fmla="*/ 62 w 259"/>
                  <a:gd name="T57"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65">
                    <a:moveTo>
                      <a:pt x="8" y="0"/>
                    </a:moveTo>
                    <a:cubicBezTo>
                      <a:pt x="44" y="0"/>
                      <a:pt x="79" y="0"/>
                      <a:pt x="114" y="0"/>
                    </a:cubicBezTo>
                    <a:cubicBezTo>
                      <a:pt x="163" y="0"/>
                      <a:pt x="198" y="1"/>
                      <a:pt x="220" y="4"/>
                    </a:cubicBezTo>
                    <a:cubicBezTo>
                      <a:pt x="241" y="6"/>
                      <a:pt x="251" y="16"/>
                      <a:pt x="251" y="16"/>
                    </a:cubicBezTo>
                    <a:cubicBezTo>
                      <a:pt x="251" y="16"/>
                      <a:pt x="245" y="23"/>
                      <a:pt x="234" y="25"/>
                    </a:cubicBezTo>
                    <a:cubicBezTo>
                      <a:pt x="223" y="28"/>
                      <a:pt x="208" y="29"/>
                      <a:pt x="187" y="30"/>
                    </a:cubicBezTo>
                    <a:cubicBezTo>
                      <a:pt x="187" y="30"/>
                      <a:pt x="187" y="30"/>
                      <a:pt x="187" y="30"/>
                    </a:cubicBezTo>
                    <a:cubicBezTo>
                      <a:pt x="212" y="31"/>
                      <a:pt x="231" y="33"/>
                      <a:pt x="242" y="36"/>
                    </a:cubicBezTo>
                    <a:cubicBezTo>
                      <a:pt x="254" y="38"/>
                      <a:pt x="259" y="46"/>
                      <a:pt x="259" y="46"/>
                    </a:cubicBezTo>
                    <a:cubicBezTo>
                      <a:pt x="259" y="46"/>
                      <a:pt x="246" y="56"/>
                      <a:pt x="224" y="60"/>
                    </a:cubicBezTo>
                    <a:cubicBezTo>
                      <a:pt x="201" y="63"/>
                      <a:pt x="169" y="65"/>
                      <a:pt x="129" y="65"/>
                    </a:cubicBezTo>
                    <a:cubicBezTo>
                      <a:pt x="86" y="65"/>
                      <a:pt x="43" y="65"/>
                      <a:pt x="0" y="65"/>
                    </a:cubicBezTo>
                    <a:cubicBezTo>
                      <a:pt x="3" y="43"/>
                      <a:pt x="6" y="21"/>
                      <a:pt x="8" y="0"/>
                    </a:cubicBezTo>
                    <a:close/>
                    <a:moveTo>
                      <a:pt x="63" y="26"/>
                    </a:moveTo>
                    <a:cubicBezTo>
                      <a:pt x="82" y="26"/>
                      <a:pt x="101" y="26"/>
                      <a:pt x="119" y="26"/>
                    </a:cubicBezTo>
                    <a:cubicBezTo>
                      <a:pt x="144" y="26"/>
                      <a:pt x="162" y="26"/>
                      <a:pt x="173" y="24"/>
                    </a:cubicBezTo>
                    <a:cubicBezTo>
                      <a:pt x="184" y="23"/>
                      <a:pt x="191" y="17"/>
                      <a:pt x="191" y="17"/>
                    </a:cubicBezTo>
                    <a:cubicBezTo>
                      <a:pt x="191" y="17"/>
                      <a:pt x="185" y="12"/>
                      <a:pt x="173" y="11"/>
                    </a:cubicBezTo>
                    <a:cubicBezTo>
                      <a:pt x="161" y="9"/>
                      <a:pt x="142" y="9"/>
                      <a:pt x="116" y="9"/>
                    </a:cubicBezTo>
                    <a:cubicBezTo>
                      <a:pt x="99" y="9"/>
                      <a:pt x="82" y="9"/>
                      <a:pt x="65" y="9"/>
                    </a:cubicBezTo>
                    <a:cubicBezTo>
                      <a:pt x="65" y="14"/>
                      <a:pt x="64" y="20"/>
                      <a:pt x="63" y="26"/>
                    </a:cubicBezTo>
                    <a:close/>
                    <a:moveTo>
                      <a:pt x="62" y="35"/>
                    </a:moveTo>
                    <a:cubicBezTo>
                      <a:pt x="61" y="42"/>
                      <a:pt x="60" y="49"/>
                      <a:pt x="59" y="56"/>
                    </a:cubicBezTo>
                    <a:cubicBezTo>
                      <a:pt x="80" y="56"/>
                      <a:pt x="101" y="56"/>
                      <a:pt x="122" y="56"/>
                    </a:cubicBezTo>
                    <a:cubicBezTo>
                      <a:pt x="146" y="56"/>
                      <a:pt x="165" y="55"/>
                      <a:pt x="178" y="53"/>
                    </a:cubicBezTo>
                    <a:cubicBezTo>
                      <a:pt x="190" y="51"/>
                      <a:pt x="197" y="45"/>
                      <a:pt x="197" y="45"/>
                    </a:cubicBezTo>
                    <a:cubicBezTo>
                      <a:pt x="197" y="45"/>
                      <a:pt x="191" y="39"/>
                      <a:pt x="179" y="38"/>
                    </a:cubicBezTo>
                    <a:cubicBezTo>
                      <a:pt x="166" y="36"/>
                      <a:pt x="147" y="35"/>
                      <a:pt x="121" y="35"/>
                    </a:cubicBezTo>
                    <a:cubicBezTo>
                      <a:pt x="102" y="35"/>
                      <a:pt x="82" y="35"/>
                      <a:pt x="62"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0" name="Freeform 449"/>
              <p:cNvSpPr>
                <a:spLocks/>
              </p:cNvSpPr>
              <p:nvPr/>
            </p:nvSpPr>
            <p:spPr bwMode="auto">
              <a:xfrm>
                <a:off x="8175625" y="4135438"/>
                <a:ext cx="1139825" cy="244475"/>
              </a:xfrm>
              <a:custGeom>
                <a:avLst/>
                <a:gdLst>
                  <a:gd name="T0" fmla="*/ 304 w 304"/>
                  <a:gd name="T1" fmla="*/ 65 h 65"/>
                  <a:gd name="T2" fmla="*/ 232 w 304"/>
                  <a:gd name="T3" fmla="*/ 65 h 65"/>
                  <a:gd name="T4" fmla="*/ 51 w 304"/>
                  <a:gd name="T5" fmla="*/ 13 h 65"/>
                  <a:gd name="T6" fmla="*/ 49 w 304"/>
                  <a:gd name="T7" fmla="*/ 13 h 65"/>
                  <a:gd name="T8" fmla="*/ 50 w 304"/>
                  <a:gd name="T9" fmla="*/ 16 h 65"/>
                  <a:gd name="T10" fmla="*/ 55 w 304"/>
                  <a:gd name="T11" fmla="*/ 31 h 65"/>
                  <a:gd name="T12" fmla="*/ 58 w 304"/>
                  <a:gd name="T13" fmla="*/ 65 h 65"/>
                  <a:gd name="T14" fmla="*/ 5 w 304"/>
                  <a:gd name="T15" fmla="*/ 65 h 65"/>
                  <a:gd name="T16" fmla="*/ 0 w 304"/>
                  <a:gd name="T17" fmla="*/ 0 h 65"/>
                  <a:gd name="T18" fmla="*/ 70 w 304"/>
                  <a:gd name="T19" fmla="*/ 0 h 65"/>
                  <a:gd name="T20" fmla="*/ 250 w 304"/>
                  <a:gd name="T21" fmla="*/ 51 h 65"/>
                  <a:gd name="T22" fmla="*/ 252 w 304"/>
                  <a:gd name="T23" fmla="*/ 51 h 65"/>
                  <a:gd name="T24" fmla="*/ 249 w 304"/>
                  <a:gd name="T25" fmla="*/ 44 h 65"/>
                  <a:gd name="T26" fmla="*/ 246 w 304"/>
                  <a:gd name="T27" fmla="*/ 34 h 65"/>
                  <a:gd name="T28" fmla="*/ 242 w 304"/>
                  <a:gd name="T29" fmla="*/ 0 h 65"/>
                  <a:gd name="T30" fmla="*/ 296 w 304"/>
                  <a:gd name="T31" fmla="*/ 0 h 65"/>
                  <a:gd name="T32" fmla="*/ 304 w 304"/>
                  <a:gd name="T3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65">
                    <a:moveTo>
                      <a:pt x="304" y="65"/>
                    </a:moveTo>
                    <a:cubicBezTo>
                      <a:pt x="280" y="65"/>
                      <a:pt x="256" y="65"/>
                      <a:pt x="232" y="65"/>
                    </a:cubicBezTo>
                    <a:cubicBezTo>
                      <a:pt x="171" y="48"/>
                      <a:pt x="111" y="30"/>
                      <a:pt x="51" y="13"/>
                    </a:cubicBezTo>
                    <a:cubicBezTo>
                      <a:pt x="49" y="13"/>
                      <a:pt x="49" y="13"/>
                      <a:pt x="49" y="13"/>
                    </a:cubicBezTo>
                    <a:cubicBezTo>
                      <a:pt x="50" y="16"/>
                      <a:pt x="50" y="16"/>
                      <a:pt x="50" y="16"/>
                    </a:cubicBezTo>
                    <a:cubicBezTo>
                      <a:pt x="55" y="31"/>
                      <a:pt x="55" y="31"/>
                      <a:pt x="55" y="31"/>
                    </a:cubicBezTo>
                    <a:cubicBezTo>
                      <a:pt x="56" y="42"/>
                      <a:pt x="57" y="53"/>
                      <a:pt x="58" y="65"/>
                    </a:cubicBezTo>
                    <a:cubicBezTo>
                      <a:pt x="40" y="65"/>
                      <a:pt x="22" y="65"/>
                      <a:pt x="5" y="65"/>
                    </a:cubicBezTo>
                    <a:cubicBezTo>
                      <a:pt x="3" y="43"/>
                      <a:pt x="1" y="21"/>
                      <a:pt x="0" y="0"/>
                    </a:cubicBezTo>
                    <a:cubicBezTo>
                      <a:pt x="23" y="0"/>
                      <a:pt x="46" y="0"/>
                      <a:pt x="70" y="0"/>
                    </a:cubicBezTo>
                    <a:cubicBezTo>
                      <a:pt x="130" y="17"/>
                      <a:pt x="190" y="34"/>
                      <a:pt x="250" y="51"/>
                    </a:cubicBezTo>
                    <a:cubicBezTo>
                      <a:pt x="252" y="51"/>
                      <a:pt x="252" y="51"/>
                      <a:pt x="252" y="51"/>
                    </a:cubicBezTo>
                    <a:cubicBezTo>
                      <a:pt x="249" y="44"/>
                      <a:pt x="249" y="44"/>
                      <a:pt x="249" y="44"/>
                    </a:cubicBezTo>
                    <a:cubicBezTo>
                      <a:pt x="246" y="34"/>
                      <a:pt x="246" y="34"/>
                      <a:pt x="246" y="34"/>
                    </a:cubicBezTo>
                    <a:cubicBezTo>
                      <a:pt x="245" y="22"/>
                      <a:pt x="244" y="11"/>
                      <a:pt x="242" y="0"/>
                    </a:cubicBezTo>
                    <a:cubicBezTo>
                      <a:pt x="260" y="0"/>
                      <a:pt x="278" y="0"/>
                      <a:pt x="296" y="0"/>
                    </a:cubicBezTo>
                    <a:cubicBezTo>
                      <a:pt x="298" y="21"/>
                      <a:pt x="301" y="43"/>
                      <a:pt x="304"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1" name="Freeform 450"/>
              <p:cNvSpPr>
                <a:spLocks/>
              </p:cNvSpPr>
              <p:nvPr/>
            </p:nvSpPr>
            <p:spPr bwMode="auto">
              <a:xfrm>
                <a:off x="13911263" y="4135438"/>
                <a:ext cx="1458913" cy="244475"/>
              </a:xfrm>
              <a:custGeom>
                <a:avLst/>
                <a:gdLst>
                  <a:gd name="T0" fmla="*/ 175 w 389"/>
                  <a:gd name="T1" fmla="*/ 65 h 65"/>
                  <a:gd name="T2" fmla="*/ 54 w 389"/>
                  <a:gd name="T3" fmla="*/ 10 h 65"/>
                  <a:gd name="T4" fmla="*/ 52 w 389"/>
                  <a:gd name="T5" fmla="*/ 10 h 65"/>
                  <a:gd name="T6" fmla="*/ 63 w 389"/>
                  <a:gd name="T7" fmla="*/ 33 h 65"/>
                  <a:gd name="T8" fmla="*/ 73 w 389"/>
                  <a:gd name="T9" fmla="*/ 65 h 65"/>
                  <a:gd name="T10" fmla="*/ 19 w 389"/>
                  <a:gd name="T11" fmla="*/ 65 h 65"/>
                  <a:gd name="T12" fmla="*/ 0 w 389"/>
                  <a:gd name="T13" fmla="*/ 0 h 65"/>
                  <a:gd name="T14" fmla="*/ 82 w 389"/>
                  <a:gd name="T15" fmla="*/ 0 h 65"/>
                  <a:gd name="T16" fmla="*/ 198 w 389"/>
                  <a:gd name="T17" fmla="*/ 51 h 65"/>
                  <a:gd name="T18" fmla="*/ 199 w 389"/>
                  <a:gd name="T19" fmla="*/ 51 h 65"/>
                  <a:gd name="T20" fmla="*/ 284 w 389"/>
                  <a:gd name="T21" fmla="*/ 0 h 65"/>
                  <a:gd name="T22" fmla="*/ 366 w 389"/>
                  <a:gd name="T23" fmla="*/ 0 h 65"/>
                  <a:gd name="T24" fmla="*/ 389 w 389"/>
                  <a:gd name="T25" fmla="*/ 65 h 65"/>
                  <a:gd name="T26" fmla="*/ 332 w 389"/>
                  <a:gd name="T27" fmla="*/ 65 h 65"/>
                  <a:gd name="T28" fmla="*/ 321 w 389"/>
                  <a:gd name="T29" fmla="*/ 33 h 65"/>
                  <a:gd name="T30" fmla="*/ 318 w 389"/>
                  <a:gd name="T31" fmla="*/ 20 h 65"/>
                  <a:gd name="T32" fmla="*/ 317 w 389"/>
                  <a:gd name="T33" fmla="*/ 10 h 65"/>
                  <a:gd name="T34" fmla="*/ 315 w 389"/>
                  <a:gd name="T35" fmla="*/ 10 h 65"/>
                  <a:gd name="T36" fmla="*/ 226 w 389"/>
                  <a:gd name="T37" fmla="*/ 65 h 65"/>
                  <a:gd name="T38" fmla="*/ 175 w 389"/>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9" h="65">
                    <a:moveTo>
                      <a:pt x="175" y="65"/>
                    </a:moveTo>
                    <a:cubicBezTo>
                      <a:pt x="134" y="46"/>
                      <a:pt x="94" y="29"/>
                      <a:pt x="54" y="10"/>
                    </a:cubicBezTo>
                    <a:cubicBezTo>
                      <a:pt x="52" y="10"/>
                      <a:pt x="52" y="10"/>
                      <a:pt x="52" y="10"/>
                    </a:cubicBezTo>
                    <a:cubicBezTo>
                      <a:pt x="57" y="18"/>
                      <a:pt x="61" y="26"/>
                      <a:pt x="63" y="33"/>
                    </a:cubicBezTo>
                    <a:cubicBezTo>
                      <a:pt x="66" y="44"/>
                      <a:pt x="70" y="54"/>
                      <a:pt x="73" y="65"/>
                    </a:cubicBezTo>
                    <a:cubicBezTo>
                      <a:pt x="55" y="65"/>
                      <a:pt x="37" y="65"/>
                      <a:pt x="19" y="65"/>
                    </a:cubicBezTo>
                    <a:cubicBezTo>
                      <a:pt x="13" y="43"/>
                      <a:pt x="6" y="21"/>
                      <a:pt x="0" y="0"/>
                    </a:cubicBezTo>
                    <a:cubicBezTo>
                      <a:pt x="27" y="0"/>
                      <a:pt x="55" y="0"/>
                      <a:pt x="82" y="0"/>
                    </a:cubicBezTo>
                    <a:cubicBezTo>
                      <a:pt x="120" y="17"/>
                      <a:pt x="159" y="34"/>
                      <a:pt x="198" y="51"/>
                    </a:cubicBezTo>
                    <a:cubicBezTo>
                      <a:pt x="199" y="51"/>
                      <a:pt x="199" y="51"/>
                      <a:pt x="199" y="51"/>
                    </a:cubicBezTo>
                    <a:cubicBezTo>
                      <a:pt x="227" y="34"/>
                      <a:pt x="256" y="17"/>
                      <a:pt x="284" y="0"/>
                    </a:cubicBezTo>
                    <a:cubicBezTo>
                      <a:pt x="311" y="0"/>
                      <a:pt x="339" y="0"/>
                      <a:pt x="366" y="0"/>
                    </a:cubicBezTo>
                    <a:cubicBezTo>
                      <a:pt x="374" y="21"/>
                      <a:pt x="381" y="43"/>
                      <a:pt x="389" y="65"/>
                    </a:cubicBezTo>
                    <a:cubicBezTo>
                      <a:pt x="370" y="65"/>
                      <a:pt x="351" y="65"/>
                      <a:pt x="332" y="65"/>
                    </a:cubicBezTo>
                    <a:cubicBezTo>
                      <a:pt x="329" y="54"/>
                      <a:pt x="325" y="43"/>
                      <a:pt x="321" y="33"/>
                    </a:cubicBezTo>
                    <a:cubicBezTo>
                      <a:pt x="318" y="20"/>
                      <a:pt x="318" y="20"/>
                      <a:pt x="318" y="20"/>
                    </a:cubicBezTo>
                    <a:cubicBezTo>
                      <a:pt x="317" y="10"/>
                      <a:pt x="317" y="10"/>
                      <a:pt x="317" y="10"/>
                    </a:cubicBezTo>
                    <a:cubicBezTo>
                      <a:pt x="315" y="10"/>
                      <a:pt x="315" y="10"/>
                      <a:pt x="315" y="10"/>
                    </a:cubicBezTo>
                    <a:cubicBezTo>
                      <a:pt x="286" y="29"/>
                      <a:pt x="256" y="46"/>
                      <a:pt x="226" y="65"/>
                    </a:cubicBezTo>
                    <a:cubicBezTo>
                      <a:pt x="209" y="65"/>
                      <a:pt x="192" y="65"/>
                      <a:pt x="175"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2" name="Freeform 451"/>
              <p:cNvSpPr>
                <a:spLocks/>
              </p:cNvSpPr>
              <p:nvPr/>
            </p:nvSpPr>
            <p:spPr bwMode="auto">
              <a:xfrm>
                <a:off x="22315488" y="3165476"/>
                <a:ext cx="908050" cy="230188"/>
              </a:xfrm>
              <a:custGeom>
                <a:avLst/>
                <a:gdLst>
                  <a:gd name="T0" fmla="*/ 39 w 242"/>
                  <a:gd name="T1" fmla="*/ 61 h 61"/>
                  <a:gd name="T2" fmla="*/ 0 w 242"/>
                  <a:gd name="T3" fmla="*/ 0 h 61"/>
                  <a:gd name="T4" fmla="*/ 56 w 242"/>
                  <a:gd name="T5" fmla="*/ 0 h 61"/>
                  <a:gd name="T6" fmla="*/ 90 w 242"/>
                  <a:gd name="T7" fmla="*/ 52 h 61"/>
                  <a:gd name="T8" fmla="*/ 236 w 242"/>
                  <a:gd name="T9" fmla="*/ 52 h 61"/>
                  <a:gd name="T10" fmla="*/ 242 w 242"/>
                  <a:gd name="T11" fmla="*/ 61 h 61"/>
                  <a:gd name="T12" fmla="*/ 39 w 242"/>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2" h="61">
                    <a:moveTo>
                      <a:pt x="39" y="61"/>
                    </a:moveTo>
                    <a:cubicBezTo>
                      <a:pt x="26" y="41"/>
                      <a:pt x="13" y="21"/>
                      <a:pt x="0" y="0"/>
                    </a:cubicBezTo>
                    <a:cubicBezTo>
                      <a:pt x="19" y="0"/>
                      <a:pt x="38" y="0"/>
                      <a:pt x="56" y="0"/>
                    </a:cubicBezTo>
                    <a:cubicBezTo>
                      <a:pt x="68" y="18"/>
                      <a:pt x="79" y="35"/>
                      <a:pt x="90" y="52"/>
                    </a:cubicBezTo>
                    <a:cubicBezTo>
                      <a:pt x="139" y="52"/>
                      <a:pt x="188" y="52"/>
                      <a:pt x="236" y="52"/>
                    </a:cubicBezTo>
                    <a:cubicBezTo>
                      <a:pt x="242" y="61"/>
                      <a:pt x="242" y="61"/>
                      <a:pt x="242" y="61"/>
                    </a:cubicBezTo>
                    <a:cubicBezTo>
                      <a:pt x="174" y="61"/>
                      <a:pt x="107" y="61"/>
                      <a:pt x="3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3" name="Freeform 452"/>
              <p:cNvSpPr>
                <a:spLocks noEditPoints="1"/>
              </p:cNvSpPr>
              <p:nvPr/>
            </p:nvSpPr>
            <p:spPr bwMode="auto">
              <a:xfrm>
                <a:off x="25750838" y="2206626"/>
                <a:ext cx="869950" cy="211138"/>
              </a:xfrm>
              <a:custGeom>
                <a:avLst/>
                <a:gdLst>
                  <a:gd name="T0" fmla="*/ 232 w 232"/>
                  <a:gd name="T1" fmla="*/ 17 h 56"/>
                  <a:gd name="T2" fmla="*/ 209 w 232"/>
                  <a:gd name="T3" fmla="*/ 30 h 56"/>
                  <a:gd name="T4" fmla="*/ 116 w 232"/>
                  <a:gd name="T5" fmla="*/ 34 h 56"/>
                  <a:gd name="T6" fmla="*/ 82 w 232"/>
                  <a:gd name="T7" fmla="*/ 34 h 56"/>
                  <a:gd name="T8" fmla="*/ 99 w 232"/>
                  <a:gd name="T9" fmla="*/ 56 h 56"/>
                  <a:gd name="T10" fmla="*/ 45 w 232"/>
                  <a:gd name="T11" fmla="*/ 56 h 56"/>
                  <a:gd name="T12" fmla="*/ 0 w 232"/>
                  <a:gd name="T13" fmla="*/ 0 h 56"/>
                  <a:gd name="T14" fmla="*/ 94 w 232"/>
                  <a:gd name="T15" fmla="*/ 0 h 56"/>
                  <a:gd name="T16" fmla="*/ 190 w 232"/>
                  <a:gd name="T17" fmla="*/ 4 h 56"/>
                  <a:gd name="T18" fmla="*/ 232 w 232"/>
                  <a:gd name="T19" fmla="*/ 17 h 56"/>
                  <a:gd name="T20" fmla="*/ 76 w 232"/>
                  <a:gd name="T21" fmla="*/ 27 h 56"/>
                  <a:gd name="T22" fmla="*/ 104 w 232"/>
                  <a:gd name="T23" fmla="*/ 27 h 56"/>
                  <a:gd name="T24" fmla="*/ 163 w 232"/>
                  <a:gd name="T25" fmla="*/ 24 h 56"/>
                  <a:gd name="T26" fmla="*/ 176 w 232"/>
                  <a:gd name="T27" fmla="*/ 17 h 56"/>
                  <a:gd name="T28" fmla="*/ 153 w 232"/>
                  <a:gd name="T29" fmla="*/ 10 h 56"/>
                  <a:gd name="T30" fmla="*/ 97 w 232"/>
                  <a:gd name="T31" fmla="*/ 7 h 56"/>
                  <a:gd name="T32" fmla="*/ 60 w 232"/>
                  <a:gd name="T33" fmla="*/ 7 h 56"/>
                  <a:gd name="T34" fmla="*/ 76 w 232"/>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56">
                    <a:moveTo>
                      <a:pt x="232" y="17"/>
                    </a:moveTo>
                    <a:cubicBezTo>
                      <a:pt x="232" y="17"/>
                      <a:pt x="229" y="27"/>
                      <a:pt x="209" y="30"/>
                    </a:cubicBezTo>
                    <a:cubicBezTo>
                      <a:pt x="189" y="33"/>
                      <a:pt x="158" y="34"/>
                      <a:pt x="116" y="34"/>
                    </a:cubicBezTo>
                    <a:cubicBezTo>
                      <a:pt x="105" y="34"/>
                      <a:pt x="93" y="34"/>
                      <a:pt x="82" y="34"/>
                    </a:cubicBezTo>
                    <a:cubicBezTo>
                      <a:pt x="88" y="42"/>
                      <a:pt x="93" y="48"/>
                      <a:pt x="99" y="56"/>
                    </a:cubicBezTo>
                    <a:cubicBezTo>
                      <a:pt x="81" y="56"/>
                      <a:pt x="63" y="56"/>
                      <a:pt x="45" y="56"/>
                    </a:cubicBezTo>
                    <a:cubicBezTo>
                      <a:pt x="30" y="37"/>
                      <a:pt x="15" y="18"/>
                      <a:pt x="0" y="0"/>
                    </a:cubicBezTo>
                    <a:cubicBezTo>
                      <a:pt x="31" y="0"/>
                      <a:pt x="63" y="0"/>
                      <a:pt x="94" y="0"/>
                    </a:cubicBezTo>
                    <a:cubicBezTo>
                      <a:pt x="136" y="0"/>
                      <a:pt x="168" y="1"/>
                      <a:pt x="190" y="4"/>
                    </a:cubicBezTo>
                    <a:cubicBezTo>
                      <a:pt x="213" y="7"/>
                      <a:pt x="232" y="17"/>
                      <a:pt x="232" y="17"/>
                    </a:cubicBezTo>
                    <a:close/>
                    <a:moveTo>
                      <a:pt x="76" y="27"/>
                    </a:moveTo>
                    <a:cubicBezTo>
                      <a:pt x="85" y="27"/>
                      <a:pt x="95" y="27"/>
                      <a:pt x="104" y="27"/>
                    </a:cubicBezTo>
                    <a:cubicBezTo>
                      <a:pt x="132" y="27"/>
                      <a:pt x="152" y="26"/>
                      <a:pt x="163" y="24"/>
                    </a:cubicBezTo>
                    <a:cubicBezTo>
                      <a:pt x="175" y="23"/>
                      <a:pt x="176" y="17"/>
                      <a:pt x="176" y="17"/>
                    </a:cubicBezTo>
                    <a:cubicBezTo>
                      <a:pt x="176" y="17"/>
                      <a:pt x="166" y="11"/>
                      <a:pt x="153" y="10"/>
                    </a:cubicBezTo>
                    <a:cubicBezTo>
                      <a:pt x="140" y="8"/>
                      <a:pt x="122" y="7"/>
                      <a:pt x="97" y="7"/>
                    </a:cubicBezTo>
                    <a:cubicBezTo>
                      <a:pt x="85" y="7"/>
                      <a:pt x="72" y="7"/>
                      <a:pt x="60" y="7"/>
                    </a:cubicBezTo>
                    <a:cubicBezTo>
                      <a:pt x="65" y="14"/>
                      <a:pt x="70" y="20"/>
                      <a:pt x="76"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4" name="Freeform 453"/>
              <p:cNvSpPr>
                <a:spLocks/>
              </p:cNvSpPr>
              <p:nvPr/>
            </p:nvSpPr>
            <p:spPr bwMode="auto">
              <a:xfrm>
                <a:off x="31107063" y="2105026"/>
                <a:ext cx="606425" cy="211138"/>
              </a:xfrm>
              <a:custGeom>
                <a:avLst/>
                <a:gdLst>
                  <a:gd name="T0" fmla="*/ 62 w 162"/>
                  <a:gd name="T1" fmla="*/ 37 h 56"/>
                  <a:gd name="T2" fmla="*/ 6 w 162"/>
                  <a:gd name="T3" fmla="*/ 31 h 56"/>
                  <a:gd name="T4" fmla="*/ 0 w 162"/>
                  <a:gd name="T5" fmla="*/ 25 h 56"/>
                  <a:gd name="T6" fmla="*/ 36 w 162"/>
                  <a:gd name="T7" fmla="*/ 24 h 56"/>
                  <a:gd name="T8" fmla="*/ 43 w 162"/>
                  <a:gd name="T9" fmla="*/ 19 h 56"/>
                  <a:gd name="T10" fmla="*/ 33 w 162"/>
                  <a:gd name="T11" fmla="*/ 10 h 56"/>
                  <a:gd name="T12" fmla="*/ 46 w 162"/>
                  <a:gd name="T13" fmla="*/ 3 h 56"/>
                  <a:gd name="T14" fmla="*/ 104 w 162"/>
                  <a:gd name="T15" fmla="*/ 0 h 56"/>
                  <a:gd name="T16" fmla="*/ 109 w 162"/>
                  <a:gd name="T17" fmla="*/ 6 h 56"/>
                  <a:gd name="T18" fmla="*/ 80 w 162"/>
                  <a:gd name="T19" fmla="*/ 7 h 56"/>
                  <a:gd name="T20" fmla="*/ 75 w 162"/>
                  <a:gd name="T21" fmla="*/ 11 h 56"/>
                  <a:gd name="T22" fmla="*/ 85 w 162"/>
                  <a:gd name="T23" fmla="*/ 20 h 56"/>
                  <a:gd name="T24" fmla="*/ 50 w 162"/>
                  <a:gd name="T25" fmla="*/ 27 h 56"/>
                  <a:gd name="T26" fmla="*/ 50 w 162"/>
                  <a:gd name="T27" fmla="*/ 28 h 56"/>
                  <a:gd name="T28" fmla="*/ 101 w 162"/>
                  <a:gd name="T29" fmla="*/ 35 h 56"/>
                  <a:gd name="T30" fmla="*/ 110 w 162"/>
                  <a:gd name="T31" fmla="*/ 45 h 56"/>
                  <a:gd name="T32" fmla="*/ 124 w 162"/>
                  <a:gd name="T33" fmla="*/ 49 h 56"/>
                  <a:gd name="T34" fmla="*/ 156 w 162"/>
                  <a:gd name="T35" fmla="*/ 50 h 56"/>
                  <a:gd name="T36" fmla="*/ 162 w 162"/>
                  <a:gd name="T37" fmla="*/ 56 h 56"/>
                  <a:gd name="T38" fmla="*/ 98 w 162"/>
                  <a:gd name="T39" fmla="*/ 53 h 56"/>
                  <a:gd name="T40" fmla="*/ 71 w 162"/>
                  <a:gd name="T41" fmla="*/ 45 h 56"/>
                  <a:gd name="T42" fmla="*/ 62 w 162"/>
                  <a:gd name="T4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2" h="56">
                    <a:moveTo>
                      <a:pt x="62" y="37"/>
                    </a:moveTo>
                    <a:cubicBezTo>
                      <a:pt x="62" y="37"/>
                      <a:pt x="39" y="31"/>
                      <a:pt x="6" y="31"/>
                    </a:cubicBezTo>
                    <a:cubicBezTo>
                      <a:pt x="0" y="25"/>
                      <a:pt x="0" y="25"/>
                      <a:pt x="0" y="25"/>
                    </a:cubicBezTo>
                    <a:cubicBezTo>
                      <a:pt x="17" y="25"/>
                      <a:pt x="29" y="24"/>
                      <a:pt x="36" y="24"/>
                    </a:cubicBezTo>
                    <a:cubicBezTo>
                      <a:pt x="43" y="22"/>
                      <a:pt x="43" y="19"/>
                      <a:pt x="43" y="19"/>
                    </a:cubicBezTo>
                    <a:cubicBezTo>
                      <a:pt x="33" y="10"/>
                      <a:pt x="33" y="10"/>
                      <a:pt x="33" y="10"/>
                    </a:cubicBezTo>
                    <a:cubicBezTo>
                      <a:pt x="33" y="10"/>
                      <a:pt x="34" y="4"/>
                      <a:pt x="46" y="3"/>
                    </a:cubicBezTo>
                    <a:cubicBezTo>
                      <a:pt x="58" y="1"/>
                      <a:pt x="77" y="0"/>
                      <a:pt x="104" y="0"/>
                    </a:cubicBezTo>
                    <a:cubicBezTo>
                      <a:pt x="109" y="6"/>
                      <a:pt x="109" y="6"/>
                      <a:pt x="109" y="6"/>
                    </a:cubicBezTo>
                    <a:cubicBezTo>
                      <a:pt x="96" y="6"/>
                      <a:pt x="80" y="7"/>
                      <a:pt x="80" y="7"/>
                    </a:cubicBezTo>
                    <a:cubicBezTo>
                      <a:pt x="75" y="11"/>
                      <a:pt x="75" y="11"/>
                      <a:pt x="75" y="11"/>
                    </a:cubicBezTo>
                    <a:cubicBezTo>
                      <a:pt x="85" y="20"/>
                      <a:pt x="85" y="20"/>
                      <a:pt x="85" y="20"/>
                    </a:cubicBezTo>
                    <a:cubicBezTo>
                      <a:pt x="85" y="20"/>
                      <a:pt x="77" y="27"/>
                      <a:pt x="50" y="27"/>
                    </a:cubicBezTo>
                    <a:cubicBezTo>
                      <a:pt x="50" y="28"/>
                      <a:pt x="50" y="28"/>
                      <a:pt x="50" y="28"/>
                    </a:cubicBezTo>
                    <a:cubicBezTo>
                      <a:pt x="79" y="29"/>
                      <a:pt x="101" y="35"/>
                      <a:pt x="101" y="35"/>
                    </a:cubicBezTo>
                    <a:cubicBezTo>
                      <a:pt x="110" y="45"/>
                      <a:pt x="110" y="45"/>
                      <a:pt x="110" y="45"/>
                    </a:cubicBezTo>
                    <a:cubicBezTo>
                      <a:pt x="110" y="45"/>
                      <a:pt x="117" y="48"/>
                      <a:pt x="124" y="49"/>
                    </a:cubicBezTo>
                    <a:cubicBezTo>
                      <a:pt x="131" y="49"/>
                      <a:pt x="142" y="50"/>
                      <a:pt x="156" y="50"/>
                    </a:cubicBezTo>
                    <a:cubicBezTo>
                      <a:pt x="162" y="56"/>
                      <a:pt x="162" y="56"/>
                      <a:pt x="162" y="56"/>
                    </a:cubicBezTo>
                    <a:cubicBezTo>
                      <a:pt x="134" y="56"/>
                      <a:pt x="112" y="55"/>
                      <a:pt x="98" y="53"/>
                    </a:cubicBezTo>
                    <a:cubicBezTo>
                      <a:pt x="84" y="52"/>
                      <a:pt x="71" y="45"/>
                      <a:pt x="71" y="45"/>
                    </a:cubicBezTo>
                    <a:lnTo>
                      <a:pt x="62"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5" name="Freeform 454"/>
              <p:cNvSpPr>
                <a:spLocks/>
              </p:cNvSpPr>
              <p:nvPr/>
            </p:nvSpPr>
            <p:spPr bwMode="auto">
              <a:xfrm>
                <a:off x="31459488" y="2414588"/>
                <a:ext cx="554038" cy="214313"/>
              </a:xfrm>
              <a:custGeom>
                <a:avLst/>
                <a:gdLst>
                  <a:gd name="T0" fmla="*/ 148 w 148"/>
                  <a:gd name="T1" fmla="*/ 57 h 57"/>
                  <a:gd name="T2" fmla="*/ 59 w 148"/>
                  <a:gd name="T3" fmla="*/ 57 h 57"/>
                  <a:gd name="T4" fmla="*/ 0 w 148"/>
                  <a:gd name="T5" fmla="*/ 0 h 57"/>
                  <a:gd name="T6" fmla="*/ 88 w 148"/>
                  <a:gd name="T7" fmla="*/ 0 h 57"/>
                  <a:gd name="T8" fmla="*/ 94 w 148"/>
                  <a:gd name="T9" fmla="*/ 6 h 57"/>
                  <a:gd name="T10" fmla="*/ 46 w 148"/>
                  <a:gd name="T11" fmla="*/ 6 h 57"/>
                  <a:gd name="T12" fmla="*/ 94 w 148"/>
                  <a:gd name="T13" fmla="*/ 51 h 57"/>
                  <a:gd name="T14" fmla="*/ 142 w 148"/>
                  <a:gd name="T15" fmla="*/ 51 h 57"/>
                  <a:gd name="T16" fmla="*/ 148 w 148"/>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57">
                    <a:moveTo>
                      <a:pt x="148" y="57"/>
                    </a:moveTo>
                    <a:cubicBezTo>
                      <a:pt x="118" y="57"/>
                      <a:pt x="89" y="57"/>
                      <a:pt x="59" y="57"/>
                    </a:cubicBezTo>
                    <a:cubicBezTo>
                      <a:pt x="39" y="38"/>
                      <a:pt x="19" y="19"/>
                      <a:pt x="0" y="0"/>
                    </a:cubicBezTo>
                    <a:cubicBezTo>
                      <a:pt x="29" y="0"/>
                      <a:pt x="58" y="0"/>
                      <a:pt x="88" y="0"/>
                    </a:cubicBezTo>
                    <a:cubicBezTo>
                      <a:pt x="94" y="6"/>
                      <a:pt x="94" y="6"/>
                      <a:pt x="94" y="6"/>
                    </a:cubicBezTo>
                    <a:cubicBezTo>
                      <a:pt x="78" y="6"/>
                      <a:pt x="62" y="6"/>
                      <a:pt x="46" y="6"/>
                    </a:cubicBezTo>
                    <a:cubicBezTo>
                      <a:pt x="62" y="21"/>
                      <a:pt x="78" y="36"/>
                      <a:pt x="94" y="51"/>
                    </a:cubicBezTo>
                    <a:cubicBezTo>
                      <a:pt x="110" y="51"/>
                      <a:pt x="126" y="51"/>
                      <a:pt x="142" y="51"/>
                    </a:cubicBezTo>
                    <a:lnTo>
                      <a:pt x="148" y="5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6" name="Freeform 455"/>
              <p:cNvSpPr>
                <a:spLocks noEditPoints="1"/>
              </p:cNvSpPr>
              <p:nvPr/>
            </p:nvSpPr>
            <p:spPr bwMode="auto">
              <a:xfrm>
                <a:off x="27960638" y="3041651"/>
                <a:ext cx="306388" cy="146050"/>
              </a:xfrm>
              <a:custGeom>
                <a:avLst/>
                <a:gdLst>
                  <a:gd name="T0" fmla="*/ 0 w 82"/>
                  <a:gd name="T1" fmla="*/ 5 h 39"/>
                  <a:gd name="T2" fmla="*/ 24 w 82"/>
                  <a:gd name="T3" fmla="*/ 0 h 39"/>
                  <a:gd name="T4" fmla="*/ 46 w 82"/>
                  <a:gd name="T5" fmla="*/ 2 h 39"/>
                  <a:gd name="T6" fmla="*/ 57 w 82"/>
                  <a:gd name="T7" fmla="*/ 5 h 39"/>
                  <a:gd name="T8" fmla="*/ 53 w 82"/>
                  <a:gd name="T9" fmla="*/ 9 h 39"/>
                  <a:gd name="T10" fmla="*/ 33 w 82"/>
                  <a:gd name="T11" fmla="*/ 10 h 39"/>
                  <a:gd name="T12" fmla="*/ 10 w 82"/>
                  <a:gd name="T13" fmla="*/ 9 h 39"/>
                  <a:gd name="T14" fmla="*/ 0 w 82"/>
                  <a:gd name="T15" fmla="*/ 5 h 39"/>
                  <a:gd name="T16" fmla="*/ 25 w 82"/>
                  <a:gd name="T17" fmla="*/ 34 h 39"/>
                  <a:gd name="T18" fmla="*/ 29 w 82"/>
                  <a:gd name="T19" fmla="*/ 30 h 39"/>
                  <a:gd name="T20" fmla="*/ 49 w 82"/>
                  <a:gd name="T21" fmla="*/ 29 h 39"/>
                  <a:gd name="T22" fmla="*/ 71 w 82"/>
                  <a:gd name="T23" fmla="*/ 30 h 39"/>
                  <a:gd name="T24" fmla="*/ 82 w 82"/>
                  <a:gd name="T25" fmla="*/ 34 h 39"/>
                  <a:gd name="T26" fmla="*/ 78 w 82"/>
                  <a:gd name="T27" fmla="*/ 38 h 39"/>
                  <a:gd name="T28" fmla="*/ 58 w 82"/>
                  <a:gd name="T29" fmla="*/ 39 h 39"/>
                  <a:gd name="T30" fmla="*/ 35 w 82"/>
                  <a:gd name="T31" fmla="*/ 38 h 39"/>
                  <a:gd name="T32" fmla="*/ 25 w 82"/>
                  <a:gd name="T33"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9">
                    <a:moveTo>
                      <a:pt x="0" y="5"/>
                    </a:moveTo>
                    <a:cubicBezTo>
                      <a:pt x="0" y="5"/>
                      <a:pt x="5" y="0"/>
                      <a:pt x="24" y="0"/>
                    </a:cubicBezTo>
                    <a:cubicBezTo>
                      <a:pt x="33" y="0"/>
                      <a:pt x="46" y="2"/>
                      <a:pt x="46" y="2"/>
                    </a:cubicBezTo>
                    <a:cubicBezTo>
                      <a:pt x="57" y="5"/>
                      <a:pt x="57" y="5"/>
                      <a:pt x="57" y="5"/>
                    </a:cubicBezTo>
                    <a:cubicBezTo>
                      <a:pt x="53" y="9"/>
                      <a:pt x="53" y="9"/>
                      <a:pt x="53" y="9"/>
                    </a:cubicBezTo>
                    <a:cubicBezTo>
                      <a:pt x="53" y="9"/>
                      <a:pt x="42" y="10"/>
                      <a:pt x="33" y="10"/>
                    </a:cubicBezTo>
                    <a:cubicBezTo>
                      <a:pt x="23" y="10"/>
                      <a:pt x="10" y="9"/>
                      <a:pt x="10" y="9"/>
                    </a:cubicBezTo>
                    <a:lnTo>
                      <a:pt x="0" y="5"/>
                    </a:lnTo>
                    <a:close/>
                    <a:moveTo>
                      <a:pt x="25" y="34"/>
                    </a:moveTo>
                    <a:cubicBezTo>
                      <a:pt x="29" y="30"/>
                      <a:pt x="29" y="30"/>
                      <a:pt x="29" y="30"/>
                    </a:cubicBezTo>
                    <a:cubicBezTo>
                      <a:pt x="29" y="30"/>
                      <a:pt x="40" y="29"/>
                      <a:pt x="49" y="29"/>
                    </a:cubicBezTo>
                    <a:cubicBezTo>
                      <a:pt x="58" y="29"/>
                      <a:pt x="71" y="30"/>
                      <a:pt x="71" y="30"/>
                    </a:cubicBezTo>
                    <a:cubicBezTo>
                      <a:pt x="82" y="34"/>
                      <a:pt x="82" y="34"/>
                      <a:pt x="82" y="34"/>
                    </a:cubicBezTo>
                    <a:cubicBezTo>
                      <a:pt x="78" y="38"/>
                      <a:pt x="78" y="38"/>
                      <a:pt x="78" y="38"/>
                    </a:cubicBezTo>
                    <a:cubicBezTo>
                      <a:pt x="78" y="38"/>
                      <a:pt x="67" y="39"/>
                      <a:pt x="58" y="39"/>
                    </a:cubicBezTo>
                    <a:cubicBezTo>
                      <a:pt x="49" y="39"/>
                      <a:pt x="35" y="38"/>
                      <a:pt x="35" y="38"/>
                    </a:cubicBezTo>
                    <a:lnTo>
                      <a:pt x="25" y="3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7" name="Freeform 456"/>
              <p:cNvSpPr>
                <a:spLocks noEditPoints="1"/>
              </p:cNvSpPr>
              <p:nvPr/>
            </p:nvSpPr>
            <p:spPr bwMode="auto">
              <a:xfrm>
                <a:off x="28260675" y="3376613"/>
                <a:ext cx="292100" cy="179388"/>
              </a:xfrm>
              <a:custGeom>
                <a:avLst/>
                <a:gdLst>
                  <a:gd name="T0" fmla="*/ 74 w 78"/>
                  <a:gd name="T1" fmla="*/ 30 h 48"/>
                  <a:gd name="T2" fmla="*/ 78 w 78"/>
                  <a:gd name="T3" fmla="*/ 31 h 48"/>
                  <a:gd name="T4" fmla="*/ 58 w 78"/>
                  <a:gd name="T5" fmla="*/ 48 h 48"/>
                  <a:gd name="T6" fmla="*/ 24 w 78"/>
                  <a:gd name="T7" fmla="*/ 48 h 48"/>
                  <a:gd name="T8" fmla="*/ 29 w 78"/>
                  <a:gd name="T9" fmla="*/ 30 h 48"/>
                  <a:gd name="T10" fmla="*/ 74 w 78"/>
                  <a:gd name="T11" fmla="*/ 30 h 48"/>
                  <a:gd name="T12" fmla="*/ 0 w 78"/>
                  <a:gd name="T13" fmla="*/ 5 h 48"/>
                  <a:gd name="T14" fmla="*/ 24 w 78"/>
                  <a:gd name="T15" fmla="*/ 0 h 48"/>
                  <a:gd name="T16" fmla="*/ 47 w 78"/>
                  <a:gd name="T17" fmla="*/ 1 h 48"/>
                  <a:gd name="T18" fmla="*/ 58 w 78"/>
                  <a:gd name="T19" fmla="*/ 5 h 48"/>
                  <a:gd name="T20" fmla="*/ 53 w 78"/>
                  <a:gd name="T21" fmla="*/ 9 h 48"/>
                  <a:gd name="T22" fmla="*/ 33 w 78"/>
                  <a:gd name="T23" fmla="*/ 10 h 48"/>
                  <a:gd name="T24" fmla="*/ 11 w 78"/>
                  <a:gd name="T25" fmla="*/ 9 h 48"/>
                  <a:gd name="T26" fmla="*/ 0 w 78"/>
                  <a:gd name="T2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8">
                    <a:moveTo>
                      <a:pt x="74" y="30"/>
                    </a:moveTo>
                    <a:cubicBezTo>
                      <a:pt x="78" y="31"/>
                      <a:pt x="78" y="31"/>
                      <a:pt x="78" y="31"/>
                    </a:cubicBezTo>
                    <a:cubicBezTo>
                      <a:pt x="78" y="31"/>
                      <a:pt x="69" y="41"/>
                      <a:pt x="58" y="48"/>
                    </a:cubicBezTo>
                    <a:cubicBezTo>
                      <a:pt x="47" y="48"/>
                      <a:pt x="35" y="48"/>
                      <a:pt x="24" y="48"/>
                    </a:cubicBezTo>
                    <a:cubicBezTo>
                      <a:pt x="27" y="41"/>
                      <a:pt x="29" y="30"/>
                      <a:pt x="29" y="30"/>
                    </a:cubicBezTo>
                    <a:cubicBezTo>
                      <a:pt x="44" y="30"/>
                      <a:pt x="59" y="30"/>
                      <a:pt x="74" y="30"/>
                    </a:cubicBezTo>
                    <a:close/>
                    <a:moveTo>
                      <a:pt x="0" y="5"/>
                    </a:moveTo>
                    <a:cubicBezTo>
                      <a:pt x="0" y="5"/>
                      <a:pt x="5" y="0"/>
                      <a:pt x="24" y="0"/>
                    </a:cubicBezTo>
                    <a:cubicBezTo>
                      <a:pt x="34" y="0"/>
                      <a:pt x="47" y="1"/>
                      <a:pt x="47" y="1"/>
                    </a:cubicBezTo>
                    <a:cubicBezTo>
                      <a:pt x="58" y="5"/>
                      <a:pt x="58" y="5"/>
                      <a:pt x="58" y="5"/>
                    </a:cubicBezTo>
                    <a:cubicBezTo>
                      <a:pt x="53" y="9"/>
                      <a:pt x="53" y="9"/>
                      <a:pt x="53" y="9"/>
                    </a:cubicBezTo>
                    <a:cubicBezTo>
                      <a:pt x="53" y="9"/>
                      <a:pt x="43" y="10"/>
                      <a:pt x="33" y="10"/>
                    </a:cubicBezTo>
                    <a:cubicBezTo>
                      <a:pt x="24" y="10"/>
                      <a:pt x="11" y="9"/>
                      <a:pt x="11" y="9"/>
                    </a:cubicBezTo>
                    <a:lnTo>
                      <a:pt x="0" y="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8" name="Freeform 457"/>
              <p:cNvSpPr>
                <a:spLocks/>
              </p:cNvSpPr>
              <p:nvPr/>
            </p:nvSpPr>
            <p:spPr bwMode="auto">
              <a:xfrm>
                <a:off x="20046950" y="4041776"/>
                <a:ext cx="771525" cy="138113"/>
              </a:xfrm>
              <a:custGeom>
                <a:avLst/>
                <a:gdLst>
                  <a:gd name="T0" fmla="*/ 206 w 206"/>
                  <a:gd name="T1" fmla="*/ 37 h 37"/>
                  <a:gd name="T2" fmla="*/ 2 w 206"/>
                  <a:gd name="T3" fmla="*/ 22 h 37"/>
                  <a:gd name="T4" fmla="*/ 0 w 206"/>
                  <a:gd name="T5" fmla="*/ 17 h 37"/>
                  <a:gd name="T6" fmla="*/ 185 w 206"/>
                  <a:gd name="T7" fmla="*/ 0 h 37"/>
                  <a:gd name="T8" fmla="*/ 189 w 206"/>
                  <a:gd name="T9" fmla="*/ 7 h 37"/>
                  <a:gd name="T10" fmla="*/ 49 w 206"/>
                  <a:gd name="T11" fmla="*/ 19 h 37"/>
                  <a:gd name="T12" fmla="*/ 202 w 206"/>
                  <a:gd name="T13" fmla="*/ 30 h 37"/>
                  <a:gd name="T14" fmla="*/ 206 w 20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7">
                    <a:moveTo>
                      <a:pt x="206" y="37"/>
                    </a:moveTo>
                    <a:cubicBezTo>
                      <a:pt x="138" y="32"/>
                      <a:pt x="70" y="27"/>
                      <a:pt x="2" y="22"/>
                    </a:cubicBezTo>
                    <a:cubicBezTo>
                      <a:pt x="0" y="17"/>
                      <a:pt x="0" y="17"/>
                      <a:pt x="0" y="17"/>
                    </a:cubicBezTo>
                    <a:cubicBezTo>
                      <a:pt x="62" y="11"/>
                      <a:pt x="123" y="5"/>
                      <a:pt x="185" y="0"/>
                    </a:cubicBezTo>
                    <a:cubicBezTo>
                      <a:pt x="189" y="7"/>
                      <a:pt x="189" y="7"/>
                      <a:pt x="189" y="7"/>
                    </a:cubicBezTo>
                    <a:cubicBezTo>
                      <a:pt x="142" y="11"/>
                      <a:pt x="96" y="15"/>
                      <a:pt x="49" y="19"/>
                    </a:cubicBezTo>
                    <a:cubicBezTo>
                      <a:pt x="100" y="23"/>
                      <a:pt x="151" y="26"/>
                      <a:pt x="202" y="30"/>
                    </a:cubicBezTo>
                    <a:lnTo>
                      <a:pt x="206"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9" name="Freeform 458"/>
              <p:cNvSpPr>
                <a:spLocks/>
              </p:cNvSpPr>
              <p:nvPr/>
            </p:nvSpPr>
            <p:spPr bwMode="auto">
              <a:xfrm>
                <a:off x="20523200" y="4503738"/>
                <a:ext cx="228600" cy="71438"/>
              </a:xfrm>
              <a:custGeom>
                <a:avLst/>
                <a:gdLst>
                  <a:gd name="T0" fmla="*/ 61 w 61"/>
                  <a:gd name="T1" fmla="*/ 1 h 19"/>
                  <a:gd name="T2" fmla="*/ 35 w 61"/>
                  <a:gd name="T3" fmla="*/ 19 h 19"/>
                  <a:gd name="T4" fmla="*/ 0 w 61"/>
                  <a:gd name="T5" fmla="*/ 19 h 19"/>
                  <a:gd name="T6" fmla="*/ 11 w 61"/>
                  <a:gd name="T7" fmla="*/ 0 h 19"/>
                  <a:gd name="T8" fmla="*/ 57 w 61"/>
                  <a:gd name="T9" fmla="*/ 0 h 19"/>
                  <a:gd name="T10" fmla="*/ 61 w 61"/>
                  <a:gd name="T11" fmla="*/ 1 h 19"/>
                </a:gdLst>
                <a:ahLst/>
                <a:cxnLst>
                  <a:cxn ang="0">
                    <a:pos x="T0" y="T1"/>
                  </a:cxn>
                  <a:cxn ang="0">
                    <a:pos x="T2" y="T3"/>
                  </a:cxn>
                  <a:cxn ang="0">
                    <a:pos x="T4" y="T5"/>
                  </a:cxn>
                  <a:cxn ang="0">
                    <a:pos x="T6" y="T7"/>
                  </a:cxn>
                  <a:cxn ang="0">
                    <a:pos x="T8" y="T9"/>
                  </a:cxn>
                  <a:cxn ang="0">
                    <a:pos x="T10" y="T11"/>
                  </a:cxn>
                </a:cxnLst>
                <a:rect l="0" t="0" r="r" b="b"/>
                <a:pathLst>
                  <a:path w="61" h="19">
                    <a:moveTo>
                      <a:pt x="61" y="1"/>
                    </a:moveTo>
                    <a:cubicBezTo>
                      <a:pt x="61" y="1"/>
                      <a:pt x="48" y="11"/>
                      <a:pt x="35" y="19"/>
                    </a:cubicBezTo>
                    <a:cubicBezTo>
                      <a:pt x="23" y="19"/>
                      <a:pt x="12" y="19"/>
                      <a:pt x="0" y="19"/>
                    </a:cubicBezTo>
                    <a:cubicBezTo>
                      <a:pt x="6" y="12"/>
                      <a:pt x="11" y="0"/>
                      <a:pt x="11" y="0"/>
                    </a:cubicBezTo>
                    <a:cubicBezTo>
                      <a:pt x="26" y="0"/>
                      <a:pt x="42" y="0"/>
                      <a:pt x="57" y="0"/>
                    </a:cubicBezTo>
                    <a:lnTo>
                      <a:pt x="61" y="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0" name="Freeform 459"/>
              <p:cNvSpPr>
                <a:spLocks/>
              </p:cNvSpPr>
              <p:nvPr/>
            </p:nvSpPr>
            <p:spPr bwMode="auto">
              <a:xfrm>
                <a:off x="25803225" y="4041776"/>
                <a:ext cx="795338" cy="138113"/>
              </a:xfrm>
              <a:custGeom>
                <a:avLst/>
                <a:gdLst>
                  <a:gd name="T0" fmla="*/ 23 w 212"/>
                  <a:gd name="T1" fmla="*/ 30 h 37"/>
                  <a:gd name="T2" fmla="*/ 162 w 212"/>
                  <a:gd name="T3" fmla="*/ 19 h 37"/>
                  <a:gd name="T4" fmla="*/ 6 w 212"/>
                  <a:gd name="T5" fmla="*/ 7 h 37"/>
                  <a:gd name="T6" fmla="*/ 0 w 212"/>
                  <a:gd name="T7" fmla="*/ 0 h 37"/>
                  <a:gd name="T8" fmla="*/ 209 w 212"/>
                  <a:gd name="T9" fmla="*/ 17 h 37"/>
                  <a:gd name="T10" fmla="*/ 212 w 212"/>
                  <a:gd name="T11" fmla="*/ 22 h 37"/>
                  <a:gd name="T12" fmla="*/ 29 w 212"/>
                  <a:gd name="T13" fmla="*/ 37 h 37"/>
                  <a:gd name="T14" fmla="*/ 23 w 212"/>
                  <a:gd name="T15" fmla="*/ 3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37">
                    <a:moveTo>
                      <a:pt x="23" y="30"/>
                    </a:moveTo>
                    <a:cubicBezTo>
                      <a:pt x="69" y="26"/>
                      <a:pt x="115" y="23"/>
                      <a:pt x="162" y="19"/>
                    </a:cubicBezTo>
                    <a:cubicBezTo>
                      <a:pt x="109" y="15"/>
                      <a:pt x="57" y="11"/>
                      <a:pt x="6" y="7"/>
                    </a:cubicBezTo>
                    <a:cubicBezTo>
                      <a:pt x="0" y="0"/>
                      <a:pt x="0" y="0"/>
                      <a:pt x="0" y="0"/>
                    </a:cubicBezTo>
                    <a:cubicBezTo>
                      <a:pt x="70" y="5"/>
                      <a:pt x="139" y="11"/>
                      <a:pt x="209" y="17"/>
                    </a:cubicBezTo>
                    <a:cubicBezTo>
                      <a:pt x="212" y="22"/>
                      <a:pt x="212" y="22"/>
                      <a:pt x="212" y="22"/>
                    </a:cubicBezTo>
                    <a:cubicBezTo>
                      <a:pt x="151" y="27"/>
                      <a:pt x="90" y="32"/>
                      <a:pt x="29" y="37"/>
                    </a:cubicBezTo>
                    <a:lnTo>
                      <a:pt x="23" y="3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1" name="Freeform 460"/>
              <p:cNvSpPr>
                <a:spLocks/>
              </p:cNvSpPr>
              <p:nvPr/>
            </p:nvSpPr>
            <p:spPr bwMode="auto">
              <a:xfrm>
                <a:off x="26441400" y="4495801"/>
                <a:ext cx="223838" cy="46038"/>
              </a:xfrm>
              <a:custGeom>
                <a:avLst/>
                <a:gdLst>
                  <a:gd name="T0" fmla="*/ 0 w 60"/>
                  <a:gd name="T1" fmla="*/ 6 h 12"/>
                  <a:gd name="T2" fmla="*/ 4 w 60"/>
                  <a:gd name="T3" fmla="*/ 2 h 12"/>
                  <a:gd name="T4" fmla="*/ 26 w 60"/>
                  <a:gd name="T5" fmla="*/ 0 h 12"/>
                  <a:gd name="T6" fmla="*/ 49 w 60"/>
                  <a:gd name="T7" fmla="*/ 2 h 12"/>
                  <a:gd name="T8" fmla="*/ 60 w 60"/>
                  <a:gd name="T9" fmla="*/ 6 h 12"/>
                  <a:gd name="T10" fmla="*/ 56 w 60"/>
                  <a:gd name="T11" fmla="*/ 11 h 12"/>
                  <a:gd name="T12" fmla="*/ 34 w 60"/>
                  <a:gd name="T13" fmla="*/ 12 h 12"/>
                  <a:gd name="T14" fmla="*/ 11 w 60"/>
                  <a:gd name="T15" fmla="*/ 11 h 12"/>
                  <a:gd name="T16" fmla="*/ 0 w 60"/>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0" y="6"/>
                    </a:moveTo>
                    <a:cubicBezTo>
                      <a:pt x="4" y="2"/>
                      <a:pt x="4" y="2"/>
                      <a:pt x="4" y="2"/>
                    </a:cubicBezTo>
                    <a:cubicBezTo>
                      <a:pt x="4" y="2"/>
                      <a:pt x="16" y="0"/>
                      <a:pt x="26" y="0"/>
                    </a:cubicBezTo>
                    <a:cubicBezTo>
                      <a:pt x="35" y="0"/>
                      <a:pt x="49" y="2"/>
                      <a:pt x="49" y="2"/>
                    </a:cubicBezTo>
                    <a:cubicBezTo>
                      <a:pt x="55" y="3"/>
                      <a:pt x="60" y="6"/>
                      <a:pt x="60" y="6"/>
                    </a:cubicBezTo>
                    <a:cubicBezTo>
                      <a:pt x="56" y="11"/>
                      <a:pt x="56" y="11"/>
                      <a:pt x="56" y="11"/>
                    </a:cubicBezTo>
                    <a:cubicBezTo>
                      <a:pt x="56" y="11"/>
                      <a:pt x="44" y="12"/>
                      <a:pt x="34" y="12"/>
                    </a:cubicBezTo>
                    <a:cubicBezTo>
                      <a:pt x="25" y="12"/>
                      <a:pt x="17" y="12"/>
                      <a:pt x="11" y="11"/>
                    </a:cubicBezTo>
                    <a:lnTo>
                      <a:pt x="0" y="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2" name="Freeform 461"/>
              <p:cNvSpPr>
                <a:spLocks noEditPoints="1"/>
              </p:cNvSpPr>
              <p:nvPr/>
            </p:nvSpPr>
            <p:spPr bwMode="auto">
              <a:xfrm>
                <a:off x="31413450" y="4011613"/>
                <a:ext cx="676275" cy="203200"/>
              </a:xfrm>
              <a:custGeom>
                <a:avLst/>
                <a:gdLst>
                  <a:gd name="T0" fmla="*/ 86 w 180"/>
                  <a:gd name="T1" fmla="*/ 37 h 54"/>
                  <a:gd name="T2" fmla="*/ 83 w 180"/>
                  <a:gd name="T3" fmla="*/ 35 h 54"/>
                  <a:gd name="T4" fmla="*/ 85 w 180"/>
                  <a:gd name="T5" fmla="*/ 28 h 54"/>
                  <a:gd name="T6" fmla="*/ 107 w 180"/>
                  <a:gd name="T7" fmla="*/ 23 h 54"/>
                  <a:gd name="T8" fmla="*/ 133 w 180"/>
                  <a:gd name="T9" fmla="*/ 17 h 54"/>
                  <a:gd name="T10" fmla="*/ 135 w 180"/>
                  <a:gd name="T11" fmla="*/ 13 h 54"/>
                  <a:gd name="T12" fmla="*/ 120 w 180"/>
                  <a:gd name="T13" fmla="*/ 8 h 54"/>
                  <a:gd name="T14" fmla="*/ 86 w 180"/>
                  <a:gd name="T15" fmla="*/ 7 h 54"/>
                  <a:gd name="T16" fmla="*/ 52 w 180"/>
                  <a:gd name="T17" fmla="*/ 8 h 54"/>
                  <a:gd name="T18" fmla="*/ 23 w 180"/>
                  <a:gd name="T19" fmla="*/ 10 h 54"/>
                  <a:gd name="T20" fmla="*/ 0 w 180"/>
                  <a:gd name="T21" fmla="*/ 4 h 54"/>
                  <a:gd name="T22" fmla="*/ 82 w 180"/>
                  <a:gd name="T23" fmla="*/ 0 h 54"/>
                  <a:gd name="T24" fmla="*/ 148 w 180"/>
                  <a:gd name="T25" fmla="*/ 3 h 54"/>
                  <a:gd name="T26" fmla="*/ 180 w 180"/>
                  <a:gd name="T27" fmla="*/ 13 h 54"/>
                  <a:gd name="T28" fmla="*/ 180 w 180"/>
                  <a:gd name="T29" fmla="*/ 17 h 54"/>
                  <a:gd name="T30" fmla="*/ 171 w 180"/>
                  <a:gd name="T31" fmla="*/ 21 h 54"/>
                  <a:gd name="T32" fmla="*/ 145 w 180"/>
                  <a:gd name="T33" fmla="*/ 26 h 54"/>
                  <a:gd name="T34" fmla="*/ 125 w 180"/>
                  <a:gd name="T35" fmla="*/ 31 h 54"/>
                  <a:gd name="T36" fmla="*/ 123 w 180"/>
                  <a:gd name="T37" fmla="*/ 35 h 54"/>
                  <a:gd name="T38" fmla="*/ 125 w 180"/>
                  <a:gd name="T39" fmla="*/ 37 h 54"/>
                  <a:gd name="T40" fmla="*/ 86 w 180"/>
                  <a:gd name="T41" fmla="*/ 37 h 54"/>
                  <a:gd name="T42" fmla="*/ 89 w 180"/>
                  <a:gd name="T43" fmla="*/ 49 h 54"/>
                  <a:gd name="T44" fmla="*/ 113 w 180"/>
                  <a:gd name="T45" fmla="*/ 43 h 54"/>
                  <a:gd name="T46" fmla="*/ 136 w 180"/>
                  <a:gd name="T47" fmla="*/ 45 h 54"/>
                  <a:gd name="T48" fmla="*/ 148 w 180"/>
                  <a:gd name="T49" fmla="*/ 49 h 54"/>
                  <a:gd name="T50" fmla="*/ 144 w 180"/>
                  <a:gd name="T51" fmla="*/ 53 h 54"/>
                  <a:gd name="T52" fmla="*/ 124 w 180"/>
                  <a:gd name="T53" fmla="*/ 54 h 54"/>
                  <a:gd name="T54" fmla="*/ 100 w 180"/>
                  <a:gd name="T55" fmla="*/ 53 h 54"/>
                  <a:gd name="T56" fmla="*/ 89 w 180"/>
                  <a:gd name="T57"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0" h="54">
                    <a:moveTo>
                      <a:pt x="86" y="37"/>
                    </a:moveTo>
                    <a:cubicBezTo>
                      <a:pt x="83" y="35"/>
                      <a:pt x="83" y="35"/>
                      <a:pt x="83" y="35"/>
                    </a:cubicBezTo>
                    <a:cubicBezTo>
                      <a:pt x="85" y="28"/>
                      <a:pt x="85" y="28"/>
                      <a:pt x="85" y="28"/>
                    </a:cubicBezTo>
                    <a:cubicBezTo>
                      <a:pt x="85" y="28"/>
                      <a:pt x="96" y="25"/>
                      <a:pt x="107" y="23"/>
                    </a:cubicBezTo>
                    <a:cubicBezTo>
                      <a:pt x="121" y="20"/>
                      <a:pt x="133" y="17"/>
                      <a:pt x="133" y="17"/>
                    </a:cubicBezTo>
                    <a:cubicBezTo>
                      <a:pt x="135" y="13"/>
                      <a:pt x="135" y="13"/>
                      <a:pt x="135" y="13"/>
                    </a:cubicBezTo>
                    <a:cubicBezTo>
                      <a:pt x="135" y="13"/>
                      <a:pt x="128" y="9"/>
                      <a:pt x="120" y="8"/>
                    </a:cubicBezTo>
                    <a:cubicBezTo>
                      <a:pt x="111" y="7"/>
                      <a:pt x="100" y="7"/>
                      <a:pt x="86" y="7"/>
                    </a:cubicBezTo>
                    <a:cubicBezTo>
                      <a:pt x="73" y="7"/>
                      <a:pt x="62" y="7"/>
                      <a:pt x="52" y="8"/>
                    </a:cubicBezTo>
                    <a:cubicBezTo>
                      <a:pt x="42" y="8"/>
                      <a:pt x="32" y="9"/>
                      <a:pt x="23" y="10"/>
                    </a:cubicBezTo>
                    <a:cubicBezTo>
                      <a:pt x="15" y="8"/>
                      <a:pt x="7" y="6"/>
                      <a:pt x="0" y="4"/>
                    </a:cubicBezTo>
                    <a:cubicBezTo>
                      <a:pt x="24" y="1"/>
                      <a:pt x="52" y="0"/>
                      <a:pt x="82" y="0"/>
                    </a:cubicBezTo>
                    <a:cubicBezTo>
                      <a:pt x="108" y="0"/>
                      <a:pt x="130" y="1"/>
                      <a:pt x="148" y="3"/>
                    </a:cubicBezTo>
                    <a:cubicBezTo>
                      <a:pt x="165" y="5"/>
                      <a:pt x="180" y="13"/>
                      <a:pt x="180" y="13"/>
                    </a:cubicBezTo>
                    <a:cubicBezTo>
                      <a:pt x="180" y="17"/>
                      <a:pt x="180" y="17"/>
                      <a:pt x="180" y="17"/>
                    </a:cubicBezTo>
                    <a:cubicBezTo>
                      <a:pt x="171" y="21"/>
                      <a:pt x="171" y="21"/>
                      <a:pt x="171" y="21"/>
                    </a:cubicBezTo>
                    <a:cubicBezTo>
                      <a:pt x="171" y="21"/>
                      <a:pt x="158" y="24"/>
                      <a:pt x="145" y="26"/>
                    </a:cubicBezTo>
                    <a:cubicBezTo>
                      <a:pt x="135" y="28"/>
                      <a:pt x="125" y="31"/>
                      <a:pt x="125" y="31"/>
                    </a:cubicBezTo>
                    <a:cubicBezTo>
                      <a:pt x="123" y="35"/>
                      <a:pt x="123" y="35"/>
                      <a:pt x="123" y="35"/>
                    </a:cubicBezTo>
                    <a:cubicBezTo>
                      <a:pt x="125" y="37"/>
                      <a:pt x="125" y="37"/>
                      <a:pt x="125" y="37"/>
                    </a:cubicBezTo>
                    <a:cubicBezTo>
                      <a:pt x="112" y="37"/>
                      <a:pt x="99" y="37"/>
                      <a:pt x="86" y="37"/>
                    </a:cubicBezTo>
                    <a:close/>
                    <a:moveTo>
                      <a:pt x="89" y="49"/>
                    </a:moveTo>
                    <a:cubicBezTo>
                      <a:pt x="89" y="49"/>
                      <a:pt x="93" y="43"/>
                      <a:pt x="113" y="43"/>
                    </a:cubicBezTo>
                    <a:cubicBezTo>
                      <a:pt x="122" y="43"/>
                      <a:pt x="130" y="44"/>
                      <a:pt x="136" y="45"/>
                    </a:cubicBezTo>
                    <a:cubicBezTo>
                      <a:pt x="148" y="49"/>
                      <a:pt x="148" y="49"/>
                      <a:pt x="148" y="49"/>
                    </a:cubicBezTo>
                    <a:cubicBezTo>
                      <a:pt x="144" y="53"/>
                      <a:pt x="144" y="53"/>
                      <a:pt x="144" y="53"/>
                    </a:cubicBezTo>
                    <a:cubicBezTo>
                      <a:pt x="144" y="53"/>
                      <a:pt x="133" y="54"/>
                      <a:pt x="124" y="54"/>
                    </a:cubicBezTo>
                    <a:cubicBezTo>
                      <a:pt x="114" y="54"/>
                      <a:pt x="100" y="53"/>
                      <a:pt x="100" y="53"/>
                    </a:cubicBezTo>
                    <a:cubicBezTo>
                      <a:pt x="95" y="52"/>
                      <a:pt x="89" y="49"/>
                      <a:pt x="89" y="4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3" name="Freeform 462"/>
              <p:cNvSpPr>
                <a:spLocks/>
              </p:cNvSpPr>
              <p:nvPr/>
            </p:nvSpPr>
            <p:spPr bwMode="auto">
              <a:xfrm>
                <a:off x="31996063" y="4352926"/>
                <a:ext cx="377825" cy="207963"/>
              </a:xfrm>
              <a:custGeom>
                <a:avLst/>
                <a:gdLst>
                  <a:gd name="T0" fmla="*/ 101 w 101"/>
                  <a:gd name="T1" fmla="*/ 0 h 55"/>
                  <a:gd name="T2" fmla="*/ 45 w 101"/>
                  <a:gd name="T3" fmla="*/ 55 h 55"/>
                  <a:gd name="T4" fmla="*/ 0 w 101"/>
                  <a:gd name="T5" fmla="*/ 55 h 55"/>
                  <a:gd name="T6" fmla="*/ 57 w 101"/>
                  <a:gd name="T7" fmla="*/ 0 h 55"/>
                  <a:gd name="T8" fmla="*/ 101 w 101"/>
                  <a:gd name="T9" fmla="*/ 0 h 55"/>
                </a:gdLst>
                <a:ahLst/>
                <a:cxnLst>
                  <a:cxn ang="0">
                    <a:pos x="T0" y="T1"/>
                  </a:cxn>
                  <a:cxn ang="0">
                    <a:pos x="T2" y="T3"/>
                  </a:cxn>
                  <a:cxn ang="0">
                    <a:pos x="T4" y="T5"/>
                  </a:cxn>
                  <a:cxn ang="0">
                    <a:pos x="T6" y="T7"/>
                  </a:cxn>
                  <a:cxn ang="0">
                    <a:pos x="T8" y="T9"/>
                  </a:cxn>
                </a:cxnLst>
                <a:rect l="0" t="0" r="r" b="b"/>
                <a:pathLst>
                  <a:path w="101" h="55">
                    <a:moveTo>
                      <a:pt x="101" y="0"/>
                    </a:moveTo>
                    <a:cubicBezTo>
                      <a:pt x="83" y="19"/>
                      <a:pt x="64" y="36"/>
                      <a:pt x="45" y="55"/>
                    </a:cubicBezTo>
                    <a:cubicBezTo>
                      <a:pt x="30" y="55"/>
                      <a:pt x="15" y="55"/>
                      <a:pt x="0" y="55"/>
                    </a:cubicBezTo>
                    <a:cubicBezTo>
                      <a:pt x="19" y="36"/>
                      <a:pt x="38" y="19"/>
                      <a:pt x="57" y="0"/>
                    </a:cubicBezTo>
                    <a:cubicBezTo>
                      <a:pt x="72" y="0"/>
                      <a:pt x="87" y="0"/>
                      <a:pt x="10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4" name="Freeform 463"/>
              <p:cNvSpPr>
                <a:spLocks/>
              </p:cNvSpPr>
              <p:nvPr/>
            </p:nvSpPr>
            <p:spPr bwMode="auto">
              <a:xfrm>
                <a:off x="-29290963" y="1304926"/>
                <a:ext cx="700088" cy="30163"/>
              </a:xfrm>
              <a:custGeom>
                <a:avLst/>
                <a:gdLst>
                  <a:gd name="T0" fmla="*/ 47 w 187"/>
                  <a:gd name="T1" fmla="*/ 5 h 8"/>
                  <a:gd name="T2" fmla="*/ 26 w 187"/>
                  <a:gd name="T3" fmla="*/ 5 h 8"/>
                  <a:gd name="T4" fmla="*/ 0 w 187"/>
                  <a:gd name="T5" fmla="*/ 8 h 8"/>
                  <a:gd name="T6" fmla="*/ 8 w 187"/>
                  <a:gd name="T7" fmla="*/ 2 h 8"/>
                  <a:gd name="T8" fmla="*/ 58 w 187"/>
                  <a:gd name="T9" fmla="*/ 0 h 8"/>
                  <a:gd name="T10" fmla="*/ 79 w 187"/>
                  <a:gd name="T11" fmla="*/ 0 h 8"/>
                  <a:gd name="T12" fmla="*/ 103 w 187"/>
                  <a:gd name="T13" fmla="*/ 1 h 8"/>
                  <a:gd name="T14" fmla="*/ 140 w 187"/>
                  <a:gd name="T15" fmla="*/ 3 h 8"/>
                  <a:gd name="T16" fmla="*/ 162 w 187"/>
                  <a:gd name="T17" fmla="*/ 2 h 8"/>
                  <a:gd name="T18" fmla="*/ 187 w 187"/>
                  <a:gd name="T19" fmla="*/ 0 h 8"/>
                  <a:gd name="T20" fmla="*/ 179 w 187"/>
                  <a:gd name="T21" fmla="*/ 5 h 8"/>
                  <a:gd name="T22" fmla="*/ 130 w 187"/>
                  <a:gd name="T23" fmla="*/ 8 h 8"/>
                  <a:gd name="T24" fmla="*/ 108 w 187"/>
                  <a:gd name="T25" fmla="*/ 7 h 8"/>
                  <a:gd name="T26" fmla="*/ 84 w 187"/>
                  <a:gd name="T27" fmla="*/ 6 h 8"/>
                  <a:gd name="T28" fmla="*/ 47 w 187"/>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8">
                    <a:moveTo>
                      <a:pt x="47" y="5"/>
                    </a:moveTo>
                    <a:cubicBezTo>
                      <a:pt x="47" y="5"/>
                      <a:pt x="34" y="5"/>
                      <a:pt x="26" y="5"/>
                    </a:cubicBezTo>
                    <a:cubicBezTo>
                      <a:pt x="18" y="6"/>
                      <a:pt x="9" y="7"/>
                      <a:pt x="0" y="8"/>
                    </a:cubicBezTo>
                    <a:cubicBezTo>
                      <a:pt x="8" y="2"/>
                      <a:pt x="8" y="2"/>
                      <a:pt x="8" y="2"/>
                    </a:cubicBezTo>
                    <a:cubicBezTo>
                      <a:pt x="23" y="1"/>
                      <a:pt x="40" y="0"/>
                      <a:pt x="58" y="0"/>
                    </a:cubicBezTo>
                    <a:cubicBezTo>
                      <a:pt x="65" y="0"/>
                      <a:pt x="73" y="0"/>
                      <a:pt x="79" y="0"/>
                    </a:cubicBezTo>
                    <a:cubicBezTo>
                      <a:pt x="86" y="0"/>
                      <a:pt x="94" y="1"/>
                      <a:pt x="103" y="1"/>
                    </a:cubicBezTo>
                    <a:cubicBezTo>
                      <a:pt x="117" y="2"/>
                      <a:pt x="130" y="3"/>
                      <a:pt x="140" y="3"/>
                    </a:cubicBezTo>
                    <a:cubicBezTo>
                      <a:pt x="146" y="3"/>
                      <a:pt x="154" y="2"/>
                      <a:pt x="162" y="2"/>
                    </a:cubicBezTo>
                    <a:cubicBezTo>
                      <a:pt x="170" y="1"/>
                      <a:pt x="179" y="1"/>
                      <a:pt x="187" y="0"/>
                    </a:cubicBezTo>
                    <a:cubicBezTo>
                      <a:pt x="179" y="5"/>
                      <a:pt x="179" y="5"/>
                      <a:pt x="179" y="5"/>
                    </a:cubicBezTo>
                    <a:cubicBezTo>
                      <a:pt x="163" y="7"/>
                      <a:pt x="147" y="8"/>
                      <a:pt x="130" y="8"/>
                    </a:cubicBezTo>
                    <a:cubicBezTo>
                      <a:pt x="122" y="8"/>
                      <a:pt x="115" y="8"/>
                      <a:pt x="108" y="7"/>
                    </a:cubicBezTo>
                    <a:cubicBezTo>
                      <a:pt x="101" y="7"/>
                      <a:pt x="93" y="7"/>
                      <a:pt x="84" y="6"/>
                    </a:cubicBezTo>
                    <a:cubicBezTo>
                      <a:pt x="70" y="5"/>
                      <a:pt x="58" y="5"/>
                      <a:pt x="47"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5" name="Freeform 464"/>
              <p:cNvSpPr>
                <a:spLocks/>
              </p:cNvSpPr>
              <p:nvPr/>
            </p:nvSpPr>
            <p:spPr bwMode="auto">
              <a:xfrm>
                <a:off x="-29430663" y="1541463"/>
                <a:ext cx="280988" cy="38100"/>
              </a:xfrm>
              <a:custGeom>
                <a:avLst/>
                <a:gdLst>
                  <a:gd name="T0" fmla="*/ 46 w 75"/>
                  <a:gd name="T1" fmla="*/ 10 h 10"/>
                  <a:gd name="T2" fmla="*/ 21 w 75"/>
                  <a:gd name="T3" fmla="*/ 5 h 10"/>
                  <a:gd name="T4" fmla="*/ 0 w 75"/>
                  <a:gd name="T5" fmla="*/ 1 h 10"/>
                  <a:gd name="T6" fmla="*/ 1 w 75"/>
                  <a:gd name="T7" fmla="*/ 0 h 10"/>
                  <a:gd name="T8" fmla="*/ 50 w 75"/>
                  <a:gd name="T9" fmla="*/ 0 h 10"/>
                  <a:gd name="T10" fmla="*/ 62 w 75"/>
                  <a:gd name="T11" fmla="*/ 5 h 10"/>
                  <a:gd name="T12" fmla="*/ 75 w 75"/>
                  <a:gd name="T13" fmla="*/ 9 h 10"/>
                  <a:gd name="T14" fmla="*/ 74 w 75"/>
                  <a:gd name="T15" fmla="*/ 10 h 10"/>
                  <a:gd name="T16" fmla="*/ 46 w 75"/>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
                    <a:moveTo>
                      <a:pt x="46" y="10"/>
                    </a:moveTo>
                    <a:cubicBezTo>
                      <a:pt x="39" y="8"/>
                      <a:pt x="31" y="7"/>
                      <a:pt x="21" y="5"/>
                    </a:cubicBezTo>
                    <a:cubicBezTo>
                      <a:pt x="11" y="3"/>
                      <a:pt x="0" y="1"/>
                      <a:pt x="0" y="1"/>
                    </a:cubicBezTo>
                    <a:cubicBezTo>
                      <a:pt x="1" y="0"/>
                      <a:pt x="1" y="0"/>
                      <a:pt x="1" y="0"/>
                    </a:cubicBezTo>
                    <a:cubicBezTo>
                      <a:pt x="18" y="0"/>
                      <a:pt x="34" y="0"/>
                      <a:pt x="50" y="0"/>
                    </a:cubicBezTo>
                    <a:cubicBezTo>
                      <a:pt x="62" y="5"/>
                      <a:pt x="62" y="5"/>
                      <a:pt x="62" y="5"/>
                    </a:cubicBezTo>
                    <a:cubicBezTo>
                      <a:pt x="75" y="9"/>
                      <a:pt x="75" y="9"/>
                      <a:pt x="75" y="9"/>
                    </a:cubicBezTo>
                    <a:cubicBezTo>
                      <a:pt x="74" y="10"/>
                      <a:pt x="74" y="10"/>
                      <a:pt x="74" y="10"/>
                    </a:cubicBezTo>
                    <a:cubicBezTo>
                      <a:pt x="65" y="10"/>
                      <a:pt x="55" y="10"/>
                      <a:pt x="46" y="1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6" name="Freeform 465"/>
              <p:cNvSpPr>
                <a:spLocks/>
              </p:cNvSpPr>
              <p:nvPr/>
            </p:nvSpPr>
            <p:spPr bwMode="auto">
              <a:xfrm>
                <a:off x="-24366538" y="1538288"/>
                <a:ext cx="468313" cy="161925"/>
              </a:xfrm>
              <a:custGeom>
                <a:avLst/>
                <a:gdLst>
                  <a:gd name="T0" fmla="*/ 70 w 125"/>
                  <a:gd name="T1" fmla="*/ 43 h 43"/>
                  <a:gd name="T2" fmla="*/ 27 w 125"/>
                  <a:gd name="T3" fmla="*/ 43 h 43"/>
                  <a:gd name="T4" fmla="*/ 63 w 125"/>
                  <a:gd name="T5" fmla="*/ 15 h 43"/>
                  <a:gd name="T6" fmla="*/ 75 w 125"/>
                  <a:gd name="T7" fmla="*/ 7 h 43"/>
                  <a:gd name="T8" fmla="*/ 63 w 125"/>
                  <a:gd name="T9" fmla="*/ 9 h 43"/>
                  <a:gd name="T10" fmla="*/ 15 w 125"/>
                  <a:gd name="T11" fmla="*/ 14 h 43"/>
                  <a:gd name="T12" fmla="*/ 0 w 125"/>
                  <a:gd name="T13" fmla="*/ 10 h 43"/>
                  <a:gd name="T14" fmla="*/ 90 w 125"/>
                  <a:gd name="T15" fmla="*/ 0 h 43"/>
                  <a:gd name="T16" fmla="*/ 125 w 125"/>
                  <a:gd name="T17" fmla="*/ 0 h 43"/>
                  <a:gd name="T18" fmla="*/ 70 w 125"/>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43">
                    <a:moveTo>
                      <a:pt x="70" y="43"/>
                    </a:moveTo>
                    <a:cubicBezTo>
                      <a:pt x="56" y="43"/>
                      <a:pt x="42" y="43"/>
                      <a:pt x="27" y="43"/>
                    </a:cubicBezTo>
                    <a:cubicBezTo>
                      <a:pt x="39" y="34"/>
                      <a:pt x="51" y="24"/>
                      <a:pt x="63" y="15"/>
                    </a:cubicBezTo>
                    <a:cubicBezTo>
                      <a:pt x="75" y="7"/>
                      <a:pt x="75" y="7"/>
                      <a:pt x="75" y="7"/>
                    </a:cubicBezTo>
                    <a:cubicBezTo>
                      <a:pt x="63" y="9"/>
                      <a:pt x="63" y="9"/>
                      <a:pt x="63" y="9"/>
                    </a:cubicBezTo>
                    <a:cubicBezTo>
                      <a:pt x="63" y="9"/>
                      <a:pt x="42" y="11"/>
                      <a:pt x="15" y="14"/>
                    </a:cubicBezTo>
                    <a:cubicBezTo>
                      <a:pt x="0" y="10"/>
                      <a:pt x="0" y="10"/>
                      <a:pt x="0" y="10"/>
                    </a:cubicBezTo>
                    <a:cubicBezTo>
                      <a:pt x="30" y="7"/>
                      <a:pt x="60" y="3"/>
                      <a:pt x="90" y="0"/>
                    </a:cubicBezTo>
                    <a:cubicBezTo>
                      <a:pt x="102" y="0"/>
                      <a:pt x="114" y="0"/>
                      <a:pt x="125" y="0"/>
                    </a:cubicBezTo>
                    <a:cubicBezTo>
                      <a:pt x="107" y="14"/>
                      <a:pt x="88" y="29"/>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7" name="Freeform 466"/>
              <p:cNvSpPr>
                <a:spLocks noEditPoints="1"/>
              </p:cNvSpPr>
              <p:nvPr/>
            </p:nvSpPr>
            <p:spPr bwMode="auto">
              <a:xfrm>
                <a:off x="-29400500" y="827088"/>
                <a:ext cx="427038" cy="71438"/>
              </a:xfrm>
              <a:custGeom>
                <a:avLst/>
                <a:gdLst>
                  <a:gd name="T0" fmla="*/ 48 w 114"/>
                  <a:gd name="T1" fmla="*/ 19 h 19"/>
                  <a:gd name="T2" fmla="*/ 8 w 114"/>
                  <a:gd name="T3" fmla="*/ 17 h 19"/>
                  <a:gd name="T4" fmla="*/ 4 w 114"/>
                  <a:gd name="T5" fmla="*/ 10 h 19"/>
                  <a:gd name="T6" fmla="*/ 29 w 114"/>
                  <a:gd name="T7" fmla="*/ 2 h 19"/>
                  <a:gd name="T8" fmla="*/ 73 w 114"/>
                  <a:gd name="T9" fmla="*/ 0 h 19"/>
                  <a:gd name="T10" fmla="*/ 107 w 114"/>
                  <a:gd name="T11" fmla="*/ 2 h 19"/>
                  <a:gd name="T12" fmla="*/ 111 w 114"/>
                  <a:gd name="T13" fmla="*/ 8 h 19"/>
                  <a:gd name="T14" fmla="*/ 108 w 114"/>
                  <a:gd name="T15" fmla="*/ 10 h 19"/>
                  <a:gd name="T16" fmla="*/ 29 w 114"/>
                  <a:gd name="T17" fmla="*/ 10 h 19"/>
                  <a:gd name="T18" fmla="*/ 31 w 114"/>
                  <a:gd name="T19" fmla="*/ 15 h 19"/>
                  <a:gd name="T20" fmla="*/ 54 w 114"/>
                  <a:gd name="T21" fmla="*/ 16 h 19"/>
                  <a:gd name="T22" fmla="*/ 74 w 114"/>
                  <a:gd name="T23" fmla="*/ 16 h 19"/>
                  <a:gd name="T24" fmla="*/ 95 w 114"/>
                  <a:gd name="T25" fmla="*/ 15 h 19"/>
                  <a:gd name="T26" fmla="*/ 90 w 114"/>
                  <a:gd name="T27" fmla="*/ 18 h 19"/>
                  <a:gd name="T28" fmla="*/ 70 w 114"/>
                  <a:gd name="T29" fmla="*/ 19 h 19"/>
                  <a:gd name="T30" fmla="*/ 48 w 114"/>
                  <a:gd name="T31" fmla="*/ 19 h 19"/>
                  <a:gd name="T32" fmla="*/ 69 w 114"/>
                  <a:gd name="T33" fmla="*/ 3 h 19"/>
                  <a:gd name="T34" fmla="*/ 48 w 114"/>
                  <a:gd name="T35" fmla="*/ 4 h 19"/>
                  <a:gd name="T36" fmla="*/ 33 w 114"/>
                  <a:gd name="T37" fmla="*/ 8 h 19"/>
                  <a:gd name="T38" fmla="*/ 87 w 114"/>
                  <a:gd name="T39" fmla="*/ 8 h 19"/>
                  <a:gd name="T40" fmla="*/ 86 w 114"/>
                  <a:gd name="T41" fmla="*/ 4 h 19"/>
                  <a:gd name="T42" fmla="*/ 69 w 114"/>
                  <a:gd name="T4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9">
                    <a:moveTo>
                      <a:pt x="48" y="19"/>
                    </a:moveTo>
                    <a:cubicBezTo>
                      <a:pt x="29" y="19"/>
                      <a:pt x="16" y="19"/>
                      <a:pt x="8" y="17"/>
                    </a:cubicBezTo>
                    <a:cubicBezTo>
                      <a:pt x="0" y="15"/>
                      <a:pt x="4" y="10"/>
                      <a:pt x="4" y="10"/>
                    </a:cubicBezTo>
                    <a:cubicBezTo>
                      <a:pt x="4" y="10"/>
                      <a:pt x="17" y="4"/>
                      <a:pt x="29" y="2"/>
                    </a:cubicBezTo>
                    <a:cubicBezTo>
                      <a:pt x="42" y="1"/>
                      <a:pt x="56" y="0"/>
                      <a:pt x="73" y="0"/>
                    </a:cubicBezTo>
                    <a:cubicBezTo>
                      <a:pt x="89" y="0"/>
                      <a:pt x="100" y="0"/>
                      <a:pt x="107" y="2"/>
                    </a:cubicBezTo>
                    <a:cubicBezTo>
                      <a:pt x="114" y="4"/>
                      <a:pt x="111" y="8"/>
                      <a:pt x="111" y="8"/>
                    </a:cubicBezTo>
                    <a:cubicBezTo>
                      <a:pt x="108" y="10"/>
                      <a:pt x="108" y="10"/>
                      <a:pt x="108" y="10"/>
                    </a:cubicBezTo>
                    <a:cubicBezTo>
                      <a:pt x="81" y="10"/>
                      <a:pt x="55" y="10"/>
                      <a:pt x="29" y="10"/>
                    </a:cubicBezTo>
                    <a:cubicBezTo>
                      <a:pt x="31" y="15"/>
                      <a:pt x="31" y="15"/>
                      <a:pt x="31" y="15"/>
                    </a:cubicBezTo>
                    <a:cubicBezTo>
                      <a:pt x="31" y="15"/>
                      <a:pt x="43" y="16"/>
                      <a:pt x="54" y="16"/>
                    </a:cubicBezTo>
                    <a:cubicBezTo>
                      <a:pt x="61" y="16"/>
                      <a:pt x="68" y="16"/>
                      <a:pt x="74" y="16"/>
                    </a:cubicBezTo>
                    <a:cubicBezTo>
                      <a:pt x="80" y="15"/>
                      <a:pt x="87" y="15"/>
                      <a:pt x="95" y="15"/>
                    </a:cubicBezTo>
                    <a:cubicBezTo>
                      <a:pt x="90" y="18"/>
                      <a:pt x="90" y="18"/>
                      <a:pt x="90" y="18"/>
                    </a:cubicBezTo>
                    <a:cubicBezTo>
                      <a:pt x="83" y="19"/>
                      <a:pt x="76" y="19"/>
                      <a:pt x="70" y="19"/>
                    </a:cubicBezTo>
                    <a:cubicBezTo>
                      <a:pt x="63" y="19"/>
                      <a:pt x="56" y="19"/>
                      <a:pt x="48" y="19"/>
                    </a:cubicBezTo>
                    <a:close/>
                    <a:moveTo>
                      <a:pt x="69" y="3"/>
                    </a:moveTo>
                    <a:cubicBezTo>
                      <a:pt x="61" y="3"/>
                      <a:pt x="54" y="3"/>
                      <a:pt x="48" y="4"/>
                    </a:cubicBezTo>
                    <a:cubicBezTo>
                      <a:pt x="33" y="8"/>
                      <a:pt x="33" y="8"/>
                      <a:pt x="33" y="8"/>
                    </a:cubicBezTo>
                    <a:cubicBezTo>
                      <a:pt x="51" y="8"/>
                      <a:pt x="69" y="8"/>
                      <a:pt x="87" y="8"/>
                    </a:cubicBezTo>
                    <a:cubicBezTo>
                      <a:pt x="86" y="4"/>
                      <a:pt x="86" y="4"/>
                      <a:pt x="86" y="4"/>
                    </a:cubicBezTo>
                    <a:cubicBezTo>
                      <a:pt x="86" y="4"/>
                      <a:pt x="77" y="3"/>
                      <a:pt x="69" y="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8" name="Freeform 467"/>
              <p:cNvSpPr>
                <a:spLocks/>
              </p:cNvSpPr>
              <p:nvPr/>
            </p:nvSpPr>
            <p:spPr bwMode="auto">
              <a:xfrm>
                <a:off x="-28960763" y="827088"/>
                <a:ext cx="419100" cy="71438"/>
              </a:xfrm>
              <a:custGeom>
                <a:avLst/>
                <a:gdLst>
                  <a:gd name="T0" fmla="*/ 95 w 112"/>
                  <a:gd name="T1" fmla="*/ 14 h 19"/>
                  <a:gd name="T2" fmla="*/ 75 w 112"/>
                  <a:gd name="T3" fmla="*/ 18 h 19"/>
                  <a:gd name="T4" fmla="*/ 37 w 112"/>
                  <a:gd name="T5" fmla="*/ 19 h 19"/>
                  <a:gd name="T6" fmla="*/ 0 w 112"/>
                  <a:gd name="T7" fmla="*/ 18 h 19"/>
                  <a:gd name="T8" fmla="*/ 6 w 112"/>
                  <a:gd name="T9" fmla="*/ 15 h 19"/>
                  <a:gd name="T10" fmla="*/ 42 w 112"/>
                  <a:gd name="T11" fmla="*/ 16 h 19"/>
                  <a:gd name="T12" fmla="*/ 69 w 112"/>
                  <a:gd name="T13" fmla="*/ 14 h 19"/>
                  <a:gd name="T14" fmla="*/ 68 w 112"/>
                  <a:gd name="T15" fmla="*/ 13 h 19"/>
                  <a:gd name="T16" fmla="*/ 61 w 112"/>
                  <a:gd name="T17" fmla="*/ 12 h 19"/>
                  <a:gd name="T18" fmla="*/ 47 w 112"/>
                  <a:gd name="T19" fmla="*/ 11 h 19"/>
                  <a:gd name="T20" fmla="*/ 23 w 112"/>
                  <a:gd name="T21" fmla="*/ 8 h 19"/>
                  <a:gd name="T22" fmla="*/ 20 w 112"/>
                  <a:gd name="T23" fmla="*/ 5 h 19"/>
                  <a:gd name="T24" fmla="*/ 38 w 112"/>
                  <a:gd name="T25" fmla="*/ 1 h 19"/>
                  <a:gd name="T26" fmla="*/ 74 w 112"/>
                  <a:gd name="T27" fmla="*/ 0 h 19"/>
                  <a:gd name="T28" fmla="*/ 112 w 112"/>
                  <a:gd name="T29" fmla="*/ 1 h 19"/>
                  <a:gd name="T30" fmla="*/ 99 w 112"/>
                  <a:gd name="T31" fmla="*/ 4 h 19"/>
                  <a:gd name="T32" fmla="*/ 68 w 112"/>
                  <a:gd name="T33" fmla="*/ 3 h 19"/>
                  <a:gd name="T34" fmla="*/ 46 w 112"/>
                  <a:gd name="T35" fmla="*/ 5 h 19"/>
                  <a:gd name="T36" fmla="*/ 49 w 112"/>
                  <a:gd name="T37" fmla="*/ 6 h 19"/>
                  <a:gd name="T38" fmla="*/ 69 w 112"/>
                  <a:gd name="T39" fmla="*/ 8 h 19"/>
                  <a:gd name="T40" fmla="*/ 87 w 112"/>
                  <a:gd name="T41" fmla="*/ 9 h 19"/>
                  <a:gd name="T42" fmla="*/ 95 w 112"/>
                  <a:gd name="T43" fmla="*/ 11 h 19"/>
                  <a:gd name="T44" fmla="*/ 95 w 112"/>
                  <a:gd name="T4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
                    <a:moveTo>
                      <a:pt x="95" y="14"/>
                    </a:moveTo>
                    <a:cubicBezTo>
                      <a:pt x="95" y="14"/>
                      <a:pt x="85" y="17"/>
                      <a:pt x="75" y="18"/>
                    </a:cubicBezTo>
                    <a:cubicBezTo>
                      <a:pt x="65" y="19"/>
                      <a:pt x="52" y="19"/>
                      <a:pt x="37" y="19"/>
                    </a:cubicBezTo>
                    <a:cubicBezTo>
                      <a:pt x="21" y="19"/>
                      <a:pt x="9" y="19"/>
                      <a:pt x="0" y="18"/>
                    </a:cubicBezTo>
                    <a:cubicBezTo>
                      <a:pt x="6" y="15"/>
                      <a:pt x="6" y="15"/>
                      <a:pt x="6" y="15"/>
                    </a:cubicBezTo>
                    <a:cubicBezTo>
                      <a:pt x="18" y="16"/>
                      <a:pt x="30" y="16"/>
                      <a:pt x="42" y="16"/>
                    </a:cubicBezTo>
                    <a:cubicBezTo>
                      <a:pt x="58" y="16"/>
                      <a:pt x="69" y="14"/>
                      <a:pt x="69" y="14"/>
                    </a:cubicBezTo>
                    <a:cubicBezTo>
                      <a:pt x="68" y="13"/>
                      <a:pt x="68" y="13"/>
                      <a:pt x="68" y="13"/>
                    </a:cubicBezTo>
                    <a:cubicBezTo>
                      <a:pt x="61" y="12"/>
                      <a:pt x="61" y="12"/>
                      <a:pt x="61" y="12"/>
                    </a:cubicBezTo>
                    <a:cubicBezTo>
                      <a:pt x="61" y="12"/>
                      <a:pt x="53" y="11"/>
                      <a:pt x="47" y="11"/>
                    </a:cubicBezTo>
                    <a:cubicBezTo>
                      <a:pt x="34" y="10"/>
                      <a:pt x="23" y="8"/>
                      <a:pt x="23" y="8"/>
                    </a:cubicBezTo>
                    <a:cubicBezTo>
                      <a:pt x="20" y="5"/>
                      <a:pt x="20" y="5"/>
                      <a:pt x="20" y="5"/>
                    </a:cubicBezTo>
                    <a:cubicBezTo>
                      <a:pt x="20" y="5"/>
                      <a:pt x="29" y="2"/>
                      <a:pt x="38" y="1"/>
                    </a:cubicBezTo>
                    <a:cubicBezTo>
                      <a:pt x="48" y="0"/>
                      <a:pt x="60" y="0"/>
                      <a:pt x="74" y="0"/>
                    </a:cubicBezTo>
                    <a:cubicBezTo>
                      <a:pt x="88" y="0"/>
                      <a:pt x="100" y="0"/>
                      <a:pt x="112" y="1"/>
                    </a:cubicBezTo>
                    <a:cubicBezTo>
                      <a:pt x="99" y="4"/>
                      <a:pt x="99" y="4"/>
                      <a:pt x="99" y="4"/>
                    </a:cubicBezTo>
                    <a:cubicBezTo>
                      <a:pt x="87" y="3"/>
                      <a:pt x="77" y="3"/>
                      <a:pt x="68" y="3"/>
                    </a:cubicBezTo>
                    <a:cubicBezTo>
                      <a:pt x="55" y="3"/>
                      <a:pt x="46" y="5"/>
                      <a:pt x="46" y="5"/>
                    </a:cubicBezTo>
                    <a:cubicBezTo>
                      <a:pt x="49" y="6"/>
                      <a:pt x="49" y="6"/>
                      <a:pt x="49" y="6"/>
                    </a:cubicBezTo>
                    <a:cubicBezTo>
                      <a:pt x="49" y="6"/>
                      <a:pt x="58" y="7"/>
                      <a:pt x="69" y="8"/>
                    </a:cubicBezTo>
                    <a:cubicBezTo>
                      <a:pt x="77" y="8"/>
                      <a:pt x="87" y="9"/>
                      <a:pt x="87" y="9"/>
                    </a:cubicBezTo>
                    <a:cubicBezTo>
                      <a:pt x="95" y="11"/>
                      <a:pt x="95" y="11"/>
                      <a:pt x="95" y="11"/>
                    </a:cubicBezTo>
                    <a:lnTo>
                      <a:pt x="95" y="1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9" name="Freeform 468"/>
              <p:cNvSpPr>
                <a:spLocks/>
              </p:cNvSpPr>
              <p:nvPr/>
            </p:nvSpPr>
            <p:spPr bwMode="auto">
              <a:xfrm>
                <a:off x="-28522613" y="827088"/>
                <a:ext cx="404813" cy="71438"/>
              </a:xfrm>
              <a:custGeom>
                <a:avLst/>
                <a:gdLst>
                  <a:gd name="T0" fmla="*/ 44 w 108"/>
                  <a:gd name="T1" fmla="*/ 19 h 19"/>
                  <a:gd name="T2" fmla="*/ 7 w 108"/>
                  <a:gd name="T3" fmla="*/ 17 h 19"/>
                  <a:gd name="T4" fmla="*/ 4 w 108"/>
                  <a:gd name="T5" fmla="*/ 10 h 19"/>
                  <a:gd name="T6" fmla="*/ 29 w 108"/>
                  <a:gd name="T7" fmla="*/ 2 h 19"/>
                  <a:gd name="T8" fmla="*/ 76 w 108"/>
                  <a:gd name="T9" fmla="*/ 0 h 19"/>
                  <a:gd name="T10" fmla="*/ 108 w 108"/>
                  <a:gd name="T11" fmla="*/ 1 h 19"/>
                  <a:gd name="T12" fmla="*/ 95 w 108"/>
                  <a:gd name="T13" fmla="*/ 4 h 19"/>
                  <a:gd name="T14" fmla="*/ 70 w 108"/>
                  <a:gd name="T15" fmla="*/ 3 h 19"/>
                  <a:gd name="T16" fmla="*/ 30 w 108"/>
                  <a:gd name="T17" fmla="*/ 10 h 19"/>
                  <a:gd name="T18" fmla="*/ 30 w 108"/>
                  <a:gd name="T19" fmla="*/ 14 h 19"/>
                  <a:gd name="T20" fmla="*/ 50 w 108"/>
                  <a:gd name="T21" fmla="*/ 16 h 19"/>
                  <a:gd name="T22" fmla="*/ 84 w 108"/>
                  <a:gd name="T23" fmla="*/ 15 h 19"/>
                  <a:gd name="T24" fmla="*/ 79 w 108"/>
                  <a:gd name="T25" fmla="*/ 18 h 19"/>
                  <a:gd name="T26" fmla="*/ 63 w 108"/>
                  <a:gd name="T27" fmla="*/ 19 h 19"/>
                  <a:gd name="T28" fmla="*/ 44 w 10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9">
                    <a:moveTo>
                      <a:pt x="44" y="19"/>
                    </a:moveTo>
                    <a:cubicBezTo>
                      <a:pt x="26" y="19"/>
                      <a:pt x="14" y="19"/>
                      <a:pt x="7" y="17"/>
                    </a:cubicBezTo>
                    <a:cubicBezTo>
                      <a:pt x="0" y="15"/>
                      <a:pt x="4" y="10"/>
                      <a:pt x="4" y="10"/>
                    </a:cubicBezTo>
                    <a:cubicBezTo>
                      <a:pt x="4" y="10"/>
                      <a:pt x="17" y="4"/>
                      <a:pt x="29" y="2"/>
                    </a:cubicBezTo>
                    <a:cubicBezTo>
                      <a:pt x="42" y="1"/>
                      <a:pt x="57" y="0"/>
                      <a:pt x="76" y="0"/>
                    </a:cubicBezTo>
                    <a:cubicBezTo>
                      <a:pt x="88" y="0"/>
                      <a:pt x="99" y="0"/>
                      <a:pt x="108" y="1"/>
                    </a:cubicBezTo>
                    <a:cubicBezTo>
                      <a:pt x="95" y="4"/>
                      <a:pt x="95" y="4"/>
                      <a:pt x="95" y="4"/>
                    </a:cubicBezTo>
                    <a:cubicBezTo>
                      <a:pt x="86" y="3"/>
                      <a:pt x="77" y="3"/>
                      <a:pt x="70" y="3"/>
                    </a:cubicBezTo>
                    <a:cubicBezTo>
                      <a:pt x="50" y="3"/>
                      <a:pt x="36" y="5"/>
                      <a:pt x="30" y="10"/>
                    </a:cubicBezTo>
                    <a:cubicBezTo>
                      <a:pt x="30" y="14"/>
                      <a:pt x="30" y="14"/>
                      <a:pt x="30" y="14"/>
                    </a:cubicBezTo>
                    <a:cubicBezTo>
                      <a:pt x="30" y="14"/>
                      <a:pt x="41" y="16"/>
                      <a:pt x="50" y="16"/>
                    </a:cubicBezTo>
                    <a:cubicBezTo>
                      <a:pt x="62" y="16"/>
                      <a:pt x="73" y="15"/>
                      <a:pt x="84" y="15"/>
                    </a:cubicBezTo>
                    <a:cubicBezTo>
                      <a:pt x="79" y="18"/>
                      <a:pt x="79" y="18"/>
                      <a:pt x="79" y="18"/>
                    </a:cubicBezTo>
                    <a:cubicBezTo>
                      <a:pt x="63" y="19"/>
                      <a:pt x="63" y="19"/>
                      <a:pt x="63" y="19"/>
                    </a:cubicBezTo>
                    <a:cubicBezTo>
                      <a:pt x="63" y="19"/>
                      <a:pt x="52" y="19"/>
                      <a:pt x="44" y="1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0" name="Freeform 470"/>
              <p:cNvSpPr>
                <a:spLocks/>
              </p:cNvSpPr>
              <p:nvPr/>
            </p:nvSpPr>
            <p:spPr bwMode="auto">
              <a:xfrm>
                <a:off x="-20867688" y="881063"/>
                <a:ext cx="311150" cy="66675"/>
              </a:xfrm>
              <a:custGeom>
                <a:avLst/>
                <a:gdLst>
                  <a:gd name="T0" fmla="*/ 18 w 83"/>
                  <a:gd name="T1" fmla="*/ 18 h 18"/>
                  <a:gd name="T2" fmla="*/ 0 w 83"/>
                  <a:gd name="T3" fmla="*/ 18 h 18"/>
                  <a:gd name="T4" fmla="*/ 21 w 83"/>
                  <a:gd name="T5" fmla="*/ 0 h 18"/>
                  <a:gd name="T6" fmla="*/ 83 w 83"/>
                  <a:gd name="T7" fmla="*/ 0 h 18"/>
                  <a:gd name="T8" fmla="*/ 80 w 83"/>
                  <a:gd name="T9" fmla="*/ 3 h 18"/>
                  <a:gd name="T10" fmla="*/ 36 w 83"/>
                  <a:gd name="T11" fmla="*/ 3 h 18"/>
                  <a:gd name="T12" fmla="*/ 29 w 83"/>
                  <a:gd name="T13" fmla="*/ 8 h 18"/>
                  <a:gd name="T14" fmla="*/ 71 w 83"/>
                  <a:gd name="T15" fmla="*/ 8 h 18"/>
                  <a:gd name="T16" fmla="*/ 68 w 83"/>
                  <a:gd name="T17" fmla="*/ 11 h 18"/>
                  <a:gd name="T18" fmla="*/ 27 w 83"/>
                  <a:gd name="T19" fmla="*/ 11 h 18"/>
                  <a:gd name="T20" fmla="*/ 18 w 8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8">
                    <a:moveTo>
                      <a:pt x="18" y="18"/>
                    </a:moveTo>
                    <a:cubicBezTo>
                      <a:pt x="0" y="18"/>
                      <a:pt x="0" y="18"/>
                      <a:pt x="0" y="18"/>
                    </a:cubicBezTo>
                    <a:cubicBezTo>
                      <a:pt x="7" y="12"/>
                      <a:pt x="14" y="7"/>
                      <a:pt x="21" y="0"/>
                    </a:cubicBezTo>
                    <a:cubicBezTo>
                      <a:pt x="42" y="0"/>
                      <a:pt x="62" y="0"/>
                      <a:pt x="83" y="0"/>
                    </a:cubicBezTo>
                    <a:cubicBezTo>
                      <a:pt x="80" y="3"/>
                      <a:pt x="80" y="3"/>
                      <a:pt x="80" y="3"/>
                    </a:cubicBezTo>
                    <a:cubicBezTo>
                      <a:pt x="66" y="3"/>
                      <a:pt x="51" y="3"/>
                      <a:pt x="36" y="3"/>
                    </a:cubicBezTo>
                    <a:cubicBezTo>
                      <a:pt x="29" y="8"/>
                      <a:pt x="29" y="8"/>
                      <a:pt x="29" y="8"/>
                    </a:cubicBezTo>
                    <a:cubicBezTo>
                      <a:pt x="43" y="8"/>
                      <a:pt x="57" y="8"/>
                      <a:pt x="71" y="8"/>
                    </a:cubicBezTo>
                    <a:cubicBezTo>
                      <a:pt x="68" y="11"/>
                      <a:pt x="68" y="11"/>
                      <a:pt x="68" y="11"/>
                    </a:cubicBezTo>
                    <a:cubicBezTo>
                      <a:pt x="54" y="11"/>
                      <a:pt x="40" y="11"/>
                      <a:pt x="27"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1" name="Freeform 471"/>
              <p:cNvSpPr>
                <a:spLocks/>
              </p:cNvSpPr>
              <p:nvPr/>
            </p:nvSpPr>
            <p:spPr bwMode="auto">
              <a:xfrm>
                <a:off x="-20512088" y="881063"/>
                <a:ext cx="200025" cy="66675"/>
              </a:xfrm>
              <a:custGeom>
                <a:avLst/>
                <a:gdLst>
                  <a:gd name="T0" fmla="*/ 32 w 53"/>
                  <a:gd name="T1" fmla="*/ 18 h 18"/>
                  <a:gd name="T2" fmla="*/ 14 w 53"/>
                  <a:gd name="T3" fmla="*/ 18 h 18"/>
                  <a:gd name="T4" fmla="*/ 28 w 53"/>
                  <a:gd name="T5" fmla="*/ 7 h 18"/>
                  <a:gd name="T6" fmla="*/ 32 w 53"/>
                  <a:gd name="T7" fmla="*/ 4 h 18"/>
                  <a:gd name="T8" fmla="*/ 27 w 53"/>
                  <a:gd name="T9" fmla="*/ 4 h 18"/>
                  <a:gd name="T10" fmla="*/ 7 w 53"/>
                  <a:gd name="T11" fmla="*/ 7 h 18"/>
                  <a:gd name="T12" fmla="*/ 0 w 53"/>
                  <a:gd name="T13" fmla="*/ 5 h 18"/>
                  <a:gd name="T14" fmla="*/ 38 w 53"/>
                  <a:gd name="T15" fmla="*/ 0 h 18"/>
                  <a:gd name="T16" fmla="*/ 53 w 53"/>
                  <a:gd name="T17" fmla="*/ 0 h 18"/>
                  <a:gd name="T18" fmla="*/ 32 w 5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8">
                    <a:moveTo>
                      <a:pt x="32" y="18"/>
                    </a:moveTo>
                    <a:cubicBezTo>
                      <a:pt x="14" y="18"/>
                      <a:pt x="14" y="18"/>
                      <a:pt x="14" y="18"/>
                    </a:cubicBezTo>
                    <a:cubicBezTo>
                      <a:pt x="28" y="7"/>
                      <a:pt x="28" y="7"/>
                      <a:pt x="28" y="7"/>
                    </a:cubicBezTo>
                    <a:cubicBezTo>
                      <a:pt x="32" y="4"/>
                      <a:pt x="32" y="4"/>
                      <a:pt x="32" y="4"/>
                    </a:cubicBezTo>
                    <a:cubicBezTo>
                      <a:pt x="27" y="4"/>
                      <a:pt x="27" y="4"/>
                      <a:pt x="27" y="4"/>
                    </a:cubicBezTo>
                    <a:cubicBezTo>
                      <a:pt x="27" y="4"/>
                      <a:pt x="18" y="5"/>
                      <a:pt x="7" y="7"/>
                    </a:cubicBezTo>
                    <a:cubicBezTo>
                      <a:pt x="0" y="5"/>
                      <a:pt x="0" y="5"/>
                      <a:pt x="0" y="5"/>
                    </a:cubicBezTo>
                    <a:cubicBezTo>
                      <a:pt x="13" y="3"/>
                      <a:pt x="25" y="2"/>
                      <a:pt x="38" y="0"/>
                    </a:cubicBezTo>
                    <a:cubicBezTo>
                      <a:pt x="53" y="0"/>
                      <a:pt x="53" y="0"/>
                      <a:pt x="53" y="0"/>
                    </a:cubicBezTo>
                    <a:cubicBezTo>
                      <a:pt x="46" y="7"/>
                      <a:pt x="39" y="12"/>
                      <a:pt x="3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2" name="Freeform 472"/>
              <p:cNvSpPr>
                <a:spLocks/>
              </p:cNvSpPr>
              <p:nvPr/>
            </p:nvSpPr>
            <p:spPr bwMode="auto">
              <a:xfrm>
                <a:off x="-15794038" y="881063"/>
                <a:ext cx="300038" cy="66675"/>
              </a:xfrm>
              <a:custGeom>
                <a:avLst/>
                <a:gdLst>
                  <a:gd name="T0" fmla="*/ 18 w 80"/>
                  <a:gd name="T1" fmla="*/ 18 h 18"/>
                  <a:gd name="T2" fmla="*/ 0 w 80"/>
                  <a:gd name="T3" fmla="*/ 18 h 18"/>
                  <a:gd name="T4" fmla="*/ 17 w 80"/>
                  <a:gd name="T5" fmla="*/ 0 h 18"/>
                  <a:gd name="T6" fmla="*/ 80 w 80"/>
                  <a:gd name="T7" fmla="*/ 0 h 18"/>
                  <a:gd name="T8" fmla="*/ 77 w 80"/>
                  <a:gd name="T9" fmla="*/ 3 h 18"/>
                  <a:gd name="T10" fmla="*/ 33 w 80"/>
                  <a:gd name="T11" fmla="*/ 3 h 18"/>
                  <a:gd name="T12" fmla="*/ 28 w 80"/>
                  <a:gd name="T13" fmla="*/ 8 h 18"/>
                  <a:gd name="T14" fmla="*/ 69 w 80"/>
                  <a:gd name="T15" fmla="*/ 8 h 18"/>
                  <a:gd name="T16" fmla="*/ 67 w 80"/>
                  <a:gd name="T17" fmla="*/ 11 h 18"/>
                  <a:gd name="T18" fmla="*/ 25 w 80"/>
                  <a:gd name="T19" fmla="*/ 11 h 18"/>
                  <a:gd name="T20" fmla="*/ 18 w 8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8">
                    <a:moveTo>
                      <a:pt x="18" y="18"/>
                    </a:moveTo>
                    <a:cubicBezTo>
                      <a:pt x="12" y="18"/>
                      <a:pt x="6" y="18"/>
                      <a:pt x="0" y="18"/>
                    </a:cubicBezTo>
                    <a:cubicBezTo>
                      <a:pt x="17" y="0"/>
                      <a:pt x="17" y="0"/>
                      <a:pt x="17" y="0"/>
                    </a:cubicBezTo>
                    <a:cubicBezTo>
                      <a:pt x="38" y="0"/>
                      <a:pt x="59" y="0"/>
                      <a:pt x="80" y="0"/>
                    </a:cubicBezTo>
                    <a:cubicBezTo>
                      <a:pt x="77" y="3"/>
                      <a:pt x="77" y="3"/>
                      <a:pt x="77" y="3"/>
                    </a:cubicBezTo>
                    <a:cubicBezTo>
                      <a:pt x="63" y="3"/>
                      <a:pt x="48" y="3"/>
                      <a:pt x="33" y="3"/>
                    </a:cubicBezTo>
                    <a:cubicBezTo>
                      <a:pt x="28" y="8"/>
                      <a:pt x="28" y="8"/>
                      <a:pt x="28" y="8"/>
                    </a:cubicBezTo>
                    <a:cubicBezTo>
                      <a:pt x="42" y="8"/>
                      <a:pt x="56" y="8"/>
                      <a:pt x="69" y="8"/>
                    </a:cubicBezTo>
                    <a:cubicBezTo>
                      <a:pt x="67" y="11"/>
                      <a:pt x="67" y="11"/>
                      <a:pt x="67" y="11"/>
                    </a:cubicBezTo>
                    <a:cubicBezTo>
                      <a:pt x="53" y="11"/>
                      <a:pt x="39" y="11"/>
                      <a:pt x="25"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3" name="Freeform 473"/>
              <p:cNvSpPr>
                <a:spLocks/>
              </p:cNvSpPr>
              <p:nvPr/>
            </p:nvSpPr>
            <p:spPr bwMode="auto">
              <a:xfrm>
                <a:off x="-15511463" y="881063"/>
                <a:ext cx="314325" cy="66675"/>
              </a:xfrm>
              <a:custGeom>
                <a:avLst/>
                <a:gdLst>
                  <a:gd name="T0" fmla="*/ 76 w 84"/>
                  <a:gd name="T1" fmla="*/ 18 h 18"/>
                  <a:gd name="T2" fmla="*/ 0 w 84"/>
                  <a:gd name="T3" fmla="*/ 18 h 18"/>
                  <a:gd name="T4" fmla="*/ 2 w 84"/>
                  <a:gd name="T5" fmla="*/ 16 h 18"/>
                  <a:gd name="T6" fmla="*/ 35 w 84"/>
                  <a:gd name="T7" fmla="*/ 11 h 18"/>
                  <a:gd name="T8" fmla="*/ 55 w 84"/>
                  <a:gd name="T9" fmla="*/ 9 h 18"/>
                  <a:gd name="T10" fmla="*/ 62 w 84"/>
                  <a:gd name="T11" fmla="*/ 7 h 18"/>
                  <a:gd name="T12" fmla="*/ 66 w 84"/>
                  <a:gd name="T13" fmla="*/ 5 h 18"/>
                  <a:gd name="T14" fmla="*/ 63 w 84"/>
                  <a:gd name="T15" fmla="*/ 3 h 18"/>
                  <a:gd name="T16" fmla="*/ 51 w 84"/>
                  <a:gd name="T17" fmla="*/ 3 h 18"/>
                  <a:gd name="T18" fmla="*/ 38 w 84"/>
                  <a:gd name="T19" fmla="*/ 3 h 18"/>
                  <a:gd name="T20" fmla="*/ 23 w 84"/>
                  <a:gd name="T21" fmla="*/ 5 h 18"/>
                  <a:gd name="T22" fmla="*/ 16 w 84"/>
                  <a:gd name="T23" fmla="*/ 3 h 18"/>
                  <a:gd name="T24" fmla="*/ 35 w 84"/>
                  <a:gd name="T25" fmla="*/ 1 h 18"/>
                  <a:gd name="T26" fmla="*/ 54 w 84"/>
                  <a:gd name="T27" fmla="*/ 0 h 18"/>
                  <a:gd name="T28" fmla="*/ 78 w 84"/>
                  <a:gd name="T29" fmla="*/ 1 h 18"/>
                  <a:gd name="T30" fmla="*/ 84 w 84"/>
                  <a:gd name="T31" fmla="*/ 5 h 18"/>
                  <a:gd name="T32" fmla="*/ 79 w 84"/>
                  <a:gd name="T33" fmla="*/ 7 h 18"/>
                  <a:gd name="T34" fmla="*/ 69 w 84"/>
                  <a:gd name="T35" fmla="*/ 9 h 18"/>
                  <a:gd name="T36" fmla="*/ 47 w 84"/>
                  <a:gd name="T37" fmla="*/ 13 h 18"/>
                  <a:gd name="T38" fmla="*/ 25 w 84"/>
                  <a:gd name="T39" fmla="*/ 15 h 18"/>
                  <a:gd name="T40" fmla="*/ 25 w 84"/>
                  <a:gd name="T41" fmla="*/ 16 h 18"/>
                  <a:gd name="T42" fmla="*/ 78 w 84"/>
                  <a:gd name="T43" fmla="*/ 16 h 18"/>
                  <a:gd name="T44" fmla="*/ 76 w 8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
                    <a:moveTo>
                      <a:pt x="76" y="18"/>
                    </a:moveTo>
                    <a:cubicBezTo>
                      <a:pt x="50" y="18"/>
                      <a:pt x="25" y="18"/>
                      <a:pt x="0" y="18"/>
                    </a:cubicBezTo>
                    <a:cubicBezTo>
                      <a:pt x="2" y="16"/>
                      <a:pt x="2" y="16"/>
                      <a:pt x="2" y="16"/>
                    </a:cubicBezTo>
                    <a:cubicBezTo>
                      <a:pt x="13" y="15"/>
                      <a:pt x="24" y="13"/>
                      <a:pt x="35" y="11"/>
                    </a:cubicBezTo>
                    <a:cubicBezTo>
                      <a:pt x="45" y="10"/>
                      <a:pt x="55" y="9"/>
                      <a:pt x="55" y="9"/>
                    </a:cubicBezTo>
                    <a:cubicBezTo>
                      <a:pt x="62" y="7"/>
                      <a:pt x="62" y="7"/>
                      <a:pt x="62" y="7"/>
                    </a:cubicBezTo>
                    <a:cubicBezTo>
                      <a:pt x="66" y="5"/>
                      <a:pt x="66" y="5"/>
                      <a:pt x="66" y="5"/>
                    </a:cubicBezTo>
                    <a:cubicBezTo>
                      <a:pt x="63" y="3"/>
                      <a:pt x="63" y="3"/>
                      <a:pt x="63" y="3"/>
                    </a:cubicBezTo>
                    <a:cubicBezTo>
                      <a:pt x="51" y="3"/>
                      <a:pt x="51" y="3"/>
                      <a:pt x="51" y="3"/>
                    </a:cubicBezTo>
                    <a:cubicBezTo>
                      <a:pt x="38" y="3"/>
                      <a:pt x="38" y="3"/>
                      <a:pt x="38" y="3"/>
                    </a:cubicBezTo>
                    <a:cubicBezTo>
                      <a:pt x="23" y="5"/>
                      <a:pt x="23" y="5"/>
                      <a:pt x="23" y="5"/>
                    </a:cubicBezTo>
                    <a:cubicBezTo>
                      <a:pt x="16" y="3"/>
                      <a:pt x="16" y="3"/>
                      <a:pt x="16" y="3"/>
                    </a:cubicBezTo>
                    <a:cubicBezTo>
                      <a:pt x="22" y="2"/>
                      <a:pt x="29" y="1"/>
                      <a:pt x="35" y="1"/>
                    </a:cubicBezTo>
                    <a:cubicBezTo>
                      <a:pt x="41" y="0"/>
                      <a:pt x="48" y="0"/>
                      <a:pt x="54" y="0"/>
                    </a:cubicBezTo>
                    <a:cubicBezTo>
                      <a:pt x="64" y="0"/>
                      <a:pt x="78" y="1"/>
                      <a:pt x="78" y="1"/>
                    </a:cubicBezTo>
                    <a:cubicBezTo>
                      <a:pt x="84" y="5"/>
                      <a:pt x="84" y="5"/>
                      <a:pt x="84" y="5"/>
                    </a:cubicBezTo>
                    <a:cubicBezTo>
                      <a:pt x="79" y="7"/>
                      <a:pt x="79" y="7"/>
                      <a:pt x="79" y="7"/>
                    </a:cubicBezTo>
                    <a:cubicBezTo>
                      <a:pt x="69" y="9"/>
                      <a:pt x="69" y="9"/>
                      <a:pt x="69" y="9"/>
                    </a:cubicBezTo>
                    <a:cubicBezTo>
                      <a:pt x="69" y="9"/>
                      <a:pt x="57" y="11"/>
                      <a:pt x="47" y="13"/>
                    </a:cubicBezTo>
                    <a:cubicBezTo>
                      <a:pt x="40" y="14"/>
                      <a:pt x="33" y="15"/>
                      <a:pt x="25" y="15"/>
                    </a:cubicBezTo>
                    <a:cubicBezTo>
                      <a:pt x="25" y="16"/>
                      <a:pt x="25" y="16"/>
                      <a:pt x="25" y="16"/>
                    </a:cubicBezTo>
                    <a:cubicBezTo>
                      <a:pt x="43" y="16"/>
                      <a:pt x="60" y="16"/>
                      <a:pt x="78" y="16"/>
                    </a:cubicBezTo>
                    <a:lnTo>
                      <a:pt x="7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4" name="Freeform 474"/>
              <p:cNvSpPr>
                <a:spLocks/>
              </p:cNvSpPr>
              <p:nvPr/>
            </p:nvSpPr>
            <p:spPr bwMode="auto">
              <a:xfrm>
                <a:off x="-10715625" y="881063"/>
                <a:ext cx="280988" cy="66675"/>
              </a:xfrm>
              <a:custGeom>
                <a:avLst/>
                <a:gdLst>
                  <a:gd name="T0" fmla="*/ 18 w 75"/>
                  <a:gd name="T1" fmla="*/ 18 h 18"/>
                  <a:gd name="T2" fmla="*/ 0 w 75"/>
                  <a:gd name="T3" fmla="*/ 18 h 18"/>
                  <a:gd name="T4" fmla="*/ 13 w 75"/>
                  <a:gd name="T5" fmla="*/ 0 h 18"/>
                  <a:gd name="T6" fmla="*/ 75 w 75"/>
                  <a:gd name="T7" fmla="*/ 0 h 18"/>
                  <a:gd name="T8" fmla="*/ 73 w 75"/>
                  <a:gd name="T9" fmla="*/ 3 h 18"/>
                  <a:gd name="T10" fmla="*/ 29 w 75"/>
                  <a:gd name="T11" fmla="*/ 3 h 18"/>
                  <a:gd name="T12" fmla="*/ 25 w 75"/>
                  <a:gd name="T13" fmla="*/ 8 h 18"/>
                  <a:gd name="T14" fmla="*/ 66 w 75"/>
                  <a:gd name="T15" fmla="*/ 8 h 18"/>
                  <a:gd name="T16" fmla="*/ 65 w 75"/>
                  <a:gd name="T17" fmla="*/ 11 h 18"/>
                  <a:gd name="T18" fmla="*/ 23 w 75"/>
                  <a:gd name="T19" fmla="*/ 11 h 18"/>
                  <a:gd name="T20" fmla="*/ 18 w 75"/>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8">
                    <a:moveTo>
                      <a:pt x="18" y="18"/>
                    </a:moveTo>
                    <a:cubicBezTo>
                      <a:pt x="12" y="18"/>
                      <a:pt x="6" y="18"/>
                      <a:pt x="0" y="18"/>
                    </a:cubicBezTo>
                    <a:cubicBezTo>
                      <a:pt x="13" y="0"/>
                      <a:pt x="13" y="0"/>
                      <a:pt x="13" y="0"/>
                    </a:cubicBezTo>
                    <a:cubicBezTo>
                      <a:pt x="33" y="0"/>
                      <a:pt x="54" y="0"/>
                      <a:pt x="75" y="0"/>
                    </a:cubicBezTo>
                    <a:cubicBezTo>
                      <a:pt x="73" y="3"/>
                      <a:pt x="73" y="3"/>
                      <a:pt x="73" y="3"/>
                    </a:cubicBezTo>
                    <a:cubicBezTo>
                      <a:pt x="58" y="3"/>
                      <a:pt x="44" y="3"/>
                      <a:pt x="29" y="3"/>
                    </a:cubicBezTo>
                    <a:cubicBezTo>
                      <a:pt x="25" y="8"/>
                      <a:pt x="25" y="8"/>
                      <a:pt x="25" y="8"/>
                    </a:cubicBezTo>
                    <a:cubicBezTo>
                      <a:pt x="39" y="8"/>
                      <a:pt x="53" y="8"/>
                      <a:pt x="66" y="8"/>
                    </a:cubicBezTo>
                    <a:cubicBezTo>
                      <a:pt x="65" y="11"/>
                      <a:pt x="65" y="11"/>
                      <a:pt x="65" y="11"/>
                    </a:cubicBezTo>
                    <a:cubicBezTo>
                      <a:pt x="51" y="11"/>
                      <a:pt x="37" y="11"/>
                      <a:pt x="23"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5" name="Freeform 475"/>
              <p:cNvSpPr>
                <a:spLocks/>
              </p:cNvSpPr>
              <p:nvPr/>
            </p:nvSpPr>
            <p:spPr bwMode="auto">
              <a:xfrm>
                <a:off x="-10434638" y="881063"/>
                <a:ext cx="300038" cy="66675"/>
              </a:xfrm>
              <a:custGeom>
                <a:avLst/>
                <a:gdLst>
                  <a:gd name="T0" fmla="*/ 80 w 80"/>
                  <a:gd name="T1" fmla="*/ 5 h 18"/>
                  <a:gd name="T2" fmla="*/ 72 w 80"/>
                  <a:gd name="T3" fmla="*/ 7 h 18"/>
                  <a:gd name="T4" fmla="*/ 54 w 80"/>
                  <a:gd name="T5" fmla="*/ 9 h 18"/>
                  <a:gd name="T6" fmla="*/ 54 w 80"/>
                  <a:gd name="T7" fmla="*/ 9 h 18"/>
                  <a:gd name="T8" fmla="*/ 73 w 80"/>
                  <a:gd name="T9" fmla="*/ 10 h 18"/>
                  <a:gd name="T10" fmla="*/ 77 w 80"/>
                  <a:gd name="T11" fmla="*/ 13 h 18"/>
                  <a:gd name="T12" fmla="*/ 63 w 80"/>
                  <a:gd name="T13" fmla="*/ 17 h 18"/>
                  <a:gd name="T14" fmla="*/ 30 w 80"/>
                  <a:gd name="T15" fmla="*/ 18 h 18"/>
                  <a:gd name="T16" fmla="*/ 0 w 80"/>
                  <a:gd name="T17" fmla="*/ 18 h 18"/>
                  <a:gd name="T18" fmla="*/ 2 w 80"/>
                  <a:gd name="T19" fmla="*/ 15 h 18"/>
                  <a:gd name="T20" fmla="*/ 16 w 80"/>
                  <a:gd name="T21" fmla="*/ 16 h 18"/>
                  <a:gd name="T22" fmla="*/ 31 w 80"/>
                  <a:gd name="T23" fmla="*/ 16 h 18"/>
                  <a:gd name="T24" fmla="*/ 51 w 80"/>
                  <a:gd name="T25" fmla="*/ 15 h 18"/>
                  <a:gd name="T26" fmla="*/ 59 w 80"/>
                  <a:gd name="T27" fmla="*/ 13 h 18"/>
                  <a:gd name="T28" fmla="*/ 53 w 80"/>
                  <a:gd name="T29" fmla="*/ 11 h 18"/>
                  <a:gd name="T30" fmla="*/ 31 w 80"/>
                  <a:gd name="T31" fmla="*/ 10 h 18"/>
                  <a:gd name="T32" fmla="*/ 22 w 80"/>
                  <a:gd name="T33" fmla="*/ 10 h 18"/>
                  <a:gd name="T34" fmla="*/ 23 w 80"/>
                  <a:gd name="T35" fmla="*/ 8 h 18"/>
                  <a:gd name="T36" fmla="*/ 33 w 80"/>
                  <a:gd name="T37" fmla="*/ 8 h 18"/>
                  <a:gd name="T38" fmla="*/ 62 w 80"/>
                  <a:gd name="T39" fmla="*/ 5 h 18"/>
                  <a:gd name="T40" fmla="*/ 58 w 80"/>
                  <a:gd name="T41" fmla="*/ 3 h 18"/>
                  <a:gd name="T42" fmla="*/ 45 w 80"/>
                  <a:gd name="T43" fmla="*/ 3 h 18"/>
                  <a:gd name="T44" fmla="*/ 33 w 80"/>
                  <a:gd name="T45" fmla="*/ 3 h 18"/>
                  <a:gd name="T46" fmla="*/ 19 w 80"/>
                  <a:gd name="T47" fmla="*/ 4 h 18"/>
                  <a:gd name="T48" fmla="*/ 11 w 80"/>
                  <a:gd name="T49" fmla="*/ 2 h 18"/>
                  <a:gd name="T50" fmla="*/ 48 w 80"/>
                  <a:gd name="T51" fmla="*/ 0 h 18"/>
                  <a:gd name="T52" fmla="*/ 73 w 80"/>
                  <a:gd name="T53" fmla="*/ 1 h 18"/>
                  <a:gd name="T54" fmla="*/ 80 w 80"/>
                  <a:gd name="T55"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8">
                    <a:moveTo>
                      <a:pt x="80" y="5"/>
                    </a:moveTo>
                    <a:cubicBezTo>
                      <a:pt x="72" y="7"/>
                      <a:pt x="72" y="7"/>
                      <a:pt x="72" y="7"/>
                    </a:cubicBezTo>
                    <a:cubicBezTo>
                      <a:pt x="72" y="7"/>
                      <a:pt x="61" y="9"/>
                      <a:pt x="54" y="9"/>
                    </a:cubicBezTo>
                    <a:cubicBezTo>
                      <a:pt x="54" y="9"/>
                      <a:pt x="54" y="9"/>
                      <a:pt x="54" y="9"/>
                    </a:cubicBezTo>
                    <a:cubicBezTo>
                      <a:pt x="62" y="9"/>
                      <a:pt x="73" y="10"/>
                      <a:pt x="73" y="10"/>
                    </a:cubicBezTo>
                    <a:cubicBezTo>
                      <a:pt x="77" y="13"/>
                      <a:pt x="77" y="13"/>
                      <a:pt x="77" y="13"/>
                    </a:cubicBezTo>
                    <a:cubicBezTo>
                      <a:pt x="77" y="13"/>
                      <a:pt x="72" y="16"/>
                      <a:pt x="63" y="17"/>
                    </a:cubicBezTo>
                    <a:cubicBezTo>
                      <a:pt x="55" y="18"/>
                      <a:pt x="44" y="18"/>
                      <a:pt x="30" y="18"/>
                    </a:cubicBezTo>
                    <a:cubicBezTo>
                      <a:pt x="18" y="18"/>
                      <a:pt x="8" y="18"/>
                      <a:pt x="0" y="18"/>
                    </a:cubicBezTo>
                    <a:cubicBezTo>
                      <a:pt x="2" y="15"/>
                      <a:pt x="2" y="15"/>
                      <a:pt x="2" y="15"/>
                    </a:cubicBezTo>
                    <a:cubicBezTo>
                      <a:pt x="16" y="16"/>
                      <a:pt x="16" y="16"/>
                      <a:pt x="16" y="16"/>
                    </a:cubicBezTo>
                    <a:cubicBezTo>
                      <a:pt x="31" y="16"/>
                      <a:pt x="31" y="16"/>
                      <a:pt x="31" y="16"/>
                    </a:cubicBezTo>
                    <a:cubicBezTo>
                      <a:pt x="39" y="16"/>
                      <a:pt x="51" y="15"/>
                      <a:pt x="51" y="15"/>
                    </a:cubicBezTo>
                    <a:cubicBezTo>
                      <a:pt x="59" y="13"/>
                      <a:pt x="59" y="13"/>
                      <a:pt x="59" y="13"/>
                    </a:cubicBezTo>
                    <a:cubicBezTo>
                      <a:pt x="53" y="11"/>
                      <a:pt x="53" y="11"/>
                      <a:pt x="53" y="11"/>
                    </a:cubicBezTo>
                    <a:cubicBezTo>
                      <a:pt x="53" y="11"/>
                      <a:pt x="42" y="10"/>
                      <a:pt x="31" y="10"/>
                    </a:cubicBezTo>
                    <a:cubicBezTo>
                      <a:pt x="22" y="10"/>
                      <a:pt x="22" y="10"/>
                      <a:pt x="22" y="10"/>
                    </a:cubicBezTo>
                    <a:cubicBezTo>
                      <a:pt x="23" y="8"/>
                      <a:pt x="23" y="8"/>
                      <a:pt x="23" y="8"/>
                    </a:cubicBezTo>
                    <a:cubicBezTo>
                      <a:pt x="33" y="8"/>
                      <a:pt x="33" y="8"/>
                      <a:pt x="33" y="8"/>
                    </a:cubicBezTo>
                    <a:cubicBezTo>
                      <a:pt x="51" y="8"/>
                      <a:pt x="62" y="5"/>
                      <a:pt x="62" y="5"/>
                    </a:cubicBezTo>
                    <a:cubicBezTo>
                      <a:pt x="58" y="3"/>
                      <a:pt x="58" y="3"/>
                      <a:pt x="58" y="3"/>
                    </a:cubicBezTo>
                    <a:cubicBezTo>
                      <a:pt x="58" y="3"/>
                      <a:pt x="51" y="3"/>
                      <a:pt x="45" y="3"/>
                    </a:cubicBezTo>
                    <a:cubicBezTo>
                      <a:pt x="33" y="3"/>
                      <a:pt x="33" y="3"/>
                      <a:pt x="33" y="3"/>
                    </a:cubicBezTo>
                    <a:cubicBezTo>
                      <a:pt x="19" y="4"/>
                      <a:pt x="19" y="4"/>
                      <a:pt x="19" y="4"/>
                    </a:cubicBezTo>
                    <a:cubicBezTo>
                      <a:pt x="11" y="2"/>
                      <a:pt x="11" y="2"/>
                      <a:pt x="11" y="2"/>
                    </a:cubicBezTo>
                    <a:cubicBezTo>
                      <a:pt x="22" y="1"/>
                      <a:pt x="34" y="0"/>
                      <a:pt x="48" y="0"/>
                    </a:cubicBezTo>
                    <a:cubicBezTo>
                      <a:pt x="59" y="0"/>
                      <a:pt x="73" y="1"/>
                      <a:pt x="73" y="1"/>
                    </a:cubicBezTo>
                    <a:lnTo>
                      <a:pt x="8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6" name="Freeform 476"/>
              <p:cNvSpPr>
                <a:spLocks/>
              </p:cNvSpPr>
              <p:nvPr/>
            </p:nvSpPr>
            <p:spPr bwMode="auto">
              <a:xfrm>
                <a:off x="-5640388" y="881063"/>
                <a:ext cx="269875" cy="66675"/>
              </a:xfrm>
              <a:custGeom>
                <a:avLst/>
                <a:gdLst>
                  <a:gd name="T0" fmla="*/ 18 w 72"/>
                  <a:gd name="T1" fmla="*/ 18 h 18"/>
                  <a:gd name="T2" fmla="*/ 0 w 72"/>
                  <a:gd name="T3" fmla="*/ 18 h 18"/>
                  <a:gd name="T4" fmla="*/ 9 w 72"/>
                  <a:gd name="T5" fmla="*/ 0 h 18"/>
                  <a:gd name="T6" fmla="*/ 72 w 72"/>
                  <a:gd name="T7" fmla="*/ 0 h 18"/>
                  <a:gd name="T8" fmla="*/ 70 w 72"/>
                  <a:gd name="T9" fmla="*/ 3 h 18"/>
                  <a:gd name="T10" fmla="*/ 26 w 72"/>
                  <a:gd name="T11" fmla="*/ 3 h 18"/>
                  <a:gd name="T12" fmla="*/ 23 w 72"/>
                  <a:gd name="T13" fmla="*/ 8 h 18"/>
                  <a:gd name="T14" fmla="*/ 65 w 72"/>
                  <a:gd name="T15" fmla="*/ 8 h 18"/>
                  <a:gd name="T16" fmla="*/ 63 w 72"/>
                  <a:gd name="T17" fmla="*/ 11 h 18"/>
                  <a:gd name="T18" fmla="*/ 22 w 72"/>
                  <a:gd name="T19" fmla="*/ 11 h 18"/>
                  <a:gd name="T20" fmla="*/ 18 w 7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8">
                    <a:moveTo>
                      <a:pt x="18" y="18"/>
                    </a:moveTo>
                    <a:cubicBezTo>
                      <a:pt x="12" y="18"/>
                      <a:pt x="6" y="18"/>
                      <a:pt x="0" y="18"/>
                    </a:cubicBezTo>
                    <a:cubicBezTo>
                      <a:pt x="9" y="0"/>
                      <a:pt x="9" y="0"/>
                      <a:pt x="9" y="0"/>
                    </a:cubicBezTo>
                    <a:cubicBezTo>
                      <a:pt x="30" y="0"/>
                      <a:pt x="51" y="0"/>
                      <a:pt x="72" y="0"/>
                    </a:cubicBezTo>
                    <a:cubicBezTo>
                      <a:pt x="70" y="3"/>
                      <a:pt x="70" y="3"/>
                      <a:pt x="70" y="3"/>
                    </a:cubicBezTo>
                    <a:cubicBezTo>
                      <a:pt x="56" y="3"/>
                      <a:pt x="41" y="3"/>
                      <a:pt x="26" y="3"/>
                    </a:cubicBezTo>
                    <a:cubicBezTo>
                      <a:pt x="23" y="8"/>
                      <a:pt x="23" y="8"/>
                      <a:pt x="23" y="8"/>
                    </a:cubicBezTo>
                    <a:cubicBezTo>
                      <a:pt x="37" y="8"/>
                      <a:pt x="51" y="8"/>
                      <a:pt x="65" y="8"/>
                    </a:cubicBezTo>
                    <a:cubicBezTo>
                      <a:pt x="63" y="11"/>
                      <a:pt x="63" y="11"/>
                      <a:pt x="63" y="11"/>
                    </a:cubicBezTo>
                    <a:cubicBezTo>
                      <a:pt x="50" y="11"/>
                      <a:pt x="36" y="11"/>
                      <a:pt x="22"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7" name="Freeform 477"/>
              <p:cNvSpPr>
                <a:spLocks noEditPoints="1"/>
              </p:cNvSpPr>
              <p:nvPr/>
            </p:nvSpPr>
            <p:spPr bwMode="auto">
              <a:xfrm>
                <a:off x="-5367338" y="881063"/>
                <a:ext cx="315913" cy="66675"/>
              </a:xfrm>
              <a:custGeom>
                <a:avLst/>
                <a:gdLst>
                  <a:gd name="T0" fmla="*/ 83 w 84"/>
                  <a:gd name="T1" fmla="*/ 14 h 18"/>
                  <a:gd name="T2" fmla="*/ 68 w 84"/>
                  <a:gd name="T3" fmla="*/ 14 h 18"/>
                  <a:gd name="T4" fmla="*/ 66 w 84"/>
                  <a:gd name="T5" fmla="*/ 18 h 18"/>
                  <a:gd name="T6" fmla="*/ 49 w 84"/>
                  <a:gd name="T7" fmla="*/ 18 h 18"/>
                  <a:gd name="T8" fmla="*/ 51 w 84"/>
                  <a:gd name="T9" fmla="*/ 14 h 18"/>
                  <a:gd name="T10" fmla="*/ 0 w 84"/>
                  <a:gd name="T11" fmla="*/ 14 h 18"/>
                  <a:gd name="T12" fmla="*/ 1 w 84"/>
                  <a:gd name="T13" fmla="*/ 12 h 18"/>
                  <a:gd name="T14" fmla="*/ 57 w 84"/>
                  <a:gd name="T15" fmla="*/ 0 h 18"/>
                  <a:gd name="T16" fmla="*/ 75 w 84"/>
                  <a:gd name="T17" fmla="*/ 0 h 18"/>
                  <a:gd name="T18" fmla="*/ 69 w 84"/>
                  <a:gd name="T19" fmla="*/ 12 h 18"/>
                  <a:gd name="T20" fmla="*/ 84 w 84"/>
                  <a:gd name="T21" fmla="*/ 12 h 18"/>
                  <a:gd name="T22" fmla="*/ 83 w 84"/>
                  <a:gd name="T23" fmla="*/ 14 h 18"/>
                  <a:gd name="T24" fmla="*/ 52 w 84"/>
                  <a:gd name="T25" fmla="*/ 12 h 18"/>
                  <a:gd name="T26" fmla="*/ 54 w 84"/>
                  <a:gd name="T27" fmla="*/ 8 h 18"/>
                  <a:gd name="T28" fmla="*/ 57 w 84"/>
                  <a:gd name="T29" fmla="*/ 4 h 18"/>
                  <a:gd name="T30" fmla="*/ 56 w 84"/>
                  <a:gd name="T31" fmla="*/ 4 h 18"/>
                  <a:gd name="T32" fmla="*/ 48 w 84"/>
                  <a:gd name="T33" fmla="*/ 6 h 18"/>
                  <a:gd name="T34" fmla="*/ 18 w 84"/>
                  <a:gd name="T35" fmla="*/ 12 h 18"/>
                  <a:gd name="T36" fmla="*/ 52 w 84"/>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8">
                    <a:moveTo>
                      <a:pt x="83" y="14"/>
                    </a:moveTo>
                    <a:cubicBezTo>
                      <a:pt x="68" y="14"/>
                      <a:pt x="68" y="14"/>
                      <a:pt x="68" y="14"/>
                    </a:cubicBezTo>
                    <a:cubicBezTo>
                      <a:pt x="66" y="18"/>
                      <a:pt x="66" y="18"/>
                      <a:pt x="66" y="18"/>
                    </a:cubicBezTo>
                    <a:cubicBezTo>
                      <a:pt x="49" y="18"/>
                      <a:pt x="49" y="18"/>
                      <a:pt x="49" y="18"/>
                    </a:cubicBezTo>
                    <a:cubicBezTo>
                      <a:pt x="51" y="14"/>
                      <a:pt x="51" y="14"/>
                      <a:pt x="51" y="14"/>
                    </a:cubicBezTo>
                    <a:cubicBezTo>
                      <a:pt x="34" y="14"/>
                      <a:pt x="17" y="14"/>
                      <a:pt x="0" y="14"/>
                    </a:cubicBezTo>
                    <a:cubicBezTo>
                      <a:pt x="1" y="12"/>
                      <a:pt x="1" y="12"/>
                      <a:pt x="1" y="12"/>
                    </a:cubicBezTo>
                    <a:cubicBezTo>
                      <a:pt x="20" y="8"/>
                      <a:pt x="39" y="4"/>
                      <a:pt x="57" y="0"/>
                    </a:cubicBezTo>
                    <a:cubicBezTo>
                      <a:pt x="75" y="0"/>
                      <a:pt x="75" y="0"/>
                      <a:pt x="75" y="0"/>
                    </a:cubicBezTo>
                    <a:cubicBezTo>
                      <a:pt x="69" y="12"/>
                      <a:pt x="69" y="12"/>
                      <a:pt x="69" y="12"/>
                    </a:cubicBezTo>
                    <a:cubicBezTo>
                      <a:pt x="84" y="12"/>
                      <a:pt x="84" y="12"/>
                      <a:pt x="84" y="12"/>
                    </a:cubicBezTo>
                    <a:lnTo>
                      <a:pt x="83" y="14"/>
                    </a:lnTo>
                    <a:close/>
                    <a:moveTo>
                      <a:pt x="52" y="12"/>
                    </a:moveTo>
                    <a:cubicBezTo>
                      <a:pt x="54" y="8"/>
                      <a:pt x="54" y="8"/>
                      <a:pt x="54" y="8"/>
                    </a:cubicBezTo>
                    <a:cubicBezTo>
                      <a:pt x="57" y="4"/>
                      <a:pt x="57" y="4"/>
                      <a:pt x="57" y="4"/>
                    </a:cubicBezTo>
                    <a:cubicBezTo>
                      <a:pt x="56" y="4"/>
                      <a:pt x="56" y="4"/>
                      <a:pt x="56" y="4"/>
                    </a:cubicBezTo>
                    <a:cubicBezTo>
                      <a:pt x="48" y="6"/>
                      <a:pt x="48" y="6"/>
                      <a:pt x="48" y="6"/>
                    </a:cubicBezTo>
                    <a:cubicBezTo>
                      <a:pt x="38" y="8"/>
                      <a:pt x="28" y="10"/>
                      <a:pt x="18" y="12"/>
                    </a:cubicBezTo>
                    <a:cubicBezTo>
                      <a:pt x="29" y="12"/>
                      <a:pt x="40" y="12"/>
                      <a:pt x="5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8" name="Freeform 478"/>
              <p:cNvSpPr>
                <a:spLocks/>
              </p:cNvSpPr>
              <p:nvPr/>
            </p:nvSpPr>
            <p:spPr bwMode="auto">
              <a:xfrm>
                <a:off x="-566738" y="881063"/>
                <a:ext cx="255588" cy="66675"/>
              </a:xfrm>
              <a:custGeom>
                <a:avLst/>
                <a:gdLst>
                  <a:gd name="T0" fmla="*/ 18 w 68"/>
                  <a:gd name="T1" fmla="*/ 18 h 18"/>
                  <a:gd name="T2" fmla="*/ 0 w 68"/>
                  <a:gd name="T3" fmla="*/ 18 h 18"/>
                  <a:gd name="T4" fmla="*/ 5 w 68"/>
                  <a:gd name="T5" fmla="*/ 0 h 18"/>
                  <a:gd name="T6" fmla="*/ 68 w 68"/>
                  <a:gd name="T7" fmla="*/ 0 h 18"/>
                  <a:gd name="T8" fmla="*/ 67 w 68"/>
                  <a:gd name="T9" fmla="*/ 3 h 18"/>
                  <a:gd name="T10" fmla="*/ 23 w 68"/>
                  <a:gd name="T11" fmla="*/ 3 h 18"/>
                  <a:gd name="T12" fmla="*/ 21 w 68"/>
                  <a:gd name="T13" fmla="*/ 8 h 18"/>
                  <a:gd name="T14" fmla="*/ 63 w 68"/>
                  <a:gd name="T15" fmla="*/ 8 h 18"/>
                  <a:gd name="T16" fmla="*/ 62 w 68"/>
                  <a:gd name="T17" fmla="*/ 11 h 18"/>
                  <a:gd name="T18" fmla="*/ 20 w 68"/>
                  <a:gd name="T19" fmla="*/ 11 h 18"/>
                  <a:gd name="T20" fmla="*/ 18 w 6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18">
                    <a:moveTo>
                      <a:pt x="18" y="18"/>
                    </a:moveTo>
                    <a:cubicBezTo>
                      <a:pt x="12" y="18"/>
                      <a:pt x="6" y="18"/>
                      <a:pt x="0" y="18"/>
                    </a:cubicBezTo>
                    <a:cubicBezTo>
                      <a:pt x="5" y="0"/>
                      <a:pt x="5" y="0"/>
                      <a:pt x="5" y="0"/>
                    </a:cubicBezTo>
                    <a:cubicBezTo>
                      <a:pt x="26" y="0"/>
                      <a:pt x="47" y="0"/>
                      <a:pt x="68" y="0"/>
                    </a:cubicBezTo>
                    <a:cubicBezTo>
                      <a:pt x="67" y="3"/>
                      <a:pt x="67" y="3"/>
                      <a:pt x="67" y="3"/>
                    </a:cubicBezTo>
                    <a:cubicBezTo>
                      <a:pt x="52" y="3"/>
                      <a:pt x="38" y="3"/>
                      <a:pt x="23" y="3"/>
                    </a:cubicBezTo>
                    <a:cubicBezTo>
                      <a:pt x="21" y="8"/>
                      <a:pt x="21" y="8"/>
                      <a:pt x="21" y="8"/>
                    </a:cubicBezTo>
                    <a:cubicBezTo>
                      <a:pt x="35" y="8"/>
                      <a:pt x="49" y="8"/>
                      <a:pt x="63" y="8"/>
                    </a:cubicBezTo>
                    <a:cubicBezTo>
                      <a:pt x="62" y="11"/>
                      <a:pt x="62" y="11"/>
                      <a:pt x="62" y="11"/>
                    </a:cubicBezTo>
                    <a:cubicBezTo>
                      <a:pt x="48" y="11"/>
                      <a:pt x="34" y="11"/>
                      <a:pt x="20"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9" name="Freeform 479"/>
              <p:cNvSpPr>
                <a:spLocks/>
              </p:cNvSpPr>
              <p:nvPr/>
            </p:nvSpPr>
            <p:spPr bwMode="auto">
              <a:xfrm>
                <a:off x="-274638" y="881063"/>
                <a:ext cx="274638" cy="66675"/>
              </a:xfrm>
              <a:custGeom>
                <a:avLst/>
                <a:gdLst>
                  <a:gd name="T0" fmla="*/ 38 w 73"/>
                  <a:gd name="T1" fmla="*/ 7 h 18"/>
                  <a:gd name="T2" fmla="*/ 64 w 73"/>
                  <a:gd name="T3" fmla="*/ 9 h 18"/>
                  <a:gd name="T4" fmla="*/ 73 w 73"/>
                  <a:gd name="T5" fmla="*/ 12 h 18"/>
                  <a:gd name="T6" fmla="*/ 60 w 73"/>
                  <a:gd name="T7" fmla="*/ 17 h 18"/>
                  <a:gd name="T8" fmla="*/ 28 w 73"/>
                  <a:gd name="T9" fmla="*/ 18 h 18"/>
                  <a:gd name="T10" fmla="*/ 0 w 73"/>
                  <a:gd name="T11" fmla="*/ 18 h 18"/>
                  <a:gd name="T12" fmla="*/ 0 w 73"/>
                  <a:gd name="T13" fmla="*/ 15 h 18"/>
                  <a:gd name="T14" fmla="*/ 14 w 73"/>
                  <a:gd name="T15" fmla="*/ 16 h 18"/>
                  <a:gd name="T16" fmla="*/ 29 w 73"/>
                  <a:gd name="T17" fmla="*/ 16 h 18"/>
                  <a:gd name="T18" fmla="*/ 47 w 73"/>
                  <a:gd name="T19" fmla="*/ 15 h 18"/>
                  <a:gd name="T20" fmla="*/ 54 w 73"/>
                  <a:gd name="T21" fmla="*/ 13 h 18"/>
                  <a:gd name="T22" fmla="*/ 30 w 73"/>
                  <a:gd name="T23" fmla="*/ 9 h 18"/>
                  <a:gd name="T24" fmla="*/ 21 w 73"/>
                  <a:gd name="T25" fmla="*/ 10 h 18"/>
                  <a:gd name="T26" fmla="*/ 12 w 73"/>
                  <a:gd name="T27" fmla="*/ 10 h 18"/>
                  <a:gd name="T28" fmla="*/ 4 w 73"/>
                  <a:gd name="T29" fmla="*/ 9 h 18"/>
                  <a:gd name="T30" fmla="*/ 11 w 73"/>
                  <a:gd name="T31" fmla="*/ 0 h 18"/>
                  <a:gd name="T32" fmla="*/ 68 w 73"/>
                  <a:gd name="T33" fmla="*/ 0 h 18"/>
                  <a:gd name="T34" fmla="*/ 67 w 73"/>
                  <a:gd name="T35" fmla="*/ 3 h 18"/>
                  <a:gd name="T36" fmla="*/ 26 w 73"/>
                  <a:gd name="T37" fmla="*/ 3 h 18"/>
                  <a:gd name="T38" fmla="*/ 22 w 73"/>
                  <a:gd name="T39" fmla="*/ 8 h 18"/>
                  <a:gd name="T40" fmla="*/ 29 w 73"/>
                  <a:gd name="T41" fmla="*/ 7 h 18"/>
                  <a:gd name="T42" fmla="*/ 38 w 73"/>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8">
                    <a:moveTo>
                      <a:pt x="38" y="7"/>
                    </a:moveTo>
                    <a:cubicBezTo>
                      <a:pt x="49" y="7"/>
                      <a:pt x="58" y="8"/>
                      <a:pt x="64" y="9"/>
                    </a:cubicBezTo>
                    <a:cubicBezTo>
                      <a:pt x="70" y="9"/>
                      <a:pt x="73" y="12"/>
                      <a:pt x="73" y="12"/>
                    </a:cubicBezTo>
                    <a:cubicBezTo>
                      <a:pt x="73" y="12"/>
                      <a:pt x="68" y="16"/>
                      <a:pt x="60" y="17"/>
                    </a:cubicBezTo>
                    <a:cubicBezTo>
                      <a:pt x="53" y="18"/>
                      <a:pt x="42" y="18"/>
                      <a:pt x="28" y="18"/>
                    </a:cubicBezTo>
                    <a:cubicBezTo>
                      <a:pt x="16" y="18"/>
                      <a:pt x="6" y="18"/>
                      <a:pt x="0" y="18"/>
                    </a:cubicBezTo>
                    <a:cubicBezTo>
                      <a:pt x="0" y="15"/>
                      <a:pt x="0" y="15"/>
                      <a:pt x="0" y="15"/>
                    </a:cubicBezTo>
                    <a:cubicBezTo>
                      <a:pt x="14" y="16"/>
                      <a:pt x="14" y="16"/>
                      <a:pt x="14" y="16"/>
                    </a:cubicBezTo>
                    <a:cubicBezTo>
                      <a:pt x="29" y="16"/>
                      <a:pt x="29" y="16"/>
                      <a:pt x="29" y="16"/>
                    </a:cubicBezTo>
                    <a:cubicBezTo>
                      <a:pt x="37" y="16"/>
                      <a:pt x="47" y="15"/>
                      <a:pt x="47" y="15"/>
                    </a:cubicBezTo>
                    <a:cubicBezTo>
                      <a:pt x="54" y="13"/>
                      <a:pt x="54" y="13"/>
                      <a:pt x="54" y="13"/>
                    </a:cubicBezTo>
                    <a:cubicBezTo>
                      <a:pt x="54" y="13"/>
                      <a:pt x="47" y="9"/>
                      <a:pt x="30" y="9"/>
                    </a:cubicBezTo>
                    <a:cubicBezTo>
                      <a:pt x="21" y="10"/>
                      <a:pt x="21" y="10"/>
                      <a:pt x="21" y="10"/>
                    </a:cubicBezTo>
                    <a:cubicBezTo>
                      <a:pt x="12" y="10"/>
                      <a:pt x="12" y="10"/>
                      <a:pt x="12" y="10"/>
                    </a:cubicBezTo>
                    <a:cubicBezTo>
                      <a:pt x="4" y="9"/>
                      <a:pt x="4" y="9"/>
                      <a:pt x="4" y="9"/>
                    </a:cubicBezTo>
                    <a:cubicBezTo>
                      <a:pt x="11" y="0"/>
                      <a:pt x="11" y="0"/>
                      <a:pt x="11" y="0"/>
                    </a:cubicBezTo>
                    <a:cubicBezTo>
                      <a:pt x="30" y="0"/>
                      <a:pt x="49" y="0"/>
                      <a:pt x="68" y="0"/>
                    </a:cubicBezTo>
                    <a:cubicBezTo>
                      <a:pt x="67" y="3"/>
                      <a:pt x="67" y="3"/>
                      <a:pt x="67" y="3"/>
                    </a:cubicBezTo>
                    <a:cubicBezTo>
                      <a:pt x="54" y="3"/>
                      <a:pt x="40" y="3"/>
                      <a:pt x="26" y="3"/>
                    </a:cubicBezTo>
                    <a:cubicBezTo>
                      <a:pt x="22" y="8"/>
                      <a:pt x="22" y="8"/>
                      <a:pt x="22" y="8"/>
                    </a:cubicBezTo>
                    <a:cubicBezTo>
                      <a:pt x="29" y="7"/>
                      <a:pt x="29" y="7"/>
                      <a:pt x="29" y="7"/>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0" name="Freeform 480"/>
              <p:cNvSpPr>
                <a:spLocks/>
              </p:cNvSpPr>
              <p:nvPr/>
            </p:nvSpPr>
            <p:spPr bwMode="auto">
              <a:xfrm>
                <a:off x="4511675" y="881063"/>
                <a:ext cx="236538" cy="66675"/>
              </a:xfrm>
              <a:custGeom>
                <a:avLst/>
                <a:gdLst>
                  <a:gd name="T0" fmla="*/ 18 w 63"/>
                  <a:gd name="T1" fmla="*/ 18 h 18"/>
                  <a:gd name="T2" fmla="*/ 0 w 63"/>
                  <a:gd name="T3" fmla="*/ 18 h 18"/>
                  <a:gd name="T4" fmla="*/ 1 w 63"/>
                  <a:gd name="T5" fmla="*/ 0 h 18"/>
                  <a:gd name="T6" fmla="*/ 63 w 63"/>
                  <a:gd name="T7" fmla="*/ 0 h 18"/>
                  <a:gd name="T8" fmla="*/ 63 w 63"/>
                  <a:gd name="T9" fmla="*/ 3 h 18"/>
                  <a:gd name="T10" fmla="*/ 19 w 63"/>
                  <a:gd name="T11" fmla="*/ 3 h 18"/>
                  <a:gd name="T12" fmla="*/ 18 w 63"/>
                  <a:gd name="T13" fmla="*/ 8 h 18"/>
                  <a:gd name="T14" fmla="*/ 60 w 63"/>
                  <a:gd name="T15" fmla="*/ 8 h 18"/>
                  <a:gd name="T16" fmla="*/ 60 w 63"/>
                  <a:gd name="T17" fmla="*/ 11 h 18"/>
                  <a:gd name="T18" fmla="*/ 18 w 63"/>
                  <a:gd name="T19" fmla="*/ 11 h 18"/>
                  <a:gd name="T20" fmla="*/ 18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18" y="18"/>
                    </a:moveTo>
                    <a:cubicBezTo>
                      <a:pt x="12" y="18"/>
                      <a:pt x="6" y="18"/>
                      <a:pt x="0" y="18"/>
                    </a:cubicBezTo>
                    <a:cubicBezTo>
                      <a:pt x="1" y="0"/>
                      <a:pt x="1" y="0"/>
                      <a:pt x="1" y="0"/>
                    </a:cubicBezTo>
                    <a:cubicBezTo>
                      <a:pt x="22" y="0"/>
                      <a:pt x="43" y="0"/>
                      <a:pt x="63" y="0"/>
                    </a:cubicBezTo>
                    <a:cubicBezTo>
                      <a:pt x="63" y="3"/>
                      <a:pt x="63" y="3"/>
                      <a:pt x="63" y="3"/>
                    </a:cubicBezTo>
                    <a:cubicBezTo>
                      <a:pt x="48" y="3"/>
                      <a:pt x="34" y="3"/>
                      <a:pt x="19" y="3"/>
                    </a:cubicBezTo>
                    <a:cubicBezTo>
                      <a:pt x="18" y="8"/>
                      <a:pt x="18" y="8"/>
                      <a:pt x="18" y="8"/>
                    </a:cubicBezTo>
                    <a:cubicBezTo>
                      <a:pt x="32" y="8"/>
                      <a:pt x="46" y="8"/>
                      <a:pt x="60" y="8"/>
                    </a:cubicBezTo>
                    <a:cubicBezTo>
                      <a:pt x="60" y="11"/>
                      <a:pt x="60" y="11"/>
                      <a:pt x="60" y="11"/>
                    </a:cubicBezTo>
                    <a:cubicBezTo>
                      <a:pt x="46" y="11"/>
                      <a:pt x="32" y="11"/>
                      <a:pt x="18"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1" name="Freeform 481"/>
              <p:cNvSpPr>
                <a:spLocks noEditPoints="1"/>
              </p:cNvSpPr>
              <p:nvPr/>
            </p:nvSpPr>
            <p:spPr bwMode="auto">
              <a:xfrm>
                <a:off x="4792663" y="881063"/>
                <a:ext cx="280988" cy="66675"/>
              </a:xfrm>
              <a:custGeom>
                <a:avLst/>
                <a:gdLst>
                  <a:gd name="T0" fmla="*/ 0 w 75"/>
                  <a:gd name="T1" fmla="*/ 11 h 18"/>
                  <a:gd name="T2" fmla="*/ 54 w 75"/>
                  <a:gd name="T3" fmla="*/ 0 h 18"/>
                  <a:gd name="T4" fmla="*/ 68 w 75"/>
                  <a:gd name="T5" fmla="*/ 0 h 18"/>
                  <a:gd name="T6" fmla="*/ 68 w 75"/>
                  <a:gd name="T7" fmla="*/ 3 h 18"/>
                  <a:gd name="T8" fmla="*/ 54 w 75"/>
                  <a:gd name="T9" fmla="*/ 3 h 18"/>
                  <a:gd name="T10" fmla="*/ 28 w 75"/>
                  <a:gd name="T11" fmla="*/ 4 h 18"/>
                  <a:gd name="T12" fmla="*/ 18 w 75"/>
                  <a:gd name="T13" fmla="*/ 9 h 18"/>
                  <a:gd name="T14" fmla="*/ 19 w 75"/>
                  <a:gd name="T15" fmla="*/ 9 h 18"/>
                  <a:gd name="T16" fmla="*/ 29 w 75"/>
                  <a:gd name="T17" fmla="*/ 8 h 18"/>
                  <a:gd name="T18" fmla="*/ 44 w 75"/>
                  <a:gd name="T19" fmla="*/ 7 h 18"/>
                  <a:gd name="T20" fmla="*/ 67 w 75"/>
                  <a:gd name="T21" fmla="*/ 8 h 18"/>
                  <a:gd name="T22" fmla="*/ 75 w 75"/>
                  <a:gd name="T23" fmla="*/ 12 h 18"/>
                  <a:gd name="T24" fmla="*/ 66 w 75"/>
                  <a:gd name="T25" fmla="*/ 17 h 18"/>
                  <a:gd name="T26" fmla="*/ 39 w 75"/>
                  <a:gd name="T27" fmla="*/ 18 h 18"/>
                  <a:gd name="T28" fmla="*/ 18 w 75"/>
                  <a:gd name="T29" fmla="*/ 18 h 18"/>
                  <a:gd name="T30" fmla="*/ 5 w 75"/>
                  <a:gd name="T31" fmla="*/ 15 h 18"/>
                  <a:gd name="T32" fmla="*/ 0 w 75"/>
                  <a:gd name="T33" fmla="*/ 11 h 18"/>
                  <a:gd name="T34" fmla="*/ 39 w 75"/>
                  <a:gd name="T35" fmla="*/ 16 h 18"/>
                  <a:gd name="T36" fmla="*/ 53 w 75"/>
                  <a:gd name="T37" fmla="*/ 15 h 18"/>
                  <a:gd name="T38" fmla="*/ 58 w 75"/>
                  <a:gd name="T39" fmla="*/ 12 h 18"/>
                  <a:gd name="T40" fmla="*/ 53 w 75"/>
                  <a:gd name="T41" fmla="*/ 10 h 18"/>
                  <a:gd name="T42" fmla="*/ 39 w 75"/>
                  <a:gd name="T43" fmla="*/ 9 h 18"/>
                  <a:gd name="T44" fmla="*/ 29 w 75"/>
                  <a:gd name="T45" fmla="*/ 10 h 18"/>
                  <a:gd name="T46" fmla="*/ 21 w 75"/>
                  <a:gd name="T47" fmla="*/ 11 h 18"/>
                  <a:gd name="T48" fmla="*/ 18 w 75"/>
                  <a:gd name="T49" fmla="*/ 12 h 18"/>
                  <a:gd name="T50" fmla="*/ 24 w 75"/>
                  <a:gd name="T51" fmla="*/ 15 h 18"/>
                  <a:gd name="T52" fmla="*/ 39 w 75"/>
                  <a:gd name="T5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8">
                    <a:moveTo>
                      <a:pt x="0" y="11"/>
                    </a:moveTo>
                    <a:cubicBezTo>
                      <a:pt x="1" y="4"/>
                      <a:pt x="19" y="0"/>
                      <a:pt x="54" y="0"/>
                    </a:cubicBezTo>
                    <a:cubicBezTo>
                      <a:pt x="68" y="0"/>
                      <a:pt x="68" y="0"/>
                      <a:pt x="68" y="0"/>
                    </a:cubicBezTo>
                    <a:cubicBezTo>
                      <a:pt x="68" y="3"/>
                      <a:pt x="68" y="3"/>
                      <a:pt x="68" y="3"/>
                    </a:cubicBezTo>
                    <a:cubicBezTo>
                      <a:pt x="54" y="3"/>
                      <a:pt x="54" y="3"/>
                      <a:pt x="54" y="3"/>
                    </a:cubicBezTo>
                    <a:cubicBezTo>
                      <a:pt x="43" y="3"/>
                      <a:pt x="34" y="3"/>
                      <a:pt x="28" y="4"/>
                    </a:cubicBezTo>
                    <a:cubicBezTo>
                      <a:pt x="22" y="5"/>
                      <a:pt x="18" y="9"/>
                      <a:pt x="18" y="9"/>
                    </a:cubicBezTo>
                    <a:cubicBezTo>
                      <a:pt x="19" y="9"/>
                      <a:pt x="19" y="9"/>
                      <a:pt x="19" y="9"/>
                    </a:cubicBezTo>
                    <a:cubicBezTo>
                      <a:pt x="29" y="8"/>
                      <a:pt x="29" y="8"/>
                      <a:pt x="29" y="8"/>
                    </a:cubicBezTo>
                    <a:cubicBezTo>
                      <a:pt x="44" y="7"/>
                      <a:pt x="44" y="7"/>
                      <a:pt x="44" y="7"/>
                    </a:cubicBezTo>
                    <a:cubicBezTo>
                      <a:pt x="54" y="7"/>
                      <a:pt x="67" y="8"/>
                      <a:pt x="67" y="8"/>
                    </a:cubicBezTo>
                    <a:cubicBezTo>
                      <a:pt x="75" y="12"/>
                      <a:pt x="75" y="12"/>
                      <a:pt x="75" y="12"/>
                    </a:cubicBezTo>
                    <a:cubicBezTo>
                      <a:pt x="75" y="12"/>
                      <a:pt x="72" y="16"/>
                      <a:pt x="66" y="17"/>
                    </a:cubicBezTo>
                    <a:cubicBezTo>
                      <a:pt x="59" y="18"/>
                      <a:pt x="50" y="18"/>
                      <a:pt x="39" y="18"/>
                    </a:cubicBezTo>
                    <a:cubicBezTo>
                      <a:pt x="31" y="18"/>
                      <a:pt x="18" y="18"/>
                      <a:pt x="18" y="18"/>
                    </a:cubicBezTo>
                    <a:cubicBezTo>
                      <a:pt x="5" y="15"/>
                      <a:pt x="5" y="15"/>
                      <a:pt x="5" y="15"/>
                    </a:cubicBezTo>
                    <a:lnTo>
                      <a:pt x="0" y="11"/>
                    </a:lnTo>
                    <a:close/>
                    <a:moveTo>
                      <a:pt x="39" y="16"/>
                    </a:moveTo>
                    <a:cubicBezTo>
                      <a:pt x="45" y="16"/>
                      <a:pt x="53" y="15"/>
                      <a:pt x="53" y="15"/>
                    </a:cubicBezTo>
                    <a:cubicBezTo>
                      <a:pt x="58" y="12"/>
                      <a:pt x="58" y="12"/>
                      <a:pt x="58" y="12"/>
                    </a:cubicBezTo>
                    <a:cubicBezTo>
                      <a:pt x="53" y="10"/>
                      <a:pt x="53" y="10"/>
                      <a:pt x="53" y="10"/>
                    </a:cubicBezTo>
                    <a:cubicBezTo>
                      <a:pt x="53" y="10"/>
                      <a:pt x="46" y="9"/>
                      <a:pt x="39" y="9"/>
                    </a:cubicBezTo>
                    <a:cubicBezTo>
                      <a:pt x="29" y="10"/>
                      <a:pt x="29" y="10"/>
                      <a:pt x="29" y="10"/>
                    </a:cubicBezTo>
                    <a:cubicBezTo>
                      <a:pt x="21" y="11"/>
                      <a:pt x="21" y="11"/>
                      <a:pt x="21" y="11"/>
                    </a:cubicBezTo>
                    <a:cubicBezTo>
                      <a:pt x="18" y="12"/>
                      <a:pt x="18" y="12"/>
                      <a:pt x="18" y="12"/>
                    </a:cubicBezTo>
                    <a:cubicBezTo>
                      <a:pt x="24" y="15"/>
                      <a:pt x="24" y="15"/>
                      <a:pt x="24" y="15"/>
                    </a:cubicBezTo>
                    <a:cubicBezTo>
                      <a:pt x="24" y="15"/>
                      <a:pt x="33" y="16"/>
                      <a:pt x="39"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2" name="Freeform 482"/>
              <p:cNvSpPr>
                <a:spLocks/>
              </p:cNvSpPr>
              <p:nvPr/>
            </p:nvSpPr>
            <p:spPr bwMode="auto">
              <a:xfrm>
                <a:off x="9574213" y="881063"/>
                <a:ext cx="236538" cy="66675"/>
              </a:xfrm>
              <a:custGeom>
                <a:avLst/>
                <a:gdLst>
                  <a:gd name="T0" fmla="*/ 21 w 63"/>
                  <a:gd name="T1" fmla="*/ 18 h 18"/>
                  <a:gd name="T2" fmla="*/ 3 w 63"/>
                  <a:gd name="T3" fmla="*/ 18 h 18"/>
                  <a:gd name="T4" fmla="*/ 0 w 63"/>
                  <a:gd name="T5" fmla="*/ 0 h 18"/>
                  <a:gd name="T6" fmla="*/ 63 w 63"/>
                  <a:gd name="T7" fmla="*/ 0 h 18"/>
                  <a:gd name="T8" fmla="*/ 63 w 63"/>
                  <a:gd name="T9" fmla="*/ 3 h 18"/>
                  <a:gd name="T10" fmla="*/ 19 w 63"/>
                  <a:gd name="T11" fmla="*/ 3 h 18"/>
                  <a:gd name="T12" fmla="*/ 19 w 63"/>
                  <a:gd name="T13" fmla="*/ 8 h 18"/>
                  <a:gd name="T14" fmla="*/ 61 w 63"/>
                  <a:gd name="T15" fmla="*/ 8 h 18"/>
                  <a:gd name="T16" fmla="*/ 62 w 63"/>
                  <a:gd name="T17" fmla="*/ 11 h 18"/>
                  <a:gd name="T18" fmla="*/ 20 w 63"/>
                  <a:gd name="T19" fmla="*/ 11 h 18"/>
                  <a:gd name="T20" fmla="*/ 21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1" y="18"/>
                    </a:moveTo>
                    <a:cubicBezTo>
                      <a:pt x="15" y="18"/>
                      <a:pt x="9" y="18"/>
                      <a:pt x="3" y="18"/>
                    </a:cubicBezTo>
                    <a:cubicBezTo>
                      <a:pt x="0" y="0"/>
                      <a:pt x="0" y="0"/>
                      <a:pt x="0" y="0"/>
                    </a:cubicBezTo>
                    <a:cubicBezTo>
                      <a:pt x="21" y="0"/>
                      <a:pt x="42" y="0"/>
                      <a:pt x="63" y="0"/>
                    </a:cubicBezTo>
                    <a:cubicBezTo>
                      <a:pt x="63" y="3"/>
                      <a:pt x="63" y="3"/>
                      <a:pt x="63" y="3"/>
                    </a:cubicBezTo>
                    <a:cubicBezTo>
                      <a:pt x="48" y="3"/>
                      <a:pt x="34" y="3"/>
                      <a:pt x="19" y="3"/>
                    </a:cubicBezTo>
                    <a:cubicBezTo>
                      <a:pt x="19" y="8"/>
                      <a:pt x="19" y="8"/>
                      <a:pt x="19" y="8"/>
                    </a:cubicBezTo>
                    <a:cubicBezTo>
                      <a:pt x="33" y="8"/>
                      <a:pt x="47" y="8"/>
                      <a:pt x="61" y="8"/>
                    </a:cubicBezTo>
                    <a:cubicBezTo>
                      <a:pt x="62" y="11"/>
                      <a:pt x="62" y="11"/>
                      <a:pt x="62" y="11"/>
                    </a:cubicBezTo>
                    <a:cubicBezTo>
                      <a:pt x="48" y="11"/>
                      <a:pt x="34" y="11"/>
                      <a:pt x="20" y="11"/>
                    </a:cubicBezTo>
                    <a:lnTo>
                      <a:pt x="2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3" name="Freeform 483"/>
              <p:cNvSpPr>
                <a:spLocks/>
              </p:cNvSpPr>
              <p:nvPr/>
            </p:nvSpPr>
            <p:spPr bwMode="auto">
              <a:xfrm>
                <a:off x="9852025" y="881063"/>
                <a:ext cx="288925" cy="66675"/>
              </a:xfrm>
              <a:custGeom>
                <a:avLst/>
                <a:gdLst>
                  <a:gd name="T0" fmla="*/ 16 w 77"/>
                  <a:gd name="T1" fmla="*/ 18 h 18"/>
                  <a:gd name="T2" fmla="*/ 58 w 77"/>
                  <a:gd name="T3" fmla="*/ 3 h 18"/>
                  <a:gd name="T4" fmla="*/ 0 w 77"/>
                  <a:gd name="T5" fmla="*/ 3 h 18"/>
                  <a:gd name="T6" fmla="*/ 0 w 77"/>
                  <a:gd name="T7" fmla="*/ 0 h 18"/>
                  <a:gd name="T8" fmla="*/ 76 w 77"/>
                  <a:gd name="T9" fmla="*/ 0 h 18"/>
                  <a:gd name="T10" fmla="*/ 77 w 77"/>
                  <a:gd name="T11" fmla="*/ 3 h 18"/>
                  <a:gd name="T12" fmla="*/ 36 w 77"/>
                  <a:gd name="T13" fmla="*/ 18 h 18"/>
                  <a:gd name="T14" fmla="*/ 16 w 77"/>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8">
                    <a:moveTo>
                      <a:pt x="16" y="18"/>
                    </a:moveTo>
                    <a:cubicBezTo>
                      <a:pt x="30" y="13"/>
                      <a:pt x="44" y="8"/>
                      <a:pt x="58" y="3"/>
                    </a:cubicBezTo>
                    <a:cubicBezTo>
                      <a:pt x="39" y="3"/>
                      <a:pt x="19" y="3"/>
                      <a:pt x="0" y="3"/>
                    </a:cubicBezTo>
                    <a:cubicBezTo>
                      <a:pt x="0" y="0"/>
                      <a:pt x="0" y="0"/>
                      <a:pt x="0" y="0"/>
                    </a:cubicBezTo>
                    <a:cubicBezTo>
                      <a:pt x="25" y="0"/>
                      <a:pt x="51" y="0"/>
                      <a:pt x="76" y="0"/>
                    </a:cubicBezTo>
                    <a:cubicBezTo>
                      <a:pt x="77" y="3"/>
                      <a:pt x="77" y="3"/>
                      <a:pt x="77" y="3"/>
                    </a:cubicBezTo>
                    <a:cubicBezTo>
                      <a:pt x="63" y="8"/>
                      <a:pt x="49" y="13"/>
                      <a:pt x="36" y="18"/>
                    </a:cubicBezTo>
                    <a:cubicBezTo>
                      <a:pt x="29" y="18"/>
                      <a:pt x="23" y="18"/>
                      <a:pt x="1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4" name="Freeform 484"/>
              <p:cNvSpPr>
                <a:spLocks/>
              </p:cNvSpPr>
              <p:nvPr/>
            </p:nvSpPr>
            <p:spPr bwMode="auto">
              <a:xfrm>
                <a:off x="14638338" y="881063"/>
                <a:ext cx="236538" cy="66675"/>
              </a:xfrm>
              <a:custGeom>
                <a:avLst/>
                <a:gdLst>
                  <a:gd name="T0" fmla="*/ 24 w 63"/>
                  <a:gd name="T1" fmla="*/ 18 h 18"/>
                  <a:gd name="T2" fmla="*/ 6 w 63"/>
                  <a:gd name="T3" fmla="*/ 18 h 18"/>
                  <a:gd name="T4" fmla="*/ 0 w 63"/>
                  <a:gd name="T5" fmla="*/ 0 h 18"/>
                  <a:gd name="T6" fmla="*/ 62 w 63"/>
                  <a:gd name="T7" fmla="*/ 0 h 18"/>
                  <a:gd name="T8" fmla="*/ 63 w 63"/>
                  <a:gd name="T9" fmla="*/ 3 h 18"/>
                  <a:gd name="T10" fmla="*/ 19 w 63"/>
                  <a:gd name="T11" fmla="*/ 3 h 18"/>
                  <a:gd name="T12" fmla="*/ 21 w 63"/>
                  <a:gd name="T13" fmla="*/ 8 h 18"/>
                  <a:gd name="T14" fmla="*/ 63 w 63"/>
                  <a:gd name="T15" fmla="*/ 8 h 18"/>
                  <a:gd name="T16" fmla="*/ 63 w 63"/>
                  <a:gd name="T17" fmla="*/ 11 h 18"/>
                  <a:gd name="T18" fmla="*/ 22 w 63"/>
                  <a:gd name="T19" fmla="*/ 11 h 18"/>
                  <a:gd name="T20" fmla="*/ 24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4" y="18"/>
                    </a:moveTo>
                    <a:cubicBezTo>
                      <a:pt x="18" y="18"/>
                      <a:pt x="12" y="18"/>
                      <a:pt x="6" y="18"/>
                    </a:cubicBezTo>
                    <a:cubicBezTo>
                      <a:pt x="0" y="0"/>
                      <a:pt x="0" y="0"/>
                      <a:pt x="0" y="0"/>
                    </a:cubicBezTo>
                    <a:cubicBezTo>
                      <a:pt x="20" y="0"/>
                      <a:pt x="41" y="0"/>
                      <a:pt x="62" y="0"/>
                    </a:cubicBezTo>
                    <a:cubicBezTo>
                      <a:pt x="63" y="3"/>
                      <a:pt x="63" y="3"/>
                      <a:pt x="63" y="3"/>
                    </a:cubicBezTo>
                    <a:cubicBezTo>
                      <a:pt x="48" y="3"/>
                      <a:pt x="34" y="3"/>
                      <a:pt x="19" y="3"/>
                    </a:cubicBezTo>
                    <a:cubicBezTo>
                      <a:pt x="21" y="8"/>
                      <a:pt x="21" y="8"/>
                      <a:pt x="21" y="8"/>
                    </a:cubicBezTo>
                    <a:cubicBezTo>
                      <a:pt x="35" y="8"/>
                      <a:pt x="49" y="8"/>
                      <a:pt x="63" y="8"/>
                    </a:cubicBezTo>
                    <a:cubicBezTo>
                      <a:pt x="63" y="11"/>
                      <a:pt x="63" y="11"/>
                      <a:pt x="63" y="11"/>
                    </a:cubicBezTo>
                    <a:cubicBezTo>
                      <a:pt x="50" y="11"/>
                      <a:pt x="36" y="11"/>
                      <a:pt x="22" y="11"/>
                    </a:cubicBez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5" name="Freeform 485"/>
              <p:cNvSpPr>
                <a:spLocks noEditPoints="1"/>
              </p:cNvSpPr>
              <p:nvPr/>
            </p:nvSpPr>
            <p:spPr bwMode="auto">
              <a:xfrm>
                <a:off x="14933613" y="881063"/>
                <a:ext cx="285750" cy="66675"/>
              </a:xfrm>
              <a:custGeom>
                <a:avLst/>
                <a:gdLst>
                  <a:gd name="T0" fmla="*/ 33 w 76"/>
                  <a:gd name="T1" fmla="*/ 0 h 18"/>
                  <a:gd name="T2" fmla="*/ 58 w 76"/>
                  <a:gd name="T3" fmla="*/ 1 h 18"/>
                  <a:gd name="T4" fmla="*/ 68 w 76"/>
                  <a:gd name="T5" fmla="*/ 5 h 18"/>
                  <a:gd name="T6" fmla="*/ 50 w 76"/>
                  <a:gd name="T7" fmla="*/ 9 h 18"/>
                  <a:gd name="T8" fmla="*/ 69 w 76"/>
                  <a:gd name="T9" fmla="*/ 11 h 18"/>
                  <a:gd name="T10" fmla="*/ 76 w 76"/>
                  <a:gd name="T11" fmla="*/ 14 h 18"/>
                  <a:gd name="T12" fmla="*/ 67 w 76"/>
                  <a:gd name="T13" fmla="*/ 17 h 18"/>
                  <a:gd name="T14" fmla="*/ 40 w 76"/>
                  <a:gd name="T15" fmla="*/ 18 h 18"/>
                  <a:gd name="T16" fmla="*/ 12 w 76"/>
                  <a:gd name="T17" fmla="*/ 17 h 18"/>
                  <a:gd name="T18" fmla="*/ 0 w 76"/>
                  <a:gd name="T19" fmla="*/ 14 h 18"/>
                  <a:gd name="T20" fmla="*/ 5 w 76"/>
                  <a:gd name="T21" fmla="*/ 11 h 18"/>
                  <a:gd name="T22" fmla="*/ 21 w 76"/>
                  <a:gd name="T23" fmla="*/ 9 h 18"/>
                  <a:gd name="T24" fmla="*/ 5 w 76"/>
                  <a:gd name="T25" fmla="*/ 7 h 18"/>
                  <a:gd name="T26" fmla="*/ 0 w 76"/>
                  <a:gd name="T27" fmla="*/ 5 h 18"/>
                  <a:gd name="T28" fmla="*/ 9 w 76"/>
                  <a:gd name="T29" fmla="*/ 1 h 18"/>
                  <a:gd name="T30" fmla="*/ 33 w 76"/>
                  <a:gd name="T31" fmla="*/ 0 h 18"/>
                  <a:gd name="T32" fmla="*/ 17 w 76"/>
                  <a:gd name="T33" fmla="*/ 14 h 18"/>
                  <a:gd name="T34" fmla="*/ 24 w 76"/>
                  <a:gd name="T35" fmla="*/ 15 h 18"/>
                  <a:gd name="T36" fmla="*/ 39 w 76"/>
                  <a:gd name="T37" fmla="*/ 16 h 18"/>
                  <a:gd name="T38" fmla="*/ 54 w 76"/>
                  <a:gd name="T39" fmla="*/ 15 h 18"/>
                  <a:gd name="T40" fmla="*/ 59 w 76"/>
                  <a:gd name="T41" fmla="*/ 14 h 18"/>
                  <a:gd name="T42" fmla="*/ 53 w 76"/>
                  <a:gd name="T43" fmla="*/ 12 h 18"/>
                  <a:gd name="T44" fmla="*/ 37 w 76"/>
                  <a:gd name="T45" fmla="*/ 10 h 18"/>
                  <a:gd name="T46" fmla="*/ 35 w 76"/>
                  <a:gd name="T47" fmla="*/ 10 h 18"/>
                  <a:gd name="T48" fmla="*/ 21 w 76"/>
                  <a:gd name="T49" fmla="*/ 12 h 18"/>
                  <a:gd name="T50" fmla="*/ 17 w 76"/>
                  <a:gd name="T51" fmla="*/ 14 h 18"/>
                  <a:gd name="T52" fmla="*/ 33 w 76"/>
                  <a:gd name="T53" fmla="*/ 3 h 18"/>
                  <a:gd name="T54" fmla="*/ 21 w 76"/>
                  <a:gd name="T55" fmla="*/ 3 h 18"/>
                  <a:gd name="T56" fmla="*/ 17 w 76"/>
                  <a:gd name="T57" fmla="*/ 5 h 18"/>
                  <a:gd name="T58" fmla="*/ 20 w 76"/>
                  <a:gd name="T59" fmla="*/ 6 h 18"/>
                  <a:gd name="T60" fmla="*/ 25 w 76"/>
                  <a:gd name="T61" fmla="*/ 7 h 18"/>
                  <a:gd name="T62" fmla="*/ 36 w 76"/>
                  <a:gd name="T63" fmla="*/ 8 h 18"/>
                  <a:gd name="T64" fmla="*/ 48 w 76"/>
                  <a:gd name="T65" fmla="*/ 7 h 18"/>
                  <a:gd name="T66" fmla="*/ 51 w 76"/>
                  <a:gd name="T67" fmla="*/ 5 h 18"/>
                  <a:gd name="T68" fmla="*/ 46 w 76"/>
                  <a:gd name="T69" fmla="*/ 3 h 18"/>
                  <a:gd name="T70" fmla="*/ 33 w 76"/>
                  <a:gd name="T71"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18">
                    <a:moveTo>
                      <a:pt x="33" y="0"/>
                    </a:moveTo>
                    <a:cubicBezTo>
                      <a:pt x="43" y="0"/>
                      <a:pt x="52" y="1"/>
                      <a:pt x="58" y="1"/>
                    </a:cubicBezTo>
                    <a:cubicBezTo>
                      <a:pt x="65" y="2"/>
                      <a:pt x="68" y="5"/>
                      <a:pt x="68" y="5"/>
                    </a:cubicBezTo>
                    <a:cubicBezTo>
                      <a:pt x="68" y="5"/>
                      <a:pt x="63" y="8"/>
                      <a:pt x="50" y="9"/>
                    </a:cubicBezTo>
                    <a:cubicBezTo>
                      <a:pt x="59" y="9"/>
                      <a:pt x="69" y="11"/>
                      <a:pt x="69" y="11"/>
                    </a:cubicBezTo>
                    <a:cubicBezTo>
                      <a:pt x="76" y="14"/>
                      <a:pt x="76" y="14"/>
                      <a:pt x="76" y="14"/>
                    </a:cubicBezTo>
                    <a:cubicBezTo>
                      <a:pt x="76" y="14"/>
                      <a:pt x="73" y="16"/>
                      <a:pt x="67" y="17"/>
                    </a:cubicBezTo>
                    <a:cubicBezTo>
                      <a:pt x="61" y="18"/>
                      <a:pt x="52" y="18"/>
                      <a:pt x="40" y="18"/>
                    </a:cubicBezTo>
                    <a:cubicBezTo>
                      <a:pt x="28" y="18"/>
                      <a:pt x="19" y="18"/>
                      <a:pt x="12" y="17"/>
                    </a:cubicBezTo>
                    <a:cubicBezTo>
                      <a:pt x="5" y="16"/>
                      <a:pt x="0" y="14"/>
                      <a:pt x="0" y="14"/>
                    </a:cubicBezTo>
                    <a:cubicBezTo>
                      <a:pt x="5" y="11"/>
                      <a:pt x="5" y="11"/>
                      <a:pt x="5" y="11"/>
                    </a:cubicBezTo>
                    <a:cubicBezTo>
                      <a:pt x="5" y="11"/>
                      <a:pt x="13" y="10"/>
                      <a:pt x="21" y="9"/>
                    </a:cubicBezTo>
                    <a:cubicBezTo>
                      <a:pt x="14" y="8"/>
                      <a:pt x="5" y="7"/>
                      <a:pt x="5" y="7"/>
                    </a:cubicBezTo>
                    <a:cubicBezTo>
                      <a:pt x="0" y="5"/>
                      <a:pt x="0" y="5"/>
                      <a:pt x="0" y="5"/>
                    </a:cubicBezTo>
                    <a:cubicBezTo>
                      <a:pt x="0" y="5"/>
                      <a:pt x="2" y="2"/>
                      <a:pt x="9" y="1"/>
                    </a:cubicBezTo>
                    <a:cubicBezTo>
                      <a:pt x="14" y="1"/>
                      <a:pt x="23" y="0"/>
                      <a:pt x="33" y="0"/>
                    </a:cubicBezTo>
                    <a:close/>
                    <a:moveTo>
                      <a:pt x="17" y="14"/>
                    </a:moveTo>
                    <a:cubicBezTo>
                      <a:pt x="24" y="15"/>
                      <a:pt x="24" y="15"/>
                      <a:pt x="24" y="15"/>
                    </a:cubicBezTo>
                    <a:cubicBezTo>
                      <a:pt x="24" y="15"/>
                      <a:pt x="33" y="16"/>
                      <a:pt x="39" y="16"/>
                    </a:cubicBezTo>
                    <a:cubicBezTo>
                      <a:pt x="45" y="16"/>
                      <a:pt x="54" y="15"/>
                      <a:pt x="54" y="15"/>
                    </a:cubicBezTo>
                    <a:cubicBezTo>
                      <a:pt x="59" y="14"/>
                      <a:pt x="59" y="14"/>
                      <a:pt x="59" y="14"/>
                    </a:cubicBezTo>
                    <a:cubicBezTo>
                      <a:pt x="53" y="12"/>
                      <a:pt x="53" y="12"/>
                      <a:pt x="53" y="12"/>
                    </a:cubicBezTo>
                    <a:cubicBezTo>
                      <a:pt x="53" y="12"/>
                      <a:pt x="44" y="11"/>
                      <a:pt x="37" y="10"/>
                    </a:cubicBezTo>
                    <a:cubicBezTo>
                      <a:pt x="35" y="10"/>
                      <a:pt x="35" y="10"/>
                      <a:pt x="35" y="10"/>
                    </a:cubicBezTo>
                    <a:cubicBezTo>
                      <a:pt x="29" y="11"/>
                      <a:pt x="21" y="12"/>
                      <a:pt x="21" y="12"/>
                    </a:cubicBezTo>
                    <a:lnTo>
                      <a:pt x="17" y="14"/>
                    </a:lnTo>
                    <a:close/>
                    <a:moveTo>
                      <a:pt x="33" y="3"/>
                    </a:moveTo>
                    <a:cubicBezTo>
                      <a:pt x="21" y="3"/>
                      <a:pt x="21" y="3"/>
                      <a:pt x="21" y="3"/>
                    </a:cubicBezTo>
                    <a:cubicBezTo>
                      <a:pt x="17" y="5"/>
                      <a:pt x="17" y="5"/>
                      <a:pt x="17" y="5"/>
                    </a:cubicBezTo>
                    <a:cubicBezTo>
                      <a:pt x="20" y="6"/>
                      <a:pt x="20" y="6"/>
                      <a:pt x="20" y="6"/>
                    </a:cubicBezTo>
                    <a:cubicBezTo>
                      <a:pt x="25" y="7"/>
                      <a:pt x="25" y="7"/>
                      <a:pt x="25" y="7"/>
                    </a:cubicBezTo>
                    <a:cubicBezTo>
                      <a:pt x="36" y="8"/>
                      <a:pt x="36" y="8"/>
                      <a:pt x="36" y="8"/>
                    </a:cubicBezTo>
                    <a:cubicBezTo>
                      <a:pt x="48" y="7"/>
                      <a:pt x="48" y="7"/>
                      <a:pt x="48" y="7"/>
                    </a:cubicBezTo>
                    <a:cubicBezTo>
                      <a:pt x="51" y="5"/>
                      <a:pt x="51" y="5"/>
                      <a:pt x="51" y="5"/>
                    </a:cubicBezTo>
                    <a:cubicBezTo>
                      <a:pt x="46" y="3"/>
                      <a:pt x="46" y="3"/>
                      <a:pt x="46" y="3"/>
                    </a:cubicBezTo>
                    <a:lnTo>
                      <a:pt x="3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6" name="Freeform 486"/>
              <p:cNvSpPr>
                <a:spLocks/>
              </p:cNvSpPr>
              <p:nvPr/>
            </p:nvSpPr>
            <p:spPr bwMode="auto">
              <a:xfrm>
                <a:off x="19697700" y="881063"/>
                <a:ext cx="247650" cy="66675"/>
              </a:xfrm>
              <a:custGeom>
                <a:avLst/>
                <a:gdLst>
                  <a:gd name="T0" fmla="*/ 29 w 66"/>
                  <a:gd name="T1" fmla="*/ 18 h 18"/>
                  <a:gd name="T2" fmla="*/ 11 w 66"/>
                  <a:gd name="T3" fmla="*/ 18 h 18"/>
                  <a:gd name="T4" fmla="*/ 0 w 66"/>
                  <a:gd name="T5" fmla="*/ 0 h 18"/>
                  <a:gd name="T6" fmla="*/ 63 w 66"/>
                  <a:gd name="T7" fmla="*/ 0 h 18"/>
                  <a:gd name="T8" fmla="*/ 64 w 66"/>
                  <a:gd name="T9" fmla="*/ 3 h 18"/>
                  <a:gd name="T10" fmla="*/ 20 w 66"/>
                  <a:gd name="T11" fmla="*/ 3 h 18"/>
                  <a:gd name="T12" fmla="*/ 23 w 66"/>
                  <a:gd name="T13" fmla="*/ 8 h 18"/>
                  <a:gd name="T14" fmla="*/ 65 w 66"/>
                  <a:gd name="T15" fmla="*/ 8 h 18"/>
                  <a:gd name="T16" fmla="*/ 66 w 66"/>
                  <a:gd name="T17" fmla="*/ 11 h 18"/>
                  <a:gd name="T18" fmla="*/ 24 w 66"/>
                  <a:gd name="T19" fmla="*/ 11 h 18"/>
                  <a:gd name="T20" fmla="*/ 29 w 6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8">
                    <a:moveTo>
                      <a:pt x="29" y="18"/>
                    </a:moveTo>
                    <a:cubicBezTo>
                      <a:pt x="23" y="18"/>
                      <a:pt x="17" y="18"/>
                      <a:pt x="11" y="18"/>
                    </a:cubicBezTo>
                    <a:cubicBezTo>
                      <a:pt x="0" y="0"/>
                      <a:pt x="0" y="0"/>
                      <a:pt x="0" y="0"/>
                    </a:cubicBezTo>
                    <a:cubicBezTo>
                      <a:pt x="21" y="0"/>
                      <a:pt x="42" y="0"/>
                      <a:pt x="63" y="0"/>
                    </a:cubicBezTo>
                    <a:cubicBezTo>
                      <a:pt x="64" y="3"/>
                      <a:pt x="64" y="3"/>
                      <a:pt x="64" y="3"/>
                    </a:cubicBezTo>
                    <a:cubicBezTo>
                      <a:pt x="49" y="3"/>
                      <a:pt x="35" y="3"/>
                      <a:pt x="20" y="3"/>
                    </a:cubicBezTo>
                    <a:cubicBezTo>
                      <a:pt x="23" y="8"/>
                      <a:pt x="23" y="8"/>
                      <a:pt x="23" y="8"/>
                    </a:cubicBezTo>
                    <a:cubicBezTo>
                      <a:pt x="37" y="8"/>
                      <a:pt x="51" y="8"/>
                      <a:pt x="65" y="8"/>
                    </a:cubicBezTo>
                    <a:cubicBezTo>
                      <a:pt x="66" y="11"/>
                      <a:pt x="66" y="11"/>
                      <a:pt x="66" y="11"/>
                    </a:cubicBezTo>
                    <a:cubicBezTo>
                      <a:pt x="52" y="11"/>
                      <a:pt x="38" y="11"/>
                      <a:pt x="24" y="11"/>
                    </a:cubicBezTo>
                    <a:lnTo>
                      <a:pt x="2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7" name="Freeform 487"/>
              <p:cNvSpPr>
                <a:spLocks noEditPoints="1"/>
              </p:cNvSpPr>
              <p:nvPr/>
            </p:nvSpPr>
            <p:spPr bwMode="auto">
              <a:xfrm>
                <a:off x="19989800" y="881063"/>
                <a:ext cx="285750" cy="66675"/>
              </a:xfrm>
              <a:custGeom>
                <a:avLst/>
                <a:gdLst>
                  <a:gd name="T0" fmla="*/ 76 w 76"/>
                  <a:gd name="T1" fmla="*/ 8 h 18"/>
                  <a:gd name="T2" fmla="*/ 68 w 76"/>
                  <a:gd name="T3" fmla="*/ 16 h 18"/>
                  <a:gd name="T4" fmla="*/ 30 w 76"/>
                  <a:gd name="T5" fmla="*/ 18 h 18"/>
                  <a:gd name="T6" fmla="*/ 15 w 76"/>
                  <a:gd name="T7" fmla="*/ 18 h 18"/>
                  <a:gd name="T8" fmla="*/ 14 w 76"/>
                  <a:gd name="T9" fmla="*/ 16 h 18"/>
                  <a:gd name="T10" fmla="*/ 27 w 76"/>
                  <a:gd name="T11" fmla="*/ 16 h 18"/>
                  <a:gd name="T12" fmla="*/ 53 w 76"/>
                  <a:gd name="T13" fmla="*/ 15 h 18"/>
                  <a:gd name="T14" fmla="*/ 60 w 76"/>
                  <a:gd name="T15" fmla="*/ 10 h 18"/>
                  <a:gd name="T16" fmla="*/ 59 w 76"/>
                  <a:gd name="T17" fmla="*/ 10 h 18"/>
                  <a:gd name="T18" fmla="*/ 49 w 76"/>
                  <a:gd name="T19" fmla="*/ 11 h 18"/>
                  <a:gd name="T20" fmla="*/ 35 w 76"/>
                  <a:gd name="T21" fmla="*/ 12 h 18"/>
                  <a:gd name="T22" fmla="*/ 11 w 76"/>
                  <a:gd name="T23" fmla="*/ 10 h 18"/>
                  <a:gd name="T24" fmla="*/ 0 w 76"/>
                  <a:gd name="T25" fmla="*/ 6 h 18"/>
                  <a:gd name="T26" fmla="*/ 7 w 76"/>
                  <a:gd name="T27" fmla="*/ 2 h 18"/>
                  <a:gd name="T28" fmla="*/ 33 w 76"/>
                  <a:gd name="T29" fmla="*/ 0 h 18"/>
                  <a:gd name="T30" fmla="*/ 54 w 76"/>
                  <a:gd name="T31" fmla="*/ 1 h 18"/>
                  <a:gd name="T32" fmla="*/ 69 w 76"/>
                  <a:gd name="T33" fmla="*/ 4 h 18"/>
                  <a:gd name="T34" fmla="*/ 76 w 76"/>
                  <a:gd name="T35" fmla="*/ 8 h 18"/>
                  <a:gd name="T36" fmla="*/ 34 w 76"/>
                  <a:gd name="T37" fmla="*/ 3 h 18"/>
                  <a:gd name="T38" fmla="*/ 21 w 76"/>
                  <a:gd name="T39" fmla="*/ 4 h 18"/>
                  <a:gd name="T40" fmla="*/ 17 w 76"/>
                  <a:gd name="T41" fmla="*/ 6 h 18"/>
                  <a:gd name="T42" fmla="*/ 24 w 76"/>
                  <a:gd name="T43" fmla="*/ 9 h 18"/>
                  <a:gd name="T44" fmla="*/ 38 w 76"/>
                  <a:gd name="T45" fmla="*/ 9 h 18"/>
                  <a:gd name="T46" fmla="*/ 53 w 76"/>
                  <a:gd name="T47" fmla="*/ 9 h 18"/>
                  <a:gd name="T48" fmla="*/ 57 w 76"/>
                  <a:gd name="T49" fmla="*/ 7 h 18"/>
                  <a:gd name="T50" fmla="*/ 54 w 76"/>
                  <a:gd name="T51" fmla="*/ 5 h 18"/>
                  <a:gd name="T52" fmla="*/ 46 w 76"/>
                  <a:gd name="T53" fmla="*/ 3 h 18"/>
                  <a:gd name="T54" fmla="*/ 34 w 76"/>
                  <a:gd name="T55"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18">
                    <a:moveTo>
                      <a:pt x="76" y="8"/>
                    </a:moveTo>
                    <a:cubicBezTo>
                      <a:pt x="76" y="8"/>
                      <a:pt x="76" y="14"/>
                      <a:pt x="68" y="16"/>
                    </a:cubicBezTo>
                    <a:cubicBezTo>
                      <a:pt x="60" y="18"/>
                      <a:pt x="47" y="18"/>
                      <a:pt x="30" y="18"/>
                    </a:cubicBezTo>
                    <a:cubicBezTo>
                      <a:pt x="23" y="18"/>
                      <a:pt x="15" y="18"/>
                      <a:pt x="15" y="18"/>
                    </a:cubicBezTo>
                    <a:cubicBezTo>
                      <a:pt x="14" y="16"/>
                      <a:pt x="14" y="16"/>
                      <a:pt x="14" y="16"/>
                    </a:cubicBezTo>
                    <a:cubicBezTo>
                      <a:pt x="27" y="16"/>
                      <a:pt x="27" y="16"/>
                      <a:pt x="27" y="16"/>
                    </a:cubicBezTo>
                    <a:cubicBezTo>
                      <a:pt x="39" y="16"/>
                      <a:pt x="53" y="15"/>
                      <a:pt x="53" y="15"/>
                    </a:cubicBezTo>
                    <a:cubicBezTo>
                      <a:pt x="60" y="10"/>
                      <a:pt x="60" y="10"/>
                      <a:pt x="60" y="10"/>
                    </a:cubicBezTo>
                    <a:cubicBezTo>
                      <a:pt x="59" y="10"/>
                      <a:pt x="59" y="10"/>
                      <a:pt x="59" y="10"/>
                    </a:cubicBezTo>
                    <a:cubicBezTo>
                      <a:pt x="49" y="11"/>
                      <a:pt x="49" y="11"/>
                      <a:pt x="49" y="11"/>
                    </a:cubicBezTo>
                    <a:cubicBezTo>
                      <a:pt x="35" y="12"/>
                      <a:pt x="35" y="12"/>
                      <a:pt x="35" y="12"/>
                    </a:cubicBezTo>
                    <a:cubicBezTo>
                      <a:pt x="25" y="12"/>
                      <a:pt x="17" y="11"/>
                      <a:pt x="11" y="10"/>
                    </a:cubicBezTo>
                    <a:cubicBezTo>
                      <a:pt x="5" y="9"/>
                      <a:pt x="0" y="6"/>
                      <a:pt x="0" y="6"/>
                    </a:cubicBezTo>
                    <a:cubicBezTo>
                      <a:pt x="7" y="2"/>
                      <a:pt x="7" y="2"/>
                      <a:pt x="7" y="2"/>
                    </a:cubicBezTo>
                    <a:cubicBezTo>
                      <a:pt x="7" y="2"/>
                      <a:pt x="21" y="0"/>
                      <a:pt x="33" y="0"/>
                    </a:cubicBezTo>
                    <a:cubicBezTo>
                      <a:pt x="40" y="0"/>
                      <a:pt x="47" y="1"/>
                      <a:pt x="54" y="1"/>
                    </a:cubicBezTo>
                    <a:cubicBezTo>
                      <a:pt x="60" y="2"/>
                      <a:pt x="69" y="4"/>
                      <a:pt x="69" y="4"/>
                    </a:cubicBezTo>
                    <a:lnTo>
                      <a:pt x="76" y="8"/>
                    </a:lnTo>
                    <a:close/>
                    <a:moveTo>
                      <a:pt x="34" y="3"/>
                    </a:moveTo>
                    <a:cubicBezTo>
                      <a:pt x="28" y="3"/>
                      <a:pt x="21" y="4"/>
                      <a:pt x="21" y="4"/>
                    </a:cubicBezTo>
                    <a:cubicBezTo>
                      <a:pt x="17" y="6"/>
                      <a:pt x="17" y="6"/>
                      <a:pt x="17" y="6"/>
                    </a:cubicBezTo>
                    <a:cubicBezTo>
                      <a:pt x="24" y="9"/>
                      <a:pt x="24" y="9"/>
                      <a:pt x="24" y="9"/>
                    </a:cubicBezTo>
                    <a:cubicBezTo>
                      <a:pt x="24" y="9"/>
                      <a:pt x="32" y="9"/>
                      <a:pt x="38" y="9"/>
                    </a:cubicBezTo>
                    <a:cubicBezTo>
                      <a:pt x="44" y="9"/>
                      <a:pt x="53" y="9"/>
                      <a:pt x="53" y="9"/>
                    </a:cubicBezTo>
                    <a:cubicBezTo>
                      <a:pt x="57" y="7"/>
                      <a:pt x="57" y="7"/>
                      <a:pt x="57" y="7"/>
                    </a:cubicBezTo>
                    <a:cubicBezTo>
                      <a:pt x="54" y="5"/>
                      <a:pt x="54" y="5"/>
                      <a:pt x="54" y="5"/>
                    </a:cubicBezTo>
                    <a:cubicBezTo>
                      <a:pt x="46" y="3"/>
                      <a:pt x="46" y="3"/>
                      <a:pt x="46" y="3"/>
                    </a:cubicBezTo>
                    <a:lnTo>
                      <a:pt x="3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8" name="Freeform 488"/>
              <p:cNvSpPr>
                <a:spLocks/>
              </p:cNvSpPr>
              <p:nvPr/>
            </p:nvSpPr>
            <p:spPr bwMode="auto">
              <a:xfrm>
                <a:off x="24591963" y="881063"/>
                <a:ext cx="258763" cy="66675"/>
              </a:xfrm>
              <a:custGeom>
                <a:avLst/>
                <a:gdLst>
                  <a:gd name="T0" fmla="*/ 33 w 69"/>
                  <a:gd name="T1" fmla="*/ 18 h 18"/>
                  <a:gd name="T2" fmla="*/ 15 w 69"/>
                  <a:gd name="T3" fmla="*/ 18 h 18"/>
                  <a:gd name="T4" fmla="*/ 0 w 69"/>
                  <a:gd name="T5" fmla="*/ 0 h 18"/>
                  <a:gd name="T6" fmla="*/ 63 w 69"/>
                  <a:gd name="T7" fmla="*/ 0 h 18"/>
                  <a:gd name="T8" fmla="*/ 65 w 69"/>
                  <a:gd name="T9" fmla="*/ 3 h 18"/>
                  <a:gd name="T10" fmla="*/ 20 w 69"/>
                  <a:gd name="T11" fmla="*/ 3 h 18"/>
                  <a:gd name="T12" fmla="*/ 25 w 69"/>
                  <a:gd name="T13" fmla="*/ 8 h 18"/>
                  <a:gd name="T14" fmla="*/ 67 w 69"/>
                  <a:gd name="T15" fmla="*/ 8 h 18"/>
                  <a:gd name="T16" fmla="*/ 69 w 69"/>
                  <a:gd name="T17" fmla="*/ 11 h 18"/>
                  <a:gd name="T18" fmla="*/ 27 w 69"/>
                  <a:gd name="T19" fmla="*/ 11 h 18"/>
                  <a:gd name="T20" fmla="*/ 33 w 69"/>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8">
                    <a:moveTo>
                      <a:pt x="33" y="18"/>
                    </a:moveTo>
                    <a:cubicBezTo>
                      <a:pt x="27" y="18"/>
                      <a:pt x="21" y="18"/>
                      <a:pt x="15" y="18"/>
                    </a:cubicBezTo>
                    <a:cubicBezTo>
                      <a:pt x="0" y="0"/>
                      <a:pt x="0" y="0"/>
                      <a:pt x="0" y="0"/>
                    </a:cubicBezTo>
                    <a:cubicBezTo>
                      <a:pt x="21" y="0"/>
                      <a:pt x="42" y="0"/>
                      <a:pt x="63" y="0"/>
                    </a:cubicBezTo>
                    <a:cubicBezTo>
                      <a:pt x="65" y="3"/>
                      <a:pt x="65" y="3"/>
                      <a:pt x="65" y="3"/>
                    </a:cubicBezTo>
                    <a:cubicBezTo>
                      <a:pt x="50" y="3"/>
                      <a:pt x="35" y="3"/>
                      <a:pt x="20" y="3"/>
                    </a:cubicBezTo>
                    <a:cubicBezTo>
                      <a:pt x="25" y="8"/>
                      <a:pt x="25" y="8"/>
                      <a:pt x="25" y="8"/>
                    </a:cubicBezTo>
                    <a:cubicBezTo>
                      <a:pt x="39" y="8"/>
                      <a:pt x="53" y="8"/>
                      <a:pt x="67" y="8"/>
                    </a:cubicBezTo>
                    <a:cubicBezTo>
                      <a:pt x="69" y="11"/>
                      <a:pt x="69" y="11"/>
                      <a:pt x="69" y="11"/>
                    </a:cubicBezTo>
                    <a:cubicBezTo>
                      <a:pt x="55" y="11"/>
                      <a:pt x="41" y="11"/>
                      <a:pt x="27" y="11"/>
                    </a:cubicBezTo>
                    <a:lnTo>
                      <a:pt x="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9" name="Freeform 489"/>
              <p:cNvSpPr>
                <a:spLocks/>
              </p:cNvSpPr>
              <p:nvPr/>
            </p:nvSpPr>
            <p:spPr bwMode="auto">
              <a:xfrm>
                <a:off x="24903113" y="881063"/>
                <a:ext cx="220663" cy="66675"/>
              </a:xfrm>
              <a:custGeom>
                <a:avLst/>
                <a:gdLst>
                  <a:gd name="T0" fmla="*/ 59 w 59"/>
                  <a:gd name="T1" fmla="*/ 18 h 18"/>
                  <a:gd name="T2" fmla="*/ 41 w 59"/>
                  <a:gd name="T3" fmla="*/ 18 h 18"/>
                  <a:gd name="T4" fmla="*/ 32 w 59"/>
                  <a:gd name="T5" fmla="*/ 7 h 18"/>
                  <a:gd name="T6" fmla="*/ 30 w 59"/>
                  <a:gd name="T7" fmla="*/ 4 h 18"/>
                  <a:gd name="T8" fmla="*/ 26 w 59"/>
                  <a:gd name="T9" fmla="*/ 4 h 18"/>
                  <a:gd name="T10" fmla="*/ 11 w 59"/>
                  <a:gd name="T11" fmla="*/ 7 h 18"/>
                  <a:gd name="T12" fmla="*/ 0 w 59"/>
                  <a:gd name="T13" fmla="*/ 5 h 18"/>
                  <a:gd name="T14" fmla="*/ 30 w 59"/>
                  <a:gd name="T15" fmla="*/ 0 h 18"/>
                  <a:gd name="T16" fmla="*/ 44 w 59"/>
                  <a:gd name="T17" fmla="*/ 0 h 18"/>
                  <a:gd name="T18" fmla="*/ 59 w 59"/>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8">
                    <a:moveTo>
                      <a:pt x="59" y="18"/>
                    </a:moveTo>
                    <a:cubicBezTo>
                      <a:pt x="41" y="18"/>
                      <a:pt x="41" y="18"/>
                      <a:pt x="41" y="18"/>
                    </a:cubicBezTo>
                    <a:cubicBezTo>
                      <a:pt x="32" y="7"/>
                      <a:pt x="32" y="7"/>
                      <a:pt x="32" y="7"/>
                    </a:cubicBezTo>
                    <a:cubicBezTo>
                      <a:pt x="30" y="4"/>
                      <a:pt x="30" y="4"/>
                      <a:pt x="30" y="4"/>
                    </a:cubicBezTo>
                    <a:cubicBezTo>
                      <a:pt x="26" y="4"/>
                      <a:pt x="26" y="4"/>
                      <a:pt x="26" y="4"/>
                    </a:cubicBezTo>
                    <a:cubicBezTo>
                      <a:pt x="26" y="4"/>
                      <a:pt x="19" y="5"/>
                      <a:pt x="11" y="7"/>
                    </a:cubicBezTo>
                    <a:cubicBezTo>
                      <a:pt x="0" y="5"/>
                      <a:pt x="0" y="5"/>
                      <a:pt x="0" y="5"/>
                    </a:cubicBezTo>
                    <a:cubicBezTo>
                      <a:pt x="10" y="3"/>
                      <a:pt x="20" y="2"/>
                      <a:pt x="30" y="0"/>
                    </a:cubicBezTo>
                    <a:cubicBezTo>
                      <a:pt x="44" y="0"/>
                      <a:pt x="44" y="0"/>
                      <a:pt x="44" y="0"/>
                    </a:cubicBezTo>
                    <a:lnTo>
                      <a:pt x="5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0" name="Freeform 490"/>
              <p:cNvSpPr>
                <a:spLocks noEditPoints="1"/>
              </p:cNvSpPr>
              <p:nvPr/>
            </p:nvSpPr>
            <p:spPr bwMode="auto">
              <a:xfrm>
                <a:off x="25233313" y="881063"/>
                <a:ext cx="280988" cy="66675"/>
              </a:xfrm>
              <a:custGeom>
                <a:avLst/>
                <a:gdLst>
                  <a:gd name="T0" fmla="*/ 75 w 75"/>
                  <a:gd name="T1" fmla="*/ 9 h 18"/>
                  <a:gd name="T2" fmla="*/ 71 w 75"/>
                  <a:gd name="T3" fmla="*/ 16 h 18"/>
                  <a:gd name="T4" fmla="*/ 45 w 75"/>
                  <a:gd name="T5" fmla="*/ 18 h 18"/>
                  <a:gd name="T6" fmla="*/ 15 w 75"/>
                  <a:gd name="T7" fmla="*/ 16 h 18"/>
                  <a:gd name="T8" fmla="*/ 0 w 75"/>
                  <a:gd name="T9" fmla="*/ 9 h 18"/>
                  <a:gd name="T10" fmla="*/ 3 w 75"/>
                  <a:gd name="T11" fmla="*/ 3 h 18"/>
                  <a:gd name="T12" fmla="*/ 30 w 75"/>
                  <a:gd name="T13" fmla="*/ 0 h 18"/>
                  <a:gd name="T14" fmla="*/ 60 w 75"/>
                  <a:gd name="T15" fmla="*/ 3 h 18"/>
                  <a:gd name="T16" fmla="*/ 75 w 75"/>
                  <a:gd name="T17" fmla="*/ 9 h 18"/>
                  <a:gd name="T18" fmla="*/ 18 w 75"/>
                  <a:gd name="T19" fmla="*/ 9 h 18"/>
                  <a:gd name="T20" fmla="*/ 27 w 75"/>
                  <a:gd name="T21" fmla="*/ 15 h 18"/>
                  <a:gd name="T22" fmla="*/ 43 w 75"/>
                  <a:gd name="T23" fmla="*/ 16 h 18"/>
                  <a:gd name="T24" fmla="*/ 57 w 75"/>
                  <a:gd name="T25" fmla="*/ 15 h 18"/>
                  <a:gd name="T26" fmla="*/ 57 w 75"/>
                  <a:gd name="T27" fmla="*/ 9 h 18"/>
                  <a:gd name="T28" fmla="*/ 48 w 75"/>
                  <a:gd name="T29" fmla="*/ 4 h 18"/>
                  <a:gd name="T30" fmla="*/ 32 w 75"/>
                  <a:gd name="T31" fmla="*/ 3 h 18"/>
                  <a:gd name="T32" fmla="*/ 18 w 75"/>
                  <a:gd name="T33" fmla="*/ 4 h 18"/>
                  <a:gd name="T34" fmla="*/ 18 w 75"/>
                  <a:gd name="T3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18">
                    <a:moveTo>
                      <a:pt x="75" y="9"/>
                    </a:moveTo>
                    <a:cubicBezTo>
                      <a:pt x="71" y="16"/>
                      <a:pt x="71" y="16"/>
                      <a:pt x="71" y="16"/>
                    </a:cubicBezTo>
                    <a:cubicBezTo>
                      <a:pt x="71" y="16"/>
                      <a:pt x="58" y="18"/>
                      <a:pt x="45" y="18"/>
                    </a:cubicBezTo>
                    <a:cubicBezTo>
                      <a:pt x="33" y="18"/>
                      <a:pt x="23" y="18"/>
                      <a:pt x="15" y="16"/>
                    </a:cubicBezTo>
                    <a:cubicBezTo>
                      <a:pt x="7" y="15"/>
                      <a:pt x="0" y="9"/>
                      <a:pt x="0" y="9"/>
                    </a:cubicBezTo>
                    <a:cubicBezTo>
                      <a:pt x="3" y="3"/>
                      <a:pt x="3" y="3"/>
                      <a:pt x="3" y="3"/>
                    </a:cubicBezTo>
                    <a:cubicBezTo>
                      <a:pt x="3" y="3"/>
                      <a:pt x="17" y="0"/>
                      <a:pt x="30" y="0"/>
                    </a:cubicBezTo>
                    <a:cubicBezTo>
                      <a:pt x="42" y="0"/>
                      <a:pt x="52" y="1"/>
                      <a:pt x="60" y="3"/>
                    </a:cubicBezTo>
                    <a:cubicBezTo>
                      <a:pt x="67" y="4"/>
                      <a:pt x="75" y="9"/>
                      <a:pt x="75" y="9"/>
                    </a:cubicBezTo>
                    <a:close/>
                    <a:moveTo>
                      <a:pt x="18" y="9"/>
                    </a:moveTo>
                    <a:cubicBezTo>
                      <a:pt x="27" y="15"/>
                      <a:pt x="27" y="15"/>
                      <a:pt x="27" y="15"/>
                    </a:cubicBezTo>
                    <a:cubicBezTo>
                      <a:pt x="27" y="15"/>
                      <a:pt x="36" y="16"/>
                      <a:pt x="43" y="16"/>
                    </a:cubicBezTo>
                    <a:cubicBezTo>
                      <a:pt x="50" y="16"/>
                      <a:pt x="57" y="15"/>
                      <a:pt x="57" y="15"/>
                    </a:cubicBezTo>
                    <a:cubicBezTo>
                      <a:pt x="57" y="9"/>
                      <a:pt x="57" y="9"/>
                      <a:pt x="57" y="9"/>
                    </a:cubicBezTo>
                    <a:cubicBezTo>
                      <a:pt x="48" y="4"/>
                      <a:pt x="48" y="4"/>
                      <a:pt x="48" y="4"/>
                    </a:cubicBezTo>
                    <a:cubicBezTo>
                      <a:pt x="48" y="4"/>
                      <a:pt x="38" y="3"/>
                      <a:pt x="32" y="3"/>
                    </a:cubicBezTo>
                    <a:cubicBezTo>
                      <a:pt x="25" y="3"/>
                      <a:pt x="18" y="4"/>
                      <a:pt x="18" y="4"/>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1" name="Freeform 491"/>
              <p:cNvSpPr>
                <a:spLocks/>
              </p:cNvSpPr>
              <p:nvPr/>
            </p:nvSpPr>
            <p:spPr bwMode="auto">
              <a:xfrm>
                <a:off x="29654500" y="881063"/>
                <a:ext cx="263525" cy="66675"/>
              </a:xfrm>
              <a:custGeom>
                <a:avLst/>
                <a:gdLst>
                  <a:gd name="T0" fmla="*/ 36 w 70"/>
                  <a:gd name="T1" fmla="*/ 18 h 18"/>
                  <a:gd name="T2" fmla="*/ 18 w 70"/>
                  <a:gd name="T3" fmla="*/ 18 h 18"/>
                  <a:gd name="T4" fmla="*/ 0 w 70"/>
                  <a:gd name="T5" fmla="*/ 0 h 18"/>
                  <a:gd name="T6" fmla="*/ 62 w 70"/>
                  <a:gd name="T7" fmla="*/ 0 h 18"/>
                  <a:gd name="T8" fmla="*/ 65 w 70"/>
                  <a:gd name="T9" fmla="*/ 3 h 18"/>
                  <a:gd name="T10" fmla="*/ 20 w 70"/>
                  <a:gd name="T11" fmla="*/ 3 h 18"/>
                  <a:gd name="T12" fmla="*/ 26 w 70"/>
                  <a:gd name="T13" fmla="*/ 8 h 18"/>
                  <a:gd name="T14" fmla="*/ 68 w 70"/>
                  <a:gd name="T15" fmla="*/ 8 h 18"/>
                  <a:gd name="T16" fmla="*/ 70 w 70"/>
                  <a:gd name="T17" fmla="*/ 11 h 18"/>
                  <a:gd name="T18" fmla="*/ 29 w 70"/>
                  <a:gd name="T19" fmla="*/ 11 h 18"/>
                  <a:gd name="T20" fmla="*/ 36 w 7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8">
                    <a:moveTo>
                      <a:pt x="36" y="18"/>
                    </a:moveTo>
                    <a:cubicBezTo>
                      <a:pt x="30" y="18"/>
                      <a:pt x="24" y="18"/>
                      <a:pt x="18" y="18"/>
                    </a:cubicBezTo>
                    <a:cubicBezTo>
                      <a:pt x="0" y="0"/>
                      <a:pt x="0" y="0"/>
                      <a:pt x="0" y="0"/>
                    </a:cubicBezTo>
                    <a:cubicBezTo>
                      <a:pt x="21" y="0"/>
                      <a:pt x="41" y="0"/>
                      <a:pt x="62" y="0"/>
                    </a:cubicBezTo>
                    <a:cubicBezTo>
                      <a:pt x="65" y="3"/>
                      <a:pt x="65" y="3"/>
                      <a:pt x="65" y="3"/>
                    </a:cubicBezTo>
                    <a:cubicBezTo>
                      <a:pt x="50" y="3"/>
                      <a:pt x="35" y="3"/>
                      <a:pt x="20" y="3"/>
                    </a:cubicBezTo>
                    <a:cubicBezTo>
                      <a:pt x="26" y="8"/>
                      <a:pt x="26" y="8"/>
                      <a:pt x="26" y="8"/>
                    </a:cubicBezTo>
                    <a:cubicBezTo>
                      <a:pt x="40" y="8"/>
                      <a:pt x="54" y="8"/>
                      <a:pt x="68" y="8"/>
                    </a:cubicBezTo>
                    <a:cubicBezTo>
                      <a:pt x="70" y="11"/>
                      <a:pt x="70" y="11"/>
                      <a:pt x="70" y="11"/>
                    </a:cubicBezTo>
                    <a:cubicBezTo>
                      <a:pt x="56" y="11"/>
                      <a:pt x="43" y="11"/>
                      <a:pt x="29" y="11"/>
                    </a:cubicBezTo>
                    <a:lnTo>
                      <a:pt x="3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2" name="Freeform 492"/>
              <p:cNvSpPr>
                <a:spLocks/>
              </p:cNvSpPr>
              <p:nvPr/>
            </p:nvSpPr>
            <p:spPr bwMode="auto">
              <a:xfrm>
                <a:off x="29970413" y="881063"/>
                <a:ext cx="228600" cy="66675"/>
              </a:xfrm>
              <a:custGeom>
                <a:avLst/>
                <a:gdLst>
                  <a:gd name="T0" fmla="*/ 61 w 61"/>
                  <a:gd name="T1" fmla="*/ 18 h 18"/>
                  <a:gd name="T2" fmla="*/ 43 w 61"/>
                  <a:gd name="T3" fmla="*/ 18 h 18"/>
                  <a:gd name="T4" fmla="*/ 32 w 61"/>
                  <a:gd name="T5" fmla="*/ 7 h 18"/>
                  <a:gd name="T6" fmla="*/ 29 w 61"/>
                  <a:gd name="T7" fmla="*/ 4 h 18"/>
                  <a:gd name="T8" fmla="*/ 25 w 61"/>
                  <a:gd name="T9" fmla="*/ 4 h 18"/>
                  <a:gd name="T10" fmla="*/ 11 w 61"/>
                  <a:gd name="T11" fmla="*/ 7 h 18"/>
                  <a:gd name="T12" fmla="*/ 0 w 61"/>
                  <a:gd name="T13" fmla="*/ 5 h 18"/>
                  <a:gd name="T14" fmla="*/ 28 w 61"/>
                  <a:gd name="T15" fmla="*/ 0 h 18"/>
                  <a:gd name="T16" fmla="*/ 43 w 61"/>
                  <a:gd name="T17" fmla="*/ 0 h 18"/>
                  <a:gd name="T18" fmla="*/ 61 w 61"/>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8">
                    <a:moveTo>
                      <a:pt x="61" y="18"/>
                    </a:moveTo>
                    <a:cubicBezTo>
                      <a:pt x="55" y="18"/>
                      <a:pt x="43" y="18"/>
                      <a:pt x="43"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9" y="2"/>
                      <a:pt x="28" y="0"/>
                    </a:cubicBezTo>
                    <a:cubicBezTo>
                      <a:pt x="43" y="0"/>
                      <a:pt x="43" y="0"/>
                      <a:pt x="43" y="0"/>
                    </a:cubicBezTo>
                    <a:cubicBezTo>
                      <a:pt x="49" y="7"/>
                      <a:pt x="55" y="12"/>
                      <a:pt x="6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3" name="Freeform 493"/>
              <p:cNvSpPr>
                <a:spLocks/>
              </p:cNvSpPr>
              <p:nvPr/>
            </p:nvSpPr>
            <p:spPr bwMode="auto">
              <a:xfrm>
                <a:off x="30300613" y="881063"/>
                <a:ext cx="231775" cy="66675"/>
              </a:xfrm>
              <a:custGeom>
                <a:avLst/>
                <a:gdLst>
                  <a:gd name="T0" fmla="*/ 62 w 62"/>
                  <a:gd name="T1" fmla="*/ 18 h 18"/>
                  <a:gd name="T2" fmla="*/ 44 w 62"/>
                  <a:gd name="T3" fmla="*/ 18 h 18"/>
                  <a:gd name="T4" fmla="*/ 32 w 62"/>
                  <a:gd name="T5" fmla="*/ 7 h 18"/>
                  <a:gd name="T6" fmla="*/ 29 w 62"/>
                  <a:gd name="T7" fmla="*/ 4 h 18"/>
                  <a:gd name="T8" fmla="*/ 26 w 62"/>
                  <a:gd name="T9" fmla="*/ 4 h 18"/>
                  <a:gd name="T10" fmla="*/ 11 w 62"/>
                  <a:gd name="T11" fmla="*/ 7 h 18"/>
                  <a:gd name="T12" fmla="*/ 0 w 62"/>
                  <a:gd name="T13" fmla="*/ 5 h 18"/>
                  <a:gd name="T14" fmla="*/ 28 w 62"/>
                  <a:gd name="T15" fmla="*/ 0 h 18"/>
                  <a:gd name="T16" fmla="*/ 43 w 62"/>
                  <a:gd name="T17" fmla="*/ 0 h 18"/>
                  <a:gd name="T18" fmla="*/ 62 w 62"/>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8">
                    <a:moveTo>
                      <a:pt x="62" y="18"/>
                    </a:moveTo>
                    <a:cubicBezTo>
                      <a:pt x="56" y="18"/>
                      <a:pt x="44" y="18"/>
                      <a:pt x="44" y="18"/>
                    </a:cubicBezTo>
                    <a:cubicBezTo>
                      <a:pt x="32" y="7"/>
                      <a:pt x="32" y="7"/>
                      <a:pt x="32" y="7"/>
                    </a:cubicBezTo>
                    <a:cubicBezTo>
                      <a:pt x="29" y="4"/>
                      <a:pt x="29" y="4"/>
                      <a:pt x="29" y="4"/>
                    </a:cubicBezTo>
                    <a:cubicBezTo>
                      <a:pt x="26" y="4"/>
                      <a:pt x="26" y="4"/>
                      <a:pt x="26" y="4"/>
                    </a:cubicBezTo>
                    <a:cubicBezTo>
                      <a:pt x="26" y="4"/>
                      <a:pt x="19" y="5"/>
                      <a:pt x="11" y="7"/>
                    </a:cubicBezTo>
                    <a:cubicBezTo>
                      <a:pt x="0" y="5"/>
                      <a:pt x="0" y="5"/>
                      <a:pt x="0" y="5"/>
                    </a:cubicBezTo>
                    <a:cubicBezTo>
                      <a:pt x="10" y="3"/>
                      <a:pt x="19" y="2"/>
                      <a:pt x="28" y="0"/>
                    </a:cubicBezTo>
                    <a:cubicBezTo>
                      <a:pt x="43" y="0"/>
                      <a:pt x="43" y="0"/>
                      <a:pt x="43" y="0"/>
                    </a:cubicBezTo>
                    <a:cubicBezTo>
                      <a:pt x="49" y="7"/>
                      <a:pt x="56" y="12"/>
                      <a:pt x="6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4" name="Freeform 494"/>
              <p:cNvSpPr>
                <a:spLocks/>
              </p:cNvSpPr>
              <p:nvPr/>
            </p:nvSpPr>
            <p:spPr bwMode="auto">
              <a:xfrm>
                <a:off x="34713863" y="881063"/>
                <a:ext cx="274638" cy="66675"/>
              </a:xfrm>
              <a:custGeom>
                <a:avLst/>
                <a:gdLst>
                  <a:gd name="T0" fmla="*/ 40 w 73"/>
                  <a:gd name="T1" fmla="*/ 18 h 18"/>
                  <a:gd name="T2" fmla="*/ 22 w 73"/>
                  <a:gd name="T3" fmla="*/ 18 h 18"/>
                  <a:gd name="T4" fmla="*/ 0 w 73"/>
                  <a:gd name="T5" fmla="*/ 0 h 18"/>
                  <a:gd name="T6" fmla="*/ 63 w 73"/>
                  <a:gd name="T7" fmla="*/ 0 h 18"/>
                  <a:gd name="T8" fmla="*/ 66 w 73"/>
                  <a:gd name="T9" fmla="*/ 3 h 18"/>
                  <a:gd name="T10" fmla="*/ 21 w 73"/>
                  <a:gd name="T11" fmla="*/ 3 h 18"/>
                  <a:gd name="T12" fmla="*/ 28 w 73"/>
                  <a:gd name="T13" fmla="*/ 8 h 18"/>
                  <a:gd name="T14" fmla="*/ 70 w 73"/>
                  <a:gd name="T15" fmla="*/ 8 h 18"/>
                  <a:gd name="T16" fmla="*/ 73 w 73"/>
                  <a:gd name="T17" fmla="*/ 11 h 18"/>
                  <a:gd name="T18" fmla="*/ 31 w 73"/>
                  <a:gd name="T19" fmla="*/ 11 h 18"/>
                  <a:gd name="T20" fmla="*/ 40 w 7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8">
                    <a:moveTo>
                      <a:pt x="40" y="18"/>
                    </a:moveTo>
                    <a:cubicBezTo>
                      <a:pt x="22" y="18"/>
                      <a:pt x="22" y="18"/>
                      <a:pt x="22" y="18"/>
                    </a:cubicBezTo>
                    <a:cubicBezTo>
                      <a:pt x="15" y="12"/>
                      <a:pt x="8" y="7"/>
                      <a:pt x="0" y="0"/>
                    </a:cubicBezTo>
                    <a:cubicBezTo>
                      <a:pt x="21" y="0"/>
                      <a:pt x="42" y="0"/>
                      <a:pt x="63" y="0"/>
                    </a:cubicBezTo>
                    <a:cubicBezTo>
                      <a:pt x="66" y="3"/>
                      <a:pt x="66" y="3"/>
                      <a:pt x="66" y="3"/>
                    </a:cubicBezTo>
                    <a:cubicBezTo>
                      <a:pt x="51" y="3"/>
                      <a:pt x="36" y="3"/>
                      <a:pt x="21" y="3"/>
                    </a:cubicBezTo>
                    <a:cubicBezTo>
                      <a:pt x="28" y="8"/>
                      <a:pt x="28" y="8"/>
                      <a:pt x="28" y="8"/>
                    </a:cubicBezTo>
                    <a:cubicBezTo>
                      <a:pt x="42" y="8"/>
                      <a:pt x="56" y="8"/>
                      <a:pt x="70" y="8"/>
                    </a:cubicBezTo>
                    <a:cubicBezTo>
                      <a:pt x="73" y="11"/>
                      <a:pt x="73" y="11"/>
                      <a:pt x="73" y="11"/>
                    </a:cubicBezTo>
                    <a:cubicBezTo>
                      <a:pt x="59" y="11"/>
                      <a:pt x="45" y="11"/>
                      <a:pt x="31" y="11"/>
                    </a:cubicBezTo>
                    <a:lnTo>
                      <a:pt x="4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5" name="Freeform 495"/>
              <p:cNvSpPr>
                <a:spLocks/>
              </p:cNvSpPr>
              <p:nvPr/>
            </p:nvSpPr>
            <p:spPr bwMode="auto">
              <a:xfrm>
                <a:off x="35032950" y="881063"/>
                <a:ext cx="244475" cy="66675"/>
              </a:xfrm>
              <a:custGeom>
                <a:avLst/>
                <a:gdLst>
                  <a:gd name="T0" fmla="*/ 65 w 65"/>
                  <a:gd name="T1" fmla="*/ 18 h 18"/>
                  <a:gd name="T2" fmla="*/ 47 w 65"/>
                  <a:gd name="T3" fmla="*/ 18 h 18"/>
                  <a:gd name="T4" fmla="*/ 32 w 65"/>
                  <a:gd name="T5" fmla="*/ 7 h 18"/>
                  <a:gd name="T6" fmla="*/ 29 w 65"/>
                  <a:gd name="T7" fmla="*/ 4 h 18"/>
                  <a:gd name="T8" fmla="*/ 25 w 65"/>
                  <a:gd name="T9" fmla="*/ 4 h 18"/>
                  <a:gd name="T10" fmla="*/ 11 w 65"/>
                  <a:gd name="T11" fmla="*/ 7 h 18"/>
                  <a:gd name="T12" fmla="*/ 0 w 65"/>
                  <a:gd name="T13" fmla="*/ 5 h 18"/>
                  <a:gd name="T14" fmla="*/ 27 w 65"/>
                  <a:gd name="T15" fmla="*/ 0 h 18"/>
                  <a:gd name="T16" fmla="*/ 42 w 65"/>
                  <a:gd name="T17" fmla="*/ 0 h 18"/>
                  <a:gd name="T18" fmla="*/ 65 w 6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8">
                    <a:moveTo>
                      <a:pt x="65" y="18"/>
                    </a:moveTo>
                    <a:cubicBezTo>
                      <a:pt x="47" y="18"/>
                      <a:pt x="47" y="18"/>
                      <a:pt x="47"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8" y="2"/>
                      <a:pt x="27" y="0"/>
                    </a:cubicBezTo>
                    <a:cubicBezTo>
                      <a:pt x="42" y="0"/>
                      <a:pt x="42" y="0"/>
                      <a:pt x="42" y="0"/>
                    </a:cubicBezTo>
                    <a:cubicBezTo>
                      <a:pt x="50" y="7"/>
                      <a:pt x="57" y="12"/>
                      <a:pt x="6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6" name="Freeform 496"/>
              <p:cNvSpPr>
                <a:spLocks/>
              </p:cNvSpPr>
              <p:nvPr/>
            </p:nvSpPr>
            <p:spPr bwMode="auto">
              <a:xfrm>
                <a:off x="35340925" y="881063"/>
                <a:ext cx="352425" cy="66675"/>
              </a:xfrm>
              <a:custGeom>
                <a:avLst/>
                <a:gdLst>
                  <a:gd name="T0" fmla="*/ 94 w 94"/>
                  <a:gd name="T1" fmla="*/ 18 h 18"/>
                  <a:gd name="T2" fmla="*/ 19 w 94"/>
                  <a:gd name="T3" fmla="*/ 18 h 18"/>
                  <a:gd name="T4" fmla="*/ 16 w 94"/>
                  <a:gd name="T5" fmla="*/ 16 h 18"/>
                  <a:gd name="T6" fmla="*/ 39 w 94"/>
                  <a:gd name="T7" fmla="*/ 11 h 18"/>
                  <a:gd name="T8" fmla="*/ 52 w 94"/>
                  <a:gd name="T9" fmla="*/ 9 h 18"/>
                  <a:gd name="T10" fmla="*/ 56 w 94"/>
                  <a:gd name="T11" fmla="*/ 7 h 18"/>
                  <a:gd name="T12" fmla="*/ 56 w 94"/>
                  <a:gd name="T13" fmla="*/ 5 h 18"/>
                  <a:gd name="T14" fmla="*/ 49 w 94"/>
                  <a:gd name="T15" fmla="*/ 3 h 18"/>
                  <a:gd name="T16" fmla="*/ 35 w 94"/>
                  <a:gd name="T17" fmla="*/ 3 h 18"/>
                  <a:gd name="T18" fmla="*/ 24 w 94"/>
                  <a:gd name="T19" fmla="*/ 3 h 18"/>
                  <a:gd name="T20" fmla="*/ 12 w 94"/>
                  <a:gd name="T21" fmla="*/ 5 h 18"/>
                  <a:gd name="T22" fmla="*/ 0 w 94"/>
                  <a:gd name="T23" fmla="*/ 3 h 18"/>
                  <a:gd name="T24" fmla="*/ 15 w 94"/>
                  <a:gd name="T25" fmla="*/ 1 h 18"/>
                  <a:gd name="T26" fmla="*/ 33 w 94"/>
                  <a:gd name="T27" fmla="*/ 0 h 18"/>
                  <a:gd name="T28" fmla="*/ 60 w 94"/>
                  <a:gd name="T29" fmla="*/ 1 h 18"/>
                  <a:gd name="T30" fmla="*/ 73 w 94"/>
                  <a:gd name="T31" fmla="*/ 5 h 18"/>
                  <a:gd name="T32" fmla="*/ 73 w 94"/>
                  <a:gd name="T33" fmla="*/ 7 h 18"/>
                  <a:gd name="T34" fmla="*/ 68 w 94"/>
                  <a:gd name="T35" fmla="*/ 9 h 18"/>
                  <a:gd name="T36" fmla="*/ 54 w 94"/>
                  <a:gd name="T37" fmla="*/ 13 h 18"/>
                  <a:gd name="T38" fmla="*/ 38 w 94"/>
                  <a:gd name="T39" fmla="*/ 15 h 18"/>
                  <a:gd name="T40" fmla="*/ 38 w 94"/>
                  <a:gd name="T41" fmla="*/ 16 h 18"/>
                  <a:gd name="T42" fmla="*/ 91 w 94"/>
                  <a:gd name="T43" fmla="*/ 16 h 18"/>
                  <a:gd name="T44" fmla="*/ 94 w 9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8">
                    <a:moveTo>
                      <a:pt x="94" y="18"/>
                    </a:moveTo>
                    <a:cubicBezTo>
                      <a:pt x="69" y="18"/>
                      <a:pt x="44" y="18"/>
                      <a:pt x="19" y="18"/>
                    </a:cubicBezTo>
                    <a:cubicBezTo>
                      <a:pt x="16" y="16"/>
                      <a:pt x="16" y="16"/>
                      <a:pt x="16" y="16"/>
                    </a:cubicBezTo>
                    <a:cubicBezTo>
                      <a:pt x="24" y="15"/>
                      <a:pt x="31" y="13"/>
                      <a:pt x="39" y="11"/>
                    </a:cubicBezTo>
                    <a:cubicBezTo>
                      <a:pt x="46" y="10"/>
                      <a:pt x="52" y="9"/>
                      <a:pt x="52" y="9"/>
                    </a:cubicBezTo>
                    <a:cubicBezTo>
                      <a:pt x="56" y="7"/>
                      <a:pt x="56" y="7"/>
                      <a:pt x="56" y="7"/>
                    </a:cubicBezTo>
                    <a:cubicBezTo>
                      <a:pt x="56" y="5"/>
                      <a:pt x="56" y="5"/>
                      <a:pt x="56" y="5"/>
                    </a:cubicBezTo>
                    <a:cubicBezTo>
                      <a:pt x="49" y="3"/>
                      <a:pt x="49" y="3"/>
                      <a:pt x="49" y="3"/>
                    </a:cubicBezTo>
                    <a:cubicBezTo>
                      <a:pt x="35" y="3"/>
                      <a:pt x="35" y="3"/>
                      <a:pt x="35" y="3"/>
                    </a:cubicBezTo>
                    <a:cubicBezTo>
                      <a:pt x="24" y="3"/>
                      <a:pt x="24" y="3"/>
                      <a:pt x="24" y="3"/>
                    </a:cubicBezTo>
                    <a:cubicBezTo>
                      <a:pt x="12" y="5"/>
                      <a:pt x="12" y="5"/>
                      <a:pt x="12" y="5"/>
                    </a:cubicBezTo>
                    <a:cubicBezTo>
                      <a:pt x="0" y="3"/>
                      <a:pt x="0" y="3"/>
                      <a:pt x="0" y="3"/>
                    </a:cubicBezTo>
                    <a:cubicBezTo>
                      <a:pt x="15" y="1"/>
                      <a:pt x="15" y="1"/>
                      <a:pt x="15" y="1"/>
                    </a:cubicBezTo>
                    <a:cubicBezTo>
                      <a:pt x="15" y="1"/>
                      <a:pt x="27" y="0"/>
                      <a:pt x="33" y="0"/>
                    </a:cubicBezTo>
                    <a:cubicBezTo>
                      <a:pt x="43" y="0"/>
                      <a:pt x="52" y="1"/>
                      <a:pt x="60" y="1"/>
                    </a:cubicBezTo>
                    <a:cubicBezTo>
                      <a:pt x="67" y="3"/>
                      <a:pt x="73" y="5"/>
                      <a:pt x="73" y="5"/>
                    </a:cubicBezTo>
                    <a:cubicBezTo>
                      <a:pt x="73" y="7"/>
                      <a:pt x="73" y="7"/>
                      <a:pt x="73" y="7"/>
                    </a:cubicBezTo>
                    <a:cubicBezTo>
                      <a:pt x="68" y="9"/>
                      <a:pt x="68" y="9"/>
                      <a:pt x="68" y="9"/>
                    </a:cubicBezTo>
                    <a:cubicBezTo>
                      <a:pt x="68" y="9"/>
                      <a:pt x="60" y="11"/>
                      <a:pt x="54" y="13"/>
                    </a:cubicBezTo>
                    <a:cubicBezTo>
                      <a:pt x="38" y="15"/>
                      <a:pt x="38" y="15"/>
                      <a:pt x="38" y="15"/>
                    </a:cubicBezTo>
                    <a:cubicBezTo>
                      <a:pt x="38" y="16"/>
                      <a:pt x="38" y="16"/>
                      <a:pt x="38" y="16"/>
                    </a:cubicBezTo>
                    <a:cubicBezTo>
                      <a:pt x="56" y="16"/>
                      <a:pt x="73" y="16"/>
                      <a:pt x="91" y="16"/>
                    </a:cubicBezTo>
                    <a:lnTo>
                      <a:pt x="9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7" name="Freeform 497"/>
              <p:cNvSpPr>
                <a:spLocks noEditPoints="1"/>
              </p:cNvSpPr>
              <p:nvPr/>
            </p:nvSpPr>
            <p:spPr bwMode="auto">
              <a:xfrm>
                <a:off x="-23931563" y="1238251"/>
                <a:ext cx="377825" cy="165100"/>
              </a:xfrm>
              <a:custGeom>
                <a:avLst/>
                <a:gdLst>
                  <a:gd name="T0" fmla="*/ 0 w 101"/>
                  <a:gd name="T1" fmla="*/ 39 h 44"/>
                  <a:gd name="T2" fmla="*/ 11 w 101"/>
                  <a:gd name="T3" fmla="*/ 36 h 44"/>
                  <a:gd name="T4" fmla="*/ 32 w 101"/>
                  <a:gd name="T5" fmla="*/ 35 h 44"/>
                  <a:gd name="T6" fmla="*/ 50 w 101"/>
                  <a:gd name="T7" fmla="*/ 36 h 44"/>
                  <a:gd name="T8" fmla="*/ 53 w 101"/>
                  <a:gd name="T9" fmla="*/ 39 h 44"/>
                  <a:gd name="T10" fmla="*/ 42 w 101"/>
                  <a:gd name="T11" fmla="*/ 42 h 44"/>
                  <a:gd name="T12" fmla="*/ 21 w 101"/>
                  <a:gd name="T13" fmla="*/ 44 h 44"/>
                  <a:gd name="T14" fmla="*/ 2 w 101"/>
                  <a:gd name="T15" fmla="*/ 42 h 44"/>
                  <a:gd name="T16" fmla="*/ 0 w 101"/>
                  <a:gd name="T17" fmla="*/ 39 h 44"/>
                  <a:gd name="T18" fmla="*/ 54 w 101"/>
                  <a:gd name="T19" fmla="*/ 30 h 44"/>
                  <a:gd name="T20" fmla="*/ 23 w 101"/>
                  <a:gd name="T21" fmla="*/ 30 h 44"/>
                  <a:gd name="T22" fmla="*/ 51 w 101"/>
                  <a:gd name="T23" fmla="*/ 0 h 44"/>
                  <a:gd name="T24" fmla="*/ 101 w 101"/>
                  <a:gd name="T25" fmla="*/ 0 h 44"/>
                  <a:gd name="T26" fmla="*/ 54 w 101"/>
                  <a:gd name="T27"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44">
                    <a:moveTo>
                      <a:pt x="0" y="39"/>
                    </a:moveTo>
                    <a:cubicBezTo>
                      <a:pt x="11" y="36"/>
                      <a:pt x="11" y="36"/>
                      <a:pt x="11" y="36"/>
                    </a:cubicBezTo>
                    <a:cubicBezTo>
                      <a:pt x="11" y="36"/>
                      <a:pt x="24" y="35"/>
                      <a:pt x="32" y="35"/>
                    </a:cubicBezTo>
                    <a:cubicBezTo>
                      <a:pt x="41" y="35"/>
                      <a:pt x="50" y="36"/>
                      <a:pt x="50" y="36"/>
                    </a:cubicBezTo>
                    <a:cubicBezTo>
                      <a:pt x="53" y="39"/>
                      <a:pt x="53" y="39"/>
                      <a:pt x="53" y="39"/>
                    </a:cubicBezTo>
                    <a:cubicBezTo>
                      <a:pt x="42" y="42"/>
                      <a:pt x="42" y="42"/>
                      <a:pt x="42" y="42"/>
                    </a:cubicBezTo>
                    <a:cubicBezTo>
                      <a:pt x="42" y="42"/>
                      <a:pt x="29" y="44"/>
                      <a:pt x="21" y="44"/>
                    </a:cubicBezTo>
                    <a:cubicBezTo>
                      <a:pt x="12" y="44"/>
                      <a:pt x="2" y="42"/>
                      <a:pt x="2" y="42"/>
                    </a:cubicBezTo>
                    <a:lnTo>
                      <a:pt x="0" y="39"/>
                    </a:lnTo>
                    <a:close/>
                    <a:moveTo>
                      <a:pt x="54" y="30"/>
                    </a:moveTo>
                    <a:cubicBezTo>
                      <a:pt x="44" y="30"/>
                      <a:pt x="33" y="30"/>
                      <a:pt x="23" y="30"/>
                    </a:cubicBezTo>
                    <a:cubicBezTo>
                      <a:pt x="32" y="20"/>
                      <a:pt x="42" y="10"/>
                      <a:pt x="51" y="0"/>
                    </a:cubicBezTo>
                    <a:cubicBezTo>
                      <a:pt x="68" y="0"/>
                      <a:pt x="84" y="0"/>
                      <a:pt x="101" y="0"/>
                    </a:cubicBezTo>
                    <a:cubicBezTo>
                      <a:pt x="85" y="10"/>
                      <a:pt x="70" y="20"/>
                      <a:pt x="54"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8" name="Freeform 498"/>
              <p:cNvSpPr>
                <a:spLocks/>
              </p:cNvSpPr>
              <p:nvPr/>
            </p:nvSpPr>
            <p:spPr bwMode="auto">
              <a:xfrm>
                <a:off x="-19251613" y="1535113"/>
                <a:ext cx="765175" cy="165100"/>
              </a:xfrm>
              <a:custGeom>
                <a:avLst/>
                <a:gdLst>
                  <a:gd name="T0" fmla="*/ 179 w 204"/>
                  <a:gd name="T1" fmla="*/ 44 h 44"/>
                  <a:gd name="T2" fmla="*/ 0 w 204"/>
                  <a:gd name="T3" fmla="*/ 44 h 44"/>
                  <a:gd name="T4" fmla="*/ 5 w 204"/>
                  <a:gd name="T5" fmla="*/ 39 h 44"/>
                  <a:gd name="T6" fmla="*/ 86 w 204"/>
                  <a:gd name="T7" fmla="*/ 28 h 44"/>
                  <a:gd name="T8" fmla="*/ 133 w 204"/>
                  <a:gd name="T9" fmla="*/ 20 h 44"/>
                  <a:gd name="T10" fmla="*/ 152 w 204"/>
                  <a:gd name="T11" fmla="*/ 17 h 44"/>
                  <a:gd name="T12" fmla="*/ 161 w 204"/>
                  <a:gd name="T13" fmla="*/ 13 h 44"/>
                  <a:gd name="T14" fmla="*/ 155 w 204"/>
                  <a:gd name="T15" fmla="*/ 8 h 44"/>
                  <a:gd name="T16" fmla="*/ 127 w 204"/>
                  <a:gd name="T17" fmla="*/ 6 h 44"/>
                  <a:gd name="T18" fmla="*/ 96 w 204"/>
                  <a:gd name="T19" fmla="*/ 7 h 44"/>
                  <a:gd name="T20" fmla="*/ 60 w 204"/>
                  <a:gd name="T21" fmla="*/ 10 h 44"/>
                  <a:gd name="T22" fmla="*/ 42 w 204"/>
                  <a:gd name="T23" fmla="*/ 6 h 44"/>
                  <a:gd name="T24" fmla="*/ 90 w 204"/>
                  <a:gd name="T25" fmla="*/ 2 h 44"/>
                  <a:gd name="T26" fmla="*/ 135 w 204"/>
                  <a:gd name="T27" fmla="*/ 0 h 44"/>
                  <a:gd name="T28" fmla="*/ 190 w 204"/>
                  <a:gd name="T29" fmla="*/ 3 h 44"/>
                  <a:gd name="T30" fmla="*/ 204 w 204"/>
                  <a:gd name="T31" fmla="*/ 12 h 44"/>
                  <a:gd name="T32" fmla="*/ 192 w 204"/>
                  <a:gd name="T33" fmla="*/ 17 h 44"/>
                  <a:gd name="T34" fmla="*/ 166 w 204"/>
                  <a:gd name="T35" fmla="*/ 23 h 44"/>
                  <a:gd name="T36" fmla="*/ 114 w 204"/>
                  <a:gd name="T37" fmla="*/ 30 h 44"/>
                  <a:gd name="T38" fmla="*/ 60 w 204"/>
                  <a:gd name="T39" fmla="*/ 38 h 44"/>
                  <a:gd name="T40" fmla="*/ 60 w 204"/>
                  <a:gd name="T41" fmla="*/ 38 h 44"/>
                  <a:gd name="T42" fmla="*/ 186 w 204"/>
                  <a:gd name="T43" fmla="*/ 38 h 44"/>
                  <a:gd name="T44" fmla="*/ 179 w 204"/>
                  <a:gd name="T4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4" h="44">
                    <a:moveTo>
                      <a:pt x="179" y="44"/>
                    </a:moveTo>
                    <a:cubicBezTo>
                      <a:pt x="120" y="44"/>
                      <a:pt x="59" y="44"/>
                      <a:pt x="0" y="44"/>
                    </a:cubicBezTo>
                    <a:cubicBezTo>
                      <a:pt x="5" y="39"/>
                      <a:pt x="5" y="39"/>
                      <a:pt x="5" y="39"/>
                    </a:cubicBezTo>
                    <a:cubicBezTo>
                      <a:pt x="32" y="35"/>
                      <a:pt x="59" y="31"/>
                      <a:pt x="86" y="28"/>
                    </a:cubicBezTo>
                    <a:cubicBezTo>
                      <a:pt x="109" y="24"/>
                      <a:pt x="125" y="22"/>
                      <a:pt x="133" y="20"/>
                    </a:cubicBezTo>
                    <a:cubicBezTo>
                      <a:pt x="141" y="19"/>
                      <a:pt x="152" y="17"/>
                      <a:pt x="152" y="17"/>
                    </a:cubicBezTo>
                    <a:cubicBezTo>
                      <a:pt x="161" y="13"/>
                      <a:pt x="161" y="13"/>
                      <a:pt x="161" y="13"/>
                    </a:cubicBezTo>
                    <a:cubicBezTo>
                      <a:pt x="155" y="8"/>
                      <a:pt x="155" y="8"/>
                      <a:pt x="155" y="8"/>
                    </a:cubicBezTo>
                    <a:cubicBezTo>
                      <a:pt x="149" y="7"/>
                      <a:pt x="139" y="6"/>
                      <a:pt x="127" y="6"/>
                    </a:cubicBezTo>
                    <a:cubicBezTo>
                      <a:pt x="117" y="6"/>
                      <a:pt x="107" y="7"/>
                      <a:pt x="96" y="7"/>
                    </a:cubicBezTo>
                    <a:cubicBezTo>
                      <a:pt x="86" y="8"/>
                      <a:pt x="74" y="9"/>
                      <a:pt x="60" y="10"/>
                    </a:cubicBezTo>
                    <a:cubicBezTo>
                      <a:pt x="54" y="9"/>
                      <a:pt x="48" y="7"/>
                      <a:pt x="42" y="6"/>
                    </a:cubicBezTo>
                    <a:cubicBezTo>
                      <a:pt x="59" y="4"/>
                      <a:pt x="75" y="2"/>
                      <a:pt x="90" y="2"/>
                    </a:cubicBezTo>
                    <a:cubicBezTo>
                      <a:pt x="104" y="1"/>
                      <a:pt x="119" y="0"/>
                      <a:pt x="135" y="0"/>
                    </a:cubicBezTo>
                    <a:cubicBezTo>
                      <a:pt x="159" y="0"/>
                      <a:pt x="178" y="1"/>
                      <a:pt x="190" y="3"/>
                    </a:cubicBezTo>
                    <a:cubicBezTo>
                      <a:pt x="203" y="5"/>
                      <a:pt x="204" y="12"/>
                      <a:pt x="204" y="12"/>
                    </a:cubicBezTo>
                    <a:cubicBezTo>
                      <a:pt x="204" y="12"/>
                      <a:pt x="198" y="16"/>
                      <a:pt x="192" y="17"/>
                    </a:cubicBezTo>
                    <a:cubicBezTo>
                      <a:pt x="186" y="19"/>
                      <a:pt x="177" y="21"/>
                      <a:pt x="166" y="23"/>
                    </a:cubicBezTo>
                    <a:cubicBezTo>
                      <a:pt x="155" y="25"/>
                      <a:pt x="138" y="27"/>
                      <a:pt x="114" y="30"/>
                    </a:cubicBezTo>
                    <a:cubicBezTo>
                      <a:pt x="96" y="33"/>
                      <a:pt x="78" y="35"/>
                      <a:pt x="60" y="38"/>
                    </a:cubicBezTo>
                    <a:cubicBezTo>
                      <a:pt x="60" y="38"/>
                      <a:pt x="60" y="38"/>
                      <a:pt x="60" y="38"/>
                    </a:cubicBezTo>
                    <a:cubicBezTo>
                      <a:pt x="102" y="38"/>
                      <a:pt x="144" y="38"/>
                      <a:pt x="186" y="38"/>
                    </a:cubicBezTo>
                    <a:lnTo>
                      <a:pt x="179"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9" name="Freeform 499"/>
              <p:cNvSpPr>
                <a:spLocks noEditPoints="1"/>
              </p:cNvSpPr>
              <p:nvPr/>
            </p:nvSpPr>
            <p:spPr bwMode="auto">
              <a:xfrm>
                <a:off x="-19097625" y="1238251"/>
                <a:ext cx="1136650" cy="179388"/>
              </a:xfrm>
              <a:custGeom>
                <a:avLst/>
                <a:gdLst>
                  <a:gd name="T0" fmla="*/ 300 w 303"/>
                  <a:gd name="T1" fmla="*/ 21 h 48"/>
                  <a:gd name="T2" fmla="*/ 284 w 303"/>
                  <a:gd name="T3" fmla="*/ 29 h 48"/>
                  <a:gd name="T4" fmla="*/ 256 w 303"/>
                  <a:gd name="T5" fmla="*/ 34 h 48"/>
                  <a:gd name="T6" fmla="*/ 220 w 303"/>
                  <a:gd name="T7" fmla="*/ 36 h 48"/>
                  <a:gd name="T8" fmla="*/ 197 w 303"/>
                  <a:gd name="T9" fmla="*/ 35 h 48"/>
                  <a:gd name="T10" fmla="*/ 187 w 303"/>
                  <a:gd name="T11" fmla="*/ 32 h 48"/>
                  <a:gd name="T12" fmla="*/ 184 w 303"/>
                  <a:gd name="T13" fmla="*/ 32 h 48"/>
                  <a:gd name="T14" fmla="*/ 159 w 303"/>
                  <a:gd name="T15" fmla="*/ 35 h 48"/>
                  <a:gd name="T16" fmla="*/ 129 w 303"/>
                  <a:gd name="T17" fmla="*/ 36 h 48"/>
                  <a:gd name="T18" fmla="*/ 86 w 303"/>
                  <a:gd name="T19" fmla="*/ 33 h 48"/>
                  <a:gd name="T20" fmla="*/ 79 w 303"/>
                  <a:gd name="T21" fmla="*/ 25 h 48"/>
                  <a:gd name="T22" fmla="*/ 111 w 303"/>
                  <a:gd name="T23" fmla="*/ 15 h 48"/>
                  <a:gd name="T24" fmla="*/ 174 w 303"/>
                  <a:gd name="T25" fmla="*/ 11 h 48"/>
                  <a:gd name="T26" fmla="*/ 204 w 303"/>
                  <a:gd name="T27" fmla="*/ 12 h 48"/>
                  <a:gd name="T28" fmla="*/ 232 w 303"/>
                  <a:gd name="T29" fmla="*/ 13 h 48"/>
                  <a:gd name="T30" fmla="*/ 214 w 303"/>
                  <a:gd name="T31" fmla="*/ 26 h 48"/>
                  <a:gd name="T32" fmla="*/ 213 w 303"/>
                  <a:gd name="T33" fmla="*/ 27 h 48"/>
                  <a:gd name="T34" fmla="*/ 227 w 303"/>
                  <a:gd name="T35" fmla="*/ 32 h 48"/>
                  <a:gd name="T36" fmla="*/ 252 w 303"/>
                  <a:gd name="T37" fmla="*/ 29 h 48"/>
                  <a:gd name="T38" fmla="*/ 269 w 303"/>
                  <a:gd name="T39" fmla="*/ 21 h 48"/>
                  <a:gd name="T40" fmla="*/ 265 w 303"/>
                  <a:gd name="T41" fmla="*/ 13 h 48"/>
                  <a:gd name="T42" fmla="*/ 236 w 303"/>
                  <a:gd name="T43" fmla="*/ 7 h 48"/>
                  <a:gd name="T44" fmla="*/ 185 w 303"/>
                  <a:gd name="T45" fmla="*/ 5 h 48"/>
                  <a:gd name="T46" fmla="*/ 116 w 303"/>
                  <a:gd name="T47" fmla="*/ 7 h 48"/>
                  <a:gd name="T48" fmla="*/ 66 w 303"/>
                  <a:gd name="T49" fmla="*/ 14 h 48"/>
                  <a:gd name="T50" fmla="*/ 39 w 303"/>
                  <a:gd name="T51" fmla="*/ 25 h 48"/>
                  <a:gd name="T52" fmla="*/ 53 w 303"/>
                  <a:gd name="T53" fmla="*/ 39 h 48"/>
                  <a:gd name="T54" fmla="*/ 128 w 303"/>
                  <a:gd name="T55" fmla="*/ 43 h 48"/>
                  <a:gd name="T56" fmla="*/ 213 w 303"/>
                  <a:gd name="T57" fmla="*/ 41 h 48"/>
                  <a:gd name="T58" fmla="*/ 208 w 303"/>
                  <a:gd name="T59" fmla="*/ 45 h 48"/>
                  <a:gd name="T60" fmla="*/ 124 w 303"/>
                  <a:gd name="T61" fmla="*/ 48 h 48"/>
                  <a:gd name="T62" fmla="*/ 27 w 303"/>
                  <a:gd name="T63" fmla="*/ 42 h 48"/>
                  <a:gd name="T64" fmla="*/ 7 w 303"/>
                  <a:gd name="T65" fmla="*/ 25 h 48"/>
                  <a:gd name="T66" fmla="*/ 41 w 303"/>
                  <a:gd name="T67" fmla="*/ 12 h 48"/>
                  <a:gd name="T68" fmla="*/ 106 w 303"/>
                  <a:gd name="T69" fmla="*/ 3 h 48"/>
                  <a:gd name="T70" fmla="*/ 190 w 303"/>
                  <a:gd name="T71" fmla="*/ 0 h 48"/>
                  <a:gd name="T72" fmla="*/ 255 w 303"/>
                  <a:gd name="T73" fmla="*/ 3 h 48"/>
                  <a:gd name="T74" fmla="*/ 295 w 303"/>
                  <a:gd name="T75" fmla="*/ 10 h 48"/>
                  <a:gd name="T76" fmla="*/ 300 w 303"/>
                  <a:gd name="T77" fmla="*/ 21 h 48"/>
                  <a:gd name="T78" fmla="*/ 113 w 303"/>
                  <a:gd name="T79" fmla="*/ 25 h 48"/>
                  <a:gd name="T80" fmla="*/ 138 w 303"/>
                  <a:gd name="T81" fmla="*/ 32 h 48"/>
                  <a:gd name="T82" fmla="*/ 185 w 303"/>
                  <a:gd name="T83" fmla="*/ 23 h 48"/>
                  <a:gd name="T84" fmla="*/ 194 w 303"/>
                  <a:gd name="T85" fmla="*/ 16 h 48"/>
                  <a:gd name="T86" fmla="*/ 171 w 303"/>
                  <a:gd name="T87" fmla="*/ 16 h 48"/>
                  <a:gd name="T88" fmla="*/ 132 w 303"/>
                  <a:gd name="T89" fmla="*/ 18 h 48"/>
                  <a:gd name="T90" fmla="*/ 113 w 303"/>
                  <a:gd name="T91"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3" h="48">
                    <a:moveTo>
                      <a:pt x="300" y="21"/>
                    </a:moveTo>
                    <a:cubicBezTo>
                      <a:pt x="300" y="21"/>
                      <a:pt x="292" y="27"/>
                      <a:pt x="284" y="29"/>
                    </a:cubicBezTo>
                    <a:cubicBezTo>
                      <a:pt x="276" y="31"/>
                      <a:pt x="267" y="33"/>
                      <a:pt x="256" y="34"/>
                    </a:cubicBezTo>
                    <a:cubicBezTo>
                      <a:pt x="245" y="35"/>
                      <a:pt x="233" y="36"/>
                      <a:pt x="220" y="36"/>
                    </a:cubicBezTo>
                    <a:cubicBezTo>
                      <a:pt x="211" y="36"/>
                      <a:pt x="203" y="35"/>
                      <a:pt x="197" y="35"/>
                    </a:cubicBezTo>
                    <a:cubicBezTo>
                      <a:pt x="191" y="34"/>
                      <a:pt x="187" y="32"/>
                      <a:pt x="187" y="32"/>
                    </a:cubicBezTo>
                    <a:cubicBezTo>
                      <a:pt x="184" y="32"/>
                      <a:pt x="184" y="32"/>
                      <a:pt x="184" y="32"/>
                    </a:cubicBezTo>
                    <a:cubicBezTo>
                      <a:pt x="177" y="33"/>
                      <a:pt x="168" y="34"/>
                      <a:pt x="159" y="35"/>
                    </a:cubicBezTo>
                    <a:cubicBezTo>
                      <a:pt x="150" y="36"/>
                      <a:pt x="140" y="36"/>
                      <a:pt x="129" y="36"/>
                    </a:cubicBezTo>
                    <a:cubicBezTo>
                      <a:pt x="109" y="36"/>
                      <a:pt x="95" y="35"/>
                      <a:pt x="86" y="33"/>
                    </a:cubicBezTo>
                    <a:cubicBezTo>
                      <a:pt x="77" y="31"/>
                      <a:pt x="79" y="25"/>
                      <a:pt x="79" y="25"/>
                    </a:cubicBezTo>
                    <a:cubicBezTo>
                      <a:pt x="79" y="25"/>
                      <a:pt x="94" y="18"/>
                      <a:pt x="111" y="15"/>
                    </a:cubicBezTo>
                    <a:cubicBezTo>
                      <a:pt x="128" y="13"/>
                      <a:pt x="149" y="11"/>
                      <a:pt x="174" y="11"/>
                    </a:cubicBezTo>
                    <a:cubicBezTo>
                      <a:pt x="183" y="11"/>
                      <a:pt x="193" y="12"/>
                      <a:pt x="204" y="12"/>
                    </a:cubicBezTo>
                    <a:cubicBezTo>
                      <a:pt x="214" y="12"/>
                      <a:pt x="224" y="13"/>
                      <a:pt x="232" y="13"/>
                    </a:cubicBezTo>
                    <a:cubicBezTo>
                      <a:pt x="214" y="26"/>
                      <a:pt x="214" y="26"/>
                      <a:pt x="214" y="26"/>
                    </a:cubicBezTo>
                    <a:cubicBezTo>
                      <a:pt x="213" y="27"/>
                      <a:pt x="213" y="27"/>
                      <a:pt x="213" y="27"/>
                    </a:cubicBezTo>
                    <a:cubicBezTo>
                      <a:pt x="213" y="27"/>
                      <a:pt x="215" y="32"/>
                      <a:pt x="227" y="32"/>
                    </a:cubicBezTo>
                    <a:cubicBezTo>
                      <a:pt x="236" y="32"/>
                      <a:pt x="245" y="31"/>
                      <a:pt x="252" y="29"/>
                    </a:cubicBezTo>
                    <a:cubicBezTo>
                      <a:pt x="260" y="27"/>
                      <a:pt x="269" y="21"/>
                      <a:pt x="269" y="21"/>
                    </a:cubicBezTo>
                    <a:cubicBezTo>
                      <a:pt x="265" y="13"/>
                      <a:pt x="265" y="13"/>
                      <a:pt x="265" y="13"/>
                    </a:cubicBezTo>
                    <a:cubicBezTo>
                      <a:pt x="265" y="13"/>
                      <a:pt x="250" y="8"/>
                      <a:pt x="236" y="7"/>
                    </a:cubicBezTo>
                    <a:cubicBezTo>
                      <a:pt x="222" y="5"/>
                      <a:pt x="205" y="5"/>
                      <a:pt x="185" y="5"/>
                    </a:cubicBezTo>
                    <a:cubicBezTo>
                      <a:pt x="160" y="5"/>
                      <a:pt x="137" y="6"/>
                      <a:pt x="116" y="7"/>
                    </a:cubicBezTo>
                    <a:cubicBezTo>
                      <a:pt x="96" y="9"/>
                      <a:pt x="79" y="11"/>
                      <a:pt x="66" y="14"/>
                    </a:cubicBezTo>
                    <a:cubicBezTo>
                      <a:pt x="53" y="18"/>
                      <a:pt x="39" y="25"/>
                      <a:pt x="39" y="25"/>
                    </a:cubicBezTo>
                    <a:cubicBezTo>
                      <a:pt x="39" y="25"/>
                      <a:pt x="38" y="35"/>
                      <a:pt x="53" y="39"/>
                    </a:cubicBezTo>
                    <a:cubicBezTo>
                      <a:pt x="68" y="42"/>
                      <a:pt x="93" y="43"/>
                      <a:pt x="128" y="43"/>
                    </a:cubicBezTo>
                    <a:cubicBezTo>
                      <a:pt x="154" y="43"/>
                      <a:pt x="183" y="42"/>
                      <a:pt x="213" y="41"/>
                    </a:cubicBezTo>
                    <a:cubicBezTo>
                      <a:pt x="208" y="45"/>
                      <a:pt x="208" y="45"/>
                      <a:pt x="208" y="45"/>
                    </a:cubicBezTo>
                    <a:cubicBezTo>
                      <a:pt x="181" y="47"/>
                      <a:pt x="153" y="48"/>
                      <a:pt x="124" y="48"/>
                    </a:cubicBezTo>
                    <a:cubicBezTo>
                      <a:pt x="80" y="48"/>
                      <a:pt x="47" y="46"/>
                      <a:pt x="27" y="42"/>
                    </a:cubicBezTo>
                    <a:cubicBezTo>
                      <a:pt x="6" y="38"/>
                      <a:pt x="0" y="33"/>
                      <a:pt x="7" y="25"/>
                    </a:cubicBezTo>
                    <a:cubicBezTo>
                      <a:pt x="7" y="25"/>
                      <a:pt x="24" y="16"/>
                      <a:pt x="41" y="12"/>
                    </a:cubicBezTo>
                    <a:cubicBezTo>
                      <a:pt x="59" y="8"/>
                      <a:pt x="81" y="5"/>
                      <a:pt x="106" y="3"/>
                    </a:cubicBezTo>
                    <a:cubicBezTo>
                      <a:pt x="132" y="1"/>
                      <a:pt x="160" y="0"/>
                      <a:pt x="190" y="0"/>
                    </a:cubicBezTo>
                    <a:cubicBezTo>
                      <a:pt x="215" y="0"/>
                      <a:pt x="237" y="1"/>
                      <a:pt x="255" y="3"/>
                    </a:cubicBezTo>
                    <a:cubicBezTo>
                      <a:pt x="274" y="4"/>
                      <a:pt x="287" y="7"/>
                      <a:pt x="295" y="10"/>
                    </a:cubicBezTo>
                    <a:cubicBezTo>
                      <a:pt x="303" y="13"/>
                      <a:pt x="300" y="21"/>
                      <a:pt x="300" y="21"/>
                    </a:cubicBezTo>
                    <a:close/>
                    <a:moveTo>
                      <a:pt x="113" y="25"/>
                    </a:moveTo>
                    <a:cubicBezTo>
                      <a:pt x="113" y="25"/>
                      <a:pt x="116" y="32"/>
                      <a:pt x="138" y="32"/>
                    </a:cubicBezTo>
                    <a:cubicBezTo>
                      <a:pt x="161" y="32"/>
                      <a:pt x="177" y="29"/>
                      <a:pt x="185" y="23"/>
                    </a:cubicBezTo>
                    <a:cubicBezTo>
                      <a:pt x="194" y="16"/>
                      <a:pt x="194" y="16"/>
                      <a:pt x="194" y="16"/>
                    </a:cubicBezTo>
                    <a:cubicBezTo>
                      <a:pt x="187" y="16"/>
                      <a:pt x="179" y="16"/>
                      <a:pt x="171" y="16"/>
                    </a:cubicBezTo>
                    <a:cubicBezTo>
                      <a:pt x="155" y="16"/>
                      <a:pt x="143" y="17"/>
                      <a:pt x="132" y="18"/>
                    </a:cubicBezTo>
                    <a:cubicBezTo>
                      <a:pt x="122" y="20"/>
                      <a:pt x="113" y="25"/>
                      <a:pt x="11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0" name="Freeform 500"/>
              <p:cNvSpPr>
                <a:spLocks/>
              </p:cNvSpPr>
              <p:nvPr/>
            </p:nvSpPr>
            <p:spPr bwMode="auto">
              <a:xfrm>
                <a:off x="-13928725" y="1535113"/>
                <a:ext cx="735013" cy="168275"/>
              </a:xfrm>
              <a:custGeom>
                <a:avLst/>
                <a:gdLst>
                  <a:gd name="T0" fmla="*/ 196 w 196"/>
                  <a:gd name="T1" fmla="*/ 11 h 45"/>
                  <a:gd name="T2" fmla="*/ 176 w 196"/>
                  <a:gd name="T3" fmla="*/ 18 h 45"/>
                  <a:gd name="T4" fmla="*/ 132 w 196"/>
                  <a:gd name="T5" fmla="*/ 21 h 45"/>
                  <a:gd name="T6" fmla="*/ 132 w 196"/>
                  <a:gd name="T7" fmla="*/ 22 h 45"/>
                  <a:gd name="T8" fmla="*/ 177 w 196"/>
                  <a:gd name="T9" fmla="*/ 25 h 45"/>
                  <a:gd name="T10" fmla="*/ 187 w 196"/>
                  <a:gd name="T11" fmla="*/ 32 h 45"/>
                  <a:gd name="T12" fmla="*/ 152 w 196"/>
                  <a:gd name="T13" fmla="*/ 41 h 45"/>
                  <a:gd name="T14" fmla="*/ 72 w 196"/>
                  <a:gd name="T15" fmla="*/ 45 h 45"/>
                  <a:gd name="T16" fmla="*/ 0 w 196"/>
                  <a:gd name="T17" fmla="*/ 42 h 45"/>
                  <a:gd name="T18" fmla="*/ 5 w 196"/>
                  <a:gd name="T19" fmla="*/ 36 h 45"/>
                  <a:gd name="T20" fmla="*/ 39 w 196"/>
                  <a:gd name="T21" fmla="*/ 38 h 45"/>
                  <a:gd name="T22" fmla="*/ 75 w 196"/>
                  <a:gd name="T23" fmla="*/ 39 h 45"/>
                  <a:gd name="T24" fmla="*/ 122 w 196"/>
                  <a:gd name="T25" fmla="*/ 37 h 45"/>
                  <a:gd name="T26" fmla="*/ 142 w 196"/>
                  <a:gd name="T27" fmla="*/ 31 h 45"/>
                  <a:gd name="T28" fmla="*/ 130 w 196"/>
                  <a:gd name="T29" fmla="*/ 26 h 45"/>
                  <a:gd name="T30" fmla="*/ 78 w 196"/>
                  <a:gd name="T31" fmla="*/ 25 h 45"/>
                  <a:gd name="T32" fmla="*/ 56 w 196"/>
                  <a:gd name="T33" fmla="*/ 25 h 45"/>
                  <a:gd name="T34" fmla="*/ 60 w 196"/>
                  <a:gd name="T35" fmla="*/ 19 h 45"/>
                  <a:gd name="T36" fmla="*/ 84 w 196"/>
                  <a:gd name="T37" fmla="*/ 19 h 45"/>
                  <a:gd name="T38" fmla="*/ 153 w 196"/>
                  <a:gd name="T39" fmla="*/ 12 h 45"/>
                  <a:gd name="T40" fmla="*/ 145 w 196"/>
                  <a:gd name="T41" fmla="*/ 8 h 45"/>
                  <a:gd name="T42" fmla="*/ 114 w 196"/>
                  <a:gd name="T43" fmla="*/ 6 h 45"/>
                  <a:gd name="T44" fmla="*/ 85 w 196"/>
                  <a:gd name="T45" fmla="*/ 7 h 45"/>
                  <a:gd name="T46" fmla="*/ 50 w 196"/>
                  <a:gd name="T47" fmla="*/ 9 h 45"/>
                  <a:gd name="T48" fmla="*/ 33 w 196"/>
                  <a:gd name="T49" fmla="*/ 5 h 45"/>
                  <a:gd name="T50" fmla="*/ 121 w 196"/>
                  <a:gd name="T51" fmla="*/ 0 h 45"/>
                  <a:gd name="T52" fmla="*/ 180 w 196"/>
                  <a:gd name="T53" fmla="*/ 3 h 45"/>
                  <a:gd name="T54" fmla="*/ 196 w 196"/>
                  <a:gd name="T55"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45">
                    <a:moveTo>
                      <a:pt x="196" y="11"/>
                    </a:moveTo>
                    <a:cubicBezTo>
                      <a:pt x="196" y="11"/>
                      <a:pt x="187" y="16"/>
                      <a:pt x="176" y="18"/>
                    </a:cubicBezTo>
                    <a:cubicBezTo>
                      <a:pt x="165" y="19"/>
                      <a:pt x="150" y="20"/>
                      <a:pt x="132" y="21"/>
                    </a:cubicBezTo>
                    <a:cubicBezTo>
                      <a:pt x="132" y="22"/>
                      <a:pt x="132" y="22"/>
                      <a:pt x="132" y="22"/>
                    </a:cubicBezTo>
                    <a:cubicBezTo>
                      <a:pt x="153" y="22"/>
                      <a:pt x="168" y="23"/>
                      <a:pt x="177" y="25"/>
                    </a:cubicBezTo>
                    <a:cubicBezTo>
                      <a:pt x="186" y="27"/>
                      <a:pt x="187" y="32"/>
                      <a:pt x="187" y="32"/>
                    </a:cubicBezTo>
                    <a:cubicBezTo>
                      <a:pt x="187" y="32"/>
                      <a:pt x="172" y="39"/>
                      <a:pt x="152" y="41"/>
                    </a:cubicBezTo>
                    <a:cubicBezTo>
                      <a:pt x="132" y="44"/>
                      <a:pt x="106" y="45"/>
                      <a:pt x="72" y="45"/>
                    </a:cubicBezTo>
                    <a:cubicBezTo>
                      <a:pt x="43" y="45"/>
                      <a:pt x="19" y="44"/>
                      <a:pt x="0" y="42"/>
                    </a:cubicBezTo>
                    <a:cubicBezTo>
                      <a:pt x="5" y="36"/>
                      <a:pt x="5" y="36"/>
                      <a:pt x="5" y="36"/>
                    </a:cubicBezTo>
                    <a:cubicBezTo>
                      <a:pt x="16" y="37"/>
                      <a:pt x="27" y="38"/>
                      <a:pt x="39" y="38"/>
                    </a:cubicBezTo>
                    <a:cubicBezTo>
                      <a:pt x="52" y="39"/>
                      <a:pt x="63" y="39"/>
                      <a:pt x="75" y="39"/>
                    </a:cubicBezTo>
                    <a:cubicBezTo>
                      <a:pt x="95" y="39"/>
                      <a:pt x="111" y="38"/>
                      <a:pt x="122" y="37"/>
                    </a:cubicBezTo>
                    <a:cubicBezTo>
                      <a:pt x="134" y="36"/>
                      <a:pt x="142" y="31"/>
                      <a:pt x="142" y="31"/>
                    </a:cubicBezTo>
                    <a:cubicBezTo>
                      <a:pt x="142" y="31"/>
                      <a:pt x="140" y="27"/>
                      <a:pt x="130" y="26"/>
                    </a:cubicBezTo>
                    <a:cubicBezTo>
                      <a:pt x="120" y="25"/>
                      <a:pt x="103" y="25"/>
                      <a:pt x="78" y="25"/>
                    </a:cubicBezTo>
                    <a:cubicBezTo>
                      <a:pt x="71" y="25"/>
                      <a:pt x="63" y="25"/>
                      <a:pt x="56" y="25"/>
                    </a:cubicBezTo>
                    <a:cubicBezTo>
                      <a:pt x="60" y="19"/>
                      <a:pt x="60" y="19"/>
                      <a:pt x="60" y="19"/>
                    </a:cubicBezTo>
                    <a:cubicBezTo>
                      <a:pt x="68" y="19"/>
                      <a:pt x="76" y="19"/>
                      <a:pt x="84" y="19"/>
                    </a:cubicBezTo>
                    <a:cubicBezTo>
                      <a:pt x="126" y="19"/>
                      <a:pt x="153" y="12"/>
                      <a:pt x="153" y="12"/>
                    </a:cubicBezTo>
                    <a:cubicBezTo>
                      <a:pt x="153" y="12"/>
                      <a:pt x="152" y="9"/>
                      <a:pt x="145" y="8"/>
                    </a:cubicBezTo>
                    <a:cubicBezTo>
                      <a:pt x="139" y="7"/>
                      <a:pt x="128" y="6"/>
                      <a:pt x="114" y="6"/>
                    </a:cubicBezTo>
                    <a:cubicBezTo>
                      <a:pt x="104" y="6"/>
                      <a:pt x="94" y="6"/>
                      <a:pt x="85" y="7"/>
                    </a:cubicBezTo>
                    <a:cubicBezTo>
                      <a:pt x="75" y="7"/>
                      <a:pt x="63" y="8"/>
                      <a:pt x="50" y="9"/>
                    </a:cubicBezTo>
                    <a:cubicBezTo>
                      <a:pt x="33" y="5"/>
                      <a:pt x="33" y="5"/>
                      <a:pt x="33" y="5"/>
                    </a:cubicBezTo>
                    <a:cubicBezTo>
                      <a:pt x="59" y="2"/>
                      <a:pt x="89" y="0"/>
                      <a:pt x="121" y="0"/>
                    </a:cubicBezTo>
                    <a:cubicBezTo>
                      <a:pt x="147" y="0"/>
                      <a:pt x="167" y="1"/>
                      <a:pt x="180" y="3"/>
                    </a:cubicBezTo>
                    <a:cubicBezTo>
                      <a:pt x="194" y="5"/>
                      <a:pt x="196" y="11"/>
                      <a:pt x="19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1" name="Freeform 501"/>
              <p:cNvSpPr>
                <a:spLocks noEditPoints="1"/>
              </p:cNvSpPr>
              <p:nvPr/>
            </p:nvSpPr>
            <p:spPr bwMode="auto">
              <a:xfrm>
                <a:off x="-13719175" y="1238251"/>
                <a:ext cx="877888" cy="160338"/>
              </a:xfrm>
              <a:custGeom>
                <a:avLst/>
                <a:gdLst>
                  <a:gd name="T0" fmla="*/ 179 w 234"/>
                  <a:gd name="T1" fmla="*/ 18 h 43"/>
                  <a:gd name="T2" fmla="*/ 163 w 234"/>
                  <a:gd name="T3" fmla="*/ 25 h 43"/>
                  <a:gd name="T4" fmla="*/ 211 w 234"/>
                  <a:gd name="T5" fmla="*/ 25 h 43"/>
                  <a:gd name="T6" fmla="*/ 207 w 234"/>
                  <a:gd name="T7" fmla="*/ 30 h 43"/>
                  <a:gd name="T8" fmla="*/ 153 w 234"/>
                  <a:gd name="T9" fmla="*/ 30 h 43"/>
                  <a:gd name="T10" fmla="*/ 129 w 234"/>
                  <a:gd name="T11" fmla="*/ 43 h 43"/>
                  <a:gd name="T12" fmla="*/ 97 w 234"/>
                  <a:gd name="T13" fmla="*/ 43 h 43"/>
                  <a:gd name="T14" fmla="*/ 121 w 234"/>
                  <a:gd name="T15" fmla="*/ 30 h 43"/>
                  <a:gd name="T16" fmla="*/ 77 w 234"/>
                  <a:gd name="T17" fmla="*/ 30 h 43"/>
                  <a:gd name="T18" fmla="*/ 52 w 234"/>
                  <a:gd name="T19" fmla="*/ 43 h 43"/>
                  <a:gd name="T20" fmla="*/ 21 w 234"/>
                  <a:gd name="T21" fmla="*/ 43 h 43"/>
                  <a:gd name="T22" fmla="*/ 45 w 234"/>
                  <a:gd name="T23" fmla="*/ 30 h 43"/>
                  <a:gd name="T24" fmla="*/ 0 w 234"/>
                  <a:gd name="T25" fmla="*/ 30 h 43"/>
                  <a:gd name="T26" fmla="*/ 4 w 234"/>
                  <a:gd name="T27" fmla="*/ 25 h 43"/>
                  <a:gd name="T28" fmla="*/ 55 w 234"/>
                  <a:gd name="T29" fmla="*/ 25 h 43"/>
                  <a:gd name="T30" fmla="*/ 72 w 234"/>
                  <a:gd name="T31" fmla="*/ 18 h 43"/>
                  <a:gd name="T32" fmla="*/ 25 w 234"/>
                  <a:gd name="T33" fmla="*/ 18 h 43"/>
                  <a:gd name="T34" fmla="*/ 29 w 234"/>
                  <a:gd name="T35" fmla="*/ 13 h 43"/>
                  <a:gd name="T36" fmla="*/ 81 w 234"/>
                  <a:gd name="T37" fmla="*/ 13 h 43"/>
                  <a:gd name="T38" fmla="*/ 106 w 234"/>
                  <a:gd name="T39" fmla="*/ 0 h 43"/>
                  <a:gd name="T40" fmla="*/ 138 w 234"/>
                  <a:gd name="T41" fmla="*/ 0 h 43"/>
                  <a:gd name="T42" fmla="*/ 113 w 234"/>
                  <a:gd name="T43" fmla="*/ 13 h 43"/>
                  <a:gd name="T44" fmla="*/ 158 w 234"/>
                  <a:gd name="T45" fmla="*/ 13 h 43"/>
                  <a:gd name="T46" fmla="*/ 182 w 234"/>
                  <a:gd name="T47" fmla="*/ 0 h 43"/>
                  <a:gd name="T48" fmla="*/ 213 w 234"/>
                  <a:gd name="T49" fmla="*/ 0 h 43"/>
                  <a:gd name="T50" fmla="*/ 189 w 234"/>
                  <a:gd name="T51" fmla="*/ 13 h 43"/>
                  <a:gd name="T52" fmla="*/ 234 w 234"/>
                  <a:gd name="T53" fmla="*/ 13 h 43"/>
                  <a:gd name="T54" fmla="*/ 230 w 234"/>
                  <a:gd name="T55" fmla="*/ 18 h 43"/>
                  <a:gd name="T56" fmla="*/ 179 w 234"/>
                  <a:gd name="T57" fmla="*/ 18 h 43"/>
                  <a:gd name="T58" fmla="*/ 86 w 234"/>
                  <a:gd name="T59" fmla="*/ 25 h 43"/>
                  <a:gd name="T60" fmla="*/ 131 w 234"/>
                  <a:gd name="T61" fmla="*/ 25 h 43"/>
                  <a:gd name="T62" fmla="*/ 148 w 234"/>
                  <a:gd name="T63" fmla="*/ 18 h 43"/>
                  <a:gd name="T64" fmla="*/ 103 w 234"/>
                  <a:gd name="T65" fmla="*/ 18 h 43"/>
                  <a:gd name="T66" fmla="*/ 86 w 234"/>
                  <a:gd name="T67"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43">
                    <a:moveTo>
                      <a:pt x="179" y="18"/>
                    </a:moveTo>
                    <a:cubicBezTo>
                      <a:pt x="163" y="25"/>
                      <a:pt x="163" y="25"/>
                      <a:pt x="163" y="25"/>
                    </a:cubicBezTo>
                    <a:cubicBezTo>
                      <a:pt x="179" y="25"/>
                      <a:pt x="195" y="25"/>
                      <a:pt x="211" y="25"/>
                    </a:cubicBezTo>
                    <a:cubicBezTo>
                      <a:pt x="207" y="30"/>
                      <a:pt x="207" y="30"/>
                      <a:pt x="207" y="30"/>
                    </a:cubicBezTo>
                    <a:cubicBezTo>
                      <a:pt x="189" y="30"/>
                      <a:pt x="171" y="30"/>
                      <a:pt x="153" y="30"/>
                    </a:cubicBezTo>
                    <a:cubicBezTo>
                      <a:pt x="145" y="35"/>
                      <a:pt x="137" y="39"/>
                      <a:pt x="129" y="43"/>
                    </a:cubicBezTo>
                    <a:cubicBezTo>
                      <a:pt x="118" y="43"/>
                      <a:pt x="107" y="43"/>
                      <a:pt x="97" y="43"/>
                    </a:cubicBezTo>
                    <a:cubicBezTo>
                      <a:pt x="105" y="39"/>
                      <a:pt x="113" y="35"/>
                      <a:pt x="121" y="30"/>
                    </a:cubicBezTo>
                    <a:cubicBezTo>
                      <a:pt x="106" y="30"/>
                      <a:pt x="92" y="30"/>
                      <a:pt x="77" y="30"/>
                    </a:cubicBezTo>
                    <a:cubicBezTo>
                      <a:pt x="69" y="35"/>
                      <a:pt x="60" y="39"/>
                      <a:pt x="52" y="43"/>
                    </a:cubicBezTo>
                    <a:cubicBezTo>
                      <a:pt x="42" y="43"/>
                      <a:pt x="31" y="43"/>
                      <a:pt x="21" y="43"/>
                    </a:cubicBezTo>
                    <a:cubicBezTo>
                      <a:pt x="29" y="39"/>
                      <a:pt x="37" y="35"/>
                      <a:pt x="45" y="30"/>
                    </a:cubicBezTo>
                    <a:cubicBezTo>
                      <a:pt x="30" y="30"/>
                      <a:pt x="15" y="30"/>
                      <a:pt x="0" y="30"/>
                    </a:cubicBezTo>
                    <a:cubicBezTo>
                      <a:pt x="4" y="25"/>
                      <a:pt x="4" y="25"/>
                      <a:pt x="4" y="25"/>
                    </a:cubicBezTo>
                    <a:cubicBezTo>
                      <a:pt x="21" y="25"/>
                      <a:pt x="38" y="25"/>
                      <a:pt x="55" y="25"/>
                    </a:cubicBezTo>
                    <a:cubicBezTo>
                      <a:pt x="72" y="18"/>
                      <a:pt x="72" y="18"/>
                      <a:pt x="72" y="18"/>
                    </a:cubicBezTo>
                    <a:cubicBezTo>
                      <a:pt x="56" y="18"/>
                      <a:pt x="41" y="18"/>
                      <a:pt x="25" y="18"/>
                    </a:cubicBezTo>
                    <a:cubicBezTo>
                      <a:pt x="29" y="13"/>
                      <a:pt x="29" y="13"/>
                      <a:pt x="29" y="13"/>
                    </a:cubicBezTo>
                    <a:cubicBezTo>
                      <a:pt x="47" y="13"/>
                      <a:pt x="64" y="13"/>
                      <a:pt x="81" y="13"/>
                    </a:cubicBezTo>
                    <a:cubicBezTo>
                      <a:pt x="89" y="9"/>
                      <a:pt x="98" y="4"/>
                      <a:pt x="106" y="0"/>
                    </a:cubicBezTo>
                    <a:cubicBezTo>
                      <a:pt x="116" y="0"/>
                      <a:pt x="127" y="0"/>
                      <a:pt x="138" y="0"/>
                    </a:cubicBezTo>
                    <a:cubicBezTo>
                      <a:pt x="129" y="4"/>
                      <a:pt x="121" y="9"/>
                      <a:pt x="113" y="13"/>
                    </a:cubicBezTo>
                    <a:cubicBezTo>
                      <a:pt x="128" y="13"/>
                      <a:pt x="143" y="13"/>
                      <a:pt x="158" y="13"/>
                    </a:cubicBezTo>
                    <a:cubicBezTo>
                      <a:pt x="166" y="9"/>
                      <a:pt x="174" y="4"/>
                      <a:pt x="182" y="0"/>
                    </a:cubicBezTo>
                    <a:cubicBezTo>
                      <a:pt x="193" y="0"/>
                      <a:pt x="203" y="0"/>
                      <a:pt x="213" y="0"/>
                    </a:cubicBezTo>
                    <a:cubicBezTo>
                      <a:pt x="205" y="4"/>
                      <a:pt x="197" y="9"/>
                      <a:pt x="189" y="13"/>
                    </a:cubicBezTo>
                    <a:cubicBezTo>
                      <a:pt x="204" y="13"/>
                      <a:pt x="219" y="13"/>
                      <a:pt x="234" y="13"/>
                    </a:cubicBezTo>
                    <a:cubicBezTo>
                      <a:pt x="230" y="18"/>
                      <a:pt x="230" y="18"/>
                      <a:pt x="230" y="18"/>
                    </a:cubicBezTo>
                    <a:cubicBezTo>
                      <a:pt x="213" y="18"/>
                      <a:pt x="196" y="18"/>
                      <a:pt x="179" y="18"/>
                    </a:cubicBezTo>
                    <a:close/>
                    <a:moveTo>
                      <a:pt x="86" y="25"/>
                    </a:moveTo>
                    <a:cubicBezTo>
                      <a:pt x="101" y="25"/>
                      <a:pt x="116" y="25"/>
                      <a:pt x="131" y="25"/>
                    </a:cubicBezTo>
                    <a:cubicBezTo>
                      <a:pt x="148" y="18"/>
                      <a:pt x="148" y="18"/>
                      <a:pt x="148" y="18"/>
                    </a:cubicBezTo>
                    <a:cubicBezTo>
                      <a:pt x="133" y="18"/>
                      <a:pt x="118" y="18"/>
                      <a:pt x="103" y="18"/>
                    </a:cubicBezTo>
                    <a:lnTo>
                      <a:pt x="8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2" name="Freeform 502"/>
              <p:cNvSpPr>
                <a:spLocks noEditPoints="1"/>
              </p:cNvSpPr>
              <p:nvPr/>
            </p:nvSpPr>
            <p:spPr bwMode="auto">
              <a:xfrm>
                <a:off x="-8840788" y="1538288"/>
                <a:ext cx="754063" cy="161925"/>
              </a:xfrm>
              <a:custGeom>
                <a:avLst/>
                <a:gdLst>
                  <a:gd name="T0" fmla="*/ 198 w 201"/>
                  <a:gd name="T1" fmla="*/ 34 h 43"/>
                  <a:gd name="T2" fmla="*/ 162 w 201"/>
                  <a:gd name="T3" fmla="*/ 34 h 43"/>
                  <a:gd name="T4" fmla="*/ 156 w 201"/>
                  <a:gd name="T5" fmla="*/ 43 h 43"/>
                  <a:gd name="T6" fmla="*/ 115 w 201"/>
                  <a:gd name="T7" fmla="*/ 43 h 43"/>
                  <a:gd name="T8" fmla="*/ 121 w 201"/>
                  <a:gd name="T9" fmla="*/ 34 h 43"/>
                  <a:gd name="T10" fmla="*/ 0 w 201"/>
                  <a:gd name="T11" fmla="*/ 34 h 43"/>
                  <a:gd name="T12" fmla="*/ 3 w 201"/>
                  <a:gd name="T13" fmla="*/ 28 h 43"/>
                  <a:gd name="T14" fmla="*/ 141 w 201"/>
                  <a:gd name="T15" fmla="*/ 0 h 43"/>
                  <a:gd name="T16" fmla="*/ 183 w 201"/>
                  <a:gd name="T17" fmla="*/ 0 h 43"/>
                  <a:gd name="T18" fmla="*/ 166 w 201"/>
                  <a:gd name="T19" fmla="*/ 28 h 43"/>
                  <a:gd name="T20" fmla="*/ 201 w 201"/>
                  <a:gd name="T21" fmla="*/ 28 h 43"/>
                  <a:gd name="T22" fmla="*/ 198 w 201"/>
                  <a:gd name="T23" fmla="*/ 34 h 43"/>
                  <a:gd name="T24" fmla="*/ 124 w 201"/>
                  <a:gd name="T25" fmla="*/ 28 h 43"/>
                  <a:gd name="T26" fmla="*/ 131 w 201"/>
                  <a:gd name="T27" fmla="*/ 17 h 43"/>
                  <a:gd name="T28" fmla="*/ 139 w 201"/>
                  <a:gd name="T29" fmla="*/ 8 h 43"/>
                  <a:gd name="T30" fmla="*/ 137 w 201"/>
                  <a:gd name="T31" fmla="*/ 8 h 43"/>
                  <a:gd name="T32" fmla="*/ 118 w 201"/>
                  <a:gd name="T33" fmla="*/ 12 h 43"/>
                  <a:gd name="T34" fmla="*/ 43 w 201"/>
                  <a:gd name="T35" fmla="*/ 28 h 43"/>
                  <a:gd name="T36" fmla="*/ 124 w 201"/>
                  <a:gd name="T37"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43">
                    <a:moveTo>
                      <a:pt x="198" y="34"/>
                    </a:moveTo>
                    <a:cubicBezTo>
                      <a:pt x="186" y="34"/>
                      <a:pt x="174" y="34"/>
                      <a:pt x="162" y="34"/>
                    </a:cubicBezTo>
                    <a:cubicBezTo>
                      <a:pt x="156" y="43"/>
                      <a:pt x="156" y="43"/>
                      <a:pt x="156" y="43"/>
                    </a:cubicBezTo>
                    <a:cubicBezTo>
                      <a:pt x="143" y="43"/>
                      <a:pt x="129" y="43"/>
                      <a:pt x="115" y="43"/>
                    </a:cubicBezTo>
                    <a:cubicBezTo>
                      <a:pt x="121" y="34"/>
                      <a:pt x="121" y="34"/>
                      <a:pt x="121" y="34"/>
                    </a:cubicBezTo>
                    <a:cubicBezTo>
                      <a:pt x="80" y="34"/>
                      <a:pt x="40" y="34"/>
                      <a:pt x="0" y="34"/>
                    </a:cubicBezTo>
                    <a:cubicBezTo>
                      <a:pt x="3" y="28"/>
                      <a:pt x="3" y="28"/>
                      <a:pt x="3" y="28"/>
                    </a:cubicBezTo>
                    <a:cubicBezTo>
                      <a:pt x="49" y="19"/>
                      <a:pt x="96" y="9"/>
                      <a:pt x="141" y="0"/>
                    </a:cubicBezTo>
                    <a:cubicBezTo>
                      <a:pt x="155" y="0"/>
                      <a:pt x="169" y="0"/>
                      <a:pt x="183" y="0"/>
                    </a:cubicBezTo>
                    <a:cubicBezTo>
                      <a:pt x="177" y="9"/>
                      <a:pt x="171" y="18"/>
                      <a:pt x="166" y="28"/>
                    </a:cubicBezTo>
                    <a:cubicBezTo>
                      <a:pt x="178" y="28"/>
                      <a:pt x="189" y="28"/>
                      <a:pt x="201" y="28"/>
                    </a:cubicBezTo>
                    <a:lnTo>
                      <a:pt x="198" y="34"/>
                    </a:lnTo>
                    <a:close/>
                    <a:moveTo>
                      <a:pt x="124" y="28"/>
                    </a:moveTo>
                    <a:cubicBezTo>
                      <a:pt x="131" y="17"/>
                      <a:pt x="131" y="17"/>
                      <a:pt x="131" y="17"/>
                    </a:cubicBezTo>
                    <a:cubicBezTo>
                      <a:pt x="139" y="8"/>
                      <a:pt x="139" y="8"/>
                      <a:pt x="139" y="8"/>
                    </a:cubicBezTo>
                    <a:cubicBezTo>
                      <a:pt x="137" y="8"/>
                      <a:pt x="137" y="8"/>
                      <a:pt x="137" y="8"/>
                    </a:cubicBezTo>
                    <a:cubicBezTo>
                      <a:pt x="137" y="8"/>
                      <a:pt x="127" y="11"/>
                      <a:pt x="118" y="12"/>
                    </a:cubicBezTo>
                    <a:cubicBezTo>
                      <a:pt x="93" y="17"/>
                      <a:pt x="68" y="23"/>
                      <a:pt x="43" y="28"/>
                    </a:cubicBezTo>
                    <a:cubicBezTo>
                      <a:pt x="70" y="28"/>
                      <a:pt x="97" y="28"/>
                      <a:pt x="12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3" name="Freeform 503"/>
              <p:cNvSpPr>
                <a:spLocks noEditPoints="1"/>
              </p:cNvSpPr>
              <p:nvPr/>
            </p:nvSpPr>
            <p:spPr bwMode="auto">
              <a:xfrm>
                <a:off x="-8615363" y="1230313"/>
                <a:ext cx="698500" cy="179388"/>
              </a:xfrm>
              <a:custGeom>
                <a:avLst/>
                <a:gdLst>
                  <a:gd name="T0" fmla="*/ 176 w 186"/>
                  <a:gd name="T1" fmla="*/ 31 h 48"/>
                  <a:gd name="T2" fmla="*/ 153 w 186"/>
                  <a:gd name="T3" fmla="*/ 39 h 48"/>
                  <a:gd name="T4" fmla="*/ 96 w 186"/>
                  <a:gd name="T5" fmla="*/ 42 h 48"/>
                  <a:gd name="T6" fmla="*/ 92 w 186"/>
                  <a:gd name="T7" fmla="*/ 48 h 48"/>
                  <a:gd name="T8" fmla="*/ 68 w 186"/>
                  <a:gd name="T9" fmla="*/ 48 h 48"/>
                  <a:gd name="T10" fmla="*/ 72 w 186"/>
                  <a:gd name="T11" fmla="*/ 42 h 48"/>
                  <a:gd name="T12" fmla="*/ 0 w 186"/>
                  <a:gd name="T13" fmla="*/ 40 h 48"/>
                  <a:gd name="T14" fmla="*/ 4 w 186"/>
                  <a:gd name="T15" fmla="*/ 34 h 48"/>
                  <a:gd name="T16" fmla="*/ 39 w 186"/>
                  <a:gd name="T17" fmla="*/ 36 h 48"/>
                  <a:gd name="T18" fmla="*/ 75 w 186"/>
                  <a:gd name="T19" fmla="*/ 37 h 48"/>
                  <a:gd name="T20" fmla="*/ 82 w 186"/>
                  <a:gd name="T21" fmla="*/ 26 h 48"/>
                  <a:gd name="T22" fmla="*/ 68 w 186"/>
                  <a:gd name="T23" fmla="*/ 25 h 48"/>
                  <a:gd name="T24" fmla="*/ 28 w 186"/>
                  <a:gd name="T25" fmla="*/ 21 h 48"/>
                  <a:gd name="T26" fmla="*/ 18 w 186"/>
                  <a:gd name="T27" fmla="*/ 14 h 48"/>
                  <a:gd name="T28" fmla="*/ 41 w 186"/>
                  <a:gd name="T29" fmla="*/ 8 h 48"/>
                  <a:gd name="T30" fmla="*/ 95 w 186"/>
                  <a:gd name="T31" fmla="*/ 5 h 48"/>
                  <a:gd name="T32" fmla="*/ 98 w 186"/>
                  <a:gd name="T33" fmla="*/ 0 h 48"/>
                  <a:gd name="T34" fmla="*/ 122 w 186"/>
                  <a:gd name="T35" fmla="*/ 0 h 48"/>
                  <a:gd name="T36" fmla="*/ 119 w 186"/>
                  <a:gd name="T37" fmla="*/ 5 h 48"/>
                  <a:gd name="T38" fmla="*/ 186 w 186"/>
                  <a:gd name="T39" fmla="*/ 7 h 48"/>
                  <a:gd name="T40" fmla="*/ 170 w 186"/>
                  <a:gd name="T41" fmla="*/ 12 h 48"/>
                  <a:gd name="T42" fmla="*/ 115 w 186"/>
                  <a:gd name="T43" fmla="*/ 10 h 48"/>
                  <a:gd name="T44" fmla="*/ 109 w 186"/>
                  <a:gd name="T45" fmla="*/ 21 h 48"/>
                  <a:gd name="T46" fmla="*/ 122 w 186"/>
                  <a:gd name="T47" fmla="*/ 21 h 48"/>
                  <a:gd name="T48" fmla="*/ 166 w 186"/>
                  <a:gd name="T49" fmla="*/ 26 h 48"/>
                  <a:gd name="T50" fmla="*/ 176 w 186"/>
                  <a:gd name="T51" fmla="*/ 31 h 48"/>
                  <a:gd name="T52" fmla="*/ 60 w 186"/>
                  <a:gd name="T53" fmla="*/ 14 h 48"/>
                  <a:gd name="T54" fmla="*/ 65 w 186"/>
                  <a:gd name="T55" fmla="*/ 17 h 48"/>
                  <a:gd name="T56" fmla="*/ 86 w 186"/>
                  <a:gd name="T57" fmla="*/ 19 h 48"/>
                  <a:gd name="T58" fmla="*/ 92 w 186"/>
                  <a:gd name="T59" fmla="*/ 10 h 48"/>
                  <a:gd name="T60" fmla="*/ 69 w 186"/>
                  <a:gd name="T61" fmla="*/ 11 h 48"/>
                  <a:gd name="T62" fmla="*/ 60 w 186"/>
                  <a:gd name="T63" fmla="*/ 14 h 48"/>
                  <a:gd name="T64" fmla="*/ 133 w 186"/>
                  <a:gd name="T65" fmla="*/ 32 h 48"/>
                  <a:gd name="T66" fmla="*/ 128 w 186"/>
                  <a:gd name="T67" fmla="*/ 29 h 48"/>
                  <a:gd name="T68" fmla="*/ 105 w 186"/>
                  <a:gd name="T69" fmla="*/ 27 h 48"/>
                  <a:gd name="T70" fmla="*/ 99 w 186"/>
                  <a:gd name="T71" fmla="*/ 36 h 48"/>
                  <a:gd name="T72" fmla="*/ 133 w 186"/>
                  <a:gd name="T73"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48">
                    <a:moveTo>
                      <a:pt x="176" y="31"/>
                    </a:moveTo>
                    <a:cubicBezTo>
                      <a:pt x="176" y="31"/>
                      <a:pt x="167" y="37"/>
                      <a:pt x="153" y="39"/>
                    </a:cubicBezTo>
                    <a:cubicBezTo>
                      <a:pt x="139" y="40"/>
                      <a:pt x="120" y="41"/>
                      <a:pt x="96" y="42"/>
                    </a:cubicBezTo>
                    <a:cubicBezTo>
                      <a:pt x="92" y="48"/>
                      <a:pt x="92" y="48"/>
                      <a:pt x="92" y="48"/>
                    </a:cubicBezTo>
                    <a:cubicBezTo>
                      <a:pt x="84" y="48"/>
                      <a:pt x="76" y="48"/>
                      <a:pt x="68" y="48"/>
                    </a:cubicBezTo>
                    <a:cubicBezTo>
                      <a:pt x="72" y="42"/>
                      <a:pt x="72" y="42"/>
                      <a:pt x="72" y="42"/>
                    </a:cubicBezTo>
                    <a:cubicBezTo>
                      <a:pt x="43" y="42"/>
                      <a:pt x="19" y="41"/>
                      <a:pt x="0" y="40"/>
                    </a:cubicBezTo>
                    <a:cubicBezTo>
                      <a:pt x="4" y="34"/>
                      <a:pt x="4" y="34"/>
                      <a:pt x="4" y="34"/>
                    </a:cubicBezTo>
                    <a:cubicBezTo>
                      <a:pt x="14" y="35"/>
                      <a:pt x="26" y="35"/>
                      <a:pt x="39" y="36"/>
                    </a:cubicBezTo>
                    <a:cubicBezTo>
                      <a:pt x="53" y="36"/>
                      <a:pt x="65" y="36"/>
                      <a:pt x="75" y="37"/>
                    </a:cubicBezTo>
                    <a:cubicBezTo>
                      <a:pt x="82" y="26"/>
                      <a:pt x="82" y="26"/>
                      <a:pt x="82" y="26"/>
                    </a:cubicBezTo>
                    <a:cubicBezTo>
                      <a:pt x="68" y="25"/>
                      <a:pt x="68" y="25"/>
                      <a:pt x="68" y="25"/>
                    </a:cubicBezTo>
                    <a:cubicBezTo>
                      <a:pt x="49" y="24"/>
                      <a:pt x="36" y="22"/>
                      <a:pt x="28" y="21"/>
                    </a:cubicBezTo>
                    <a:cubicBezTo>
                      <a:pt x="20" y="19"/>
                      <a:pt x="18" y="14"/>
                      <a:pt x="18" y="14"/>
                    </a:cubicBezTo>
                    <a:cubicBezTo>
                      <a:pt x="18" y="14"/>
                      <a:pt x="28" y="9"/>
                      <a:pt x="41" y="8"/>
                    </a:cubicBezTo>
                    <a:cubicBezTo>
                      <a:pt x="55" y="6"/>
                      <a:pt x="73" y="5"/>
                      <a:pt x="95" y="5"/>
                    </a:cubicBezTo>
                    <a:cubicBezTo>
                      <a:pt x="98" y="0"/>
                      <a:pt x="98" y="0"/>
                      <a:pt x="98" y="0"/>
                    </a:cubicBezTo>
                    <a:cubicBezTo>
                      <a:pt x="106" y="0"/>
                      <a:pt x="114" y="0"/>
                      <a:pt x="122" y="0"/>
                    </a:cubicBezTo>
                    <a:cubicBezTo>
                      <a:pt x="119" y="5"/>
                      <a:pt x="119" y="5"/>
                      <a:pt x="119" y="5"/>
                    </a:cubicBezTo>
                    <a:cubicBezTo>
                      <a:pt x="143" y="5"/>
                      <a:pt x="165" y="5"/>
                      <a:pt x="186" y="7"/>
                    </a:cubicBezTo>
                    <a:cubicBezTo>
                      <a:pt x="170" y="12"/>
                      <a:pt x="170" y="12"/>
                      <a:pt x="170" y="12"/>
                    </a:cubicBezTo>
                    <a:cubicBezTo>
                      <a:pt x="152" y="11"/>
                      <a:pt x="134" y="10"/>
                      <a:pt x="115" y="10"/>
                    </a:cubicBezTo>
                    <a:cubicBezTo>
                      <a:pt x="109" y="21"/>
                      <a:pt x="109" y="21"/>
                      <a:pt x="109" y="21"/>
                    </a:cubicBezTo>
                    <a:cubicBezTo>
                      <a:pt x="122" y="21"/>
                      <a:pt x="122" y="21"/>
                      <a:pt x="122" y="21"/>
                    </a:cubicBezTo>
                    <a:cubicBezTo>
                      <a:pt x="144" y="23"/>
                      <a:pt x="159" y="24"/>
                      <a:pt x="166" y="26"/>
                    </a:cubicBezTo>
                    <a:cubicBezTo>
                      <a:pt x="174" y="27"/>
                      <a:pt x="176" y="31"/>
                      <a:pt x="176" y="31"/>
                    </a:cubicBezTo>
                    <a:close/>
                    <a:moveTo>
                      <a:pt x="60" y="14"/>
                    </a:moveTo>
                    <a:cubicBezTo>
                      <a:pt x="65" y="17"/>
                      <a:pt x="65" y="17"/>
                      <a:pt x="65" y="17"/>
                    </a:cubicBezTo>
                    <a:cubicBezTo>
                      <a:pt x="65" y="17"/>
                      <a:pt x="76" y="18"/>
                      <a:pt x="86" y="19"/>
                    </a:cubicBezTo>
                    <a:cubicBezTo>
                      <a:pt x="92" y="10"/>
                      <a:pt x="92" y="10"/>
                      <a:pt x="92" y="10"/>
                    </a:cubicBezTo>
                    <a:cubicBezTo>
                      <a:pt x="82" y="10"/>
                      <a:pt x="69" y="11"/>
                      <a:pt x="69" y="11"/>
                    </a:cubicBezTo>
                    <a:lnTo>
                      <a:pt x="60" y="14"/>
                    </a:lnTo>
                    <a:close/>
                    <a:moveTo>
                      <a:pt x="133" y="32"/>
                    </a:moveTo>
                    <a:cubicBezTo>
                      <a:pt x="128" y="29"/>
                      <a:pt x="128" y="29"/>
                      <a:pt x="128" y="29"/>
                    </a:cubicBezTo>
                    <a:cubicBezTo>
                      <a:pt x="128" y="29"/>
                      <a:pt x="116" y="28"/>
                      <a:pt x="105" y="27"/>
                    </a:cubicBezTo>
                    <a:cubicBezTo>
                      <a:pt x="99" y="36"/>
                      <a:pt x="99" y="36"/>
                      <a:pt x="99" y="36"/>
                    </a:cubicBezTo>
                    <a:cubicBezTo>
                      <a:pt x="121" y="36"/>
                      <a:pt x="133" y="32"/>
                      <a:pt x="13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4" name="Freeform 504"/>
              <p:cNvSpPr>
                <a:spLocks/>
              </p:cNvSpPr>
              <p:nvPr/>
            </p:nvSpPr>
            <p:spPr bwMode="auto">
              <a:xfrm>
                <a:off x="-3506788" y="1538288"/>
                <a:ext cx="663575" cy="165100"/>
              </a:xfrm>
              <a:custGeom>
                <a:avLst/>
                <a:gdLst>
                  <a:gd name="T0" fmla="*/ 95 w 177"/>
                  <a:gd name="T1" fmla="*/ 16 h 44"/>
                  <a:gd name="T2" fmla="*/ 157 w 177"/>
                  <a:gd name="T3" fmla="*/ 19 h 44"/>
                  <a:gd name="T4" fmla="*/ 177 w 177"/>
                  <a:gd name="T5" fmla="*/ 29 h 44"/>
                  <a:gd name="T6" fmla="*/ 146 w 177"/>
                  <a:gd name="T7" fmla="*/ 40 h 44"/>
                  <a:gd name="T8" fmla="*/ 69 w 177"/>
                  <a:gd name="T9" fmla="*/ 44 h 44"/>
                  <a:gd name="T10" fmla="*/ 0 w 177"/>
                  <a:gd name="T11" fmla="*/ 41 h 44"/>
                  <a:gd name="T12" fmla="*/ 3 w 177"/>
                  <a:gd name="T13" fmla="*/ 35 h 44"/>
                  <a:gd name="T14" fmla="*/ 35 w 177"/>
                  <a:gd name="T15" fmla="*/ 37 h 44"/>
                  <a:gd name="T16" fmla="*/ 70 w 177"/>
                  <a:gd name="T17" fmla="*/ 38 h 44"/>
                  <a:gd name="T18" fmla="*/ 115 w 177"/>
                  <a:gd name="T19" fmla="*/ 36 h 44"/>
                  <a:gd name="T20" fmla="*/ 133 w 177"/>
                  <a:gd name="T21" fmla="*/ 30 h 44"/>
                  <a:gd name="T22" fmla="*/ 75 w 177"/>
                  <a:gd name="T23" fmla="*/ 22 h 44"/>
                  <a:gd name="T24" fmla="*/ 54 w 177"/>
                  <a:gd name="T25" fmla="*/ 22 h 44"/>
                  <a:gd name="T26" fmla="*/ 32 w 177"/>
                  <a:gd name="T27" fmla="*/ 23 h 44"/>
                  <a:gd name="T28" fmla="*/ 14 w 177"/>
                  <a:gd name="T29" fmla="*/ 21 h 44"/>
                  <a:gd name="T30" fmla="*/ 32 w 177"/>
                  <a:gd name="T31" fmla="*/ 0 h 44"/>
                  <a:gd name="T32" fmla="*/ 169 w 177"/>
                  <a:gd name="T33" fmla="*/ 0 h 44"/>
                  <a:gd name="T34" fmla="*/ 167 w 177"/>
                  <a:gd name="T35" fmla="*/ 6 h 44"/>
                  <a:gd name="T36" fmla="*/ 67 w 177"/>
                  <a:gd name="T37" fmla="*/ 6 h 44"/>
                  <a:gd name="T38" fmla="*/ 57 w 177"/>
                  <a:gd name="T39" fmla="*/ 17 h 44"/>
                  <a:gd name="T40" fmla="*/ 73 w 177"/>
                  <a:gd name="T41" fmla="*/ 16 h 44"/>
                  <a:gd name="T42" fmla="*/ 95 w 177"/>
                  <a:gd name="T43"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44">
                    <a:moveTo>
                      <a:pt x="95" y="16"/>
                    </a:moveTo>
                    <a:cubicBezTo>
                      <a:pt x="122" y="16"/>
                      <a:pt x="142" y="17"/>
                      <a:pt x="157" y="19"/>
                    </a:cubicBezTo>
                    <a:cubicBezTo>
                      <a:pt x="172" y="22"/>
                      <a:pt x="177" y="29"/>
                      <a:pt x="177" y="29"/>
                    </a:cubicBezTo>
                    <a:cubicBezTo>
                      <a:pt x="177" y="29"/>
                      <a:pt x="165" y="37"/>
                      <a:pt x="146" y="40"/>
                    </a:cubicBezTo>
                    <a:cubicBezTo>
                      <a:pt x="127" y="42"/>
                      <a:pt x="102" y="44"/>
                      <a:pt x="69" y="44"/>
                    </a:cubicBezTo>
                    <a:cubicBezTo>
                      <a:pt x="39" y="44"/>
                      <a:pt x="16" y="43"/>
                      <a:pt x="0" y="41"/>
                    </a:cubicBezTo>
                    <a:cubicBezTo>
                      <a:pt x="3" y="35"/>
                      <a:pt x="3" y="35"/>
                      <a:pt x="3" y="35"/>
                    </a:cubicBezTo>
                    <a:cubicBezTo>
                      <a:pt x="12" y="36"/>
                      <a:pt x="23" y="37"/>
                      <a:pt x="35" y="37"/>
                    </a:cubicBezTo>
                    <a:cubicBezTo>
                      <a:pt x="48" y="38"/>
                      <a:pt x="60" y="38"/>
                      <a:pt x="70" y="38"/>
                    </a:cubicBezTo>
                    <a:cubicBezTo>
                      <a:pt x="90" y="38"/>
                      <a:pt x="105" y="37"/>
                      <a:pt x="115" y="36"/>
                    </a:cubicBezTo>
                    <a:cubicBezTo>
                      <a:pt x="126" y="34"/>
                      <a:pt x="133" y="30"/>
                      <a:pt x="133" y="30"/>
                    </a:cubicBezTo>
                    <a:cubicBezTo>
                      <a:pt x="133" y="30"/>
                      <a:pt x="116" y="22"/>
                      <a:pt x="75" y="22"/>
                    </a:cubicBezTo>
                    <a:cubicBezTo>
                      <a:pt x="75" y="22"/>
                      <a:pt x="63" y="22"/>
                      <a:pt x="54" y="22"/>
                    </a:cubicBezTo>
                    <a:cubicBezTo>
                      <a:pt x="46" y="22"/>
                      <a:pt x="38" y="23"/>
                      <a:pt x="32" y="23"/>
                    </a:cubicBezTo>
                    <a:cubicBezTo>
                      <a:pt x="26" y="22"/>
                      <a:pt x="20" y="22"/>
                      <a:pt x="14" y="21"/>
                    </a:cubicBezTo>
                    <a:cubicBezTo>
                      <a:pt x="20" y="14"/>
                      <a:pt x="26" y="7"/>
                      <a:pt x="32" y="0"/>
                    </a:cubicBezTo>
                    <a:cubicBezTo>
                      <a:pt x="78" y="0"/>
                      <a:pt x="124" y="0"/>
                      <a:pt x="169" y="0"/>
                    </a:cubicBezTo>
                    <a:cubicBezTo>
                      <a:pt x="167" y="6"/>
                      <a:pt x="167" y="6"/>
                      <a:pt x="167" y="6"/>
                    </a:cubicBezTo>
                    <a:cubicBezTo>
                      <a:pt x="134" y="6"/>
                      <a:pt x="100" y="6"/>
                      <a:pt x="67" y="6"/>
                    </a:cubicBezTo>
                    <a:cubicBezTo>
                      <a:pt x="57" y="17"/>
                      <a:pt x="57" y="17"/>
                      <a:pt x="57" y="17"/>
                    </a:cubicBezTo>
                    <a:cubicBezTo>
                      <a:pt x="57" y="17"/>
                      <a:pt x="67" y="17"/>
                      <a:pt x="73" y="16"/>
                    </a:cubicBezTo>
                    <a:cubicBezTo>
                      <a:pt x="79" y="16"/>
                      <a:pt x="86" y="16"/>
                      <a:pt x="9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5" name="Freeform 505"/>
              <p:cNvSpPr>
                <a:spLocks noEditPoints="1"/>
              </p:cNvSpPr>
              <p:nvPr/>
            </p:nvSpPr>
            <p:spPr bwMode="auto">
              <a:xfrm>
                <a:off x="-3562350" y="1238251"/>
                <a:ext cx="1041400" cy="160338"/>
              </a:xfrm>
              <a:custGeom>
                <a:avLst/>
                <a:gdLst>
                  <a:gd name="T0" fmla="*/ 115 w 278"/>
                  <a:gd name="T1" fmla="*/ 13 h 43"/>
                  <a:gd name="T2" fmla="*/ 96 w 278"/>
                  <a:gd name="T3" fmla="*/ 23 h 43"/>
                  <a:gd name="T4" fmla="*/ 52 w 278"/>
                  <a:gd name="T5" fmla="*/ 26 h 43"/>
                  <a:gd name="T6" fmla="*/ 11 w 278"/>
                  <a:gd name="T7" fmla="*/ 23 h 43"/>
                  <a:gd name="T8" fmla="*/ 0 w 278"/>
                  <a:gd name="T9" fmla="*/ 13 h 43"/>
                  <a:gd name="T10" fmla="*/ 62 w 278"/>
                  <a:gd name="T11" fmla="*/ 0 h 43"/>
                  <a:gd name="T12" fmla="*/ 104 w 278"/>
                  <a:gd name="T13" fmla="*/ 3 h 43"/>
                  <a:gd name="T14" fmla="*/ 115 w 278"/>
                  <a:gd name="T15" fmla="*/ 13 h 43"/>
                  <a:gd name="T16" fmla="*/ 35 w 278"/>
                  <a:gd name="T17" fmla="*/ 13 h 43"/>
                  <a:gd name="T18" fmla="*/ 37 w 278"/>
                  <a:gd name="T19" fmla="*/ 19 h 43"/>
                  <a:gd name="T20" fmla="*/ 53 w 278"/>
                  <a:gd name="T21" fmla="*/ 22 h 43"/>
                  <a:gd name="T22" fmla="*/ 80 w 278"/>
                  <a:gd name="T23" fmla="*/ 13 h 43"/>
                  <a:gd name="T24" fmla="*/ 60 w 278"/>
                  <a:gd name="T25" fmla="*/ 4 h 43"/>
                  <a:gd name="T26" fmla="*/ 43 w 278"/>
                  <a:gd name="T27" fmla="*/ 7 h 43"/>
                  <a:gd name="T28" fmla="*/ 35 w 278"/>
                  <a:gd name="T29" fmla="*/ 13 h 43"/>
                  <a:gd name="T30" fmla="*/ 236 w 278"/>
                  <a:gd name="T31" fmla="*/ 0 h 43"/>
                  <a:gd name="T32" fmla="*/ 75 w 278"/>
                  <a:gd name="T33" fmla="*/ 43 h 43"/>
                  <a:gd name="T34" fmla="*/ 40 w 278"/>
                  <a:gd name="T35" fmla="*/ 43 h 43"/>
                  <a:gd name="T36" fmla="*/ 202 w 278"/>
                  <a:gd name="T37" fmla="*/ 0 h 43"/>
                  <a:gd name="T38" fmla="*/ 236 w 278"/>
                  <a:gd name="T39" fmla="*/ 0 h 43"/>
                  <a:gd name="T40" fmla="*/ 278 w 278"/>
                  <a:gd name="T41" fmla="*/ 30 h 43"/>
                  <a:gd name="T42" fmla="*/ 260 w 278"/>
                  <a:gd name="T43" fmla="*/ 40 h 43"/>
                  <a:gd name="T44" fmla="*/ 215 w 278"/>
                  <a:gd name="T45" fmla="*/ 43 h 43"/>
                  <a:gd name="T46" fmla="*/ 174 w 278"/>
                  <a:gd name="T47" fmla="*/ 40 h 43"/>
                  <a:gd name="T48" fmla="*/ 163 w 278"/>
                  <a:gd name="T49" fmla="*/ 30 h 43"/>
                  <a:gd name="T50" fmla="*/ 225 w 278"/>
                  <a:gd name="T51" fmla="*/ 17 h 43"/>
                  <a:gd name="T52" fmla="*/ 267 w 278"/>
                  <a:gd name="T53" fmla="*/ 20 h 43"/>
                  <a:gd name="T54" fmla="*/ 278 w 278"/>
                  <a:gd name="T55" fmla="*/ 30 h 43"/>
                  <a:gd name="T56" fmla="*/ 198 w 278"/>
                  <a:gd name="T57" fmla="*/ 30 h 43"/>
                  <a:gd name="T58" fmla="*/ 201 w 278"/>
                  <a:gd name="T59" fmla="*/ 36 h 43"/>
                  <a:gd name="T60" fmla="*/ 217 w 278"/>
                  <a:gd name="T61" fmla="*/ 39 h 43"/>
                  <a:gd name="T62" fmla="*/ 244 w 278"/>
                  <a:gd name="T63" fmla="*/ 30 h 43"/>
                  <a:gd name="T64" fmla="*/ 224 w 278"/>
                  <a:gd name="T65" fmla="*/ 22 h 43"/>
                  <a:gd name="T66" fmla="*/ 206 w 278"/>
                  <a:gd name="T67" fmla="*/ 24 h 43"/>
                  <a:gd name="T68" fmla="*/ 198 w 278"/>
                  <a:gd name="T6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8" h="43">
                    <a:moveTo>
                      <a:pt x="115" y="13"/>
                    </a:moveTo>
                    <a:cubicBezTo>
                      <a:pt x="115" y="13"/>
                      <a:pt x="107" y="21"/>
                      <a:pt x="96" y="23"/>
                    </a:cubicBezTo>
                    <a:cubicBezTo>
                      <a:pt x="86" y="25"/>
                      <a:pt x="70" y="26"/>
                      <a:pt x="52" y="26"/>
                    </a:cubicBezTo>
                    <a:cubicBezTo>
                      <a:pt x="33" y="26"/>
                      <a:pt x="20" y="25"/>
                      <a:pt x="11" y="23"/>
                    </a:cubicBezTo>
                    <a:cubicBezTo>
                      <a:pt x="2" y="20"/>
                      <a:pt x="0" y="13"/>
                      <a:pt x="0" y="13"/>
                    </a:cubicBezTo>
                    <a:cubicBezTo>
                      <a:pt x="4" y="4"/>
                      <a:pt x="24" y="0"/>
                      <a:pt x="62" y="0"/>
                    </a:cubicBezTo>
                    <a:cubicBezTo>
                      <a:pt x="81" y="0"/>
                      <a:pt x="95" y="1"/>
                      <a:pt x="104" y="3"/>
                    </a:cubicBezTo>
                    <a:cubicBezTo>
                      <a:pt x="113" y="5"/>
                      <a:pt x="115" y="13"/>
                      <a:pt x="115" y="13"/>
                    </a:cubicBezTo>
                    <a:close/>
                    <a:moveTo>
                      <a:pt x="35" y="13"/>
                    </a:moveTo>
                    <a:cubicBezTo>
                      <a:pt x="37" y="19"/>
                      <a:pt x="37" y="19"/>
                      <a:pt x="37" y="19"/>
                    </a:cubicBezTo>
                    <a:cubicBezTo>
                      <a:pt x="37" y="19"/>
                      <a:pt x="45" y="22"/>
                      <a:pt x="53" y="22"/>
                    </a:cubicBezTo>
                    <a:cubicBezTo>
                      <a:pt x="69" y="22"/>
                      <a:pt x="80" y="13"/>
                      <a:pt x="80" y="13"/>
                    </a:cubicBezTo>
                    <a:cubicBezTo>
                      <a:pt x="80" y="13"/>
                      <a:pt x="76" y="4"/>
                      <a:pt x="60" y="4"/>
                    </a:cubicBezTo>
                    <a:cubicBezTo>
                      <a:pt x="53" y="4"/>
                      <a:pt x="43" y="7"/>
                      <a:pt x="43" y="7"/>
                    </a:cubicBezTo>
                    <a:lnTo>
                      <a:pt x="35" y="13"/>
                    </a:lnTo>
                    <a:close/>
                    <a:moveTo>
                      <a:pt x="236" y="0"/>
                    </a:moveTo>
                    <a:cubicBezTo>
                      <a:pt x="183" y="14"/>
                      <a:pt x="129" y="29"/>
                      <a:pt x="75" y="43"/>
                    </a:cubicBezTo>
                    <a:cubicBezTo>
                      <a:pt x="64" y="43"/>
                      <a:pt x="52" y="43"/>
                      <a:pt x="40" y="43"/>
                    </a:cubicBezTo>
                    <a:cubicBezTo>
                      <a:pt x="95" y="29"/>
                      <a:pt x="148" y="14"/>
                      <a:pt x="202" y="0"/>
                    </a:cubicBezTo>
                    <a:cubicBezTo>
                      <a:pt x="213" y="0"/>
                      <a:pt x="225" y="0"/>
                      <a:pt x="236" y="0"/>
                    </a:cubicBezTo>
                    <a:close/>
                    <a:moveTo>
                      <a:pt x="278" y="30"/>
                    </a:moveTo>
                    <a:cubicBezTo>
                      <a:pt x="278" y="30"/>
                      <a:pt x="271" y="38"/>
                      <a:pt x="260" y="40"/>
                    </a:cubicBezTo>
                    <a:cubicBezTo>
                      <a:pt x="249" y="42"/>
                      <a:pt x="234" y="43"/>
                      <a:pt x="215" y="43"/>
                    </a:cubicBezTo>
                    <a:cubicBezTo>
                      <a:pt x="197" y="43"/>
                      <a:pt x="184" y="42"/>
                      <a:pt x="174" y="40"/>
                    </a:cubicBezTo>
                    <a:cubicBezTo>
                      <a:pt x="165" y="38"/>
                      <a:pt x="163" y="30"/>
                      <a:pt x="163" y="30"/>
                    </a:cubicBezTo>
                    <a:cubicBezTo>
                      <a:pt x="166" y="21"/>
                      <a:pt x="187" y="17"/>
                      <a:pt x="225" y="17"/>
                    </a:cubicBezTo>
                    <a:cubicBezTo>
                      <a:pt x="244" y="17"/>
                      <a:pt x="257" y="18"/>
                      <a:pt x="267" y="20"/>
                    </a:cubicBezTo>
                    <a:cubicBezTo>
                      <a:pt x="276" y="22"/>
                      <a:pt x="278" y="30"/>
                      <a:pt x="278" y="30"/>
                    </a:cubicBezTo>
                    <a:close/>
                    <a:moveTo>
                      <a:pt x="198" y="30"/>
                    </a:moveTo>
                    <a:cubicBezTo>
                      <a:pt x="201" y="36"/>
                      <a:pt x="201" y="36"/>
                      <a:pt x="201" y="36"/>
                    </a:cubicBezTo>
                    <a:cubicBezTo>
                      <a:pt x="201" y="36"/>
                      <a:pt x="209" y="39"/>
                      <a:pt x="217" y="39"/>
                    </a:cubicBezTo>
                    <a:cubicBezTo>
                      <a:pt x="233" y="39"/>
                      <a:pt x="244" y="30"/>
                      <a:pt x="244" y="30"/>
                    </a:cubicBezTo>
                    <a:cubicBezTo>
                      <a:pt x="244" y="30"/>
                      <a:pt x="239" y="22"/>
                      <a:pt x="224" y="22"/>
                    </a:cubicBezTo>
                    <a:cubicBezTo>
                      <a:pt x="216" y="22"/>
                      <a:pt x="206" y="24"/>
                      <a:pt x="206" y="24"/>
                    </a:cubicBezTo>
                    <a:lnTo>
                      <a:pt x="19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6" name="Freeform 506"/>
              <p:cNvSpPr>
                <a:spLocks noEditPoints="1"/>
              </p:cNvSpPr>
              <p:nvPr/>
            </p:nvSpPr>
            <p:spPr bwMode="auto">
              <a:xfrm>
                <a:off x="1709738" y="1535113"/>
                <a:ext cx="671513" cy="168275"/>
              </a:xfrm>
              <a:custGeom>
                <a:avLst/>
                <a:gdLst>
                  <a:gd name="T0" fmla="*/ 0 w 179"/>
                  <a:gd name="T1" fmla="*/ 26 h 45"/>
                  <a:gd name="T2" fmla="*/ 131 w 179"/>
                  <a:gd name="T3" fmla="*/ 0 h 45"/>
                  <a:gd name="T4" fmla="*/ 164 w 179"/>
                  <a:gd name="T5" fmla="*/ 1 h 45"/>
                  <a:gd name="T6" fmla="*/ 163 w 179"/>
                  <a:gd name="T7" fmla="*/ 7 h 45"/>
                  <a:gd name="T8" fmla="*/ 131 w 179"/>
                  <a:gd name="T9" fmla="*/ 6 h 45"/>
                  <a:gd name="T10" fmla="*/ 67 w 179"/>
                  <a:gd name="T11" fmla="*/ 10 h 45"/>
                  <a:gd name="T12" fmla="*/ 42 w 179"/>
                  <a:gd name="T13" fmla="*/ 22 h 45"/>
                  <a:gd name="T14" fmla="*/ 44 w 179"/>
                  <a:gd name="T15" fmla="*/ 22 h 45"/>
                  <a:gd name="T16" fmla="*/ 69 w 179"/>
                  <a:gd name="T17" fmla="*/ 18 h 45"/>
                  <a:gd name="T18" fmla="*/ 105 w 179"/>
                  <a:gd name="T19" fmla="*/ 17 h 45"/>
                  <a:gd name="T20" fmla="*/ 160 w 179"/>
                  <a:gd name="T21" fmla="*/ 20 h 45"/>
                  <a:gd name="T22" fmla="*/ 179 w 179"/>
                  <a:gd name="T23" fmla="*/ 30 h 45"/>
                  <a:gd name="T24" fmla="*/ 154 w 179"/>
                  <a:gd name="T25" fmla="*/ 41 h 45"/>
                  <a:gd name="T26" fmla="*/ 90 w 179"/>
                  <a:gd name="T27" fmla="*/ 45 h 45"/>
                  <a:gd name="T28" fmla="*/ 40 w 179"/>
                  <a:gd name="T29" fmla="*/ 43 h 45"/>
                  <a:gd name="T30" fmla="*/ 9 w 179"/>
                  <a:gd name="T31" fmla="*/ 36 h 45"/>
                  <a:gd name="T32" fmla="*/ 0 w 179"/>
                  <a:gd name="T33" fmla="*/ 26 h 45"/>
                  <a:gd name="T34" fmla="*/ 90 w 179"/>
                  <a:gd name="T35" fmla="*/ 39 h 45"/>
                  <a:gd name="T36" fmla="*/ 124 w 179"/>
                  <a:gd name="T37" fmla="*/ 37 h 45"/>
                  <a:gd name="T38" fmla="*/ 137 w 179"/>
                  <a:gd name="T39" fmla="*/ 30 h 45"/>
                  <a:gd name="T40" fmla="*/ 127 w 179"/>
                  <a:gd name="T41" fmla="*/ 24 h 45"/>
                  <a:gd name="T42" fmla="*/ 94 w 179"/>
                  <a:gd name="T43" fmla="*/ 22 h 45"/>
                  <a:gd name="T44" fmla="*/ 68 w 179"/>
                  <a:gd name="T45" fmla="*/ 23 h 45"/>
                  <a:gd name="T46" fmla="*/ 50 w 179"/>
                  <a:gd name="T47" fmla="*/ 26 h 45"/>
                  <a:gd name="T48" fmla="*/ 42 w 179"/>
                  <a:gd name="T49" fmla="*/ 29 h 45"/>
                  <a:gd name="T50" fmla="*/ 55 w 179"/>
                  <a:gd name="T51" fmla="*/ 36 h 45"/>
                  <a:gd name="T52" fmla="*/ 90 w 179"/>
                  <a:gd name="T5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45">
                    <a:moveTo>
                      <a:pt x="0" y="26"/>
                    </a:moveTo>
                    <a:cubicBezTo>
                      <a:pt x="3" y="9"/>
                      <a:pt x="47" y="0"/>
                      <a:pt x="131" y="0"/>
                    </a:cubicBezTo>
                    <a:cubicBezTo>
                      <a:pt x="144" y="0"/>
                      <a:pt x="155" y="0"/>
                      <a:pt x="164" y="1"/>
                    </a:cubicBezTo>
                    <a:cubicBezTo>
                      <a:pt x="163" y="7"/>
                      <a:pt x="163" y="7"/>
                      <a:pt x="163" y="7"/>
                    </a:cubicBezTo>
                    <a:cubicBezTo>
                      <a:pt x="154" y="6"/>
                      <a:pt x="143" y="6"/>
                      <a:pt x="131" y="6"/>
                    </a:cubicBezTo>
                    <a:cubicBezTo>
                      <a:pt x="103" y="6"/>
                      <a:pt x="82" y="7"/>
                      <a:pt x="67" y="10"/>
                    </a:cubicBezTo>
                    <a:cubicBezTo>
                      <a:pt x="53" y="12"/>
                      <a:pt x="42" y="22"/>
                      <a:pt x="42" y="22"/>
                    </a:cubicBezTo>
                    <a:cubicBezTo>
                      <a:pt x="44" y="22"/>
                      <a:pt x="44" y="22"/>
                      <a:pt x="44" y="22"/>
                    </a:cubicBezTo>
                    <a:cubicBezTo>
                      <a:pt x="50" y="20"/>
                      <a:pt x="58" y="19"/>
                      <a:pt x="69" y="18"/>
                    </a:cubicBezTo>
                    <a:cubicBezTo>
                      <a:pt x="79" y="17"/>
                      <a:pt x="91" y="17"/>
                      <a:pt x="105" y="17"/>
                    </a:cubicBezTo>
                    <a:cubicBezTo>
                      <a:pt x="129" y="17"/>
                      <a:pt x="147" y="18"/>
                      <a:pt x="160" y="20"/>
                    </a:cubicBezTo>
                    <a:cubicBezTo>
                      <a:pt x="173" y="23"/>
                      <a:pt x="179" y="30"/>
                      <a:pt x="179" y="30"/>
                    </a:cubicBezTo>
                    <a:cubicBezTo>
                      <a:pt x="179" y="30"/>
                      <a:pt x="170" y="38"/>
                      <a:pt x="154" y="41"/>
                    </a:cubicBezTo>
                    <a:cubicBezTo>
                      <a:pt x="138" y="43"/>
                      <a:pt x="116" y="45"/>
                      <a:pt x="90" y="45"/>
                    </a:cubicBezTo>
                    <a:cubicBezTo>
                      <a:pt x="71" y="45"/>
                      <a:pt x="54" y="44"/>
                      <a:pt x="40" y="43"/>
                    </a:cubicBezTo>
                    <a:cubicBezTo>
                      <a:pt x="27" y="41"/>
                      <a:pt x="16" y="39"/>
                      <a:pt x="9" y="36"/>
                    </a:cubicBezTo>
                    <a:cubicBezTo>
                      <a:pt x="2" y="33"/>
                      <a:pt x="0" y="26"/>
                      <a:pt x="0" y="26"/>
                    </a:cubicBezTo>
                    <a:close/>
                    <a:moveTo>
                      <a:pt x="90" y="39"/>
                    </a:moveTo>
                    <a:cubicBezTo>
                      <a:pt x="104" y="39"/>
                      <a:pt x="116" y="38"/>
                      <a:pt x="124" y="37"/>
                    </a:cubicBezTo>
                    <a:cubicBezTo>
                      <a:pt x="132" y="35"/>
                      <a:pt x="137" y="30"/>
                      <a:pt x="137" y="30"/>
                    </a:cubicBezTo>
                    <a:cubicBezTo>
                      <a:pt x="137" y="30"/>
                      <a:pt x="134" y="25"/>
                      <a:pt x="127" y="24"/>
                    </a:cubicBezTo>
                    <a:cubicBezTo>
                      <a:pt x="120" y="23"/>
                      <a:pt x="109" y="22"/>
                      <a:pt x="94" y="22"/>
                    </a:cubicBezTo>
                    <a:cubicBezTo>
                      <a:pt x="85" y="22"/>
                      <a:pt x="76" y="22"/>
                      <a:pt x="68" y="23"/>
                    </a:cubicBezTo>
                    <a:cubicBezTo>
                      <a:pt x="61" y="24"/>
                      <a:pt x="50" y="26"/>
                      <a:pt x="50" y="26"/>
                    </a:cubicBezTo>
                    <a:cubicBezTo>
                      <a:pt x="42" y="29"/>
                      <a:pt x="42" y="29"/>
                      <a:pt x="42" y="29"/>
                    </a:cubicBezTo>
                    <a:cubicBezTo>
                      <a:pt x="42" y="29"/>
                      <a:pt x="46" y="34"/>
                      <a:pt x="55" y="36"/>
                    </a:cubicBezTo>
                    <a:cubicBezTo>
                      <a:pt x="64" y="38"/>
                      <a:pt x="76" y="39"/>
                      <a:pt x="90"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7" name="Freeform 507"/>
              <p:cNvSpPr>
                <a:spLocks/>
              </p:cNvSpPr>
              <p:nvPr/>
            </p:nvSpPr>
            <p:spPr bwMode="auto">
              <a:xfrm>
                <a:off x="1743075" y="1238251"/>
                <a:ext cx="698500" cy="100013"/>
              </a:xfrm>
              <a:custGeom>
                <a:avLst/>
                <a:gdLst>
                  <a:gd name="T0" fmla="*/ 0 w 186"/>
                  <a:gd name="T1" fmla="*/ 27 h 27"/>
                  <a:gd name="T2" fmla="*/ 83 w 186"/>
                  <a:gd name="T3" fmla="*/ 0 h 27"/>
                  <a:gd name="T4" fmla="*/ 104 w 186"/>
                  <a:gd name="T5" fmla="*/ 0 h 27"/>
                  <a:gd name="T6" fmla="*/ 186 w 186"/>
                  <a:gd name="T7" fmla="*/ 27 h 27"/>
                  <a:gd name="T8" fmla="*/ 151 w 186"/>
                  <a:gd name="T9" fmla="*/ 27 h 27"/>
                  <a:gd name="T10" fmla="*/ 93 w 186"/>
                  <a:gd name="T11" fmla="*/ 7 h 27"/>
                  <a:gd name="T12" fmla="*/ 34 w 186"/>
                  <a:gd name="T13" fmla="*/ 27 h 27"/>
                  <a:gd name="T14" fmla="*/ 0 w 18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27">
                    <a:moveTo>
                      <a:pt x="0" y="27"/>
                    </a:moveTo>
                    <a:cubicBezTo>
                      <a:pt x="28" y="18"/>
                      <a:pt x="55" y="9"/>
                      <a:pt x="83" y="0"/>
                    </a:cubicBezTo>
                    <a:cubicBezTo>
                      <a:pt x="90" y="0"/>
                      <a:pt x="97" y="0"/>
                      <a:pt x="104" y="0"/>
                    </a:cubicBezTo>
                    <a:cubicBezTo>
                      <a:pt x="131" y="9"/>
                      <a:pt x="159" y="18"/>
                      <a:pt x="186" y="27"/>
                    </a:cubicBezTo>
                    <a:cubicBezTo>
                      <a:pt x="175" y="27"/>
                      <a:pt x="163" y="27"/>
                      <a:pt x="151" y="27"/>
                    </a:cubicBezTo>
                    <a:cubicBezTo>
                      <a:pt x="132" y="20"/>
                      <a:pt x="112" y="14"/>
                      <a:pt x="93" y="7"/>
                    </a:cubicBezTo>
                    <a:cubicBezTo>
                      <a:pt x="73" y="14"/>
                      <a:pt x="54" y="20"/>
                      <a:pt x="34" y="27"/>
                    </a:cubicBezTo>
                    <a:cubicBezTo>
                      <a:pt x="23" y="27"/>
                      <a:pt x="11"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8" name="Freeform 508"/>
              <p:cNvSpPr>
                <a:spLocks/>
              </p:cNvSpPr>
              <p:nvPr/>
            </p:nvSpPr>
            <p:spPr bwMode="auto">
              <a:xfrm>
                <a:off x="6919913" y="1538288"/>
                <a:ext cx="682625" cy="161925"/>
              </a:xfrm>
              <a:custGeom>
                <a:avLst/>
                <a:gdLst>
                  <a:gd name="T0" fmla="*/ 35 w 182"/>
                  <a:gd name="T1" fmla="*/ 43 h 43"/>
                  <a:gd name="T2" fmla="*/ 137 w 182"/>
                  <a:gd name="T3" fmla="*/ 6 h 43"/>
                  <a:gd name="T4" fmla="*/ 0 w 182"/>
                  <a:gd name="T5" fmla="*/ 6 h 43"/>
                  <a:gd name="T6" fmla="*/ 0 w 182"/>
                  <a:gd name="T7" fmla="*/ 0 h 43"/>
                  <a:gd name="T8" fmla="*/ 182 w 182"/>
                  <a:gd name="T9" fmla="*/ 0 h 43"/>
                  <a:gd name="T10" fmla="*/ 182 w 182"/>
                  <a:gd name="T11" fmla="*/ 5 h 43"/>
                  <a:gd name="T12" fmla="*/ 81 w 182"/>
                  <a:gd name="T13" fmla="*/ 43 h 43"/>
                  <a:gd name="T14" fmla="*/ 35 w 18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3">
                    <a:moveTo>
                      <a:pt x="35" y="43"/>
                    </a:moveTo>
                    <a:cubicBezTo>
                      <a:pt x="69" y="31"/>
                      <a:pt x="103" y="18"/>
                      <a:pt x="137" y="6"/>
                    </a:cubicBezTo>
                    <a:cubicBezTo>
                      <a:pt x="92" y="6"/>
                      <a:pt x="46" y="6"/>
                      <a:pt x="0" y="6"/>
                    </a:cubicBezTo>
                    <a:cubicBezTo>
                      <a:pt x="0" y="0"/>
                      <a:pt x="0" y="0"/>
                      <a:pt x="0" y="0"/>
                    </a:cubicBezTo>
                    <a:cubicBezTo>
                      <a:pt x="61" y="0"/>
                      <a:pt x="121" y="0"/>
                      <a:pt x="182" y="0"/>
                    </a:cubicBezTo>
                    <a:cubicBezTo>
                      <a:pt x="182" y="5"/>
                      <a:pt x="182" y="5"/>
                      <a:pt x="182" y="5"/>
                    </a:cubicBezTo>
                    <a:cubicBezTo>
                      <a:pt x="148" y="17"/>
                      <a:pt x="115" y="30"/>
                      <a:pt x="81" y="43"/>
                    </a:cubicBezTo>
                    <a:cubicBezTo>
                      <a:pt x="65" y="43"/>
                      <a:pt x="50" y="43"/>
                      <a:pt x="35"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9" name="Freeform 509"/>
              <p:cNvSpPr>
                <a:spLocks noEditPoints="1"/>
              </p:cNvSpPr>
              <p:nvPr/>
            </p:nvSpPr>
            <p:spPr bwMode="auto">
              <a:xfrm>
                <a:off x="6810375" y="1238251"/>
                <a:ext cx="952500" cy="160338"/>
              </a:xfrm>
              <a:custGeom>
                <a:avLst/>
                <a:gdLst>
                  <a:gd name="T0" fmla="*/ 0 w 254"/>
                  <a:gd name="T1" fmla="*/ 32 h 43"/>
                  <a:gd name="T2" fmla="*/ 11 w 254"/>
                  <a:gd name="T3" fmla="*/ 25 h 43"/>
                  <a:gd name="T4" fmla="*/ 53 w 254"/>
                  <a:gd name="T5" fmla="*/ 19 h 43"/>
                  <a:gd name="T6" fmla="*/ 29 w 254"/>
                  <a:gd name="T7" fmla="*/ 14 h 43"/>
                  <a:gd name="T8" fmla="*/ 23 w 254"/>
                  <a:gd name="T9" fmla="*/ 9 h 43"/>
                  <a:gd name="T10" fmla="*/ 42 w 254"/>
                  <a:gd name="T11" fmla="*/ 2 h 43"/>
                  <a:gd name="T12" fmla="*/ 94 w 254"/>
                  <a:gd name="T13" fmla="*/ 0 h 43"/>
                  <a:gd name="T14" fmla="*/ 143 w 254"/>
                  <a:gd name="T15" fmla="*/ 2 h 43"/>
                  <a:gd name="T16" fmla="*/ 162 w 254"/>
                  <a:gd name="T17" fmla="*/ 9 h 43"/>
                  <a:gd name="T18" fmla="*/ 150 w 254"/>
                  <a:gd name="T19" fmla="*/ 15 h 43"/>
                  <a:gd name="T20" fmla="*/ 110 w 254"/>
                  <a:gd name="T21" fmla="*/ 20 h 43"/>
                  <a:gd name="T22" fmla="*/ 172 w 254"/>
                  <a:gd name="T23" fmla="*/ 30 h 43"/>
                  <a:gd name="T24" fmla="*/ 196 w 254"/>
                  <a:gd name="T25" fmla="*/ 21 h 43"/>
                  <a:gd name="T26" fmla="*/ 239 w 254"/>
                  <a:gd name="T27" fmla="*/ 21 h 43"/>
                  <a:gd name="T28" fmla="*/ 200 w 254"/>
                  <a:gd name="T29" fmla="*/ 34 h 43"/>
                  <a:gd name="T30" fmla="*/ 254 w 254"/>
                  <a:gd name="T31" fmla="*/ 43 h 43"/>
                  <a:gd name="T32" fmla="*/ 200 w 254"/>
                  <a:gd name="T33" fmla="*/ 43 h 43"/>
                  <a:gd name="T34" fmla="*/ 173 w 254"/>
                  <a:gd name="T35" fmla="*/ 39 h 43"/>
                  <a:gd name="T36" fmla="*/ 134 w 254"/>
                  <a:gd name="T37" fmla="*/ 42 h 43"/>
                  <a:gd name="T38" fmla="*/ 89 w 254"/>
                  <a:gd name="T39" fmla="*/ 43 h 43"/>
                  <a:gd name="T40" fmla="*/ 24 w 254"/>
                  <a:gd name="T41" fmla="*/ 40 h 43"/>
                  <a:gd name="T42" fmla="*/ 0 w 254"/>
                  <a:gd name="T43" fmla="*/ 32 h 43"/>
                  <a:gd name="T44" fmla="*/ 91 w 254"/>
                  <a:gd name="T45" fmla="*/ 37 h 43"/>
                  <a:gd name="T46" fmla="*/ 147 w 254"/>
                  <a:gd name="T47" fmla="*/ 34 h 43"/>
                  <a:gd name="T48" fmla="*/ 78 w 254"/>
                  <a:gd name="T49" fmla="*/ 23 h 43"/>
                  <a:gd name="T50" fmla="*/ 52 w 254"/>
                  <a:gd name="T51" fmla="*/ 27 h 43"/>
                  <a:gd name="T52" fmla="*/ 45 w 254"/>
                  <a:gd name="T53" fmla="*/ 31 h 43"/>
                  <a:gd name="T54" fmla="*/ 57 w 254"/>
                  <a:gd name="T55" fmla="*/ 35 h 43"/>
                  <a:gd name="T56" fmla="*/ 91 w 254"/>
                  <a:gd name="T57" fmla="*/ 37 h 43"/>
                  <a:gd name="T58" fmla="*/ 63 w 254"/>
                  <a:gd name="T59" fmla="*/ 9 h 43"/>
                  <a:gd name="T60" fmla="*/ 69 w 254"/>
                  <a:gd name="T61" fmla="*/ 13 h 43"/>
                  <a:gd name="T62" fmla="*/ 86 w 254"/>
                  <a:gd name="T63" fmla="*/ 16 h 43"/>
                  <a:gd name="T64" fmla="*/ 114 w 254"/>
                  <a:gd name="T65" fmla="*/ 13 h 43"/>
                  <a:gd name="T66" fmla="*/ 122 w 254"/>
                  <a:gd name="T67" fmla="*/ 9 h 43"/>
                  <a:gd name="T68" fmla="*/ 114 w 254"/>
                  <a:gd name="T69" fmla="*/ 6 h 43"/>
                  <a:gd name="T70" fmla="*/ 93 w 254"/>
                  <a:gd name="T71" fmla="*/ 5 h 43"/>
                  <a:gd name="T72" fmla="*/ 71 w 254"/>
                  <a:gd name="T73" fmla="*/ 7 h 43"/>
                  <a:gd name="T74" fmla="*/ 63 w 254"/>
                  <a:gd name="T75"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43">
                    <a:moveTo>
                      <a:pt x="0" y="32"/>
                    </a:moveTo>
                    <a:cubicBezTo>
                      <a:pt x="0" y="32"/>
                      <a:pt x="4" y="27"/>
                      <a:pt x="11" y="25"/>
                    </a:cubicBezTo>
                    <a:cubicBezTo>
                      <a:pt x="19" y="23"/>
                      <a:pt x="33" y="21"/>
                      <a:pt x="53" y="19"/>
                    </a:cubicBezTo>
                    <a:cubicBezTo>
                      <a:pt x="41" y="17"/>
                      <a:pt x="29" y="14"/>
                      <a:pt x="29" y="14"/>
                    </a:cubicBezTo>
                    <a:cubicBezTo>
                      <a:pt x="23" y="9"/>
                      <a:pt x="23" y="9"/>
                      <a:pt x="23" y="9"/>
                    </a:cubicBezTo>
                    <a:cubicBezTo>
                      <a:pt x="23" y="9"/>
                      <a:pt x="29" y="4"/>
                      <a:pt x="42" y="2"/>
                    </a:cubicBezTo>
                    <a:cubicBezTo>
                      <a:pt x="55" y="1"/>
                      <a:pt x="72" y="0"/>
                      <a:pt x="94" y="0"/>
                    </a:cubicBezTo>
                    <a:cubicBezTo>
                      <a:pt x="115" y="0"/>
                      <a:pt x="131" y="1"/>
                      <a:pt x="143" y="2"/>
                    </a:cubicBezTo>
                    <a:cubicBezTo>
                      <a:pt x="155" y="4"/>
                      <a:pt x="162" y="9"/>
                      <a:pt x="162" y="9"/>
                    </a:cubicBezTo>
                    <a:cubicBezTo>
                      <a:pt x="162" y="9"/>
                      <a:pt x="158" y="13"/>
                      <a:pt x="150" y="15"/>
                    </a:cubicBezTo>
                    <a:cubicBezTo>
                      <a:pt x="142" y="17"/>
                      <a:pt x="129" y="19"/>
                      <a:pt x="110" y="20"/>
                    </a:cubicBezTo>
                    <a:cubicBezTo>
                      <a:pt x="131" y="23"/>
                      <a:pt x="152" y="27"/>
                      <a:pt x="172" y="30"/>
                    </a:cubicBezTo>
                    <a:cubicBezTo>
                      <a:pt x="182" y="28"/>
                      <a:pt x="190" y="25"/>
                      <a:pt x="196" y="21"/>
                    </a:cubicBezTo>
                    <a:cubicBezTo>
                      <a:pt x="210" y="21"/>
                      <a:pt x="225" y="21"/>
                      <a:pt x="239" y="21"/>
                    </a:cubicBezTo>
                    <a:cubicBezTo>
                      <a:pt x="231" y="26"/>
                      <a:pt x="218" y="31"/>
                      <a:pt x="200" y="34"/>
                    </a:cubicBezTo>
                    <a:cubicBezTo>
                      <a:pt x="218" y="37"/>
                      <a:pt x="236" y="40"/>
                      <a:pt x="254" y="43"/>
                    </a:cubicBezTo>
                    <a:cubicBezTo>
                      <a:pt x="236" y="43"/>
                      <a:pt x="218" y="43"/>
                      <a:pt x="200" y="43"/>
                    </a:cubicBezTo>
                    <a:cubicBezTo>
                      <a:pt x="191" y="41"/>
                      <a:pt x="182" y="40"/>
                      <a:pt x="173" y="39"/>
                    </a:cubicBezTo>
                    <a:cubicBezTo>
                      <a:pt x="161" y="40"/>
                      <a:pt x="148" y="41"/>
                      <a:pt x="134" y="42"/>
                    </a:cubicBezTo>
                    <a:cubicBezTo>
                      <a:pt x="121" y="43"/>
                      <a:pt x="106" y="43"/>
                      <a:pt x="89" y="43"/>
                    </a:cubicBezTo>
                    <a:cubicBezTo>
                      <a:pt x="61" y="43"/>
                      <a:pt x="40" y="42"/>
                      <a:pt x="24" y="40"/>
                    </a:cubicBezTo>
                    <a:cubicBezTo>
                      <a:pt x="8" y="38"/>
                      <a:pt x="0" y="32"/>
                      <a:pt x="0" y="32"/>
                    </a:cubicBezTo>
                    <a:close/>
                    <a:moveTo>
                      <a:pt x="91" y="37"/>
                    </a:moveTo>
                    <a:cubicBezTo>
                      <a:pt x="112" y="37"/>
                      <a:pt x="131" y="36"/>
                      <a:pt x="147" y="34"/>
                    </a:cubicBezTo>
                    <a:cubicBezTo>
                      <a:pt x="123" y="31"/>
                      <a:pt x="100" y="27"/>
                      <a:pt x="78" y="23"/>
                    </a:cubicBezTo>
                    <a:cubicBezTo>
                      <a:pt x="65" y="25"/>
                      <a:pt x="52" y="27"/>
                      <a:pt x="52" y="27"/>
                    </a:cubicBezTo>
                    <a:cubicBezTo>
                      <a:pt x="45" y="31"/>
                      <a:pt x="45" y="31"/>
                      <a:pt x="45" y="31"/>
                    </a:cubicBezTo>
                    <a:cubicBezTo>
                      <a:pt x="45" y="31"/>
                      <a:pt x="49" y="34"/>
                      <a:pt x="57" y="35"/>
                    </a:cubicBezTo>
                    <a:cubicBezTo>
                      <a:pt x="65" y="37"/>
                      <a:pt x="77" y="37"/>
                      <a:pt x="91" y="37"/>
                    </a:cubicBezTo>
                    <a:close/>
                    <a:moveTo>
                      <a:pt x="63" y="9"/>
                    </a:moveTo>
                    <a:cubicBezTo>
                      <a:pt x="69" y="13"/>
                      <a:pt x="69" y="13"/>
                      <a:pt x="69" y="13"/>
                    </a:cubicBezTo>
                    <a:cubicBezTo>
                      <a:pt x="69" y="13"/>
                      <a:pt x="79" y="15"/>
                      <a:pt x="86" y="16"/>
                    </a:cubicBezTo>
                    <a:cubicBezTo>
                      <a:pt x="99" y="15"/>
                      <a:pt x="114" y="13"/>
                      <a:pt x="114" y="13"/>
                    </a:cubicBezTo>
                    <a:cubicBezTo>
                      <a:pt x="122" y="9"/>
                      <a:pt x="122" y="9"/>
                      <a:pt x="122" y="9"/>
                    </a:cubicBezTo>
                    <a:cubicBezTo>
                      <a:pt x="114" y="6"/>
                      <a:pt x="114" y="6"/>
                      <a:pt x="114" y="6"/>
                    </a:cubicBezTo>
                    <a:cubicBezTo>
                      <a:pt x="114" y="6"/>
                      <a:pt x="102" y="5"/>
                      <a:pt x="93" y="5"/>
                    </a:cubicBezTo>
                    <a:cubicBezTo>
                      <a:pt x="84" y="5"/>
                      <a:pt x="71" y="7"/>
                      <a:pt x="71" y="7"/>
                    </a:cubicBezTo>
                    <a:lnTo>
                      <a:pt x="6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0" name="Freeform 510"/>
              <p:cNvSpPr>
                <a:spLocks noEditPoints="1"/>
              </p:cNvSpPr>
              <p:nvPr/>
            </p:nvSpPr>
            <p:spPr bwMode="auto">
              <a:xfrm>
                <a:off x="12144375" y="1535113"/>
                <a:ext cx="674688" cy="168275"/>
              </a:xfrm>
              <a:custGeom>
                <a:avLst/>
                <a:gdLst>
                  <a:gd name="T0" fmla="*/ 81 w 180"/>
                  <a:gd name="T1" fmla="*/ 0 h 45"/>
                  <a:gd name="T2" fmla="*/ 142 w 180"/>
                  <a:gd name="T3" fmla="*/ 3 h 45"/>
                  <a:gd name="T4" fmla="*/ 165 w 180"/>
                  <a:gd name="T5" fmla="*/ 10 h 45"/>
                  <a:gd name="T6" fmla="*/ 120 w 180"/>
                  <a:gd name="T7" fmla="*/ 21 h 45"/>
                  <a:gd name="T8" fmla="*/ 165 w 180"/>
                  <a:gd name="T9" fmla="*/ 27 h 45"/>
                  <a:gd name="T10" fmla="*/ 180 w 180"/>
                  <a:gd name="T11" fmla="*/ 33 h 45"/>
                  <a:gd name="T12" fmla="*/ 159 w 180"/>
                  <a:gd name="T13" fmla="*/ 42 h 45"/>
                  <a:gd name="T14" fmla="*/ 94 w 180"/>
                  <a:gd name="T15" fmla="*/ 45 h 45"/>
                  <a:gd name="T16" fmla="*/ 26 w 180"/>
                  <a:gd name="T17" fmla="*/ 42 h 45"/>
                  <a:gd name="T18" fmla="*/ 0 w 180"/>
                  <a:gd name="T19" fmla="*/ 33 h 45"/>
                  <a:gd name="T20" fmla="*/ 11 w 180"/>
                  <a:gd name="T21" fmla="*/ 27 h 45"/>
                  <a:gd name="T22" fmla="*/ 51 w 180"/>
                  <a:gd name="T23" fmla="*/ 22 h 45"/>
                  <a:gd name="T24" fmla="*/ 15 w 180"/>
                  <a:gd name="T25" fmla="*/ 17 h 45"/>
                  <a:gd name="T26" fmla="*/ 3 w 180"/>
                  <a:gd name="T27" fmla="*/ 10 h 45"/>
                  <a:gd name="T28" fmla="*/ 23 w 180"/>
                  <a:gd name="T29" fmla="*/ 3 h 45"/>
                  <a:gd name="T30" fmla="*/ 81 w 180"/>
                  <a:gd name="T31" fmla="*/ 0 h 45"/>
                  <a:gd name="T32" fmla="*/ 41 w 180"/>
                  <a:gd name="T33" fmla="*/ 33 h 45"/>
                  <a:gd name="T34" fmla="*/ 56 w 180"/>
                  <a:gd name="T35" fmla="*/ 38 h 45"/>
                  <a:gd name="T36" fmla="*/ 92 w 180"/>
                  <a:gd name="T37" fmla="*/ 39 h 45"/>
                  <a:gd name="T38" fmla="*/ 128 w 180"/>
                  <a:gd name="T39" fmla="*/ 38 h 45"/>
                  <a:gd name="T40" fmla="*/ 139 w 180"/>
                  <a:gd name="T41" fmla="*/ 33 h 45"/>
                  <a:gd name="T42" fmla="*/ 126 w 180"/>
                  <a:gd name="T43" fmla="*/ 28 h 45"/>
                  <a:gd name="T44" fmla="*/ 89 w 180"/>
                  <a:gd name="T45" fmla="*/ 25 h 45"/>
                  <a:gd name="T46" fmla="*/ 84 w 180"/>
                  <a:gd name="T47" fmla="*/ 24 h 45"/>
                  <a:gd name="T48" fmla="*/ 51 w 180"/>
                  <a:gd name="T49" fmla="*/ 28 h 45"/>
                  <a:gd name="T50" fmla="*/ 41 w 180"/>
                  <a:gd name="T51" fmla="*/ 33 h 45"/>
                  <a:gd name="T52" fmla="*/ 83 w 180"/>
                  <a:gd name="T53" fmla="*/ 6 h 45"/>
                  <a:gd name="T54" fmla="*/ 54 w 180"/>
                  <a:gd name="T55" fmla="*/ 7 h 45"/>
                  <a:gd name="T56" fmla="*/ 44 w 180"/>
                  <a:gd name="T57" fmla="*/ 11 h 45"/>
                  <a:gd name="T58" fmla="*/ 49 w 180"/>
                  <a:gd name="T59" fmla="*/ 14 h 45"/>
                  <a:gd name="T60" fmla="*/ 61 w 180"/>
                  <a:gd name="T61" fmla="*/ 16 h 45"/>
                  <a:gd name="T62" fmla="*/ 87 w 180"/>
                  <a:gd name="T63" fmla="*/ 18 h 45"/>
                  <a:gd name="T64" fmla="*/ 117 w 180"/>
                  <a:gd name="T65" fmla="*/ 15 h 45"/>
                  <a:gd name="T66" fmla="*/ 125 w 180"/>
                  <a:gd name="T67" fmla="*/ 11 h 45"/>
                  <a:gd name="T68" fmla="*/ 112 w 180"/>
                  <a:gd name="T69" fmla="*/ 7 h 45"/>
                  <a:gd name="T70" fmla="*/ 83 w 180"/>
                  <a:gd name="T71"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45">
                    <a:moveTo>
                      <a:pt x="81" y="0"/>
                    </a:moveTo>
                    <a:cubicBezTo>
                      <a:pt x="106" y="0"/>
                      <a:pt x="126" y="1"/>
                      <a:pt x="142" y="3"/>
                    </a:cubicBezTo>
                    <a:cubicBezTo>
                      <a:pt x="157" y="5"/>
                      <a:pt x="165" y="10"/>
                      <a:pt x="165" y="10"/>
                    </a:cubicBezTo>
                    <a:cubicBezTo>
                      <a:pt x="165" y="10"/>
                      <a:pt x="151" y="19"/>
                      <a:pt x="120" y="21"/>
                    </a:cubicBezTo>
                    <a:cubicBezTo>
                      <a:pt x="141" y="23"/>
                      <a:pt x="156" y="25"/>
                      <a:pt x="165" y="27"/>
                    </a:cubicBezTo>
                    <a:cubicBezTo>
                      <a:pt x="175" y="28"/>
                      <a:pt x="180" y="33"/>
                      <a:pt x="180" y="33"/>
                    </a:cubicBezTo>
                    <a:cubicBezTo>
                      <a:pt x="180" y="33"/>
                      <a:pt x="174" y="39"/>
                      <a:pt x="159" y="42"/>
                    </a:cubicBezTo>
                    <a:cubicBezTo>
                      <a:pt x="143" y="44"/>
                      <a:pt x="122" y="45"/>
                      <a:pt x="94" y="45"/>
                    </a:cubicBezTo>
                    <a:cubicBezTo>
                      <a:pt x="66" y="45"/>
                      <a:pt x="43" y="44"/>
                      <a:pt x="26" y="42"/>
                    </a:cubicBezTo>
                    <a:cubicBezTo>
                      <a:pt x="10" y="40"/>
                      <a:pt x="0" y="33"/>
                      <a:pt x="0" y="33"/>
                    </a:cubicBezTo>
                    <a:cubicBezTo>
                      <a:pt x="0" y="33"/>
                      <a:pt x="3" y="28"/>
                      <a:pt x="11" y="27"/>
                    </a:cubicBezTo>
                    <a:cubicBezTo>
                      <a:pt x="19" y="25"/>
                      <a:pt x="32" y="23"/>
                      <a:pt x="51" y="22"/>
                    </a:cubicBezTo>
                    <a:cubicBezTo>
                      <a:pt x="34" y="20"/>
                      <a:pt x="22" y="18"/>
                      <a:pt x="15" y="17"/>
                    </a:cubicBezTo>
                    <a:cubicBezTo>
                      <a:pt x="7" y="15"/>
                      <a:pt x="3" y="10"/>
                      <a:pt x="3" y="10"/>
                    </a:cubicBezTo>
                    <a:cubicBezTo>
                      <a:pt x="3" y="10"/>
                      <a:pt x="9" y="5"/>
                      <a:pt x="23" y="3"/>
                    </a:cubicBezTo>
                    <a:cubicBezTo>
                      <a:pt x="38" y="1"/>
                      <a:pt x="57" y="0"/>
                      <a:pt x="81" y="0"/>
                    </a:cubicBezTo>
                    <a:close/>
                    <a:moveTo>
                      <a:pt x="41" y="33"/>
                    </a:moveTo>
                    <a:cubicBezTo>
                      <a:pt x="41" y="33"/>
                      <a:pt x="47" y="37"/>
                      <a:pt x="56" y="38"/>
                    </a:cubicBezTo>
                    <a:cubicBezTo>
                      <a:pt x="65" y="39"/>
                      <a:pt x="77" y="39"/>
                      <a:pt x="92" y="39"/>
                    </a:cubicBezTo>
                    <a:cubicBezTo>
                      <a:pt x="108" y="39"/>
                      <a:pt x="120" y="39"/>
                      <a:pt x="128" y="38"/>
                    </a:cubicBezTo>
                    <a:cubicBezTo>
                      <a:pt x="136" y="37"/>
                      <a:pt x="139" y="33"/>
                      <a:pt x="139" y="33"/>
                    </a:cubicBezTo>
                    <a:cubicBezTo>
                      <a:pt x="139" y="33"/>
                      <a:pt x="135" y="30"/>
                      <a:pt x="126" y="28"/>
                    </a:cubicBezTo>
                    <a:cubicBezTo>
                      <a:pt x="118" y="27"/>
                      <a:pt x="106" y="26"/>
                      <a:pt x="89" y="25"/>
                    </a:cubicBezTo>
                    <a:cubicBezTo>
                      <a:pt x="84" y="24"/>
                      <a:pt x="84" y="24"/>
                      <a:pt x="84" y="24"/>
                    </a:cubicBezTo>
                    <a:cubicBezTo>
                      <a:pt x="68" y="25"/>
                      <a:pt x="57" y="27"/>
                      <a:pt x="51" y="28"/>
                    </a:cubicBezTo>
                    <a:cubicBezTo>
                      <a:pt x="44" y="29"/>
                      <a:pt x="41" y="33"/>
                      <a:pt x="41" y="33"/>
                    </a:cubicBezTo>
                    <a:close/>
                    <a:moveTo>
                      <a:pt x="83" y="6"/>
                    </a:moveTo>
                    <a:cubicBezTo>
                      <a:pt x="71" y="6"/>
                      <a:pt x="61" y="6"/>
                      <a:pt x="54" y="7"/>
                    </a:cubicBezTo>
                    <a:cubicBezTo>
                      <a:pt x="47" y="8"/>
                      <a:pt x="44" y="11"/>
                      <a:pt x="44" y="11"/>
                    </a:cubicBezTo>
                    <a:cubicBezTo>
                      <a:pt x="49" y="14"/>
                      <a:pt x="49" y="14"/>
                      <a:pt x="49" y="14"/>
                    </a:cubicBezTo>
                    <a:cubicBezTo>
                      <a:pt x="61" y="16"/>
                      <a:pt x="61" y="16"/>
                      <a:pt x="61" y="16"/>
                    </a:cubicBezTo>
                    <a:cubicBezTo>
                      <a:pt x="61" y="16"/>
                      <a:pt x="75" y="18"/>
                      <a:pt x="87" y="18"/>
                    </a:cubicBezTo>
                    <a:cubicBezTo>
                      <a:pt x="101" y="17"/>
                      <a:pt x="117" y="15"/>
                      <a:pt x="117" y="15"/>
                    </a:cubicBezTo>
                    <a:cubicBezTo>
                      <a:pt x="125" y="11"/>
                      <a:pt x="125" y="11"/>
                      <a:pt x="125" y="11"/>
                    </a:cubicBezTo>
                    <a:cubicBezTo>
                      <a:pt x="125" y="11"/>
                      <a:pt x="120" y="8"/>
                      <a:pt x="112" y="7"/>
                    </a:cubicBezTo>
                    <a:cubicBezTo>
                      <a:pt x="105" y="6"/>
                      <a:pt x="95"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1" name="Freeform 511"/>
              <p:cNvSpPr>
                <a:spLocks/>
              </p:cNvSpPr>
              <p:nvPr/>
            </p:nvSpPr>
            <p:spPr bwMode="auto">
              <a:xfrm>
                <a:off x="12053888" y="1230313"/>
                <a:ext cx="649288" cy="101600"/>
              </a:xfrm>
              <a:custGeom>
                <a:avLst/>
                <a:gdLst>
                  <a:gd name="T0" fmla="*/ 103 w 173"/>
                  <a:gd name="T1" fmla="*/ 0 h 27"/>
                  <a:gd name="T2" fmla="*/ 99 w 173"/>
                  <a:gd name="T3" fmla="*/ 11 h 27"/>
                  <a:gd name="T4" fmla="*/ 167 w 173"/>
                  <a:gd name="T5" fmla="*/ 8 h 27"/>
                  <a:gd name="T6" fmla="*/ 173 w 173"/>
                  <a:gd name="T7" fmla="*/ 14 h 27"/>
                  <a:gd name="T8" fmla="*/ 110 w 173"/>
                  <a:gd name="T9" fmla="*/ 15 h 27"/>
                  <a:gd name="T10" fmla="*/ 154 w 173"/>
                  <a:gd name="T11" fmla="*/ 24 h 27"/>
                  <a:gd name="T12" fmla="*/ 119 w 173"/>
                  <a:gd name="T13" fmla="*/ 27 h 27"/>
                  <a:gd name="T14" fmla="*/ 87 w 173"/>
                  <a:gd name="T15" fmla="*/ 17 h 27"/>
                  <a:gd name="T16" fmla="*/ 63 w 173"/>
                  <a:gd name="T17" fmla="*/ 27 h 27"/>
                  <a:gd name="T18" fmla="*/ 26 w 173"/>
                  <a:gd name="T19" fmla="*/ 24 h 27"/>
                  <a:gd name="T20" fmla="*/ 65 w 173"/>
                  <a:gd name="T21" fmla="*/ 15 h 27"/>
                  <a:gd name="T22" fmla="*/ 0 w 173"/>
                  <a:gd name="T23" fmla="*/ 14 h 27"/>
                  <a:gd name="T24" fmla="*/ 5 w 173"/>
                  <a:gd name="T25" fmla="*/ 8 h 27"/>
                  <a:gd name="T26" fmla="*/ 73 w 173"/>
                  <a:gd name="T27" fmla="*/ 11 h 27"/>
                  <a:gd name="T28" fmla="*/ 63 w 173"/>
                  <a:gd name="T29" fmla="*/ 0 h 27"/>
                  <a:gd name="T30" fmla="*/ 103 w 173"/>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27">
                    <a:moveTo>
                      <a:pt x="103" y="0"/>
                    </a:moveTo>
                    <a:cubicBezTo>
                      <a:pt x="99" y="11"/>
                      <a:pt x="99" y="11"/>
                      <a:pt x="99" y="11"/>
                    </a:cubicBezTo>
                    <a:cubicBezTo>
                      <a:pt x="122" y="10"/>
                      <a:pt x="144" y="9"/>
                      <a:pt x="167" y="8"/>
                    </a:cubicBezTo>
                    <a:cubicBezTo>
                      <a:pt x="173" y="14"/>
                      <a:pt x="173" y="14"/>
                      <a:pt x="173" y="14"/>
                    </a:cubicBezTo>
                    <a:cubicBezTo>
                      <a:pt x="152" y="14"/>
                      <a:pt x="131" y="14"/>
                      <a:pt x="110" y="15"/>
                    </a:cubicBezTo>
                    <a:cubicBezTo>
                      <a:pt x="124" y="18"/>
                      <a:pt x="139" y="21"/>
                      <a:pt x="154" y="24"/>
                    </a:cubicBezTo>
                    <a:cubicBezTo>
                      <a:pt x="143" y="25"/>
                      <a:pt x="131" y="26"/>
                      <a:pt x="119" y="27"/>
                    </a:cubicBezTo>
                    <a:cubicBezTo>
                      <a:pt x="109" y="24"/>
                      <a:pt x="98" y="20"/>
                      <a:pt x="87" y="17"/>
                    </a:cubicBezTo>
                    <a:cubicBezTo>
                      <a:pt x="79" y="20"/>
                      <a:pt x="71" y="24"/>
                      <a:pt x="63" y="27"/>
                    </a:cubicBezTo>
                    <a:cubicBezTo>
                      <a:pt x="51" y="26"/>
                      <a:pt x="38" y="25"/>
                      <a:pt x="26" y="24"/>
                    </a:cubicBezTo>
                    <a:cubicBezTo>
                      <a:pt x="39" y="21"/>
                      <a:pt x="52" y="18"/>
                      <a:pt x="65" y="15"/>
                    </a:cubicBezTo>
                    <a:cubicBezTo>
                      <a:pt x="43" y="14"/>
                      <a:pt x="22" y="14"/>
                      <a:pt x="0" y="14"/>
                    </a:cubicBezTo>
                    <a:cubicBezTo>
                      <a:pt x="5" y="8"/>
                      <a:pt x="5" y="8"/>
                      <a:pt x="5" y="8"/>
                    </a:cubicBezTo>
                    <a:cubicBezTo>
                      <a:pt x="28" y="9"/>
                      <a:pt x="50" y="10"/>
                      <a:pt x="73" y="11"/>
                    </a:cubicBezTo>
                    <a:cubicBezTo>
                      <a:pt x="63" y="0"/>
                      <a:pt x="63" y="0"/>
                      <a:pt x="63" y="0"/>
                    </a:cubicBezTo>
                    <a:cubicBezTo>
                      <a:pt x="76" y="0"/>
                      <a:pt x="90"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2" name="Freeform 512"/>
              <p:cNvSpPr>
                <a:spLocks noEditPoints="1"/>
              </p:cNvSpPr>
              <p:nvPr/>
            </p:nvSpPr>
            <p:spPr bwMode="auto">
              <a:xfrm>
                <a:off x="17305338" y="1535113"/>
                <a:ext cx="696913" cy="168275"/>
              </a:xfrm>
              <a:custGeom>
                <a:avLst/>
                <a:gdLst>
                  <a:gd name="T0" fmla="*/ 182 w 186"/>
                  <a:gd name="T1" fmla="*/ 19 h 45"/>
                  <a:gd name="T2" fmla="*/ 160 w 186"/>
                  <a:gd name="T3" fmla="*/ 38 h 45"/>
                  <a:gd name="T4" fmla="*/ 68 w 186"/>
                  <a:gd name="T5" fmla="*/ 45 h 45"/>
                  <a:gd name="T6" fmla="*/ 33 w 186"/>
                  <a:gd name="T7" fmla="*/ 44 h 45"/>
                  <a:gd name="T8" fmla="*/ 30 w 186"/>
                  <a:gd name="T9" fmla="*/ 38 h 45"/>
                  <a:gd name="T10" fmla="*/ 63 w 186"/>
                  <a:gd name="T11" fmla="*/ 39 h 45"/>
                  <a:gd name="T12" fmla="*/ 125 w 186"/>
                  <a:gd name="T13" fmla="*/ 35 h 45"/>
                  <a:gd name="T14" fmla="*/ 143 w 186"/>
                  <a:gd name="T15" fmla="*/ 23 h 45"/>
                  <a:gd name="T16" fmla="*/ 141 w 186"/>
                  <a:gd name="T17" fmla="*/ 23 h 45"/>
                  <a:gd name="T18" fmla="*/ 117 w 186"/>
                  <a:gd name="T19" fmla="*/ 27 h 45"/>
                  <a:gd name="T20" fmla="*/ 82 w 186"/>
                  <a:gd name="T21" fmla="*/ 28 h 45"/>
                  <a:gd name="T22" fmla="*/ 25 w 186"/>
                  <a:gd name="T23" fmla="*/ 25 h 45"/>
                  <a:gd name="T24" fmla="*/ 0 w 186"/>
                  <a:gd name="T25" fmla="*/ 15 h 45"/>
                  <a:gd name="T26" fmla="*/ 18 w 186"/>
                  <a:gd name="T27" fmla="*/ 4 h 45"/>
                  <a:gd name="T28" fmla="*/ 79 w 186"/>
                  <a:gd name="T29" fmla="*/ 0 h 45"/>
                  <a:gd name="T30" fmla="*/ 130 w 186"/>
                  <a:gd name="T31" fmla="*/ 3 h 45"/>
                  <a:gd name="T32" fmla="*/ 165 w 186"/>
                  <a:gd name="T33" fmla="*/ 9 h 45"/>
                  <a:gd name="T34" fmla="*/ 182 w 186"/>
                  <a:gd name="T35" fmla="*/ 19 h 45"/>
                  <a:gd name="T36" fmla="*/ 83 w 186"/>
                  <a:gd name="T37" fmla="*/ 6 h 45"/>
                  <a:gd name="T38" fmla="*/ 51 w 186"/>
                  <a:gd name="T39" fmla="*/ 8 h 45"/>
                  <a:gd name="T40" fmla="*/ 42 w 186"/>
                  <a:gd name="T41" fmla="*/ 15 h 45"/>
                  <a:gd name="T42" fmla="*/ 56 w 186"/>
                  <a:gd name="T43" fmla="*/ 21 h 45"/>
                  <a:gd name="T44" fmla="*/ 90 w 186"/>
                  <a:gd name="T45" fmla="*/ 23 h 45"/>
                  <a:gd name="T46" fmla="*/ 125 w 186"/>
                  <a:gd name="T47" fmla="*/ 21 h 45"/>
                  <a:gd name="T48" fmla="*/ 137 w 186"/>
                  <a:gd name="T49" fmla="*/ 16 h 45"/>
                  <a:gd name="T50" fmla="*/ 128 w 186"/>
                  <a:gd name="T51" fmla="*/ 11 h 45"/>
                  <a:gd name="T52" fmla="*/ 109 w 186"/>
                  <a:gd name="T53" fmla="*/ 7 h 45"/>
                  <a:gd name="T54" fmla="*/ 83 w 186"/>
                  <a:gd name="T55"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45">
                    <a:moveTo>
                      <a:pt x="182" y="19"/>
                    </a:moveTo>
                    <a:cubicBezTo>
                      <a:pt x="186" y="28"/>
                      <a:pt x="179" y="34"/>
                      <a:pt x="160" y="38"/>
                    </a:cubicBezTo>
                    <a:cubicBezTo>
                      <a:pt x="141" y="43"/>
                      <a:pt x="110" y="45"/>
                      <a:pt x="68" y="45"/>
                    </a:cubicBezTo>
                    <a:cubicBezTo>
                      <a:pt x="52" y="45"/>
                      <a:pt x="40" y="45"/>
                      <a:pt x="33" y="44"/>
                    </a:cubicBezTo>
                    <a:cubicBezTo>
                      <a:pt x="30" y="38"/>
                      <a:pt x="30" y="38"/>
                      <a:pt x="30" y="38"/>
                    </a:cubicBezTo>
                    <a:cubicBezTo>
                      <a:pt x="41" y="39"/>
                      <a:pt x="52" y="39"/>
                      <a:pt x="63" y="39"/>
                    </a:cubicBezTo>
                    <a:cubicBezTo>
                      <a:pt x="92" y="39"/>
                      <a:pt x="112" y="38"/>
                      <a:pt x="125" y="35"/>
                    </a:cubicBezTo>
                    <a:cubicBezTo>
                      <a:pt x="138" y="33"/>
                      <a:pt x="143" y="23"/>
                      <a:pt x="143" y="23"/>
                    </a:cubicBezTo>
                    <a:cubicBezTo>
                      <a:pt x="141" y="23"/>
                      <a:pt x="141" y="23"/>
                      <a:pt x="141" y="23"/>
                    </a:cubicBezTo>
                    <a:cubicBezTo>
                      <a:pt x="134" y="25"/>
                      <a:pt x="126" y="27"/>
                      <a:pt x="117" y="27"/>
                    </a:cubicBezTo>
                    <a:cubicBezTo>
                      <a:pt x="107" y="28"/>
                      <a:pt x="95" y="28"/>
                      <a:pt x="82" y="28"/>
                    </a:cubicBezTo>
                    <a:cubicBezTo>
                      <a:pt x="59" y="28"/>
                      <a:pt x="40" y="27"/>
                      <a:pt x="25" y="25"/>
                    </a:cubicBezTo>
                    <a:cubicBezTo>
                      <a:pt x="11" y="22"/>
                      <a:pt x="0" y="15"/>
                      <a:pt x="0" y="15"/>
                    </a:cubicBezTo>
                    <a:cubicBezTo>
                      <a:pt x="0" y="15"/>
                      <a:pt x="4" y="7"/>
                      <a:pt x="18" y="4"/>
                    </a:cubicBezTo>
                    <a:cubicBezTo>
                      <a:pt x="32" y="2"/>
                      <a:pt x="53" y="0"/>
                      <a:pt x="79" y="0"/>
                    </a:cubicBezTo>
                    <a:cubicBezTo>
                      <a:pt x="98" y="0"/>
                      <a:pt x="115" y="1"/>
                      <a:pt x="130" y="3"/>
                    </a:cubicBezTo>
                    <a:cubicBezTo>
                      <a:pt x="144" y="4"/>
                      <a:pt x="156" y="6"/>
                      <a:pt x="165" y="9"/>
                    </a:cubicBezTo>
                    <a:cubicBezTo>
                      <a:pt x="174" y="12"/>
                      <a:pt x="182" y="19"/>
                      <a:pt x="182" y="19"/>
                    </a:cubicBezTo>
                    <a:close/>
                    <a:moveTo>
                      <a:pt x="83" y="6"/>
                    </a:moveTo>
                    <a:cubicBezTo>
                      <a:pt x="68" y="6"/>
                      <a:pt x="57" y="7"/>
                      <a:pt x="51" y="8"/>
                    </a:cubicBezTo>
                    <a:cubicBezTo>
                      <a:pt x="43" y="10"/>
                      <a:pt x="42" y="15"/>
                      <a:pt x="42" y="15"/>
                    </a:cubicBezTo>
                    <a:cubicBezTo>
                      <a:pt x="42" y="15"/>
                      <a:pt x="48" y="19"/>
                      <a:pt x="56" y="21"/>
                    </a:cubicBezTo>
                    <a:cubicBezTo>
                      <a:pt x="64" y="22"/>
                      <a:pt x="75" y="23"/>
                      <a:pt x="90" y="23"/>
                    </a:cubicBezTo>
                    <a:cubicBezTo>
                      <a:pt x="104" y="23"/>
                      <a:pt x="116" y="22"/>
                      <a:pt x="125" y="21"/>
                    </a:cubicBezTo>
                    <a:cubicBezTo>
                      <a:pt x="134" y="19"/>
                      <a:pt x="137" y="16"/>
                      <a:pt x="137" y="16"/>
                    </a:cubicBezTo>
                    <a:cubicBezTo>
                      <a:pt x="128" y="11"/>
                      <a:pt x="128" y="11"/>
                      <a:pt x="128" y="11"/>
                    </a:cubicBezTo>
                    <a:cubicBezTo>
                      <a:pt x="128" y="11"/>
                      <a:pt x="117" y="8"/>
                      <a:pt x="109" y="7"/>
                    </a:cubicBezTo>
                    <a:cubicBezTo>
                      <a:pt x="101" y="7"/>
                      <a:pt x="93"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3" name="Freeform 513"/>
              <p:cNvSpPr>
                <a:spLocks/>
              </p:cNvSpPr>
              <p:nvPr/>
            </p:nvSpPr>
            <p:spPr bwMode="auto">
              <a:xfrm>
                <a:off x="17357725" y="1238251"/>
                <a:ext cx="385763" cy="195263"/>
              </a:xfrm>
              <a:custGeom>
                <a:avLst/>
                <a:gdLst>
                  <a:gd name="T0" fmla="*/ 0 w 103"/>
                  <a:gd name="T1" fmla="*/ 27 h 52"/>
                  <a:gd name="T2" fmla="*/ 7 w 103"/>
                  <a:gd name="T3" fmla="*/ 12 h 52"/>
                  <a:gd name="T4" fmla="*/ 41 w 103"/>
                  <a:gd name="T5" fmla="*/ 0 h 52"/>
                  <a:gd name="T6" fmla="*/ 77 w 103"/>
                  <a:gd name="T7" fmla="*/ 0 h 52"/>
                  <a:gd name="T8" fmla="*/ 45 w 103"/>
                  <a:gd name="T9" fmla="*/ 13 h 52"/>
                  <a:gd name="T10" fmla="*/ 39 w 103"/>
                  <a:gd name="T11" fmla="*/ 26 h 52"/>
                  <a:gd name="T12" fmla="*/ 59 w 103"/>
                  <a:gd name="T13" fmla="*/ 40 h 52"/>
                  <a:gd name="T14" fmla="*/ 103 w 103"/>
                  <a:gd name="T15" fmla="*/ 52 h 52"/>
                  <a:gd name="T16" fmla="*/ 66 w 103"/>
                  <a:gd name="T17" fmla="*/ 52 h 52"/>
                  <a:gd name="T18" fmla="*/ 20 w 103"/>
                  <a:gd name="T19" fmla="*/ 41 h 52"/>
                  <a:gd name="T20" fmla="*/ 0 w 103"/>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52">
                    <a:moveTo>
                      <a:pt x="0" y="27"/>
                    </a:moveTo>
                    <a:cubicBezTo>
                      <a:pt x="0" y="27"/>
                      <a:pt x="0" y="17"/>
                      <a:pt x="7" y="12"/>
                    </a:cubicBezTo>
                    <a:cubicBezTo>
                      <a:pt x="14" y="8"/>
                      <a:pt x="25" y="4"/>
                      <a:pt x="41" y="0"/>
                    </a:cubicBezTo>
                    <a:cubicBezTo>
                      <a:pt x="53" y="0"/>
                      <a:pt x="65" y="0"/>
                      <a:pt x="77" y="0"/>
                    </a:cubicBezTo>
                    <a:cubicBezTo>
                      <a:pt x="63" y="4"/>
                      <a:pt x="52" y="8"/>
                      <a:pt x="45" y="13"/>
                    </a:cubicBezTo>
                    <a:cubicBezTo>
                      <a:pt x="39" y="17"/>
                      <a:pt x="39" y="26"/>
                      <a:pt x="39" y="26"/>
                    </a:cubicBezTo>
                    <a:cubicBezTo>
                      <a:pt x="39" y="26"/>
                      <a:pt x="48" y="35"/>
                      <a:pt x="59" y="40"/>
                    </a:cubicBezTo>
                    <a:cubicBezTo>
                      <a:pt x="70" y="44"/>
                      <a:pt x="85" y="49"/>
                      <a:pt x="103" y="52"/>
                    </a:cubicBezTo>
                    <a:cubicBezTo>
                      <a:pt x="91" y="52"/>
                      <a:pt x="78" y="52"/>
                      <a:pt x="66" y="52"/>
                    </a:cubicBezTo>
                    <a:cubicBezTo>
                      <a:pt x="47" y="49"/>
                      <a:pt x="32" y="45"/>
                      <a:pt x="20" y="41"/>
                    </a:cubicBezTo>
                    <a:cubicBezTo>
                      <a:pt x="9" y="36"/>
                      <a:pt x="0"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4" name="Freeform 514"/>
              <p:cNvSpPr>
                <a:spLocks noEditPoints="1"/>
              </p:cNvSpPr>
              <p:nvPr/>
            </p:nvSpPr>
            <p:spPr bwMode="auto">
              <a:xfrm>
                <a:off x="22582188" y="1535113"/>
                <a:ext cx="715963" cy="168275"/>
              </a:xfrm>
              <a:custGeom>
                <a:avLst/>
                <a:gdLst>
                  <a:gd name="T0" fmla="*/ 185 w 191"/>
                  <a:gd name="T1" fmla="*/ 22 h 45"/>
                  <a:gd name="T2" fmla="*/ 175 w 191"/>
                  <a:gd name="T3" fmla="*/ 39 h 45"/>
                  <a:gd name="T4" fmla="*/ 111 w 191"/>
                  <a:gd name="T5" fmla="*/ 45 h 45"/>
                  <a:gd name="T6" fmla="*/ 40 w 191"/>
                  <a:gd name="T7" fmla="*/ 39 h 45"/>
                  <a:gd name="T8" fmla="*/ 6 w 191"/>
                  <a:gd name="T9" fmla="*/ 22 h 45"/>
                  <a:gd name="T10" fmla="*/ 16 w 191"/>
                  <a:gd name="T11" fmla="*/ 5 h 45"/>
                  <a:gd name="T12" fmla="*/ 79 w 191"/>
                  <a:gd name="T13" fmla="*/ 0 h 45"/>
                  <a:gd name="T14" fmla="*/ 150 w 191"/>
                  <a:gd name="T15" fmla="*/ 6 h 45"/>
                  <a:gd name="T16" fmla="*/ 185 w 191"/>
                  <a:gd name="T17" fmla="*/ 22 h 45"/>
                  <a:gd name="T18" fmla="*/ 49 w 191"/>
                  <a:gd name="T19" fmla="*/ 22 h 45"/>
                  <a:gd name="T20" fmla="*/ 69 w 191"/>
                  <a:gd name="T21" fmla="*/ 35 h 45"/>
                  <a:gd name="T22" fmla="*/ 107 w 191"/>
                  <a:gd name="T23" fmla="*/ 39 h 45"/>
                  <a:gd name="T24" fmla="*/ 140 w 191"/>
                  <a:gd name="T25" fmla="*/ 35 h 45"/>
                  <a:gd name="T26" fmla="*/ 142 w 191"/>
                  <a:gd name="T27" fmla="*/ 22 h 45"/>
                  <a:gd name="T28" fmla="*/ 122 w 191"/>
                  <a:gd name="T29" fmla="*/ 10 h 45"/>
                  <a:gd name="T30" fmla="*/ 83 w 191"/>
                  <a:gd name="T31" fmla="*/ 6 h 45"/>
                  <a:gd name="T32" fmla="*/ 51 w 191"/>
                  <a:gd name="T33" fmla="*/ 10 h 45"/>
                  <a:gd name="T34" fmla="*/ 49 w 191"/>
                  <a:gd name="T35"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45">
                    <a:moveTo>
                      <a:pt x="185" y="22"/>
                    </a:moveTo>
                    <a:cubicBezTo>
                      <a:pt x="191" y="30"/>
                      <a:pt x="187" y="35"/>
                      <a:pt x="175" y="39"/>
                    </a:cubicBezTo>
                    <a:cubicBezTo>
                      <a:pt x="163" y="43"/>
                      <a:pt x="142" y="45"/>
                      <a:pt x="111" y="45"/>
                    </a:cubicBezTo>
                    <a:cubicBezTo>
                      <a:pt x="82" y="45"/>
                      <a:pt x="58" y="43"/>
                      <a:pt x="40" y="39"/>
                    </a:cubicBezTo>
                    <a:cubicBezTo>
                      <a:pt x="22" y="35"/>
                      <a:pt x="11" y="30"/>
                      <a:pt x="6" y="22"/>
                    </a:cubicBezTo>
                    <a:cubicBezTo>
                      <a:pt x="0" y="15"/>
                      <a:pt x="4" y="9"/>
                      <a:pt x="16" y="5"/>
                    </a:cubicBezTo>
                    <a:cubicBezTo>
                      <a:pt x="28" y="2"/>
                      <a:pt x="49" y="0"/>
                      <a:pt x="79" y="0"/>
                    </a:cubicBezTo>
                    <a:cubicBezTo>
                      <a:pt x="109" y="0"/>
                      <a:pt x="132" y="2"/>
                      <a:pt x="150" y="6"/>
                    </a:cubicBezTo>
                    <a:cubicBezTo>
                      <a:pt x="168" y="10"/>
                      <a:pt x="180" y="15"/>
                      <a:pt x="185" y="22"/>
                    </a:cubicBezTo>
                    <a:close/>
                    <a:moveTo>
                      <a:pt x="49" y="22"/>
                    </a:moveTo>
                    <a:cubicBezTo>
                      <a:pt x="49" y="22"/>
                      <a:pt x="60" y="33"/>
                      <a:pt x="69" y="35"/>
                    </a:cubicBezTo>
                    <a:cubicBezTo>
                      <a:pt x="78" y="38"/>
                      <a:pt x="91" y="39"/>
                      <a:pt x="107" y="39"/>
                    </a:cubicBezTo>
                    <a:cubicBezTo>
                      <a:pt x="123" y="39"/>
                      <a:pt x="140" y="35"/>
                      <a:pt x="140" y="35"/>
                    </a:cubicBezTo>
                    <a:cubicBezTo>
                      <a:pt x="142" y="22"/>
                      <a:pt x="142" y="22"/>
                      <a:pt x="142" y="22"/>
                    </a:cubicBezTo>
                    <a:cubicBezTo>
                      <a:pt x="142" y="22"/>
                      <a:pt x="131" y="13"/>
                      <a:pt x="122" y="10"/>
                    </a:cubicBezTo>
                    <a:cubicBezTo>
                      <a:pt x="113" y="7"/>
                      <a:pt x="100" y="6"/>
                      <a:pt x="83" y="6"/>
                    </a:cubicBezTo>
                    <a:cubicBezTo>
                      <a:pt x="67" y="6"/>
                      <a:pt x="51" y="10"/>
                      <a:pt x="51" y="10"/>
                    </a:cubicBezTo>
                    <a:lnTo>
                      <a:pt x="49"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5" name="Freeform 515"/>
              <p:cNvSpPr>
                <a:spLocks/>
              </p:cNvSpPr>
              <p:nvPr/>
            </p:nvSpPr>
            <p:spPr bwMode="auto">
              <a:xfrm>
                <a:off x="22491700" y="1238251"/>
                <a:ext cx="420688" cy="195263"/>
              </a:xfrm>
              <a:custGeom>
                <a:avLst/>
                <a:gdLst>
                  <a:gd name="T0" fmla="*/ 109 w 112"/>
                  <a:gd name="T1" fmla="*/ 27 h 52"/>
                  <a:gd name="T2" fmla="*/ 106 w 112"/>
                  <a:gd name="T3" fmla="*/ 41 h 52"/>
                  <a:gd name="T4" fmla="*/ 74 w 112"/>
                  <a:gd name="T5" fmla="*/ 52 h 52"/>
                  <a:gd name="T6" fmla="*/ 37 w 112"/>
                  <a:gd name="T7" fmla="*/ 52 h 52"/>
                  <a:gd name="T8" fmla="*/ 67 w 112"/>
                  <a:gd name="T9" fmla="*/ 40 h 52"/>
                  <a:gd name="T10" fmla="*/ 70 w 112"/>
                  <a:gd name="T11" fmla="*/ 26 h 52"/>
                  <a:gd name="T12" fmla="*/ 47 w 112"/>
                  <a:gd name="T13" fmla="*/ 13 h 52"/>
                  <a:gd name="T14" fmla="*/ 0 w 112"/>
                  <a:gd name="T15" fmla="*/ 0 h 52"/>
                  <a:gd name="T16" fmla="*/ 37 w 112"/>
                  <a:gd name="T17" fmla="*/ 0 h 52"/>
                  <a:gd name="T18" fmla="*/ 85 w 112"/>
                  <a:gd name="T19" fmla="*/ 12 h 52"/>
                  <a:gd name="T20" fmla="*/ 109 w 112"/>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2">
                    <a:moveTo>
                      <a:pt x="109" y="27"/>
                    </a:moveTo>
                    <a:cubicBezTo>
                      <a:pt x="109" y="27"/>
                      <a:pt x="112" y="36"/>
                      <a:pt x="106" y="41"/>
                    </a:cubicBezTo>
                    <a:cubicBezTo>
                      <a:pt x="100" y="45"/>
                      <a:pt x="89" y="49"/>
                      <a:pt x="74" y="52"/>
                    </a:cubicBezTo>
                    <a:cubicBezTo>
                      <a:pt x="62" y="52"/>
                      <a:pt x="50" y="52"/>
                      <a:pt x="37" y="52"/>
                    </a:cubicBezTo>
                    <a:cubicBezTo>
                      <a:pt x="51" y="49"/>
                      <a:pt x="67" y="40"/>
                      <a:pt x="67" y="40"/>
                    </a:cubicBezTo>
                    <a:cubicBezTo>
                      <a:pt x="70" y="26"/>
                      <a:pt x="70" y="26"/>
                      <a:pt x="70" y="26"/>
                    </a:cubicBezTo>
                    <a:cubicBezTo>
                      <a:pt x="70" y="26"/>
                      <a:pt x="59" y="17"/>
                      <a:pt x="47" y="13"/>
                    </a:cubicBezTo>
                    <a:cubicBezTo>
                      <a:pt x="35" y="8"/>
                      <a:pt x="19" y="4"/>
                      <a:pt x="0" y="0"/>
                    </a:cubicBezTo>
                    <a:cubicBezTo>
                      <a:pt x="13" y="0"/>
                      <a:pt x="25" y="0"/>
                      <a:pt x="37" y="0"/>
                    </a:cubicBezTo>
                    <a:cubicBezTo>
                      <a:pt x="57" y="4"/>
                      <a:pt x="73" y="8"/>
                      <a:pt x="85" y="12"/>
                    </a:cubicBezTo>
                    <a:cubicBezTo>
                      <a:pt x="98" y="17"/>
                      <a:pt x="109" y="27"/>
                      <a:pt x="109"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6" name="Freeform 516"/>
              <p:cNvSpPr>
                <a:spLocks/>
              </p:cNvSpPr>
              <p:nvPr/>
            </p:nvSpPr>
            <p:spPr bwMode="auto">
              <a:xfrm>
                <a:off x="27955875" y="1628776"/>
                <a:ext cx="371475" cy="22225"/>
              </a:xfrm>
              <a:custGeom>
                <a:avLst/>
                <a:gdLst>
                  <a:gd name="T0" fmla="*/ 6 w 99"/>
                  <a:gd name="T1" fmla="*/ 6 h 6"/>
                  <a:gd name="T2" fmla="*/ 0 w 99"/>
                  <a:gd name="T3" fmla="*/ 0 h 6"/>
                  <a:gd name="T4" fmla="*/ 93 w 99"/>
                  <a:gd name="T5" fmla="*/ 0 h 6"/>
                  <a:gd name="T6" fmla="*/ 99 w 99"/>
                  <a:gd name="T7" fmla="*/ 6 h 6"/>
                  <a:gd name="T8" fmla="*/ 6 w 99"/>
                  <a:gd name="T9" fmla="*/ 6 h 6"/>
                </a:gdLst>
                <a:ahLst/>
                <a:cxnLst>
                  <a:cxn ang="0">
                    <a:pos x="T0" y="T1"/>
                  </a:cxn>
                  <a:cxn ang="0">
                    <a:pos x="T2" y="T3"/>
                  </a:cxn>
                  <a:cxn ang="0">
                    <a:pos x="T4" y="T5"/>
                  </a:cxn>
                  <a:cxn ang="0">
                    <a:pos x="T6" y="T7"/>
                  </a:cxn>
                  <a:cxn ang="0">
                    <a:pos x="T8" y="T9"/>
                  </a:cxn>
                </a:cxnLst>
                <a:rect l="0" t="0" r="r" b="b"/>
                <a:pathLst>
                  <a:path w="99" h="6">
                    <a:moveTo>
                      <a:pt x="6" y="6"/>
                    </a:moveTo>
                    <a:cubicBezTo>
                      <a:pt x="0" y="0"/>
                      <a:pt x="0" y="0"/>
                      <a:pt x="0" y="0"/>
                    </a:cubicBezTo>
                    <a:cubicBezTo>
                      <a:pt x="31" y="0"/>
                      <a:pt x="62" y="0"/>
                      <a:pt x="93" y="0"/>
                    </a:cubicBezTo>
                    <a:cubicBezTo>
                      <a:pt x="99" y="6"/>
                      <a:pt x="99" y="6"/>
                      <a:pt x="99" y="6"/>
                    </a:cubicBezTo>
                    <a:cubicBezTo>
                      <a:pt x="68" y="6"/>
                      <a:pt x="37" y="6"/>
                      <a:pt x="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7" name="Freeform 517"/>
              <p:cNvSpPr>
                <a:spLocks/>
              </p:cNvSpPr>
              <p:nvPr/>
            </p:nvSpPr>
            <p:spPr bwMode="auto">
              <a:xfrm>
                <a:off x="27614563" y="1392238"/>
                <a:ext cx="611188" cy="14288"/>
              </a:xfrm>
              <a:custGeom>
                <a:avLst/>
                <a:gdLst>
                  <a:gd name="T0" fmla="*/ 163 w 163"/>
                  <a:gd name="T1" fmla="*/ 4 h 4"/>
                  <a:gd name="T2" fmla="*/ 4 w 163"/>
                  <a:gd name="T3" fmla="*/ 4 h 4"/>
                  <a:gd name="T4" fmla="*/ 0 w 163"/>
                  <a:gd name="T5" fmla="*/ 0 h 4"/>
                  <a:gd name="T6" fmla="*/ 159 w 163"/>
                  <a:gd name="T7" fmla="*/ 0 h 4"/>
                  <a:gd name="T8" fmla="*/ 163 w 163"/>
                  <a:gd name="T9" fmla="*/ 4 h 4"/>
                </a:gdLst>
                <a:ahLst/>
                <a:cxnLst>
                  <a:cxn ang="0">
                    <a:pos x="T0" y="T1"/>
                  </a:cxn>
                  <a:cxn ang="0">
                    <a:pos x="T2" y="T3"/>
                  </a:cxn>
                  <a:cxn ang="0">
                    <a:pos x="T4" y="T5"/>
                  </a:cxn>
                  <a:cxn ang="0">
                    <a:pos x="T6" y="T7"/>
                  </a:cxn>
                  <a:cxn ang="0">
                    <a:pos x="T8" y="T9"/>
                  </a:cxn>
                </a:cxnLst>
                <a:rect l="0" t="0" r="r" b="b"/>
                <a:pathLst>
                  <a:path w="163" h="4">
                    <a:moveTo>
                      <a:pt x="163" y="4"/>
                    </a:moveTo>
                    <a:cubicBezTo>
                      <a:pt x="110" y="4"/>
                      <a:pt x="57" y="4"/>
                      <a:pt x="4" y="4"/>
                    </a:cubicBezTo>
                    <a:cubicBezTo>
                      <a:pt x="0" y="0"/>
                      <a:pt x="0" y="0"/>
                      <a:pt x="0" y="0"/>
                    </a:cubicBezTo>
                    <a:cubicBezTo>
                      <a:pt x="53" y="0"/>
                      <a:pt x="106" y="0"/>
                      <a:pt x="159" y="0"/>
                    </a:cubicBezTo>
                    <a:lnTo>
                      <a:pt x="16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8" name="Freeform 518"/>
              <p:cNvSpPr>
                <a:spLocks noEditPoints="1"/>
              </p:cNvSpPr>
              <p:nvPr/>
            </p:nvSpPr>
            <p:spPr bwMode="auto">
              <a:xfrm>
                <a:off x="33023175" y="1587501"/>
                <a:ext cx="727075" cy="63500"/>
              </a:xfrm>
              <a:custGeom>
                <a:avLst/>
                <a:gdLst>
                  <a:gd name="T0" fmla="*/ 6 w 194"/>
                  <a:gd name="T1" fmla="*/ 5 h 17"/>
                  <a:gd name="T2" fmla="*/ 0 w 194"/>
                  <a:gd name="T3" fmla="*/ 0 h 17"/>
                  <a:gd name="T4" fmla="*/ 174 w 194"/>
                  <a:gd name="T5" fmla="*/ 0 h 17"/>
                  <a:gd name="T6" fmla="*/ 180 w 194"/>
                  <a:gd name="T7" fmla="*/ 5 h 17"/>
                  <a:gd name="T8" fmla="*/ 6 w 194"/>
                  <a:gd name="T9" fmla="*/ 5 h 17"/>
                  <a:gd name="T10" fmla="*/ 20 w 194"/>
                  <a:gd name="T11" fmla="*/ 17 h 17"/>
                  <a:gd name="T12" fmla="*/ 14 w 194"/>
                  <a:gd name="T13" fmla="*/ 12 h 17"/>
                  <a:gd name="T14" fmla="*/ 188 w 194"/>
                  <a:gd name="T15" fmla="*/ 12 h 17"/>
                  <a:gd name="T16" fmla="*/ 194 w 194"/>
                  <a:gd name="T17" fmla="*/ 17 h 17"/>
                  <a:gd name="T18" fmla="*/ 20 w 194"/>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7">
                    <a:moveTo>
                      <a:pt x="6" y="5"/>
                    </a:moveTo>
                    <a:cubicBezTo>
                      <a:pt x="0" y="0"/>
                      <a:pt x="0" y="0"/>
                      <a:pt x="0" y="0"/>
                    </a:cubicBezTo>
                    <a:cubicBezTo>
                      <a:pt x="58" y="0"/>
                      <a:pt x="116" y="0"/>
                      <a:pt x="174" y="0"/>
                    </a:cubicBezTo>
                    <a:cubicBezTo>
                      <a:pt x="180" y="5"/>
                      <a:pt x="180" y="5"/>
                      <a:pt x="180" y="5"/>
                    </a:cubicBezTo>
                    <a:cubicBezTo>
                      <a:pt x="122" y="5"/>
                      <a:pt x="64" y="5"/>
                      <a:pt x="6" y="5"/>
                    </a:cubicBezTo>
                    <a:close/>
                    <a:moveTo>
                      <a:pt x="20" y="17"/>
                    </a:moveTo>
                    <a:cubicBezTo>
                      <a:pt x="14" y="12"/>
                      <a:pt x="14" y="12"/>
                      <a:pt x="14" y="12"/>
                    </a:cubicBezTo>
                    <a:cubicBezTo>
                      <a:pt x="72" y="12"/>
                      <a:pt x="130" y="12"/>
                      <a:pt x="188" y="12"/>
                    </a:cubicBezTo>
                    <a:cubicBezTo>
                      <a:pt x="194" y="17"/>
                      <a:pt x="194" y="17"/>
                      <a:pt x="194" y="17"/>
                    </a:cubicBezTo>
                    <a:cubicBezTo>
                      <a:pt x="136" y="17"/>
                      <a:pt x="78"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9" name="Freeform 519"/>
              <p:cNvSpPr>
                <a:spLocks/>
              </p:cNvSpPr>
              <p:nvPr/>
            </p:nvSpPr>
            <p:spPr bwMode="auto">
              <a:xfrm>
                <a:off x="32704088" y="1263651"/>
                <a:ext cx="674688" cy="109538"/>
              </a:xfrm>
              <a:custGeom>
                <a:avLst/>
                <a:gdLst>
                  <a:gd name="T0" fmla="*/ 77 w 180"/>
                  <a:gd name="T1" fmla="*/ 17 h 29"/>
                  <a:gd name="T2" fmla="*/ 6 w 180"/>
                  <a:gd name="T3" fmla="*/ 17 h 29"/>
                  <a:gd name="T4" fmla="*/ 0 w 180"/>
                  <a:gd name="T5" fmla="*/ 12 h 29"/>
                  <a:gd name="T6" fmla="*/ 71 w 180"/>
                  <a:gd name="T7" fmla="*/ 12 h 29"/>
                  <a:gd name="T8" fmla="*/ 57 w 180"/>
                  <a:gd name="T9" fmla="*/ 0 h 29"/>
                  <a:gd name="T10" fmla="*/ 89 w 180"/>
                  <a:gd name="T11" fmla="*/ 0 h 29"/>
                  <a:gd name="T12" fmla="*/ 103 w 180"/>
                  <a:gd name="T13" fmla="*/ 12 h 29"/>
                  <a:gd name="T14" fmla="*/ 174 w 180"/>
                  <a:gd name="T15" fmla="*/ 12 h 29"/>
                  <a:gd name="T16" fmla="*/ 180 w 180"/>
                  <a:gd name="T17" fmla="*/ 17 h 29"/>
                  <a:gd name="T18" fmla="*/ 109 w 180"/>
                  <a:gd name="T19" fmla="*/ 17 h 29"/>
                  <a:gd name="T20" fmla="*/ 122 w 180"/>
                  <a:gd name="T21" fmla="*/ 29 h 29"/>
                  <a:gd name="T22" fmla="*/ 90 w 180"/>
                  <a:gd name="T23" fmla="*/ 29 h 29"/>
                  <a:gd name="T24" fmla="*/ 77 w 18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29">
                    <a:moveTo>
                      <a:pt x="77" y="17"/>
                    </a:moveTo>
                    <a:cubicBezTo>
                      <a:pt x="53" y="17"/>
                      <a:pt x="29" y="17"/>
                      <a:pt x="6" y="17"/>
                    </a:cubicBezTo>
                    <a:cubicBezTo>
                      <a:pt x="0" y="12"/>
                      <a:pt x="0" y="12"/>
                      <a:pt x="0" y="12"/>
                    </a:cubicBezTo>
                    <a:cubicBezTo>
                      <a:pt x="23" y="12"/>
                      <a:pt x="47" y="12"/>
                      <a:pt x="71" y="12"/>
                    </a:cubicBezTo>
                    <a:cubicBezTo>
                      <a:pt x="57" y="0"/>
                      <a:pt x="57" y="0"/>
                      <a:pt x="57" y="0"/>
                    </a:cubicBezTo>
                    <a:cubicBezTo>
                      <a:pt x="68" y="0"/>
                      <a:pt x="79" y="0"/>
                      <a:pt x="89" y="0"/>
                    </a:cubicBezTo>
                    <a:cubicBezTo>
                      <a:pt x="103" y="12"/>
                      <a:pt x="103" y="12"/>
                      <a:pt x="103" y="12"/>
                    </a:cubicBezTo>
                    <a:cubicBezTo>
                      <a:pt x="127" y="12"/>
                      <a:pt x="150" y="12"/>
                      <a:pt x="174" y="12"/>
                    </a:cubicBezTo>
                    <a:cubicBezTo>
                      <a:pt x="180" y="17"/>
                      <a:pt x="180" y="17"/>
                      <a:pt x="180" y="17"/>
                    </a:cubicBezTo>
                    <a:cubicBezTo>
                      <a:pt x="156" y="17"/>
                      <a:pt x="133" y="17"/>
                      <a:pt x="109" y="17"/>
                    </a:cubicBezTo>
                    <a:cubicBezTo>
                      <a:pt x="122" y="29"/>
                      <a:pt x="122" y="29"/>
                      <a:pt x="122" y="29"/>
                    </a:cubicBezTo>
                    <a:cubicBezTo>
                      <a:pt x="112" y="29"/>
                      <a:pt x="101" y="29"/>
                      <a:pt x="90" y="29"/>
                    </a:cubicBezTo>
                    <a:lnTo>
                      <a:pt x="7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0" name="Freeform 520"/>
              <p:cNvSpPr>
                <a:spLocks noEditPoints="1"/>
              </p:cNvSpPr>
              <p:nvPr/>
            </p:nvSpPr>
            <p:spPr bwMode="auto">
              <a:xfrm>
                <a:off x="33323213" y="3011488"/>
                <a:ext cx="484188" cy="63500"/>
              </a:xfrm>
              <a:custGeom>
                <a:avLst/>
                <a:gdLst>
                  <a:gd name="T0" fmla="*/ 0 w 129"/>
                  <a:gd name="T1" fmla="*/ 16 h 17"/>
                  <a:gd name="T2" fmla="*/ 6 w 129"/>
                  <a:gd name="T3" fmla="*/ 8 h 17"/>
                  <a:gd name="T4" fmla="*/ 16 w 129"/>
                  <a:gd name="T5" fmla="*/ 0 h 17"/>
                  <a:gd name="T6" fmla="*/ 49 w 129"/>
                  <a:gd name="T7" fmla="*/ 0 h 17"/>
                  <a:gd name="T8" fmla="*/ 48 w 129"/>
                  <a:gd name="T9" fmla="*/ 17 h 17"/>
                  <a:gd name="T10" fmla="*/ 3 w 129"/>
                  <a:gd name="T11" fmla="*/ 17 h 17"/>
                  <a:gd name="T12" fmla="*/ 0 w 129"/>
                  <a:gd name="T13" fmla="*/ 16 h 17"/>
                  <a:gd name="T14" fmla="*/ 80 w 129"/>
                  <a:gd name="T15" fmla="*/ 16 h 17"/>
                  <a:gd name="T16" fmla="*/ 96 w 129"/>
                  <a:gd name="T17" fmla="*/ 0 h 17"/>
                  <a:gd name="T18" fmla="*/ 129 w 129"/>
                  <a:gd name="T19" fmla="*/ 0 h 17"/>
                  <a:gd name="T20" fmla="*/ 128 w 129"/>
                  <a:gd name="T21" fmla="*/ 17 h 17"/>
                  <a:gd name="T22" fmla="*/ 83 w 129"/>
                  <a:gd name="T23" fmla="*/ 17 h 17"/>
                  <a:gd name="T24" fmla="*/ 80 w 129"/>
                  <a:gd name="T25"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
                    <a:moveTo>
                      <a:pt x="0" y="16"/>
                    </a:moveTo>
                    <a:cubicBezTo>
                      <a:pt x="6" y="8"/>
                      <a:pt x="6" y="8"/>
                      <a:pt x="6" y="8"/>
                    </a:cubicBezTo>
                    <a:cubicBezTo>
                      <a:pt x="16" y="0"/>
                      <a:pt x="16" y="0"/>
                      <a:pt x="16" y="0"/>
                    </a:cubicBezTo>
                    <a:cubicBezTo>
                      <a:pt x="27" y="0"/>
                      <a:pt x="38" y="0"/>
                      <a:pt x="49" y="0"/>
                    </a:cubicBezTo>
                    <a:cubicBezTo>
                      <a:pt x="48" y="17"/>
                      <a:pt x="48" y="17"/>
                      <a:pt x="48" y="17"/>
                    </a:cubicBezTo>
                    <a:cubicBezTo>
                      <a:pt x="33" y="17"/>
                      <a:pt x="18" y="17"/>
                      <a:pt x="3" y="17"/>
                    </a:cubicBezTo>
                    <a:lnTo>
                      <a:pt x="0" y="16"/>
                    </a:lnTo>
                    <a:close/>
                    <a:moveTo>
                      <a:pt x="80" y="16"/>
                    </a:moveTo>
                    <a:cubicBezTo>
                      <a:pt x="80" y="16"/>
                      <a:pt x="87" y="6"/>
                      <a:pt x="96" y="0"/>
                    </a:cubicBezTo>
                    <a:cubicBezTo>
                      <a:pt x="107" y="0"/>
                      <a:pt x="118" y="0"/>
                      <a:pt x="129" y="0"/>
                    </a:cubicBezTo>
                    <a:cubicBezTo>
                      <a:pt x="127" y="7"/>
                      <a:pt x="128" y="17"/>
                      <a:pt x="128" y="17"/>
                    </a:cubicBezTo>
                    <a:cubicBezTo>
                      <a:pt x="113" y="17"/>
                      <a:pt x="98" y="17"/>
                      <a:pt x="83" y="17"/>
                    </a:cubicBezTo>
                    <a:lnTo>
                      <a:pt x="8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1" name="Freeform 521"/>
              <p:cNvSpPr>
                <a:spLocks/>
              </p:cNvSpPr>
              <p:nvPr/>
            </p:nvSpPr>
            <p:spPr bwMode="auto">
              <a:xfrm>
                <a:off x="33851850" y="3341688"/>
                <a:ext cx="184150" cy="65088"/>
              </a:xfrm>
              <a:custGeom>
                <a:avLst/>
                <a:gdLst>
                  <a:gd name="T0" fmla="*/ 3 w 49"/>
                  <a:gd name="T1" fmla="*/ 17 h 17"/>
                  <a:gd name="T2" fmla="*/ 0 w 49"/>
                  <a:gd name="T3" fmla="*/ 16 h 17"/>
                  <a:gd name="T4" fmla="*/ 5 w 49"/>
                  <a:gd name="T5" fmla="*/ 9 h 17"/>
                  <a:gd name="T6" fmla="*/ 16 w 49"/>
                  <a:gd name="T7" fmla="*/ 0 h 17"/>
                  <a:gd name="T8" fmla="*/ 49 w 49"/>
                  <a:gd name="T9" fmla="*/ 0 h 17"/>
                  <a:gd name="T10" fmla="*/ 48 w 49"/>
                  <a:gd name="T11" fmla="*/ 17 h 17"/>
                  <a:gd name="T12" fmla="*/ 3 w 4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9" h="17">
                    <a:moveTo>
                      <a:pt x="3" y="17"/>
                    </a:moveTo>
                    <a:cubicBezTo>
                      <a:pt x="0" y="16"/>
                      <a:pt x="0" y="16"/>
                      <a:pt x="0" y="16"/>
                    </a:cubicBezTo>
                    <a:cubicBezTo>
                      <a:pt x="5" y="9"/>
                      <a:pt x="5" y="9"/>
                      <a:pt x="5" y="9"/>
                    </a:cubicBezTo>
                    <a:cubicBezTo>
                      <a:pt x="16" y="0"/>
                      <a:pt x="16" y="0"/>
                      <a:pt x="16" y="0"/>
                    </a:cubicBezTo>
                    <a:cubicBezTo>
                      <a:pt x="27" y="0"/>
                      <a:pt x="38" y="0"/>
                      <a:pt x="49" y="0"/>
                    </a:cubicBezTo>
                    <a:cubicBezTo>
                      <a:pt x="48" y="17"/>
                      <a:pt x="48" y="17"/>
                      <a:pt x="48" y="17"/>
                    </a:cubicBezTo>
                    <a:cubicBezTo>
                      <a:pt x="33" y="17"/>
                      <a:pt x="18" y="17"/>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2" name="Freeform 522"/>
              <p:cNvSpPr>
                <a:spLocks/>
              </p:cNvSpPr>
              <p:nvPr/>
            </p:nvSpPr>
            <p:spPr bwMode="auto">
              <a:xfrm>
                <a:off x="36480750" y="2105026"/>
                <a:ext cx="611188" cy="211138"/>
              </a:xfrm>
              <a:custGeom>
                <a:avLst/>
                <a:gdLst>
                  <a:gd name="T0" fmla="*/ 136 w 163"/>
                  <a:gd name="T1" fmla="*/ 46 h 56"/>
                  <a:gd name="T2" fmla="*/ 126 w 163"/>
                  <a:gd name="T3" fmla="*/ 53 h 56"/>
                  <a:gd name="T4" fmla="*/ 70 w 163"/>
                  <a:gd name="T5" fmla="*/ 56 h 56"/>
                  <a:gd name="T6" fmla="*/ 63 w 163"/>
                  <a:gd name="T7" fmla="*/ 50 h 56"/>
                  <a:gd name="T8" fmla="*/ 89 w 163"/>
                  <a:gd name="T9" fmla="*/ 49 h 56"/>
                  <a:gd name="T10" fmla="*/ 93 w 163"/>
                  <a:gd name="T11" fmla="*/ 45 h 56"/>
                  <a:gd name="T12" fmla="*/ 83 w 163"/>
                  <a:gd name="T13" fmla="*/ 37 h 56"/>
                  <a:gd name="T14" fmla="*/ 85 w 163"/>
                  <a:gd name="T15" fmla="*/ 31 h 56"/>
                  <a:gd name="T16" fmla="*/ 115 w 163"/>
                  <a:gd name="T17" fmla="*/ 28 h 56"/>
                  <a:gd name="T18" fmla="*/ 114 w 163"/>
                  <a:gd name="T19" fmla="*/ 27 h 56"/>
                  <a:gd name="T20" fmla="*/ 62 w 163"/>
                  <a:gd name="T21" fmla="*/ 20 h 56"/>
                  <a:gd name="T22" fmla="*/ 51 w 163"/>
                  <a:gd name="T23" fmla="*/ 11 h 56"/>
                  <a:gd name="T24" fmla="*/ 37 w 163"/>
                  <a:gd name="T25" fmla="*/ 7 h 56"/>
                  <a:gd name="T26" fmla="*/ 7 w 163"/>
                  <a:gd name="T27" fmla="*/ 6 h 56"/>
                  <a:gd name="T28" fmla="*/ 0 w 163"/>
                  <a:gd name="T29" fmla="*/ 0 h 56"/>
                  <a:gd name="T30" fmla="*/ 62 w 163"/>
                  <a:gd name="T31" fmla="*/ 3 h 56"/>
                  <a:gd name="T32" fmla="*/ 90 w 163"/>
                  <a:gd name="T33" fmla="*/ 10 h 56"/>
                  <a:gd name="T34" fmla="*/ 101 w 163"/>
                  <a:gd name="T35" fmla="*/ 19 h 56"/>
                  <a:gd name="T36" fmla="*/ 119 w 163"/>
                  <a:gd name="T37" fmla="*/ 24 h 56"/>
                  <a:gd name="T38" fmla="*/ 155 w 163"/>
                  <a:gd name="T39" fmla="*/ 25 h 56"/>
                  <a:gd name="T40" fmla="*/ 163 w 163"/>
                  <a:gd name="T41" fmla="*/ 31 h 56"/>
                  <a:gd name="T42" fmla="*/ 130 w 163"/>
                  <a:gd name="T43" fmla="*/ 32 h 56"/>
                  <a:gd name="T44" fmla="*/ 123 w 163"/>
                  <a:gd name="T45" fmla="*/ 37 h 56"/>
                  <a:gd name="T46" fmla="*/ 136 w 163"/>
                  <a:gd name="T47"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56">
                    <a:moveTo>
                      <a:pt x="136" y="46"/>
                    </a:moveTo>
                    <a:cubicBezTo>
                      <a:pt x="136" y="46"/>
                      <a:pt x="137" y="52"/>
                      <a:pt x="126" y="53"/>
                    </a:cubicBezTo>
                    <a:cubicBezTo>
                      <a:pt x="116" y="55"/>
                      <a:pt x="97" y="56"/>
                      <a:pt x="70" y="56"/>
                    </a:cubicBezTo>
                    <a:cubicBezTo>
                      <a:pt x="63" y="50"/>
                      <a:pt x="63" y="50"/>
                      <a:pt x="63" y="50"/>
                    </a:cubicBezTo>
                    <a:cubicBezTo>
                      <a:pt x="74" y="50"/>
                      <a:pt x="89" y="49"/>
                      <a:pt x="89" y="49"/>
                    </a:cubicBezTo>
                    <a:cubicBezTo>
                      <a:pt x="93" y="45"/>
                      <a:pt x="93" y="45"/>
                      <a:pt x="93" y="45"/>
                    </a:cubicBezTo>
                    <a:cubicBezTo>
                      <a:pt x="83" y="37"/>
                      <a:pt x="83" y="37"/>
                      <a:pt x="83" y="37"/>
                    </a:cubicBezTo>
                    <a:cubicBezTo>
                      <a:pt x="85" y="31"/>
                      <a:pt x="85" y="31"/>
                      <a:pt x="85" y="31"/>
                    </a:cubicBezTo>
                    <a:cubicBezTo>
                      <a:pt x="85" y="31"/>
                      <a:pt x="100" y="28"/>
                      <a:pt x="115" y="28"/>
                    </a:cubicBezTo>
                    <a:cubicBezTo>
                      <a:pt x="114" y="27"/>
                      <a:pt x="114" y="27"/>
                      <a:pt x="114" y="27"/>
                    </a:cubicBezTo>
                    <a:cubicBezTo>
                      <a:pt x="85" y="27"/>
                      <a:pt x="62" y="20"/>
                      <a:pt x="62" y="20"/>
                    </a:cubicBezTo>
                    <a:cubicBezTo>
                      <a:pt x="51" y="11"/>
                      <a:pt x="51" y="11"/>
                      <a:pt x="51" y="11"/>
                    </a:cubicBezTo>
                    <a:cubicBezTo>
                      <a:pt x="51" y="11"/>
                      <a:pt x="44" y="8"/>
                      <a:pt x="37" y="7"/>
                    </a:cubicBezTo>
                    <a:cubicBezTo>
                      <a:pt x="31" y="6"/>
                      <a:pt x="20" y="6"/>
                      <a:pt x="7" y="6"/>
                    </a:cubicBezTo>
                    <a:cubicBezTo>
                      <a:pt x="0" y="0"/>
                      <a:pt x="0" y="0"/>
                      <a:pt x="0" y="0"/>
                    </a:cubicBezTo>
                    <a:cubicBezTo>
                      <a:pt x="27" y="0"/>
                      <a:pt x="48" y="1"/>
                      <a:pt x="62" y="3"/>
                    </a:cubicBezTo>
                    <a:cubicBezTo>
                      <a:pt x="76" y="4"/>
                      <a:pt x="90" y="10"/>
                      <a:pt x="90" y="10"/>
                    </a:cubicBezTo>
                    <a:cubicBezTo>
                      <a:pt x="101" y="19"/>
                      <a:pt x="101" y="19"/>
                      <a:pt x="101" y="19"/>
                    </a:cubicBezTo>
                    <a:cubicBezTo>
                      <a:pt x="101" y="19"/>
                      <a:pt x="110" y="22"/>
                      <a:pt x="119" y="24"/>
                    </a:cubicBezTo>
                    <a:cubicBezTo>
                      <a:pt x="128" y="24"/>
                      <a:pt x="140" y="25"/>
                      <a:pt x="155" y="25"/>
                    </a:cubicBezTo>
                    <a:cubicBezTo>
                      <a:pt x="163" y="31"/>
                      <a:pt x="163" y="31"/>
                      <a:pt x="163" y="31"/>
                    </a:cubicBezTo>
                    <a:cubicBezTo>
                      <a:pt x="147" y="31"/>
                      <a:pt x="136" y="31"/>
                      <a:pt x="130" y="32"/>
                    </a:cubicBezTo>
                    <a:cubicBezTo>
                      <a:pt x="123" y="33"/>
                      <a:pt x="123" y="37"/>
                      <a:pt x="123" y="37"/>
                    </a:cubicBezTo>
                    <a:lnTo>
                      <a:pt x="136"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3" name="Freeform 523"/>
              <p:cNvSpPr>
                <a:spLocks/>
              </p:cNvSpPr>
              <p:nvPr/>
            </p:nvSpPr>
            <p:spPr bwMode="auto">
              <a:xfrm>
                <a:off x="36915725" y="2414588"/>
                <a:ext cx="600075" cy="214313"/>
              </a:xfrm>
              <a:custGeom>
                <a:avLst/>
                <a:gdLst>
                  <a:gd name="T0" fmla="*/ 64 w 160"/>
                  <a:gd name="T1" fmla="*/ 51 h 57"/>
                  <a:gd name="T2" fmla="*/ 113 w 160"/>
                  <a:gd name="T3" fmla="*/ 51 h 57"/>
                  <a:gd name="T4" fmla="*/ 55 w 160"/>
                  <a:gd name="T5" fmla="*/ 6 h 57"/>
                  <a:gd name="T6" fmla="*/ 7 w 160"/>
                  <a:gd name="T7" fmla="*/ 6 h 57"/>
                  <a:gd name="T8" fmla="*/ 0 w 160"/>
                  <a:gd name="T9" fmla="*/ 0 h 57"/>
                  <a:gd name="T10" fmla="*/ 87 w 160"/>
                  <a:gd name="T11" fmla="*/ 0 h 57"/>
                  <a:gd name="T12" fmla="*/ 160 w 160"/>
                  <a:gd name="T13" fmla="*/ 57 h 57"/>
                  <a:gd name="T14" fmla="*/ 71 w 160"/>
                  <a:gd name="T15" fmla="*/ 57 h 57"/>
                  <a:gd name="T16" fmla="*/ 64 w 160"/>
                  <a:gd name="T17"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57">
                    <a:moveTo>
                      <a:pt x="64" y="51"/>
                    </a:moveTo>
                    <a:cubicBezTo>
                      <a:pt x="80" y="51"/>
                      <a:pt x="97" y="51"/>
                      <a:pt x="113" y="51"/>
                    </a:cubicBezTo>
                    <a:cubicBezTo>
                      <a:pt x="93" y="36"/>
                      <a:pt x="74" y="21"/>
                      <a:pt x="55" y="6"/>
                    </a:cubicBezTo>
                    <a:cubicBezTo>
                      <a:pt x="38" y="6"/>
                      <a:pt x="23" y="6"/>
                      <a:pt x="7" y="6"/>
                    </a:cubicBezTo>
                    <a:cubicBezTo>
                      <a:pt x="0" y="0"/>
                      <a:pt x="0" y="0"/>
                      <a:pt x="0" y="0"/>
                    </a:cubicBezTo>
                    <a:cubicBezTo>
                      <a:pt x="29" y="0"/>
                      <a:pt x="58" y="0"/>
                      <a:pt x="87" y="0"/>
                    </a:cubicBezTo>
                    <a:cubicBezTo>
                      <a:pt x="111" y="19"/>
                      <a:pt x="136" y="38"/>
                      <a:pt x="160" y="57"/>
                    </a:cubicBezTo>
                    <a:cubicBezTo>
                      <a:pt x="131" y="57"/>
                      <a:pt x="101" y="57"/>
                      <a:pt x="71" y="57"/>
                    </a:cubicBezTo>
                    <a:lnTo>
                      <a:pt x="6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4" name="Freeform 524"/>
              <p:cNvSpPr>
                <a:spLocks/>
              </p:cNvSpPr>
              <p:nvPr/>
            </p:nvSpPr>
            <p:spPr bwMode="auto">
              <a:xfrm>
                <a:off x="41903650" y="2093913"/>
                <a:ext cx="481013" cy="241300"/>
              </a:xfrm>
              <a:custGeom>
                <a:avLst/>
                <a:gdLst>
                  <a:gd name="T0" fmla="*/ 0 w 128"/>
                  <a:gd name="T1" fmla="*/ 0 h 64"/>
                  <a:gd name="T2" fmla="*/ 33 w 128"/>
                  <a:gd name="T3" fmla="*/ 0 h 64"/>
                  <a:gd name="T4" fmla="*/ 128 w 128"/>
                  <a:gd name="T5" fmla="*/ 64 h 64"/>
                  <a:gd name="T6" fmla="*/ 94 w 128"/>
                  <a:gd name="T7" fmla="*/ 64 h 64"/>
                  <a:gd name="T8" fmla="*/ 0 w 128"/>
                  <a:gd name="T9" fmla="*/ 0 h 64"/>
                </a:gdLst>
                <a:ahLst/>
                <a:cxnLst>
                  <a:cxn ang="0">
                    <a:pos x="T0" y="T1"/>
                  </a:cxn>
                  <a:cxn ang="0">
                    <a:pos x="T2" y="T3"/>
                  </a:cxn>
                  <a:cxn ang="0">
                    <a:pos x="T4" y="T5"/>
                  </a:cxn>
                  <a:cxn ang="0">
                    <a:pos x="T6" y="T7"/>
                  </a:cxn>
                  <a:cxn ang="0">
                    <a:pos x="T8" y="T9"/>
                  </a:cxn>
                </a:cxnLst>
                <a:rect l="0" t="0" r="r" b="b"/>
                <a:pathLst>
                  <a:path w="128" h="64">
                    <a:moveTo>
                      <a:pt x="0" y="0"/>
                    </a:moveTo>
                    <a:cubicBezTo>
                      <a:pt x="11" y="0"/>
                      <a:pt x="22" y="0"/>
                      <a:pt x="33" y="0"/>
                    </a:cubicBezTo>
                    <a:cubicBezTo>
                      <a:pt x="65" y="21"/>
                      <a:pt x="96" y="42"/>
                      <a:pt x="128" y="64"/>
                    </a:cubicBezTo>
                    <a:cubicBezTo>
                      <a:pt x="117" y="64"/>
                      <a:pt x="105" y="64"/>
                      <a:pt x="94" y="64"/>
                    </a:cubicBezTo>
                    <a:cubicBezTo>
                      <a:pt x="63" y="42"/>
                      <a:pt x="31" y="2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5" name="Freeform 525"/>
              <p:cNvSpPr>
                <a:spLocks/>
              </p:cNvSpPr>
              <p:nvPr/>
            </p:nvSpPr>
            <p:spPr bwMode="auto">
              <a:xfrm>
                <a:off x="42186225" y="2414588"/>
                <a:ext cx="798513" cy="173038"/>
              </a:xfrm>
              <a:custGeom>
                <a:avLst/>
                <a:gdLst>
                  <a:gd name="T0" fmla="*/ 41 w 213"/>
                  <a:gd name="T1" fmla="*/ 0 h 46"/>
                  <a:gd name="T2" fmla="*/ 213 w 213"/>
                  <a:gd name="T3" fmla="*/ 46 h 46"/>
                  <a:gd name="T4" fmla="*/ 171 w 213"/>
                  <a:gd name="T5" fmla="*/ 46 h 46"/>
                  <a:gd name="T6" fmla="*/ 0 w 213"/>
                  <a:gd name="T7" fmla="*/ 0 h 46"/>
                  <a:gd name="T8" fmla="*/ 41 w 213"/>
                  <a:gd name="T9" fmla="*/ 0 h 46"/>
                </a:gdLst>
                <a:ahLst/>
                <a:cxnLst>
                  <a:cxn ang="0">
                    <a:pos x="T0" y="T1"/>
                  </a:cxn>
                  <a:cxn ang="0">
                    <a:pos x="T2" y="T3"/>
                  </a:cxn>
                  <a:cxn ang="0">
                    <a:pos x="T4" y="T5"/>
                  </a:cxn>
                  <a:cxn ang="0">
                    <a:pos x="T6" y="T7"/>
                  </a:cxn>
                  <a:cxn ang="0">
                    <a:pos x="T8" y="T9"/>
                  </a:cxn>
                </a:cxnLst>
                <a:rect l="0" t="0" r="r" b="b"/>
                <a:pathLst>
                  <a:path w="213" h="46">
                    <a:moveTo>
                      <a:pt x="41" y="0"/>
                    </a:moveTo>
                    <a:cubicBezTo>
                      <a:pt x="98" y="15"/>
                      <a:pt x="155" y="31"/>
                      <a:pt x="213" y="46"/>
                    </a:cubicBezTo>
                    <a:cubicBezTo>
                      <a:pt x="199" y="46"/>
                      <a:pt x="185" y="46"/>
                      <a:pt x="171" y="46"/>
                    </a:cubicBezTo>
                    <a:cubicBezTo>
                      <a:pt x="114" y="31"/>
                      <a:pt x="57" y="15"/>
                      <a:pt x="0" y="0"/>
                    </a:cubicBezTo>
                    <a:cubicBezTo>
                      <a:pt x="14" y="0"/>
                      <a:pt x="28" y="0"/>
                      <a:pt x="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6" name="Freeform 526"/>
              <p:cNvSpPr>
                <a:spLocks/>
              </p:cNvSpPr>
              <p:nvPr/>
            </p:nvSpPr>
            <p:spPr bwMode="auto">
              <a:xfrm>
                <a:off x="40100250" y="5018088"/>
                <a:ext cx="746125" cy="120650"/>
              </a:xfrm>
              <a:custGeom>
                <a:avLst/>
                <a:gdLst>
                  <a:gd name="T0" fmla="*/ 0 w 199"/>
                  <a:gd name="T1" fmla="*/ 32 h 32"/>
                  <a:gd name="T2" fmla="*/ 59 w 199"/>
                  <a:gd name="T3" fmla="*/ 0 h 32"/>
                  <a:gd name="T4" fmla="*/ 199 w 199"/>
                  <a:gd name="T5" fmla="*/ 32 h 32"/>
                  <a:gd name="T6" fmla="*/ 0 w 199"/>
                  <a:gd name="T7" fmla="*/ 32 h 32"/>
                </a:gdLst>
                <a:ahLst/>
                <a:cxnLst>
                  <a:cxn ang="0">
                    <a:pos x="T0" y="T1"/>
                  </a:cxn>
                  <a:cxn ang="0">
                    <a:pos x="T2" y="T3"/>
                  </a:cxn>
                  <a:cxn ang="0">
                    <a:pos x="T4" y="T5"/>
                  </a:cxn>
                  <a:cxn ang="0">
                    <a:pos x="T6" y="T7"/>
                  </a:cxn>
                </a:cxnLst>
                <a:rect l="0" t="0" r="r" b="b"/>
                <a:pathLst>
                  <a:path w="199" h="32">
                    <a:moveTo>
                      <a:pt x="0" y="32"/>
                    </a:moveTo>
                    <a:cubicBezTo>
                      <a:pt x="19" y="21"/>
                      <a:pt x="39" y="11"/>
                      <a:pt x="59" y="0"/>
                    </a:cubicBezTo>
                    <a:cubicBezTo>
                      <a:pt x="105" y="11"/>
                      <a:pt x="152" y="21"/>
                      <a:pt x="199" y="32"/>
                    </a:cubicBezTo>
                    <a:cubicBezTo>
                      <a:pt x="133" y="32"/>
                      <a:pt x="66"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7" name="Freeform 527"/>
              <p:cNvSpPr>
                <a:spLocks/>
              </p:cNvSpPr>
              <p:nvPr/>
            </p:nvSpPr>
            <p:spPr bwMode="auto">
              <a:xfrm>
                <a:off x="40659050" y="5586413"/>
                <a:ext cx="757238" cy="128588"/>
              </a:xfrm>
              <a:custGeom>
                <a:avLst/>
                <a:gdLst>
                  <a:gd name="T0" fmla="*/ 202 w 202"/>
                  <a:gd name="T1" fmla="*/ 0 h 34"/>
                  <a:gd name="T2" fmla="*/ 144 w 202"/>
                  <a:gd name="T3" fmla="*/ 34 h 34"/>
                  <a:gd name="T4" fmla="*/ 0 w 202"/>
                  <a:gd name="T5" fmla="*/ 0 h 34"/>
                  <a:gd name="T6" fmla="*/ 202 w 202"/>
                  <a:gd name="T7" fmla="*/ 0 h 34"/>
                </a:gdLst>
                <a:ahLst/>
                <a:cxnLst>
                  <a:cxn ang="0">
                    <a:pos x="T0" y="T1"/>
                  </a:cxn>
                  <a:cxn ang="0">
                    <a:pos x="T2" y="T3"/>
                  </a:cxn>
                  <a:cxn ang="0">
                    <a:pos x="T4" y="T5"/>
                  </a:cxn>
                  <a:cxn ang="0">
                    <a:pos x="T6" y="T7"/>
                  </a:cxn>
                </a:cxnLst>
                <a:rect l="0" t="0" r="r" b="b"/>
                <a:pathLst>
                  <a:path w="202" h="34">
                    <a:moveTo>
                      <a:pt x="202" y="0"/>
                    </a:moveTo>
                    <a:cubicBezTo>
                      <a:pt x="183" y="11"/>
                      <a:pt x="164" y="22"/>
                      <a:pt x="144" y="34"/>
                    </a:cubicBezTo>
                    <a:cubicBezTo>
                      <a:pt x="96" y="22"/>
                      <a:pt x="48" y="11"/>
                      <a:pt x="0" y="0"/>
                    </a:cubicBezTo>
                    <a:cubicBezTo>
                      <a:pt x="67" y="0"/>
                      <a:pt x="135" y="0"/>
                      <a:pt x="2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8" name="Freeform 528"/>
              <p:cNvSpPr>
                <a:spLocks/>
              </p:cNvSpPr>
              <p:nvPr/>
            </p:nvSpPr>
            <p:spPr bwMode="auto">
              <a:xfrm>
                <a:off x="46505813" y="5311776"/>
                <a:ext cx="762000" cy="147638"/>
              </a:xfrm>
              <a:custGeom>
                <a:avLst/>
                <a:gdLst>
                  <a:gd name="T0" fmla="*/ 0 w 203"/>
                  <a:gd name="T1" fmla="*/ 0 h 39"/>
                  <a:gd name="T2" fmla="*/ 203 w 203"/>
                  <a:gd name="T3" fmla="*/ 20 h 39"/>
                  <a:gd name="T4" fmla="*/ 57 w 203"/>
                  <a:gd name="T5" fmla="*/ 39 h 39"/>
                  <a:gd name="T6" fmla="*/ 0 w 203"/>
                  <a:gd name="T7" fmla="*/ 0 h 39"/>
                </a:gdLst>
                <a:ahLst/>
                <a:cxnLst>
                  <a:cxn ang="0">
                    <a:pos x="T0" y="T1"/>
                  </a:cxn>
                  <a:cxn ang="0">
                    <a:pos x="T2" y="T3"/>
                  </a:cxn>
                  <a:cxn ang="0">
                    <a:pos x="T4" y="T5"/>
                  </a:cxn>
                  <a:cxn ang="0">
                    <a:pos x="T6" y="T7"/>
                  </a:cxn>
                </a:cxnLst>
                <a:rect l="0" t="0" r="r" b="b"/>
                <a:pathLst>
                  <a:path w="203" h="39">
                    <a:moveTo>
                      <a:pt x="0" y="0"/>
                    </a:moveTo>
                    <a:cubicBezTo>
                      <a:pt x="68" y="7"/>
                      <a:pt x="135" y="13"/>
                      <a:pt x="203" y="20"/>
                    </a:cubicBezTo>
                    <a:cubicBezTo>
                      <a:pt x="154" y="26"/>
                      <a:pt x="105" y="32"/>
                      <a:pt x="57" y="39"/>
                    </a:cubicBezTo>
                    <a:cubicBezTo>
                      <a:pt x="38" y="26"/>
                      <a:pt x="19"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9" name="Freeform 529"/>
              <p:cNvSpPr>
                <a:spLocks/>
              </p:cNvSpPr>
              <p:nvPr/>
            </p:nvSpPr>
            <p:spPr bwMode="auto">
              <a:xfrm>
                <a:off x="34286825" y="5311776"/>
                <a:ext cx="731838" cy="147638"/>
              </a:xfrm>
              <a:custGeom>
                <a:avLst/>
                <a:gdLst>
                  <a:gd name="T0" fmla="*/ 195 w 195"/>
                  <a:gd name="T1" fmla="*/ 39 h 39"/>
                  <a:gd name="T2" fmla="*/ 0 w 195"/>
                  <a:gd name="T3" fmla="*/ 19 h 39"/>
                  <a:gd name="T4" fmla="*/ 155 w 195"/>
                  <a:gd name="T5" fmla="*/ 0 h 39"/>
                  <a:gd name="T6" fmla="*/ 195 w 195"/>
                  <a:gd name="T7" fmla="*/ 39 h 39"/>
                </a:gdLst>
                <a:ahLst/>
                <a:cxnLst>
                  <a:cxn ang="0">
                    <a:pos x="T0" y="T1"/>
                  </a:cxn>
                  <a:cxn ang="0">
                    <a:pos x="T2" y="T3"/>
                  </a:cxn>
                  <a:cxn ang="0">
                    <a:pos x="T4" y="T5"/>
                  </a:cxn>
                  <a:cxn ang="0">
                    <a:pos x="T6" y="T7"/>
                  </a:cxn>
                </a:cxnLst>
                <a:rect l="0" t="0" r="r" b="b"/>
                <a:pathLst>
                  <a:path w="195" h="39">
                    <a:moveTo>
                      <a:pt x="195" y="39"/>
                    </a:moveTo>
                    <a:cubicBezTo>
                      <a:pt x="130" y="32"/>
                      <a:pt x="65" y="26"/>
                      <a:pt x="0" y="19"/>
                    </a:cubicBezTo>
                    <a:cubicBezTo>
                      <a:pt x="52" y="13"/>
                      <a:pt x="103" y="7"/>
                      <a:pt x="155" y="0"/>
                    </a:cubicBezTo>
                    <a:cubicBezTo>
                      <a:pt x="168" y="13"/>
                      <a:pt x="182" y="26"/>
                      <a:pt x="19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sp>
          <p:nvSpPr>
            <p:cNvPr id="32" name="Rectangle 1811"/>
            <p:cNvSpPr/>
            <p:nvPr/>
          </p:nvSpPr>
          <p:spPr>
            <a:xfrm>
              <a:off x="4092265" y="2741065"/>
              <a:ext cx="935824" cy="9358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Arial" panose="020B0604020202020204" pitchFamily="34" charset="0"/>
                <a:cs typeface="Arial" panose="020B0604020202020204" pitchFamily="34" charset="0"/>
              </a:endParaRPr>
            </a:p>
          </p:txBody>
        </p:sp>
        <p:sp>
          <p:nvSpPr>
            <p:cNvPr id="33" name="Rectangle 1812"/>
            <p:cNvSpPr/>
            <p:nvPr/>
          </p:nvSpPr>
          <p:spPr>
            <a:xfrm>
              <a:off x="7163912" y="2734967"/>
              <a:ext cx="935824" cy="935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Arial" panose="020B0604020202020204" pitchFamily="34" charset="0"/>
                <a:cs typeface="Arial" panose="020B0604020202020204" pitchFamily="34" charset="0"/>
              </a:endParaRPr>
            </a:p>
          </p:txBody>
        </p:sp>
        <p:sp>
          <p:nvSpPr>
            <p:cNvPr id="34" name="Rectangle 1813"/>
            <p:cNvSpPr/>
            <p:nvPr/>
          </p:nvSpPr>
          <p:spPr>
            <a:xfrm>
              <a:off x="5116147" y="2741065"/>
              <a:ext cx="935824" cy="935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Arial" panose="020B0604020202020204" pitchFamily="34" charset="0"/>
                <a:cs typeface="Arial" panose="020B0604020202020204" pitchFamily="34" charset="0"/>
              </a:endParaRPr>
            </a:p>
          </p:txBody>
        </p:sp>
        <p:sp>
          <p:nvSpPr>
            <p:cNvPr id="35" name="Rectangle 1814"/>
            <p:cNvSpPr/>
            <p:nvPr/>
          </p:nvSpPr>
          <p:spPr>
            <a:xfrm>
              <a:off x="6140029" y="2741065"/>
              <a:ext cx="935824" cy="9358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350">
                <a:solidFill>
                  <a:prstClr val="white"/>
                </a:solidFill>
                <a:latin typeface="Arial" panose="020B0604020202020204" pitchFamily="34" charset="0"/>
                <a:cs typeface="Arial" panose="020B0604020202020204" pitchFamily="34" charset="0"/>
              </a:endParaRPr>
            </a:p>
          </p:txBody>
        </p:sp>
        <p:sp>
          <p:nvSpPr>
            <p:cNvPr id="36" name="TextBox 35"/>
            <p:cNvSpPr txBox="1"/>
            <p:nvPr/>
          </p:nvSpPr>
          <p:spPr>
            <a:xfrm>
              <a:off x="5197723" y="4074156"/>
              <a:ext cx="1796557" cy="386554"/>
            </a:xfrm>
            <a:prstGeom prst="rect">
              <a:avLst/>
            </a:prstGeom>
            <a:noFill/>
          </p:spPr>
          <p:txBody>
            <a:bodyPr wrap="none" rtlCol="0">
              <a:spAutoFit/>
            </a:bodyPr>
            <a:lstStyle/>
            <a:p>
              <a:pPr algn="ctr" defTabSz="914240"/>
              <a:r>
                <a:rPr lang="en-US" sz="900" kern="0" dirty="0">
                  <a:solidFill>
                    <a:srgbClr val="000000">
                      <a:lumMod val="75000"/>
                      <a:lumOff val="25000"/>
                    </a:srgbClr>
                  </a:solidFill>
                  <a:latin typeface="Arial" panose="020B0604020202020204" pitchFamily="34" charset="0"/>
                  <a:cs typeface="Arial" panose="020B0604020202020204" pitchFamily="34" charset="0"/>
                </a:rPr>
                <a:t>This is a sample text.</a:t>
              </a:r>
            </a:p>
            <a:p>
              <a:pPr algn="ctr" defTabSz="914240"/>
              <a:r>
                <a:rPr lang="en-US" sz="900" kern="0">
                  <a:solidFill>
                    <a:srgbClr val="000000">
                      <a:lumMod val="75000"/>
                      <a:lumOff val="25000"/>
                    </a:srgbClr>
                  </a:solidFill>
                  <a:latin typeface="Arial" panose="020B0604020202020204" pitchFamily="34" charset="0"/>
                  <a:cs typeface="Arial" panose="020B0604020202020204" pitchFamily="34" charset="0"/>
                </a:rPr>
                <a:t>Insert your </a:t>
              </a:r>
              <a:r>
                <a:rPr lang="en-US" sz="900" kern="0" dirty="0">
                  <a:solidFill>
                    <a:srgbClr val="000000">
                      <a:lumMod val="75000"/>
                      <a:lumOff val="25000"/>
                    </a:srgbClr>
                  </a:solidFill>
                  <a:latin typeface="Arial" panose="020B0604020202020204" pitchFamily="34" charset="0"/>
                  <a:cs typeface="Arial" panose="020B0604020202020204" pitchFamily="34" charset="0"/>
                </a:rPr>
                <a:t>desired text here.</a:t>
              </a:r>
              <a:endParaRPr lang="en-US" sz="900" dirty="0">
                <a:solidFill>
                  <a:srgbClr val="000000">
                    <a:lumMod val="75000"/>
                    <a:lumOff val="25000"/>
                  </a:srgbClr>
                </a:solidFill>
                <a:latin typeface="Arial" panose="020B0604020202020204" pitchFamily="34" charset="0"/>
                <a:cs typeface="Arial" panose="020B0604020202020204" pitchFamily="34" charset="0"/>
              </a:endParaRPr>
            </a:p>
          </p:txBody>
        </p:sp>
        <p:sp>
          <p:nvSpPr>
            <p:cNvPr id="37" name="TextBox 36"/>
            <p:cNvSpPr txBox="1"/>
            <p:nvPr/>
          </p:nvSpPr>
          <p:spPr>
            <a:xfrm>
              <a:off x="4666765" y="3740453"/>
              <a:ext cx="2849892" cy="277836"/>
            </a:xfrm>
            <a:prstGeom prst="rect">
              <a:avLst/>
            </a:prstGeom>
            <a:noFill/>
          </p:spPr>
          <p:txBody>
            <a:bodyPr wrap="square" rtlCol="0">
              <a:spAutoFit/>
            </a:bodyPr>
            <a:lstStyle/>
            <a:p>
              <a:pPr algn="ctr" defTabSz="914240"/>
              <a:r>
                <a:rPr lang="en-US" sz="1125" dirty="0">
                  <a:solidFill>
                    <a:srgbClr val="000000">
                      <a:lumMod val="75000"/>
                      <a:lumOff val="25000"/>
                    </a:srgbClr>
                  </a:solidFill>
                  <a:latin typeface="Arial" panose="020B0604020202020204" pitchFamily="34" charset="0"/>
                  <a:cs typeface="Arial" panose="020B0604020202020204" pitchFamily="34" charset="0"/>
                </a:rPr>
                <a:t>Sample text</a:t>
              </a:r>
            </a:p>
          </p:txBody>
        </p:sp>
        <p:grpSp>
          <p:nvGrpSpPr>
            <p:cNvPr id="38" name="Group 1817"/>
            <p:cNvGrpSpPr/>
            <p:nvPr/>
          </p:nvGrpSpPr>
          <p:grpSpPr>
            <a:xfrm>
              <a:off x="4342689" y="2970058"/>
              <a:ext cx="434976" cy="477838"/>
              <a:chOff x="592138" y="2925763"/>
              <a:chExt cx="434976" cy="477838"/>
            </a:xfrm>
            <a:solidFill>
              <a:schemeClr val="bg1"/>
            </a:solidFill>
          </p:grpSpPr>
          <p:sp>
            <p:nvSpPr>
              <p:cNvPr id="48" name="Freeform 37"/>
              <p:cNvSpPr>
                <a:spLocks noEditPoints="1"/>
              </p:cNvSpPr>
              <p:nvPr/>
            </p:nvSpPr>
            <p:spPr bwMode="auto">
              <a:xfrm>
                <a:off x="663576" y="2998788"/>
                <a:ext cx="292100" cy="404813"/>
              </a:xfrm>
              <a:custGeom>
                <a:avLst/>
                <a:gdLst>
                  <a:gd name="T0" fmla="*/ 750 w 2029"/>
                  <a:gd name="T1" fmla="*/ 299 h 2800"/>
                  <a:gd name="T2" fmla="*/ 479 w 2029"/>
                  <a:gd name="T3" fmla="*/ 466 h 2800"/>
                  <a:gd name="T4" fmla="*/ 304 w 2029"/>
                  <a:gd name="T5" fmla="*/ 723 h 2800"/>
                  <a:gd name="T6" fmla="*/ 259 w 2029"/>
                  <a:gd name="T7" fmla="*/ 1034 h 2800"/>
                  <a:gd name="T8" fmla="*/ 314 w 2029"/>
                  <a:gd name="T9" fmla="*/ 1283 h 2800"/>
                  <a:gd name="T10" fmla="*/ 414 w 2029"/>
                  <a:gd name="T11" fmla="*/ 1472 h 2800"/>
                  <a:gd name="T12" fmla="*/ 530 w 2029"/>
                  <a:gd name="T13" fmla="*/ 1646 h 2800"/>
                  <a:gd name="T14" fmla="*/ 603 w 2029"/>
                  <a:gd name="T15" fmla="*/ 1843 h 2800"/>
                  <a:gd name="T16" fmla="*/ 647 w 2029"/>
                  <a:gd name="T17" fmla="*/ 1978 h 2800"/>
                  <a:gd name="T18" fmla="*/ 1346 w 2029"/>
                  <a:gd name="T19" fmla="*/ 2011 h 2800"/>
                  <a:gd name="T20" fmla="*/ 1421 w 2029"/>
                  <a:gd name="T21" fmla="*/ 1912 h 2800"/>
                  <a:gd name="T22" fmla="*/ 1460 w 2029"/>
                  <a:gd name="T23" fmla="*/ 1721 h 2800"/>
                  <a:gd name="T24" fmla="*/ 1570 w 2029"/>
                  <a:gd name="T25" fmla="*/ 1538 h 2800"/>
                  <a:gd name="T26" fmla="*/ 1678 w 2029"/>
                  <a:gd name="T27" fmla="*/ 1364 h 2800"/>
                  <a:gd name="T28" fmla="*/ 1756 w 2029"/>
                  <a:gd name="T29" fmla="*/ 1143 h 2800"/>
                  <a:gd name="T30" fmla="*/ 1760 w 2029"/>
                  <a:gd name="T31" fmla="*/ 844 h 2800"/>
                  <a:gd name="T32" fmla="*/ 1634 w 2029"/>
                  <a:gd name="T33" fmla="*/ 559 h 2800"/>
                  <a:gd name="T34" fmla="*/ 1397 w 2029"/>
                  <a:gd name="T35" fmla="*/ 352 h 2800"/>
                  <a:gd name="T36" fmla="*/ 1084 w 2029"/>
                  <a:gd name="T37" fmla="*/ 258 h 2800"/>
                  <a:gd name="T38" fmla="*/ 1258 w 2029"/>
                  <a:gd name="T39" fmla="*/ 29 h 2800"/>
                  <a:gd name="T40" fmla="*/ 1613 w 2029"/>
                  <a:gd name="T41" fmla="*/ 188 h 2800"/>
                  <a:gd name="T42" fmla="*/ 1877 w 2029"/>
                  <a:gd name="T43" fmla="*/ 461 h 2800"/>
                  <a:gd name="T44" fmla="*/ 2015 w 2029"/>
                  <a:gd name="T45" fmla="*/ 815 h 2800"/>
                  <a:gd name="T46" fmla="*/ 2013 w 2029"/>
                  <a:gd name="T47" fmla="*/ 1166 h 2800"/>
                  <a:gd name="T48" fmla="*/ 1934 w 2029"/>
                  <a:gd name="T49" fmla="*/ 1424 h 2800"/>
                  <a:gd name="T50" fmla="*/ 1825 w 2029"/>
                  <a:gd name="T51" fmla="*/ 1617 h 2800"/>
                  <a:gd name="T52" fmla="*/ 1714 w 2029"/>
                  <a:gd name="T53" fmla="*/ 1785 h 2800"/>
                  <a:gd name="T54" fmla="*/ 1677 w 2029"/>
                  <a:gd name="T55" fmla="*/ 1934 h 2800"/>
                  <a:gd name="T56" fmla="*/ 1572 w 2029"/>
                  <a:gd name="T57" fmla="*/ 2150 h 2800"/>
                  <a:gd name="T58" fmla="*/ 1487 w 2029"/>
                  <a:gd name="T59" fmla="*/ 2294 h 2800"/>
                  <a:gd name="T60" fmla="*/ 1480 w 2029"/>
                  <a:gd name="T61" fmla="*/ 2429 h 2800"/>
                  <a:gd name="T62" fmla="*/ 1476 w 2029"/>
                  <a:gd name="T63" fmla="*/ 2492 h 2800"/>
                  <a:gd name="T64" fmla="*/ 1446 w 2029"/>
                  <a:gd name="T65" fmla="*/ 2575 h 2800"/>
                  <a:gd name="T66" fmla="*/ 1340 w 2029"/>
                  <a:gd name="T67" fmla="*/ 2666 h 2800"/>
                  <a:gd name="T68" fmla="*/ 1184 w 2029"/>
                  <a:gd name="T69" fmla="*/ 2779 h 2800"/>
                  <a:gd name="T70" fmla="*/ 891 w 2029"/>
                  <a:gd name="T71" fmla="*/ 2798 h 2800"/>
                  <a:gd name="T72" fmla="*/ 762 w 2029"/>
                  <a:gd name="T73" fmla="*/ 2698 h 2800"/>
                  <a:gd name="T74" fmla="*/ 607 w 2029"/>
                  <a:gd name="T75" fmla="*/ 2606 h 2800"/>
                  <a:gd name="T76" fmla="*/ 556 w 2029"/>
                  <a:gd name="T77" fmla="*/ 2509 h 2800"/>
                  <a:gd name="T78" fmla="*/ 551 w 2029"/>
                  <a:gd name="T79" fmla="*/ 2466 h 2800"/>
                  <a:gd name="T80" fmla="*/ 545 w 2029"/>
                  <a:gd name="T81" fmla="*/ 2350 h 2800"/>
                  <a:gd name="T82" fmla="*/ 538 w 2029"/>
                  <a:gd name="T83" fmla="*/ 2221 h 2800"/>
                  <a:gd name="T84" fmla="*/ 376 w 2029"/>
                  <a:gd name="T85" fmla="*/ 2025 h 2800"/>
                  <a:gd name="T86" fmla="*/ 340 w 2029"/>
                  <a:gd name="T87" fmla="*/ 1839 h 2800"/>
                  <a:gd name="T88" fmla="*/ 248 w 2029"/>
                  <a:gd name="T89" fmla="*/ 1682 h 2800"/>
                  <a:gd name="T90" fmla="*/ 138 w 2029"/>
                  <a:gd name="T91" fmla="*/ 1508 h 2800"/>
                  <a:gd name="T92" fmla="*/ 41 w 2029"/>
                  <a:gd name="T93" fmla="*/ 1278 h 2800"/>
                  <a:gd name="T94" fmla="*/ 0 w 2029"/>
                  <a:gd name="T95" fmla="*/ 973 h 2800"/>
                  <a:gd name="T96" fmla="*/ 80 w 2029"/>
                  <a:gd name="T97" fmla="*/ 595 h 2800"/>
                  <a:gd name="T98" fmla="*/ 298 w 2029"/>
                  <a:gd name="T99" fmla="*/ 286 h 2800"/>
                  <a:gd name="T100" fmla="*/ 621 w 2029"/>
                  <a:gd name="T101" fmla="*/ 77 h 2800"/>
                  <a:gd name="T102" fmla="*/ 1014 w 2029"/>
                  <a:gd name="T103" fmla="*/ 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29" h="2800">
                    <a:moveTo>
                      <a:pt x="1014" y="255"/>
                    </a:moveTo>
                    <a:lnTo>
                      <a:pt x="945" y="258"/>
                    </a:lnTo>
                    <a:lnTo>
                      <a:pt x="878" y="266"/>
                    </a:lnTo>
                    <a:lnTo>
                      <a:pt x="813" y="281"/>
                    </a:lnTo>
                    <a:lnTo>
                      <a:pt x="750" y="299"/>
                    </a:lnTo>
                    <a:lnTo>
                      <a:pt x="690" y="324"/>
                    </a:lnTo>
                    <a:lnTo>
                      <a:pt x="632" y="354"/>
                    </a:lnTo>
                    <a:lnTo>
                      <a:pt x="578" y="387"/>
                    </a:lnTo>
                    <a:lnTo>
                      <a:pt x="527" y="424"/>
                    </a:lnTo>
                    <a:lnTo>
                      <a:pt x="479" y="466"/>
                    </a:lnTo>
                    <a:lnTo>
                      <a:pt x="435" y="511"/>
                    </a:lnTo>
                    <a:lnTo>
                      <a:pt x="396" y="559"/>
                    </a:lnTo>
                    <a:lnTo>
                      <a:pt x="361" y="611"/>
                    </a:lnTo>
                    <a:lnTo>
                      <a:pt x="330" y="666"/>
                    </a:lnTo>
                    <a:lnTo>
                      <a:pt x="304" y="723"/>
                    </a:lnTo>
                    <a:lnTo>
                      <a:pt x="284" y="783"/>
                    </a:lnTo>
                    <a:lnTo>
                      <a:pt x="270" y="844"/>
                    </a:lnTo>
                    <a:lnTo>
                      <a:pt x="260" y="908"/>
                    </a:lnTo>
                    <a:lnTo>
                      <a:pt x="257" y="973"/>
                    </a:lnTo>
                    <a:lnTo>
                      <a:pt x="259" y="1034"/>
                    </a:lnTo>
                    <a:lnTo>
                      <a:pt x="264" y="1090"/>
                    </a:lnTo>
                    <a:lnTo>
                      <a:pt x="273" y="1143"/>
                    </a:lnTo>
                    <a:lnTo>
                      <a:pt x="284" y="1193"/>
                    </a:lnTo>
                    <a:lnTo>
                      <a:pt x="298" y="1240"/>
                    </a:lnTo>
                    <a:lnTo>
                      <a:pt x="314" y="1283"/>
                    </a:lnTo>
                    <a:lnTo>
                      <a:pt x="331" y="1325"/>
                    </a:lnTo>
                    <a:lnTo>
                      <a:pt x="351" y="1364"/>
                    </a:lnTo>
                    <a:lnTo>
                      <a:pt x="371" y="1402"/>
                    </a:lnTo>
                    <a:lnTo>
                      <a:pt x="393" y="1437"/>
                    </a:lnTo>
                    <a:lnTo>
                      <a:pt x="414" y="1472"/>
                    </a:lnTo>
                    <a:lnTo>
                      <a:pt x="437" y="1505"/>
                    </a:lnTo>
                    <a:lnTo>
                      <a:pt x="458" y="1537"/>
                    </a:lnTo>
                    <a:lnTo>
                      <a:pt x="483" y="1573"/>
                    </a:lnTo>
                    <a:lnTo>
                      <a:pt x="507" y="1610"/>
                    </a:lnTo>
                    <a:lnTo>
                      <a:pt x="530" y="1646"/>
                    </a:lnTo>
                    <a:lnTo>
                      <a:pt x="551" y="1683"/>
                    </a:lnTo>
                    <a:lnTo>
                      <a:pt x="569" y="1721"/>
                    </a:lnTo>
                    <a:lnTo>
                      <a:pt x="584" y="1760"/>
                    </a:lnTo>
                    <a:lnTo>
                      <a:pt x="595" y="1800"/>
                    </a:lnTo>
                    <a:lnTo>
                      <a:pt x="603" y="1843"/>
                    </a:lnTo>
                    <a:lnTo>
                      <a:pt x="605" y="1888"/>
                    </a:lnTo>
                    <a:lnTo>
                      <a:pt x="608" y="1912"/>
                    </a:lnTo>
                    <a:lnTo>
                      <a:pt x="617" y="1936"/>
                    </a:lnTo>
                    <a:lnTo>
                      <a:pt x="630" y="1958"/>
                    </a:lnTo>
                    <a:lnTo>
                      <a:pt x="647" y="1978"/>
                    </a:lnTo>
                    <a:lnTo>
                      <a:pt x="665" y="1996"/>
                    </a:lnTo>
                    <a:lnTo>
                      <a:pt x="683" y="2011"/>
                    </a:lnTo>
                    <a:lnTo>
                      <a:pt x="701" y="2025"/>
                    </a:lnTo>
                    <a:lnTo>
                      <a:pt x="1328" y="2025"/>
                    </a:lnTo>
                    <a:lnTo>
                      <a:pt x="1346" y="2011"/>
                    </a:lnTo>
                    <a:lnTo>
                      <a:pt x="1364" y="1996"/>
                    </a:lnTo>
                    <a:lnTo>
                      <a:pt x="1383" y="1978"/>
                    </a:lnTo>
                    <a:lnTo>
                      <a:pt x="1399" y="1958"/>
                    </a:lnTo>
                    <a:lnTo>
                      <a:pt x="1412" y="1936"/>
                    </a:lnTo>
                    <a:lnTo>
                      <a:pt x="1421" y="1912"/>
                    </a:lnTo>
                    <a:lnTo>
                      <a:pt x="1424" y="1888"/>
                    </a:lnTo>
                    <a:lnTo>
                      <a:pt x="1426" y="1843"/>
                    </a:lnTo>
                    <a:lnTo>
                      <a:pt x="1434" y="1800"/>
                    </a:lnTo>
                    <a:lnTo>
                      <a:pt x="1445" y="1760"/>
                    </a:lnTo>
                    <a:lnTo>
                      <a:pt x="1460" y="1721"/>
                    </a:lnTo>
                    <a:lnTo>
                      <a:pt x="1478" y="1684"/>
                    </a:lnTo>
                    <a:lnTo>
                      <a:pt x="1498" y="1646"/>
                    </a:lnTo>
                    <a:lnTo>
                      <a:pt x="1520" y="1610"/>
                    </a:lnTo>
                    <a:lnTo>
                      <a:pt x="1545" y="1574"/>
                    </a:lnTo>
                    <a:lnTo>
                      <a:pt x="1570" y="1538"/>
                    </a:lnTo>
                    <a:lnTo>
                      <a:pt x="1592" y="1506"/>
                    </a:lnTo>
                    <a:lnTo>
                      <a:pt x="1614" y="1473"/>
                    </a:lnTo>
                    <a:lnTo>
                      <a:pt x="1636" y="1438"/>
                    </a:lnTo>
                    <a:lnTo>
                      <a:pt x="1658" y="1402"/>
                    </a:lnTo>
                    <a:lnTo>
                      <a:pt x="1678" y="1364"/>
                    </a:lnTo>
                    <a:lnTo>
                      <a:pt x="1698" y="1325"/>
                    </a:lnTo>
                    <a:lnTo>
                      <a:pt x="1715" y="1283"/>
                    </a:lnTo>
                    <a:lnTo>
                      <a:pt x="1731" y="1240"/>
                    </a:lnTo>
                    <a:lnTo>
                      <a:pt x="1745" y="1193"/>
                    </a:lnTo>
                    <a:lnTo>
                      <a:pt x="1756" y="1143"/>
                    </a:lnTo>
                    <a:lnTo>
                      <a:pt x="1765" y="1090"/>
                    </a:lnTo>
                    <a:lnTo>
                      <a:pt x="1770" y="1034"/>
                    </a:lnTo>
                    <a:lnTo>
                      <a:pt x="1772" y="973"/>
                    </a:lnTo>
                    <a:lnTo>
                      <a:pt x="1769" y="908"/>
                    </a:lnTo>
                    <a:lnTo>
                      <a:pt x="1760" y="844"/>
                    </a:lnTo>
                    <a:lnTo>
                      <a:pt x="1745" y="782"/>
                    </a:lnTo>
                    <a:lnTo>
                      <a:pt x="1725" y="723"/>
                    </a:lnTo>
                    <a:lnTo>
                      <a:pt x="1700" y="666"/>
                    </a:lnTo>
                    <a:lnTo>
                      <a:pt x="1668" y="610"/>
                    </a:lnTo>
                    <a:lnTo>
                      <a:pt x="1634" y="559"/>
                    </a:lnTo>
                    <a:lnTo>
                      <a:pt x="1594" y="511"/>
                    </a:lnTo>
                    <a:lnTo>
                      <a:pt x="1550" y="466"/>
                    </a:lnTo>
                    <a:lnTo>
                      <a:pt x="1503" y="424"/>
                    </a:lnTo>
                    <a:lnTo>
                      <a:pt x="1451" y="386"/>
                    </a:lnTo>
                    <a:lnTo>
                      <a:pt x="1397" y="352"/>
                    </a:lnTo>
                    <a:lnTo>
                      <a:pt x="1339" y="324"/>
                    </a:lnTo>
                    <a:lnTo>
                      <a:pt x="1278" y="299"/>
                    </a:lnTo>
                    <a:lnTo>
                      <a:pt x="1216" y="281"/>
                    </a:lnTo>
                    <a:lnTo>
                      <a:pt x="1151" y="266"/>
                    </a:lnTo>
                    <a:lnTo>
                      <a:pt x="1084" y="258"/>
                    </a:lnTo>
                    <a:lnTo>
                      <a:pt x="1014" y="255"/>
                    </a:lnTo>
                    <a:close/>
                    <a:moveTo>
                      <a:pt x="1014" y="0"/>
                    </a:moveTo>
                    <a:lnTo>
                      <a:pt x="1097" y="3"/>
                    </a:lnTo>
                    <a:lnTo>
                      <a:pt x="1179" y="13"/>
                    </a:lnTo>
                    <a:lnTo>
                      <a:pt x="1258" y="29"/>
                    </a:lnTo>
                    <a:lnTo>
                      <a:pt x="1335" y="50"/>
                    </a:lnTo>
                    <a:lnTo>
                      <a:pt x="1408" y="77"/>
                    </a:lnTo>
                    <a:lnTo>
                      <a:pt x="1480" y="109"/>
                    </a:lnTo>
                    <a:lnTo>
                      <a:pt x="1548" y="147"/>
                    </a:lnTo>
                    <a:lnTo>
                      <a:pt x="1613" y="188"/>
                    </a:lnTo>
                    <a:lnTo>
                      <a:pt x="1673" y="235"/>
                    </a:lnTo>
                    <a:lnTo>
                      <a:pt x="1731" y="286"/>
                    </a:lnTo>
                    <a:lnTo>
                      <a:pt x="1783" y="340"/>
                    </a:lnTo>
                    <a:lnTo>
                      <a:pt x="1833" y="399"/>
                    </a:lnTo>
                    <a:lnTo>
                      <a:pt x="1877" y="461"/>
                    </a:lnTo>
                    <a:lnTo>
                      <a:pt x="1915" y="526"/>
                    </a:lnTo>
                    <a:lnTo>
                      <a:pt x="1949" y="595"/>
                    </a:lnTo>
                    <a:lnTo>
                      <a:pt x="1976" y="667"/>
                    </a:lnTo>
                    <a:lnTo>
                      <a:pt x="1999" y="739"/>
                    </a:lnTo>
                    <a:lnTo>
                      <a:pt x="2015" y="815"/>
                    </a:lnTo>
                    <a:lnTo>
                      <a:pt x="2025" y="893"/>
                    </a:lnTo>
                    <a:lnTo>
                      <a:pt x="2029" y="973"/>
                    </a:lnTo>
                    <a:lnTo>
                      <a:pt x="2026" y="1041"/>
                    </a:lnTo>
                    <a:lnTo>
                      <a:pt x="2021" y="1105"/>
                    </a:lnTo>
                    <a:lnTo>
                      <a:pt x="2013" y="1166"/>
                    </a:lnTo>
                    <a:lnTo>
                      <a:pt x="2001" y="1224"/>
                    </a:lnTo>
                    <a:lnTo>
                      <a:pt x="1988" y="1278"/>
                    </a:lnTo>
                    <a:lnTo>
                      <a:pt x="1972" y="1329"/>
                    </a:lnTo>
                    <a:lnTo>
                      <a:pt x="1953" y="1378"/>
                    </a:lnTo>
                    <a:lnTo>
                      <a:pt x="1934" y="1424"/>
                    </a:lnTo>
                    <a:lnTo>
                      <a:pt x="1913" y="1466"/>
                    </a:lnTo>
                    <a:lnTo>
                      <a:pt x="1892" y="1507"/>
                    </a:lnTo>
                    <a:lnTo>
                      <a:pt x="1869" y="1546"/>
                    </a:lnTo>
                    <a:lnTo>
                      <a:pt x="1847" y="1583"/>
                    </a:lnTo>
                    <a:lnTo>
                      <a:pt x="1825" y="1617"/>
                    </a:lnTo>
                    <a:lnTo>
                      <a:pt x="1803" y="1649"/>
                    </a:lnTo>
                    <a:lnTo>
                      <a:pt x="1781" y="1681"/>
                    </a:lnTo>
                    <a:lnTo>
                      <a:pt x="1756" y="1719"/>
                    </a:lnTo>
                    <a:lnTo>
                      <a:pt x="1733" y="1753"/>
                    </a:lnTo>
                    <a:lnTo>
                      <a:pt x="1714" y="1785"/>
                    </a:lnTo>
                    <a:lnTo>
                      <a:pt x="1700" y="1813"/>
                    </a:lnTo>
                    <a:lnTo>
                      <a:pt x="1689" y="1839"/>
                    </a:lnTo>
                    <a:lnTo>
                      <a:pt x="1682" y="1864"/>
                    </a:lnTo>
                    <a:lnTo>
                      <a:pt x="1680" y="1888"/>
                    </a:lnTo>
                    <a:lnTo>
                      <a:pt x="1677" y="1934"/>
                    </a:lnTo>
                    <a:lnTo>
                      <a:pt x="1667" y="1980"/>
                    </a:lnTo>
                    <a:lnTo>
                      <a:pt x="1652" y="2025"/>
                    </a:lnTo>
                    <a:lnTo>
                      <a:pt x="1630" y="2068"/>
                    </a:lnTo>
                    <a:lnTo>
                      <a:pt x="1604" y="2110"/>
                    </a:lnTo>
                    <a:lnTo>
                      <a:pt x="1572" y="2150"/>
                    </a:lnTo>
                    <a:lnTo>
                      <a:pt x="1534" y="2187"/>
                    </a:lnTo>
                    <a:lnTo>
                      <a:pt x="1491" y="2221"/>
                    </a:lnTo>
                    <a:lnTo>
                      <a:pt x="1490" y="2242"/>
                    </a:lnTo>
                    <a:lnTo>
                      <a:pt x="1489" y="2267"/>
                    </a:lnTo>
                    <a:lnTo>
                      <a:pt x="1487" y="2294"/>
                    </a:lnTo>
                    <a:lnTo>
                      <a:pt x="1486" y="2322"/>
                    </a:lnTo>
                    <a:lnTo>
                      <a:pt x="1484" y="2350"/>
                    </a:lnTo>
                    <a:lnTo>
                      <a:pt x="1483" y="2378"/>
                    </a:lnTo>
                    <a:lnTo>
                      <a:pt x="1481" y="2405"/>
                    </a:lnTo>
                    <a:lnTo>
                      <a:pt x="1480" y="2429"/>
                    </a:lnTo>
                    <a:lnTo>
                      <a:pt x="1479" y="2449"/>
                    </a:lnTo>
                    <a:lnTo>
                      <a:pt x="1478" y="2466"/>
                    </a:lnTo>
                    <a:lnTo>
                      <a:pt x="1478" y="2476"/>
                    </a:lnTo>
                    <a:lnTo>
                      <a:pt x="1476" y="2479"/>
                    </a:lnTo>
                    <a:lnTo>
                      <a:pt x="1476" y="2492"/>
                    </a:lnTo>
                    <a:lnTo>
                      <a:pt x="1474" y="2506"/>
                    </a:lnTo>
                    <a:lnTo>
                      <a:pt x="1470" y="2522"/>
                    </a:lnTo>
                    <a:lnTo>
                      <a:pt x="1465" y="2539"/>
                    </a:lnTo>
                    <a:lnTo>
                      <a:pt x="1457" y="2557"/>
                    </a:lnTo>
                    <a:lnTo>
                      <a:pt x="1446" y="2575"/>
                    </a:lnTo>
                    <a:lnTo>
                      <a:pt x="1432" y="2594"/>
                    </a:lnTo>
                    <a:lnTo>
                      <a:pt x="1416" y="2613"/>
                    </a:lnTo>
                    <a:lnTo>
                      <a:pt x="1395" y="2631"/>
                    </a:lnTo>
                    <a:lnTo>
                      <a:pt x="1370" y="2650"/>
                    </a:lnTo>
                    <a:lnTo>
                      <a:pt x="1340" y="2666"/>
                    </a:lnTo>
                    <a:lnTo>
                      <a:pt x="1307" y="2683"/>
                    </a:lnTo>
                    <a:lnTo>
                      <a:pt x="1267" y="2698"/>
                    </a:lnTo>
                    <a:lnTo>
                      <a:pt x="1244" y="2727"/>
                    </a:lnTo>
                    <a:lnTo>
                      <a:pt x="1216" y="2754"/>
                    </a:lnTo>
                    <a:lnTo>
                      <a:pt x="1184" y="2779"/>
                    </a:lnTo>
                    <a:lnTo>
                      <a:pt x="1162" y="2790"/>
                    </a:lnTo>
                    <a:lnTo>
                      <a:pt x="1138" y="2798"/>
                    </a:lnTo>
                    <a:lnTo>
                      <a:pt x="1113" y="2800"/>
                    </a:lnTo>
                    <a:lnTo>
                      <a:pt x="916" y="2800"/>
                    </a:lnTo>
                    <a:lnTo>
                      <a:pt x="891" y="2798"/>
                    </a:lnTo>
                    <a:lnTo>
                      <a:pt x="867" y="2790"/>
                    </a:lnTo>
                    <a:lnTo>
                      <a:pt x="845" y="2779"/>
                    </a:lnTo>
                    <a:lnTo>
                      <a:pt x="813" y="2754"/>
                    </a:lnTo>
                    <a:lnTo>
                      <a:pt x="785" y="2727"/>
                    </a:lnTo>
                    <a:lnTo>
                      <a:pt x="762" y="2698"/>
                    </a:lnTo>
                    <a:lnTo>
                      <a:pt x="720" y="2681"/>
                    </a:lnTo>
                    <a:lnTo>
                      <a:pt x="684" y="2664"/>
                    </a:lnTo>
                    <a:lnTo>
                      <a:pt x="653" y="2646"/>
                    </a:lnTo>
                    <a:lnTo>
                      <a:pt x="628" y="2626"/>
                    </a:lnTo>
                    <a:lnTo>
                      <a:pt x="607" y="2606"/>
                    </a:lnTo>
                    <a:lnTo>
                      <a:pt x="590" y="2585"/>
                    </a:lnTo>
                    <a:lnTo>
                      <a:pt x="578" y="2566"/>
                    </a:lnTo>
                    <a:lnTo>
                      <a:pt x="567" y="2546"/>
                    </a:lnTo>
                    <a:lnTo>
                      <a:pt x="561" y="2527"/>
                    </a:lnTo>
                    <a:lnTo>
                      <a:pt x="556" y="2509"/>
                    </a:lnTo>
                    <a:lnTo>
                      <a:pt x="554" y="2494"/>
                    </a:lnTo>
                    <a:lnTo>
                      <a:pt x="552" y="2479"/>
                    </a:lnTo>
                    <a:lnTo>
                      <a:pt x="552" y="2479"/>
                    </a:lnTo>
                    <a:lnTo>
                      <a:pt x="552" y="2476"/>
                    </a:lnTo>
                    <a:lnTo>
                      <a:pt x="551" y="2466"/>
                    </a:lnTo>
                    <a:lnTo>
                      <a:pt x="550" y="2449"/>
                    </a:lnTo>
                    <a:lnTo>
                      <a:pt x="549" y="2429"/>
                    </a:lnTo>
                    <a:lnTo>
                      <a:pt x="548" y="2405"/>
                    </a:lnTo>
                    <a:lnTo>
                      <a:pt x="546" y="2378"/>
                    </a:lnTo>
                    <a:lnTo>
                      <a:pt x="545" y="2350"/>
                    </a:lnTo>
                    <a:lnTo>
                      <a:pt x="543" y="2322"/>
                    </a:lnTo>
                    <a:lnTo>
                      <a:pt x="542" y="2294"/>
                    </a:lnTo>
                    <a:lnTo>
                      <a:pt x="540" y="2267"/>
                    </a:lnTo>
                    <a:lnTo>
                      <a:pt x="539" y="2242"/>
                    </a:lnTo>
                    <a:lnTo>
                      <a:pt x="538" y="2221"/>
                    </a:lnTo>
                    <a:lnTo>
                      <a:pt x="495" y="2187"/>
                    </a:lnTo>
                    <a:lnTo>
                      <a:pt x="457" y="2150"/>
                    </a:lnTo>
                    <a:lnTo>
                      <a:pt x="425" y="2110"/>
                    </a:lnTo>
                    <a:lnTo>
                      <a:pt x="398" y="2068"/>
                    </a:lnTo>
                    <a:lnTo>
                      <a:pt x="376" y="2025"/>
                    </a:lnTo>
                    <a:lnTo>
                      <a:pt x="362" y="1980"/>
                    </a:lnTo>
                    <a:lnTo>
                      <a:pt x="352" y="1934"/>
                    </a:lnTo>
                    <a:lnTo>
                      <a:pt x="349" y="1888"/>
                    </a:lnTo>
                    <a:lnTo>
                      <a:pt x="347" y="1864"/>
                    </a:lnTo>
                    <a:lnTo>
                      <a:pt x="340" y="1839"/>
                    </a:lnTo>
                    <a:lnTo>
                      <a:pt x="329" y="1813"/>
                    </a:lnTo>
                    <a:lnTo>
                      <a:pt x="315" y="1785"/>
                    </a:lnTo>
                    <a:lnTo>
                      <a:pt x="296" y="1753"/>
                    </a:lnTo>
                    <a:lnTo>
                      <a:pt x="274" y="1719"/>
                    </a:lnTo>
                    <a:lnTo>
                      <a:pt x="248" y="1682"/>
                    </a:lnTo>
                    <a:lnTo>
                      <a:pt x="227" y="1650"/>
                    </a:lnTo>
                    <a:lnTo>
                      <a:pt x="205" y="1617"/>
                    </a:lnTo>
                    <a:lnTo>
                      <a:pt x="182" y="1583"/>
                    </a:lnTo>
                    <a:lnTo>
                      <a:pt x="160" y="1546"/>
                    </a:lnTo>
                    <a:lnTo>
                      <a:pt x="138" y="1508"/>
                    </a:lnTo>
                    <a:lnTo>
                      <a:pt x="116" y="1466"/>
                    </a:lnTo>
                    <a:lnTo>
                      <a:pt x="95" y="1424"/>
                    </a:lnTo>
                    <a:lnTo>
                      <a:pt x="76" y="1378"/>
                    </a:lnTo>
                    <a:lnTo>
                      <a:pt x="57" y="1329"/>
                    </a:lnTo>
                    <a:lnTo>
                      <a:pt x="41" y="1278"/>
                    </a:lnTo>
                    <a:lnTo>
                      <a:pt x="28" y="1224"/>
                    </a:lnTo>
                    <a:lnTo>
                      <a:pt x="16" y="1166"/>
                    </a:lnTo>
                    <a:lnTo>
                      <a:pt x="8" y="1105"/>
                    </a:lnTo>
                    <a:lnTo>
                      <a:pt x="2" y="1041"/>
                    </a:lnTo>
                    <a:lnTo>
                      <a:pt x="0" y="973"/>
                    </a:lnTo>
                    <a:lnTo>
                      <a:pt x="4" y="893"/>
                    </a:lnTo>
                    <a:lnTo>
                      <a:pt x="14" y="815"/>
                    </a:lnTo>
                    <a:lnTo>
                      <a:pt x="30" y="739"/>
                    </a:lnTo>
                    <a:lnTo>
                      <a:pt x="53" y="667"/>
                    </a:lnTo>
                    <a:lnTo>
                      <a:pt x="80" y="595"/>
                    </a:lnTo>
                    <a:lnTo>
                      <a:pt x="114" y="526"/>
                    </a:lnTo>
                    <a:lnTo>
                      <a:pt x="152" y="461"/>
                    </a:lnTo>
                    <a:lnTo>
                      <a:pt x="196" y="399"/>
                    </a:lnTo>
                    <a:lnTo>
                      <a:pt x="246" y="340"/>
                    </a:lnTo>
                    <a:lnTo>
                      <a:pt x="298" y="286"/>
                    </a:lnTo>
                    <a:lnTo>
                      <a:pt x="356" y="235"/>
                    </a:lnTo>
                    <a:lnTo>
                      <a:pt x="416" y="188"/>
                    </a:lnTo>
                    <a:lnTo>
                      <a:pt x="481" y="147"/>
                    </a:lnTo>
                    <a:lnTo>
                      <a:pt x="549" y="109"/>
                    </a:lnTo>
                    <a:lnTo>
                      <a:pt x="621" y="77"/>
                    </a:lnTo>
                    <a:lnTo>
                      <a:pt x="695" y="50"/>
                    </a:lnTo>
                    <a:lnTo>
                      <a:pt x="771" y="29"/>
                    </a:lnTo>
                    <a:lnTo>
                      <a:pt x="850" y="13"/>
                    </a:lnTo>
                    <a:lnTo>
                      <a:pt x="932" y="3"/>
                    </a:lnTo>
                    <a:lnTo>
                      <a:pt x="101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9" name="Freeform 38"/>
              <p:cNvSpPr>
                <a:spLocks/>
              </p:cNvSpPr>
              <p:nvPr/>
            </p:nvSpPr>
            <p:spPr bwMode="auto">
              <a:xfrm>
                <a:off x="800101" y="2925763"/>
                <a:ext cx="19050" cy="46038"/>
              </a:xfrm>
              <a:custGeom>
                <a:avLst/>
                <a:gdLst>
                  <a:gd name="T0" fmla="*/ 63 w 127"/>
                  <a:gd name="T1" fmla="*/ 0 h 318"/>
                  <a:gd name="T2" fmla="*/ 63 w 127"/>
                  <a:gd name="T3" fmla="*/ 0 h 318"/>
                  <a:gd name="T4" fmla="*/ 80 w 127"/>
                  <a:gd name="T5" fmla="*/ 2 h 318"/>
                  <a:gd name="T6" fmla="*/ 96 w 127"/>
                  <a:gd name="T7" fmla="*/ 9 h 318"/>
                  <a:gd name="T8" fmla="*/ 109 w 127"/>
                  <a:gd name="T9" fmla="*/ 19 h 318"/>
                  <a:gd name="T10" fmla="*/ 119 w 127"/>
                  <a:gd name="T11" fmla="*/ 32 h 318"/>
                  <a:gd name="T12" fmla="*/ 125 w 127"/>
                  <a:gd name="T13" fmla="*/ 47 h 318"/>
                  <a:gd name="T14" fmla="*/ 127 w 127"/>
                  <a:gd name="T15" fmla="*/ 64 h 318"/>
                  <a:gd name="T16" fmla="*/ 127 w 127"/>
                  <a:gd name="T17" fmla="*/ 254 h 318"/>
                  <a:gd name="T18" fmla="*/ 125 w 127"/>
                  <a:gd name="T19" fmla="*/ 272 h 318"/>
                  <a:gd name="T20" fmla="*/ 119 w 127"/>
                  <a:gd name="T21" fmla="*/ 286 h 318"/>
                  <a:gd name="T22" fmla="*/ 109 w 127"/>
                  <a:gd name="T23" fmla="*/ 300 h 318"/>
                  <a:gd name="T24" fmla="*/ 96 w 127"/>
                  <a:gd name="T25" fmla="*/ 309 h 318"/>
                  <a:gd name="T26" fmla="*/ 80 w 127"/>
                  <a:gd name="T27" fmla="*/ 315 h 318"/>
                  <a:gd name="T28" fmla="*/ 63 w 127"/>
                  <a:gd name="T29" fmla="*/ 318 h 318"/>
                  <a:gd name="T30" fmla="*/ 47 w 127"/>
                  <a:gd name="T31" fmla="*/ 315 h 318"/>
                  <a:gd name="T32" fmla="*/ 31 w 127"/>
                  <a:gd name="T33" fmla="*/ 309 h 318"/>
                  <a:gd name="T34" fmla="*/ 18 w 127"/>
                  <a:gd name="T35" fmla="*/ 300 h 318"/>
                  <a:gd name="T36" fmla="*/ 8 w 127"/>
                  <a:gd name="T37" fmla="*/ 286 h 318"/>
                  <a:gd name="T38" fmla="*/ 2 w 127"/>
                  <a:gd name="T39" fmla="*/ 272 h 318"/>
                  <a:gd name="T40" fmla="*/ 0 w 127"/>
                  <a:gd name="T41" fmla="*/ 254 h 318"/>
                  <a:gd name="T42" fmla="*/ 0 w 127"/>
                  <a:gd name="T43" fmla="*/ 64 h 318"/>
                  <a:gd name="T44" fmla="*/ 2 w 127"/>
                  <a:gd name="T45" fmla="*/ 47 h 318"/>
                  <a:gd name="T46" fmla="*/ 8 w 127"/>
                  <a:gd name="T47" fmla="*/ 32 h 318"/>
                  <a:gd name="T48" fmla="*/ 18 w 127"/>
                  <a:gd name="T49" fmla="*/ 19 h 318"/>
                  <a:gd name="T50" fmla="*/ 31 w 127"/>
                  <a:gd name="T51" fmla="*/ 9 h 318"/>
                  <a:gd name="T52" fmla="*/ 47 w 127"/>
                  <a:gd name="T53" fmla="*/ 2 h 318"/>
                  <a:gd name="T54" fmla="*/ 63 w 127"/>
                  <a:gd name="T5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318">
                    <a:moveTo>
                      <a:pt x="63" y="0"/>
                    </a:moveTo>
                    <a:lnTo>
                      <a:pt x="63" y="0"/>
                    </a:lnTo>
                    <a:lnTo>
                      <a:pt x="80" y="2"/>
                    </a:lnTo>
                    <a:lnTo>
                      <a:pt x="96" y="9"/>
                    </a:lnTo>
                    <a:lnTo>
                      <a:pt x="109" y="19"/>
                    </a:lnTo>
                    <a:lnTo>
                      <a:pt x="119" y="32"/>
                    </a:lnTo>
                    <a:lnTo>
                      <a:pt x="125" y="47"/>
                    </a:lnTo>
                    <a:lnTo>
                      <a:pt x="127" y="64"/>
                    </a:lnTo>
                    <a:lnTo>
                      <a:pt x="127" y="254"/>
                    </a:lnTo>
                    <a:lnTo>
                      <a:pt x="125" y="272"/>
                    </a:lnTo>
                    <a:lnTo>
                      <a:pt x="119" y="286"/>
                    </a:lnTo>
                    <a:lnTo>
                      <a:pt x="109" y="300"/>
                    </a:lnTo>
                    <a:lnTo>
                      <a:pt x="96" y="309"/>
                    </a:lnTo>
                    <a:lnTo>
                      <a:pt x="80" y="315"/>
                    </a:lnTo>
                    <a:lnTo>
                      <a:pt x="63" y="318"/>
                    </a:lnTo>
                    <a:lnTo>
                      <a:pt x="47" y="315"/>
                    </a:lnTo>
                    <a:lnTo>
                      <a:pt x="31" y="309"/>
                    </a:lnTo>
                    <a:lnTo>
                      <a:pt x="18" y="300"/>
                    </a:lnTo>
                    <a:lnTo>
                      <a:pt x="8" y="286"/>
                    </a:lnTo>
                    <a:lnTo>
                      <a:pt x="2" y="272"/>
                    </a:lnTo>
                    <a:lnTo>
                      <a:pt x="0" y="254"/>
                    </a:lnTo>
                    <a:lnTo>
                      <a:pt x="0" y="64"/>
                    </a:lnTo>
                    <a:lnTo>
                      <a:pt x="2" y="47"/>
                    </a:lnTo>
                    <a:lnTo>
                      <a:pt x="8" y="32"/>
                    </a:lnTo>
                    <a:lnTo>
                      <a:pt x="18" y="19"/>
                    </a:lnTo>
                    <a:lnTo>
                      <a:pt x="31" y="9"/>
                    </a:lnTo>
                    <a:lnTo>
                      <a:pt x="47" y="2"/>
                    </a:lnTo>
                    <a:lnTo>
                      <a:pt x="63"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0" name="Freeform 39"/>
              <p:cNvSpPr>
                <a:spLocks/>
              </p:cNvSpPr>
              <p:nvPr/>
            </p:nvSpPr>
            <p:spPr bwMode="auto">
              <a:xfrm>
                <a:off x="696913" y="2954338"/>
                <a:ext cx="31750" cy="41275"/>
              </a:xfrm>
              <a:custGeom>
                <a:avLst/>
                <a:gdLst>
                  <a:gd name="T0" fmla="*/ 64 w 224"/>
                  <a:gd name="T1" fmla="*/ 0 h 293"/>
                  <a:gd name="T2" fmla="*/ 80 w 224"/>
                  <a:gd name="T3" fmla="*/ 2 h 293"/>
                  <a:gd name="T4" fmla="*/ 95 w 224"/>
                  <a:gd name="T5" fmla="*/ 8 h 293"/>
                  <a:gd name="T6" fmla="*/ 109 w 224"/>
                  <a:gd name="T7" fmla="*/ 18 h 293"/>
                  <a:gd name="T8" fmla="*/ 119 w 224"/>
                  <a:gd name="T9" fmla="*/ 32 h 293"/>
                  <a:gd name="T10" fmla="*/ 216 w 224"/>
                  <a:gd name="T11" fmla="*/ 197 h 293"/>
                  <a:gd name="T12" fmla="*/ 222 w 224"/>
                  <a:gd name="T13" fmla="*/ 213 h 293"/>
                  <a:gd name="T14" fmla="*/ 224 w 224"/>
                  <a:gd name="T15" fmla="*/ 230 h 293"/>
                  <a:gd name="T16" fmla="*/ 222 w 224"/>
                  <a:gd name="T17" fmla="*/ 245 h 293"/>
                  <a:gd name="T18" fmla="*/ 216 w 224"/>
                  <a:gd name="T19" fmla="*/ 261 h 293"/>
                  <a:gd name="T20" fmla="*/ 206 w 224"/>
                  <a:gd name="T21" fmla="*/ 274 h 293"/>
                  <a:gd name="T22" fmla="*/ 193 w 224"/>
                  <a:gd name="T23" fmla="*/ 285 h 293"/>
                  <a:gd name="T24" fmla="*/ 177 w 224"/>
                  <a:gd name="T25" fmla="*/ 291 h 293"/>
                  <a:gd name="T26" fmla="*/ 160 w 224"/>
                  <a:gd name="T27" fmla="*/ 293 h 293"/>
                  <a:gd name="T28" fmla="*/ 143 w 224"/>
                  <a:gd name="T29" fmla="*/ 291 h 293"/>
                  <a:gd name="T30" fmla="*/ 129 w 224"/>
                  <a:gd name="T31" fmla="*/ 285 h 293"/>
                  <a:gd name="T32" fmla="*/ 115 w 224"/>
                  <a:gd name="T33" fmla="*/ 274 h 293"/>
                  <a:gd name="T34" fmla="*/ 105 w 224"/>
                  <a:gd name="T35" fmla="*/ 261 h 293"/>
                  <a:gd name="T36" fmla="*/ 8 w 224"/>
                  <a:gd name="T37" fmla="*/ 95 h 293"/>
                  <a:gd name="T38" fmla="*/ 2 w 224"/>
                  <a:gd name="T39" fmla="*/ 80 h 293"/>
                  <a:gd name="T40" fmla="*/ 0 w 224"/>
                  <a:gd name="T41" fmla="*/ 63 h 293"/>
                  <a:gd name="T42" fmla="*/ 2 w 224"/>
                  <a:gd name="T43" fmla="*/ 48 h 293"/>
                  <a:gd name="T44" fmla="*/ 8 w 224"/>
                  <a:gd name="T45" fmla="*/ 32 h 293"/>
                  <a:gd name="T46" fmla="*/ 19 w 224"/>
                  <a:gd name="T47" fmla="*/ 19 h 293"/>
                  <a:gd name="T48" fmla="*/ 31 w 224"/>
                  <a:gd name="T49" fmla="*/ 9 h 293"/>
                  <a:gd name="T50" fmla="*/ 48 w 224"/>
                  <a:gd name="T51" fmla="*/ 2 h 293"/>
                  <a:gd name="T52" fmla="*/ 64 w 224"/>
                  <a:gd name="T5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93">
                    <a:moveTo>
                      <a:pt x="64" y="0"/>
                    </a:moveTo>
                    <a:lnTo>
                      <a:pt x="80" y="2"/>
                    </a:lnTo>
                    <a:lnTo>
                      <a:pt x="95" y="8"/>
                    </a:lnTo>
                    <a:lnTo>
                      <a:pt x="109" y="18"/>
                    </a:lnTo>
                    <a:lnTo>
                      <a:pt x="119" y="32"/>
                    </a:lnTo>
                    <a:lnTo>
                      <a:pt x="216" y="197"/>
                    </a:lnTo>
                    <a:lnTo>
                      <a:pt x="222" y="213"/>
                    </a:lnTo>
                    <a:lnTo>
                      <a:pt x="224" y="230"/>
                    </a:lnTo>
                    <a:lnTo>
                      <a:pt x="222" y="245"/>
                    </a:lnTo>
                    <a:lnTo>
                      <a:pt x="216" y="261"/>
                    </a:lnTo>
                    <a:lnTo>
                      <a:pt x="206" y="274"/>
                    </a:lnTo>
                    <a:lnTo>
                      <a:pt x="193" y="285"/>
                    </a:lnTo>
                    <a:lnTo>
                      <a:pt x="177" y="291"/>
                    </a:lnTo>
                    <a:lnTo>
                      <a:pt x="160" y="293"/>
                    </a:lnTo>
                    <a:lnTo>
                      <a:pt x="143" y="291"/>
                    </a:lnTo>
                    <a:lnTo>
                      <a:pt x="129" y="285"/>
                    </a:lnTo>
                    <a:lnTo>
                      <a:pt x="115" y="274"/>
                    </a:lnTo>
                    <a:lnTo>
                      <a:pt x="105" y="261"/>
                    </a:lnTo>
                    <a:lnTo>
                      <a:pt x="8" y="95"/>
                    </a:lnTo>
                    <a:lnTo>
                      <a:pt x="2" y="80"/>
                    </a:lnTo>
                    <a:lnTo>
                      <a:pt x="0" y="63"/>
                    </a:lnTo>
                    <a:lnTo>
                      <a:pt x="2" y="48"/>
                    </a:lnTo>
                    <a:lnTo>
                      <a:pt x="8" y="32"/>
                    </a:lnTo>
                    <a:lnTo>
                      <a:pt x="19" y="19"/>
                    </a:lnTo>
                    <a:lnTo>
                      <a:pt x="31" y="9"/>
                    </a:lnTo>
                    <a:lnTo>
                      <a:pt x="48" y="2"/>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1" name="Freeform 40"/>
              <p:cNvSpPr>
                <a:spLocks/>
              </p:cNvSpPr>
              <p:nvPr/>
            </p:nvSpPr>
            <p:spPr bwMode="auto">
              <a:xfrm>
                <a:off x="620713" y="3028950"/>
                <a:ext cx="41275" cy="33338"/>
              </a:xfrm>
              <a:custGeom>
                <a:avLst/>
                <a:gdLst>
                  <a:gd name="T0" fmla="*/ 64 w 294"/>
                  <a:gd name="T1" fmla="*/ 0 h 222"/>
                  <a:gd name="T2" fmla="*/ 79 w 294"/>
                  <a:gd name="T3" fmla="*/ 2 h 222"/>
                  <a:gd name="T4" fmla="*/ 96 w 294"/>
                  <a:gd name="T5" fmla="*/ 8 h 222"/>
                  <a:gd name="T6" fmla="*/ 263 w 294"/>
                  <a:gd name="T7" fmla="*/ 103 h 222"/>
                  <a:gd name="T8" fmla="*/ 276 w 294"/>
                  <a:gd name="T9" fmla="*/ 114 h 222"/>
                  <a:gd name="T10" fmla="*/ 286 w 294"/>
                  <a:gd name="T11" fmla="*/ 127 h 222"/>
                  <a:gd name="T12" fmla="*/ 292 w 294"/>
                  <a:gd name="T13" fmla="*/ 142 h 222"/>
                  <a:gd name="T14" fmla="*/ 294 w 294"/>
                  <a:gd name="T15" fmla="*/ 158 h 222"/>
                  <a:gd name="T16" fmla="*/ 292 w 294"/>
                  <a:gd name="T17" fmla="*/ 175 h 222"/>
                  <a:gd name="T18" fmla="*/ 286 w 294"/>
                  <a:gd name="T19" fmla="*/ 190 h 222"/>
                  <a:gd name="T20" fmla="*/ 275 w 294"/>
                  <a:gd name="T21" fmla="*/ 204 h 222"/>
                  <a:gd name="T22" fmla="*/ 262 w 294"/>
                  <a:gd name="T23" fmla="*/ 214 h 222"/>
                  <a:gd name="T24" fmla="*/ 246 w 294"/>
                  <a:gd name="T25" fmla="*/ 220 h 222"/>
                  <a:gd name="T26" fmla="*/ 230 w 294"/>
                  <a:gd name="T27" fmla="*/ 222 h 222"/>
                  <a:gd name="T28" fmla="*/ 213 w 294"/>
                  <a:gd name="T29" fmla="*/ 220 h 222"/>
                  <a:gd name="T30" fmla="*/ 198 w 294"/>
                  <a:gd name="T31" fmla="*/ 213 h 222"/>
                  <a:gd name="T32" fmla="*/ 31 w 294"/>
                  <a:gd name="T33" fmla="*/ 118 h 222"/>
                  <a:gd name="T34" fmla="*/ 18 w 294"/>
                  <a:gd name="T35" fmla="*/ 108 h 222"/>
                  <a:gd name="T36" fmla="*/ 8 w 294"/>
                  <a:gd name="T37" fmla="*/ 95 h 222"/>
                  <a:gd name="T38" fmla="*/ 2 w 294"/>
                  <a:gd name="T39" fmla="*/ 80 h 222"/>
                  <a:gd name="T40" fmla="*/ 0 w 294"/>
                  <a:gd name="T41" fmla="*/ 63 h 222"/>
                  <a:gd name="T42" fmla="*/ 2 w 294"/>
                  <a:gd name="T43" fmla="*/ 47 h 222"/>
                  <a:gd name="T44" fmla="*/ 8 w 294"/>
                  <a:gd name="T45" fmla="*/ 31 h 222"/>
                  <a:gd name="T46" fmla="*/ 19 w 294"/>
                  <a:gd name="T47" fmla="*/ 18 h 222"/>
                  <a:gd name="T48" fmla="*/ 32 w 294"/>
                  <a:gd name="T49" fmla="*/ 8 h 222"/>
                  <a:gd name="T50" fmla="*/ 47 w 294"/>
                  <a:gd name="T51" fmla="*/ 2 h 222"/>
                  <a:gd name="T52" fmla="*/ 64 w 294"/>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2">
                    <a:moveTo>
                      <a:pt x="64" y="0"/>
                    </a:moveTo>
                    <a:lnTo>
                      <a:pt x="79" y="2"/>
                    </a:lnTo>
                    <a:lnTo>
                      <a:pt x="96" y="8"/>
                    </a:lnTo>
                    <a:lnTo>
                      <a:pt x="263" y="103"/>
                    </a:lnTo>
                    <a:lnTo>
                      <a:pt x="276" y="114"/>
                    </a:lnTo>
                    <a:lnTo>
                      <a:pt x="286" y="127"/>
                    </a:lnTo>
                    <a:lnTo>
                      <a:pt x="292" y="142"/>
                    </a:lnTo>
                    <a:lnTo>
                      <a:pt x="294" y="158"/>
                    </a:lnTo>
                    <a:lnTo>
                      <a:pt x="292" y="175"/>
                    </a:lnTo>
                    <a:lnTo>
                      <a:pt x="286" y="190"/>
                    </a:lnTo>
                    <a:lnTo>
                      <a:pt x="275" y="204"/>
                    </a:lnTo>
                    <a:lnTo>
                      <a:pt x="262" y="214"/>
                    </a:lnTo>
                    <a:lnTo>
                      <a:pt x="246" y="220"/>
                    </a:lnTo>
                    <a:lnTo>
                      <a:pt x="230" y="222"/>
                    </a:lnTo>
                    <a:lnTo>
                      <a:pt x="213" y="220"/>
                    </a:lnTo>
                    <a:lnTo>
                      <a:pt x="198" y="213"/>
                    </a:lnTo>
                    <a:lnTo>
                      <a:pt x="31" y="118"/>
                    </a:lnTo>
                    <a:lnTo>
                      <a:pt x="18" y="108"/>
                    </a:lnTo>
                    <a:lnTo>
                      <a:pt x="8" y="95"/>
                    </a:lnTo>
                    <a:lnTo>
                      <a:pt x="2" y="80"/>
                    </a:lnTo>
                    <a:lnTo>
                      <a:pt x="0" y="63"/>
                    </a:lnTo>
                    <a:lnTo>
                      <a:pt x="2" y="47"/>
                    </a:lnTo>
                    <a:lnTo>
                      <a:pt x="8" y="31"/>
                    </a:lnTo>
                    <a:lnTo>
                      <a:pt x="19" y="18"/>
                    </a:lnTo>
                    <a:lnTo>
                      <a:pt x="32" y="8"/>
                    </a:lnTo>
                    <a:lnTo>
                      <a:pt x="47" y="2"/>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2" name="Freeform 41"/>
              <p:cNvSpPr>
                <a:spLocks/>
              </p:cNvSpPr>
              <p:nvPr/>
            </p:nvSpPr>
            <p:spPr bwMode="auto">
              <a:xfrm>
                <a:off x="592138" y="3132138"/>
                <a:ext cx="46038" cy="19050"/>
              </a:xfrm>
              <a:custGeom>
                <a:avLst/>
                <a:gdLst>
                  <a:gd name="T0" fmla="*/ 64 w 321"/>
                  <a:gd name="T1" fmla="*/ 0 h 128"/>
                  <a:gd name="T2" fmla="*/ 257 w 321"/>
                  <a:gd name="T3" fmla="*/ 0 h 128"/>
                  <a:gd name="T4" fmla="*/ 273 w 321"/>
                  <a:gd name="T5" fmla="*/ 4 h 128"/>
                  <a:gd name="T6" fmla="*/ 289 w 321"/>
                  <a:gd name="T7" fmla="*/ 10 h 128"/>
                  <a:gd name="T8" fmla="*/ 302 w 321"/>
                  <a:gd name="T9" fmla="*/ 19 h 128"/>
                  <a:gd name="T10" fmla="*/ 312 w 321"/>
                  <a:gd name="T11" fmla="*/ 33 h 128"/>
                  <a:gd name="T12" fmla="*/ 318 w 321"/>
                  <a:gd name="T13" fmla="*/ 47 h 128"/>
                  <a:gd name="T14" fmla="*/ 321 w 321"/>
                  <a:gd name="T15" fmla="*/ 65 h 128"/>
                  <a:gd name="T16" fmla="*/ 318 w 321"/>
                  <a:gd name="T17" fmla="*/ 82 h 128"/>
                  <a:gd name="T18" fmla="*/ 312 w 321"/>
                  <a:gd name="T19" fmla="*/ 96 h 128"/>
                  <a:gd name="T20" fmla="*/ 302 w 321"/>
                  <a:gd name="T21" fmla="*/ 110 h 128"/>
                  <a:gd name="T22" fmla="*/ 289 w 321"/>
                  <a:gd name="T23" fmla="*/ 119 h 128"/>
                  <a:gd name="T24" fmla="*/ 273 w 321"/>
                  <a:gd name="T25" fmla="*/ 126 h 128"/>
                  <a:gd name="T26" fmla="*/ 257 w 321"/>
                  <a:gd name="T27" fmla="*/ 128 h 128"/>
                  <a:gd name="T28" fmla="*/ 64 w 321"/>
                  <a:gd name="T29" fmla="*/ 128 h 128"/>
                  <a:gd name="T30" fmla="*/ 47 w 321"/>
                  <a:gd name="T31" fmla="*/ 126 h 128"/>
                  <a:gd name="T32" fmla="*/ 32 w 321"/>
                  <a:gd name="T33" fmla="*/ 119 h 128"/>
                  <a:gd name="T34" fmla="*/ 19 w 321"/>
                  <a:gd name="T35" fmla="*/ 110 h 128"/>
                  <a:gd name="T36" fmla="*/ 9 w 321"/>
                  <a:gd name="T37" fmla="*/ 96 h 128"/>
                  <a:gd name="T38" fmla="*/ 2 w 321"/>
                  <a:gd name="T39" fmla="*/ 82 h 128"/>
                  <a:gd name="T40" fmla="*/ 0 w 321"/>
                  <a:gd name="T41" fmla="*/ 65 h 128"/>
                  <a:gd name="T42" fmla="*/ 2 w 321"/>
                  <a:gd name="T43" fmla="*/ 47 h 128"/>
                  <a:gd name="T44" fmla="*/ 9 w 321"/>
                  <a:gd name="T45" fmla="*/ 33 h 128"/>
                  <a:gd name="T46" fmla="*/ 19 w 321"/>
                  <a:gd name="T47" fmla="*/ 19 h 128"/>
                  <a:gd name="T48" fmla="*/ 32 w 321"/>
                  <a:gd name="T49" fmla="*/ 10 h 128"/>
                  <a:gd name="T50" fmla="*/ 47 w 321"/>
                  <a:gd name="T51" fmla="*/ 4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3" y="4"/>
                    </a:lnTo>
                    <a:lnTo>
                      <a:pt x="289" y="10"/>
                    </a:lnTo>
                    <a:lnTo>
                      <a:pt x="302" y="19"/>
                    </a:lnTo>
                    <a:lnTo>
                      <a:pt x="312" y="33"/>
                    </a:lnTo>
                    <a:lnTo>
                      <a:pt x="318" y="47"/>
                    </a:lnTo>
                    <a:lnTo>
                      <a:pt x="321" y="65"/>
                    </a:lnTo>
                    <a:lnTo>
                      <a:pt x="318" y="82"/>
                    </a:lnTo>
                    <a:lnTo>
                      <a:pt x="312" y="96"/>
                    </a:lnTo>
                    <a:lnTo>
                      <a:pt x="302" y="110"/>
                    </a:lnTo>
                    <a:lnTo>
                      <a:pt x="289" y="119"/>
                    </a:lnTo>
                    <a:lnTo>
                      <a:pt x="273" y="126"/>
                    </a:lnTo>
                    <a:lnTo>
                      <a:pt x="257" y="128"/>
                    </a:lnTo>
                    <a:lnTo>
                      <a:pt x="64" y="128"/>
                    </a:lnTo>
                    <a:lnTo>
                      <a:pt x="47" y="126"/>
                    </a:lnTo>
                    <a:lnTo>
                      <a:pt x="32" y="119"/>
                    </a:lnTo>
                    <a:lnTo>
                      <a:pt x="19" y="110"/>
                    </a:lnTo>
                    <a:lnTo>
                      <a:pt x="9" y="96"/>
                    </a:lnTo>
                    <a:lnTo>
                      <a:pt x="2" y="82"/>
                    </a:lnTo>
                    <a:lnTo>
                      <a:pt x="0" y="65"/>
                    </a:lnTo>
                    <a:lnTo>
                      <a:pt x="2" y="47"/>
                    </a:lnTo>
                    <a:lnTo>
                      <a:pt x="9" y="33"/>
                    </a:lnTo>
                    <a:lnTo>
                      <a:pt x="19" y="19"/>
                    </a:lnTo>
                    <a:lnTo>
                      <a:pt x="32" y="10"/>
                    </a:lnTo>
                    <a:lnTo>
                      <a:pt x="47" y="4"/>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3" name="Freeform 42"/>
              <p:cNvSpPr>
                <a:spLocks/>
              </p:cNvSpPr>
              <p:nvPr/>
            </p:nvSpPr>
            <p:spPr bwMode="auto">
              <a:xfrm>
                <a:off x="620713" y="3222625"/>
                <a:ext cx="41275" cy="31750"/>
              </a:xfrm>
              <a:custGeom>
                <a:avLst/>
                <a:gdLst>
                  <a:gd name="T0" fmla="*/ 230 w 294"/>
                  <a:gd name="T1" fmla="*/ 0 h 224"/>
                  <a:gd name="T2" fmla="*/ 247 w 294"/>
                  <a:gd name="T3" fmla="*/ 3 h 224"/>
                  <a:gd name="T4" fmla="*/ 262 w 294"/>
                  <a:gd name="T5" fmla="*/ 9 h 224"/>
                  <a:gd name="T6" fmla="*/ 275 w 294"/>
                  <a:gd name="T7" fmla="*/ 19 h 224"/>
                  <a:gd name="T8" fmla="*/ 286 w 294"/>
                  <a:gd name="T9" fmla="*/ 33 h 224"/>
                  <a:gd name="T10" fmla="*/ 292 w 294"/>
                  <a:gd name="T11" fmla="*/ 48 h 224"/>
                  <a:gd name="T12" fmla="*/ 294 w 294"/>
                  <a:gd name="T13" fmla="*/ 65 h 224"/>
                  <a:gd name="T14" fmla="*/ 292 w 294"/>
                  <a:gd name="T15" fmla="*/ 80 h 224"/>
                  <a:gd name="T16" fmla="*/ 286 w 294"/>
                  <a:gd name="T17" fmla="*/ 96 h 224"/>
                  <a:gd name="T18" fmla="*/ 275 w 294"/>
                  <a:gd name="T19" fmla="*/ 110 h 224"/>
                  <a:gd name="T20" fmla="*/ 263 w 294"/>
                  <a:gd name="T21" fmla="*/ 120 h 224"/>
                  <a:gd name="T22" fmla="*/ 96 w 294"/>
                  <a:gd name="T23" fmla="*/ 215 h 224"/>
                  <a:gd name="T24" fmla="*/ 80 w 294"/>
                  <a:gd name="T25" fmla="*/ 221 h 224"/>
                  <a:gd name="T26" fmla="*/ 64 w 294"/>
                  <a:gd name="T27" fmla="*/ 224 h 224"/>
                  <a:gd name="T28" fmla="*/ 47 w 294"/>
                  <a:gd name="T29" fmla="*/ 221 h 224"/>
                  <a:gd name="T30" fmla="*/ 32 w 294"/>
                  <a:gd name="T31" fmla="*/ 216 h 224"/>
                  <a:gd name="T32" fmla="*/ 19 w 294"/>
                  <a:gd name="T33" fmla="*/ 205 h 224"/>
                  <a:gd name="T34" fmla="*/ 8 w 294"/>
                  <a:gd name="T35" fmla="*/ 192 h 224"/>
                  <a:gd name="T36" fmla="*/ 2 w 294"/>
                  <a:gd name="T37" fmla="*/ 176 h 224"/>
                  <a:gd name="T38" fmla="*/ 0 w 294"/>
                  <a:gd name="T39" fmla="*/ 159 h 224"/>
                  <a:gd name="T40" fmla="*/ 2 w 294"/>
                  <a:gd name="T41" fmla="*/ 144 h 224"/>
                  <a:gd name="T42" fmla="*/ 8 w 294"/>
                  <a:gd name="T43" fmla="*/ 128 h 224"/>
                  <a:gd name="T44" fmla="*/ 18 w 294"/>
                  <a:gd name="T45" fmla="*/ 116 h 224"/>
                  <a:gd name="T46" fmla="*/ 31 w 294"/>
                  <a:gd name="T47" fmla="*/ 105 h 224"/>
                  <a:gd name="T48" fmla="*/ 198 w 294"/>
                  <a:gd name="T49" fmla="*/ 10 h 224"/>
                  <a:gd name="T50" fmla="*/ 215 w 294"/>
                  <a:gd name="T51" fmla="*/ 2 h 224"/>
                  <a:gd name="T52" fmla="*/ 230 w 294"/>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4">
                    <a:moveTo>
                      <a:pt x="230" y="0"/>
                    </a:moveTo>
                    <a:lnTo>
                      <a:pt x="247" y="3"/>
                    </a:lnTo>
                    <a:lnTo>
                      <a:pt x="262" y="9"/>
                    </a:lnTo>
                    <a:lnTo>
                      <a:pt x="275" y="19"/>
                    </a:lnTo>
                    <a:lnTo>
                      <a:pt x="286" y="33"/>
                    </a:lnTo>
                    <a:lnTo>
                      <a:pt x="292" y="48"/>
                    </a:lnTo>
                    <a:lnTo>
                      <a:pt x="294" y="65"/>
                    </a:lnTo>
                    <a:lnTo>
                      <a:pt x="292" y="80"/>
                    </a:lnTo>
                    <a:lnTo>
                      <a:pt x="286" y="96"/>
                    </a:lnTo>
                    <a:lnTo>
                      <a:pt x="275" y="110"/>
                    </a:lnTo>
                    <a:lnTo>
                      <a:pt x="263" y="120"/>
                    </a:lnTo>
                    <a:lnTo>
                      <a:pt x="96" y="215"/>
                    </a:lnTo>
                    <a:lnTo>
                      <a:pt x="80" y="221"/>
                    </a:lnTo>
                    <a:lnTo>
                      <a:pt x="64" y="224"/>
                    </a:lnTo>
                    <a:lnTo>
                      <a:pt x="47" y="221"/>
                    </a:lnTo>
                    <a:lnTo>
                      <a:pt x="32" y="216"/>
                    </a:lnTo>
                    <a:lnTo>
                      <a:pt x="19" y="205"/>
                    </a:lnTo>
                    <a:lnTo>
                      <a:pt x="8" y="192"/>
                    </a:lnTo>
                    <a:lnTo>
                      <a:pt x="2" y="176"/>
                    </a:lnTo>
                    <a:lnTo>
                      <a:pt x="0" y="159"/>
                    </a:lnTo>
                    <a:lnTo>
                      <a:pt x="2" y="144"/>
                    </a:lnTo>
                    <a:lnTo>
                      <a:pt x="8" y="128"/>
                    </a:lnTo>
                    <a:lnTo>
                      <a:pt x="18" y="116"/>
                    </a:lnTo>
                    <a:lnTo>
                      <a:pt x="31" y="105"/>
                    </a:lnTo>
                    <a:lnTo>
                      <a:pt x="198" y="10"/>
                    </a:lnTo>
                    <a:lnTo>
                      <a:pt x="215" y="2"/>
                    </a:lnTo>
                    <a:lnTo>
                      <a:pt x="23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4" name="Freeform 43"/>
              <p:cNvSpPr>
                <a:spLocks/>
              </p:cNvSpPr>
              <p:nvPr/>
            </p:nvSpPr>
            <p:spPr bwMode="auto">
              <a:xfrm>
                <a:off x="957263" y="3222625"/>
                <a:ext cx="41275" cy="31750"/>
              </a:xfrm>
              <a:custGeom>
                <a:avLst/>
                <a:gdLst>
                  <a:gd name="T0" fmla="*/ 64 w 294"/>
                  <a:gd name="T1" fmla="*/ 0 h 224"/>
                  <a:gd name="T2" fmla="*/ 80 w 294"/>
                  <a:gd name="T3" fmla="*/ 2 h 224"/>
                  <a:gd name="T4" fmla="*/ 96 w 294"/>
                  <a:gd name="T5" fmla="*/ 10 h 224"/>
                  <a:gd name="T6" fmla="*/ 263 w 294"/>
                  <a:gd name="T7" fmla="*/ 105 h 224"/>
                  <a:gd name="T8" fmla="*/ 276 w 294"/>
                  <a:gd name="T9" fmla="*/ 116 h 224"/>
                  <a:gd name="T10" fmla="*/ 286 w 294"/>
                  <a:gd name="T11" fmla="*/ 128 h 224"/>
                  <a:gd name="T12" fmla="*/ 292 w 294"/>
                  <a:gd name="T13" fmla="*/ 144 h 224"/>
                  <a:gd name="T14" fmla="*/ 294 w 294"/>
                  <a:gd name="T15" fmla="*/ 159 h 224"/>
                  <a:gd name="T16" fmla="*/ 292 w 294"/>
                  <a:gd name="T17" fmla="*/ 176 h 224"/>
                  <a:gd name="T18" fmla="*/ 286 w 294"/>
                  <a:gd name="T19" fmla="*/ 192 h 224"/>
                  <a:gd name="T20" fmla="*/ 275 w 294"/>
                  <a:gd name="T21" fmla="*/ 205 h 224"/>
                  <a:gd name="T22" fmla="*/ 262 w 294"/>
                  <a:gd name="T23" fmla="*/ 216 h 224"/>
                  <a:gd name="T24" fmla="*/ 247 w 294"/>
                  <a:gd name="T25" fmla="*/ 221 h 224"/>
                  <a:gd name="T26" fmla="*/ 230 w 294"/>
                  <a:gd name="T27" fmla="*/ 224 h 224"/>
                  <a:gd name="T28" fmla="*/ 214 w 294"/>
                  <a:gd name="T29" fmla="*/ 221 h 224"/>
                  <a:gd name="T30" fmla="*/ 198 w 294"/>
                  <a:gd name="T31" fmla="*/ 215 h 224"/>
                  <a:gd name="T32" fmla="*/ 31 w 294"/>
                  <a:gd name="T33" fmla="*/ 120 h 224"/>
                  <a:gd name="T34" fmla="*/ 19 w 294"/>
                  <a:gd name="T35" fmla="*/ 110 h 224"/>
                  <a:gd name="T36" fmla="*/ 8 w 294"/>
                  <a:gd name="T37" fmla="*/ 96 h 224"/>
                  <a:gd name="T38" fmla="*/ 2 w 294"/>
                  <a:gd name="T39" fmla="*/ 80 h 224"/>
                  <a:gd name="T40" fmla="*/ 0 w 294"/>
                  <a:gd name="T41" fmla="*/ 65 h 224"/>
                  <a:gd name="T42" fmla="*/ 2 w 294"/>
                  <a:gd name="T43" fmla="*/ 48 h 224"/>
                  <a:gd name="T44" fmla="*/ 8 w 294"/>
                  <a:gd name="T45" fmla="*/ 33 h 224"/>
                  <a:gd name="T46" fmla="*/ 19 w 294"/>
                  <a:gd name="T47" fmla="*/ 19 h 224"/>
                  <a:gd name="T48" fmla="*/ 32 w 294"/>
                  <a:gd name="T49" fmla="*/ 9 h 224"/>
                  <a:gd name="T50" fmla="*/ 47 w 294"/>
                  <a:gd name="T51" fmla="*/ 3 h 224"/>
                  <a:gd name="T52" fmla="*/ 64 w 294"/>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4">
                    <a:moveTo>
                      <a:pt x="64" y="0"/>
                    </a:moveTo>
                    <a:lnTo>
                      <a:pt x="80" y="2"/>
                    </a:lnTo>
                    <a:lnTo>
                      <a:pt x="96" y="10"/>
                    </a:lnTo>
                    <a:lnTo>
                      <a:pt x="263" y="105"/>
                    </a:lnTo>
                    <a:lnTo>
                      <a:pt x="276" y="116"/>
                    </a:lnTo>
                    <a:lnTo>
                      <a:pt x="286" y="128"/>
                    </a:lnTo>
                    <a:lnTo>
                      <a:pt x="292" y="144"/>
                    </a:lnTo>
                    <a:lnTo>
                      <a:pt x="294" y="159"/>
                    </a:lnTo>
                    <a:lnTo>
                      <a:pt x="292" y="176"/>
                    </a:lnTo>
                    <a:lnTo>
                      <a:pt x="286" y="192"/>
                    </a:lnTo>
                    <a:lnTo>
                      <a:pt x="275" y="205"/>
                    </a:lnTo>
                    <a:lnTo>
                      <a:pt x="262" y="216"/>
                    </a:lnTo>
                    <a:lnTo>
                      <a:pt x="247" y="221"/>
                    </a:lnTo>
                    <a:lnTo>
                      <a:pt x="230" y="224"/>
                    </a:lnTo>
                    <a:lnTo>
                      <a:pt x="214" y="221"/>
                    </a:lnTo>
                    <a:lnTo>
                      <a:pt x="198" y="215"/>
                    </a:lnTo>
                    <a:lnTo>
                      <a:pt x="31" y="120"/>
                    </a:lnTo>
                    <a:lnTo>
                      <a:pt x="19" y="110"/>
                    </a:lnTo>
                    <a:lnTo>
                      <a:pt x="8" y="96"/>
                    </a:lnTo>
                    <a:lnTo>
                      <a:pt x="2" y="80"/>
                    </a:lnTo>
                    <a:lnTo>
                      <a:pt x="0" y="65"/>
                    </a:lnTo>
                    <a:lnTo>
                      <a:pt x="2" y="48"/>
                    </a:lnTo>
                    <a:lnTo>
                      <a:pt x="8" y="33"/>
                    </a:lnTo>
                    <a:lnTo>
                      <a:pt x="19" y="19"/>
                    </a:lnTo>
                    <a:lnTo>
                      <a:pt x="32" y="9"/>
                    </a:lnTo>
                    <a:lnTo>
                      <a:pt x="47" y="3"/>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5" name="Freeform 44"/>
              <p:cNvSpPr>
                <a:spLocks/>
              </p:cNvSpPr>
              <p:nvPr/>
            </p:nvSpPr>
            <p:spPr bwMode="auto">
              <a:xfrm>
                <a:off x="981076" y="3132138"/>
                <a:ext cx="46038" cy="19050"/>
              </a:xfrm>
              <a:custGeom>
                <a:avLst/>
                <a:gdLst>
                  <a:gd name="T0" fmla="*/ 64 w 321"/>
                  <a:gd name="T1" fmla="*/ 0 h 128"/>
                  <a:gd name="T2" fmla="*/ 257 w 321"/>
                  <a:gd name="T3" fmla="*/ 0 h 128"/>
                  <a:gd name="T4" fmla="*/ 274 w 321"/>
                  <a:gd name="T5" fmla="*/ 4 h 128"/>
                  <a:gd name="T6" fmla="*/ 290 w 321"/>
                  <a:gd name="T7" fmla="*/ 10 h 128"/>
                  <a:gd name="T8" fmla="*/ 302 w 321"/>
                  <a:gd name="T9" fmla="*/ 19 h 128"/>
                  <a:gd name="T10" fmla="*/ 312 w 321"/>
                  <a:gd name="T11" fmla="*/ 33 h 128"/>
                  <a:gd name="T12" fmla="*/ 319 w 321"/>
                  <a:gd name="T13" fmla="*/ 47 h 128"/>
                  <a:gd name="T14" fmla="*/ 321 w 321"/>
                  <a:gd name="T15" fmla="*/ 65 h 128"/>
                  <a:gd name="T16" fmla="*/ 319 w 321"/>
                  <a:gd name="T17" fmla="*/ 82 h 128"/>
                  <a:gd name="T18" fmla="*/ 312 w 321"/>
                  <a:gd name="T19" fmla="*/ 96 h 128"/>
                  <a:gd name="T20" fmla="*/ 302 w 321"/>
                  <a:gd name="T21" fmla="*/ 110 h 128"/>
                  <a:gd name="T22" fmla="*/ 290 w 321"/>
                  <a:gd name="T23" fmla="*/ 119 h 128"/>
                  <a:gd name="T24" fmla="*/ 274 w 321"/>
                  <a:gd name="T25" fmla="*/ 126 h 128"/>
                  <a:gd name="T26" fmla="*/ 257 w 321"/>
                  <a:gd name="T27" fmla="*/ 128 h 128"/>
                  <a:gd name="T28" fmla="*/ 64 w 321"/>
                  <a:gd name="T29" fmla="*/ 128 h 128"/>
                  <a:gd name="T30" fmla="*/ 48 w 321"/>
                  <a:gd name="T31" fmla="*/ 126 h 128"/>
                  <a:gd name="T32" fmla="*/ 32 w 321"/>
                  <a:gd name="T33" fmla="*/ 119 h 128"/>
                  <a:gd name="T34" fmla="*/ 19 w 321"/>
                  <a:gd name="T35" fmla="*/ 110 h 128"/>
                  <a:gd name="T36" fmla="*/ 9 w 321"/>
                  <a:gd name="T37" fmla="*/ 96 h 128"/>
                  <a:gd name="T38" fmla="*/ 3 w 321"/>
                  <a:gd name="T39" fmla="*/ 82 h 128"/>
                  <a:gd name="T40" fmla="*/ 0 w 321"/>
                  <a:gd name="T41" fmla="*/ 65 h 128"/>
                  <a:gd name="T42" fmla="*/ 3 w 321"/>
                  <a:gd name="T43" fmla="*/ 47 h 128"/>
                  <a:gd name="T44" fmla="*/ 9 w 321"/>
                  <a:gd name="T45" fmla="*/ 33 h 128"/>
                  <a:gd name="T46" fmla="*/ 19 w 321"/>
                  <a:gd name="T47" fmla="*/ 19 h 128"/>
                  <a:gd name="T48" fmla="*/ 32 w 321"/>
                  <a:gd name="T49" fmla="*/ 10 h 128"/>
                  <a:gd name="T50" fmla="*/ 48 w 321"/>
                  <a:gd name="T51" fmla="*/ 4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4" y="4"/>
                    </a:lnTo>
                    <a:lnTo>
                      <a:pt x="290" y="10"/>
                    </a:lnTo>
                    <a:lnTo>
                      <a:pt x="302" y="19"/>
                    </a:lnTo>
                    <a:lnTo>
                      <a:pt x="312" y="33"/>
                    </a:lnTo>
                    <a:lnTo>
                      <a:pt x="319" y="47"/>
                    </a:lnTo>
                    <a:lnTo>
                      <a:pt x="321" y="65"/>
                    </a:lnTo>
                    <a:lnTo>
                      <a:pt x="319" y="82"/>
                    </a:lnTo>
                    <a:lnTo>
                      <a:pt x="312" y="96"/>
                    </a:lnTo>
                    <a:lnTo>
                      <a:pt x="302" y="110"/>
                    </a:lnTo>
                    <a:lnTo>
                      <a:pt x="290" y="119"/>
                    </a:lnTo>
                    <a:lnTo>
                      <a:pt x="274" y="126"/>
                    </a:lnTo>
                    <a:lnTo>
                      <a:pt x="257" y="128"/>
                    </a:lnTo>
                    <a:lnTo>
                      <a:pt x="64" y="128"/>
                    </a:lnTo>
                    <a:lnTo>
                      <a:pt x="48" y="126"/>
                    </a:lnTo>
                    <a:lnTo>
                      <a:pt x="32" y="119"/>
                    </a:lnTo>
                    <a:lnTo>
                      <a:pt x="19" y="110"/>
                    </a:lnTo>
                    <a:lnTo>
                      <a:pt x="9" y="96"/>
                    </a:lnTo>
                    <a:lnTo>
                      <a:pt x="3" y="82"/>
                    </a:lnTo>
                    <a:lnTo>
                      <a:pt x="0" y="65"/>
                    </a:lnTo>
                    <a:lnTo>
                      <a:pt x="3" y="47"/>
                    </a:lnTo>
                    <a:lnTo>
                      <a:pt x="9" y="33"/>
                    </a:lnTo>
                    <a:lnTo>
                      <a:pt x="19" y="19"/>
                    </a:lnTo>
                    <a:lnTo>
                      <a:pt x="32" y="10"/>
                    </a:lnTo>
                    <a:lnTo>
                      <a:pt x="48" y="4"/>
                    </a:lnTo>
                    <a:lnTo>
                      <a:pt x="6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6" name="Freeform 45"/>
              <p:cNvSpPr>
                <a:spLocks/>
              </p:cNvSpPr>
              <p:nvPr/>
            </p:nvSpPr>
            <p:spPr bwMode="auto">
              <a:xfrm>
                <a:off x="957263" y="3028950"/>
                <a:ext cx="41275" cy="33338"/>
              </a:xfrm>
              <a:custGeom>
                <a:avLst/>
                <a:gdLst>
                  <a:gd name="T0" fmla="*/ 230 w 294"/>
                  <a:gd name="T1" fmla="*/ 0 h 222"/>
                  <a:gd name="T2" fmla="*/ 247 w 294"/>
                  <a:gd name="T3" fmla="*/ 2 h 222"/>
                  <a:gd name="T4" fmla="*/ 262 w 294"/>
                  <a:gd name="T5" fmla="*/ 8 h 222"/>
                  <a:gd name="T6" fmla="*/ 275 w 294"/>
                  <a:gd name="T7" fmla="*/ 18 h 222"/>
                  <a:gd name="T8" fmla="*/ 286 w 294"/>
                  <a:gd name="T9" fmla="*/ 31 h 222"/>
                  <a:gd name="T10" fmla="*/ 292 w 294"/>
                  <a:gd name="T11" fmla="*/ 47 h 222"/>
                  <a:gd name="T12" fmla="*/ 294 w 294"/>
                  <a:gd name="T13" fmla="*/ 63 h 222"/>
                  <a:gd name="T14" fmla="*/ 292 w 294"/>
                  <a:gd name="T15" fmla="*/ 80 h 222"/>
                  <a:gd name="T16" fmla="*/ 286 w 294"/>
                  <a:gd name="T17" fmla="*/ 95 h 222"/>
                  <a:gd name="T18" fmla="*/ 276 w 294"/>
                  <a:gd name="T19" fmla="*/ 108 h 222"/>
                  <a:gd name="T20" fmla="*/ 263 w 294"/>
                  <a:gd name="T21" fmla="*/ 118 h 222"/>
                  <a:gd name="T22" fmla="*/ 96 w 294"/>
                  <a:gd name="T23" fmla="*/ 213 h 222"/>
                  <a:gd name="T24" fmla="*/ 80 w 294"/>
                  <a:gd name="T25" fmla="*/ 220 h 222"/>
                  <a:gd name="T26" fmla="*/ 64 w 294"/>
                  <a:gd name="T27" fmla="*/ 222 h 222"/>
                  <a:gd name="T28" fmla="*/ 48 w 294"/>
                  <a:gd name="T29" fmla="*/ 220 h 222"/>
                  <a:gd name="T30" fmla="*/ 32 w 294"/>
                  <a:gd name="T31" fmla="*/ 214 h 222"/>
                  <a:gd name="T32" fmla="*/ 19 w 294"/>
                  <a:gd name="T33" fmla="*/ 204 h 222"/>
                  <a:gd name="T34" fmla="*/ 8 w 294"/>
                  <a:gd name="T35" fmla="*/ 190 h 222"/>
                  <a:gd name="T36" fmla="*/ 2 w 294"/>
                  <a:gd name="T37" fmla="*/ 175 h 222"/>
                  <a:gd name="T38" fmla="*/ 0 w 294"/>
                  <a:gd name="T39" fmla="*/ 158 h 222"/>
                  <a:gd name="T40" fmla="*/ 2 w 294"/>
                  <a:gd name="T41" fmla="*/ 142 h 222"/>
                  <a:gd name="T42" fmla="*/ 8 w 294"/>
                  <a:gd name="T43" fmla="*/ 127 h 222"/>
                  <a:gd name="T44" fmla="*/ 19 w 294"/>
                  <a:gd name="T45" fmla="*/ 114 h 222"/>
                  <a:gd name="T46" fmla="*/ 31 w 294"/>
                  <a:gd name="T47" fmla="*/ 103 h 222"/>
                  <a:gd name="T48" fmla="*/ 198 w 294"/>
                  <a:gd name="T49" fmla="*/ 8 h 222"/>
                  <a:gd name="T50" fmla="*/ 215 w 294"/>
                  <a:gd name="T51" fmla="*/ 2 h 222"/>
                  <a:gd name="T52" fmla="*/ 230 w 294"/>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22">
                    <a:moveTo>
                      <a:pt x="230" y="0"/>
                    </a:moveTo>
                    <a:lnTo>
                      <a:pt x="247" y="2"/>
                    </a:lnTo>
                    <a:lnTo>
                      <a:pt x="262" y="8"/>
                    </a:lnTo>
                    <a:lnTo>
                      <a:pt x="275" y="18"/>
                    </a:lnTo>
                    <a:lnTo>
                      <a:pt x="286" y="31"/>
                    </a:lnTo>
                    <a:lnTo>
                      <a:pt x="292" y="47"/>
                    </a:lnTo>
                    <a:lnTo>
                      <a:pt x="294" y="63"/>
                    </a:lnTo>
                    <a:lnTo>
                      <a:pt x="292" y="80"/>
                    </a:lnTo>
                    <a:lnTo>
                      <a:pt x="286" y="95"/>
                    </a:lnTo>
                    <a:lnTo>
                      <a:pt x="276" y="108"/>
                    </a:lnTo>
                    <a:lnTo>
                      <a:pt x="263" y="118"/>
                    </a:lnTo>
                    <a:lnTo>
                      <a:pt x="96" y="213"/>
                    </a:lnTo>
                    <a:lnTo>
                      <a:pt x="80" y="220"/>
                    </a:lnTo>
                    <a:lnTo>
                      <a:pt x="64" y="222"/>
                    </a:lnTo>
                    <a:lnTo>
                      <a:pt x="48" y="220"/>
                    </a:lnTo>
                    <a:lnTo>
                      <a:pt x="32" y="214"/>
                    </a:lnTo>
                    <a:lnTo>
                      <a:pt x="19" y="204"/>
                    </a:lnTo>
                    <a:lnTo>
                      <a:pt x="8" y="190"/>
                    </a:lnTo>
                    <a:lnTo>
                      <a:pt x="2" y="175"/>
                    </a:lnTo>
                    <a:lnTo>
                      <a:pt x="0" y="158"/>
                    </a:lnTo>
                    <a:lnTo>
                      <a:pt x="2" y="142"/>
                    </a:lnTo>
                    <a:lnTo>
                      <a:pt x="8" y="127"/>
                    </a:lnTo>
                    <a:lnTo>
                      <a:pt x="19" y="114"/>
                    </a:lnTo>
                    <a:lnTo>
                      <a:pt x="31" y="103"/>
                    </a:lnTo>
                    <a:lnTo>
                      <a:pt x="198" y="8"/>
                    </a:lnTo>
                    <a:lnTo>
                      <a:pt x="215" y="2"/>
                    </a:lnTo>
                    <a:lnTo>
                      <a:pt x="23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7" name="Freeform 46"/>
              <p:cNvSpPr>
                <a:spLocks/>
              </p:cNvSpPr>
              <p:nvPr/>
            </p:nvSpPr>
            <p:spPr bwMode="auto">
              <a:xfrm>
                <a:off x="890588" y="2954338"/>
                <a:ext cx="31750" cy="41275"/>
              </a:xfrm>
              <a:custGeom>
                <a:avLst/>
                <a:gdLst>
                  <a:gd name="T0" fmla="*/ 159 w 224"/>
                  <a:gd name="T1" fmla="*/ 0 h 292"/>
                  <a:gd name="T2" fmla="*/ 176 w 224"/>
                  <a:gd name="T3" fmla="*/ 2 h 292"/>
                  <a:gd name="T4" fmla="*/ 192 w 224"/>
                  <a:gd name="T5" fmla="*/ 9 h 292"/>
                  <a:gd name="T6" fmla="*/ 205 w 224"/>
                  <a:gd name="T7" fmla="*/ 19 h 292"/>
                  <a:gd name="T8" fmla="*/ 216 w 224"/>
                  <a:gd name="T9" fmla="*/ 32 h 292"/>
                  <a:gd name="T10" fmla="*/ 222 w 224"/>
                  <a:gd name="T11" fmla="*/ 48 h 292"/>
                  <a:gd name="T12" fmla="*/ 224 w 224"/>
                  <a:gd name="T13" fmla="*/ 63 h 292"/>
                  <a:gd name="T14" fmla="*/ 222 w 224"/>
                  <a:gd name="T15" fmla="*/ 80 h 292"/>
                  <a:gd name="T16" fmla="*/ 216 w 224"/>
                  <a:gd name="T17" fmla="*/ 95 h 292"/>
                  <a:gd name="T18" fmla="*/ 119 w 224"/>
                  <a:gd name="T19" fmla="*/ 261 h 292"/>
                  <a:gd name="T20" fmla="*/ 109 w 224"/>
                  <a:gd name="T21" fmla="*/ 274 h 292"/>
                  <a:gd name="T22" fmla="*/ 95 w 224"/>
                  <a:gd name="T23" fmla="*/ 285 h 292"/>
                  <a:gd name="T24" fmla="*/ 81 w 224"/>
                  <a:gd name="T25" fmla="*/ 290 h 292"/>
                  <a:gd name="T26" fmla="*/ 64 w 224"/>
                  <a:gd name="T27" fmla="*/ 292 h 292"/>
                  <a:gd name="T28" fmla="*/ 48 w 224"/>
                  <a:gd name="T29" fmla="*/ 290 h 292"/>
                  <a:gd name="T30" fmla="*/ 32 w 224"/>
                  <a:gd name="T31" fmla="*/ 284 h 292"/>
                  <a:gd name="T32" fmla="*/ 18 w 224"/>
                  <a:gd name="T33" fmla="*/ 273 h 292"/>
                  <a:gd name="T34" fmla="*/ 8 w 224"/>
                  <a:gd name="T35" fmla="*/ 261 h 292"/>
                  <a:gd name="T36" fmla="*/ 2 w 224"/>
                  <a:gd name="T37" fmla="*/ 245 h 292"/>
                  <a:gd name="T38" fmla="*/ 0 w 224"/>
                  <a:gd name="T39" fmla="*/ 230 h 292"/>
                  <a:gd name="T40" fmla="*/ 2 w 224"/>
                  <a:gd name="T41" fmla="*/ 213 h 292"/>
                  <a:gd name="T42" fmla="*/ 8 w 224"/>
                  <a:gd name="T43" fmla="*/ 197 h 292"/>
                  <a:gd name="T44" fmla="*/ 105 w 224"/>
                  <a:gd name="T45" fmla="*/ 32 h 292"/>
                  <a:gd name="T46" fmla="*/ 115 w 224"/>
                  <a:gd name="T47" fmla="*/ 18 h 292"/>
                  <a:gd name="T48" fmla="*/ 129 w 224"/>
                  <a:gd name="T49" fmla="*/ 8 h 292"/>
                  <a:gd name="T50" fmla="*/ 144 w 224"/>
                  <a:gd name="T51" fmla="*/ 2 h 292"/>
                  <a:gd name="T52" fmla="*/ 159 w 224"/>
                  <a:gd name="T53"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92">
                    <a:moveTo>
                      <a:pt x="159" y="0"/>
                    </a:moveTo>
                    <a:lnTo>
                      <a:pt x="176" y="2"/>
                    </a:lnTo>
                    <a:lnTo>
                      <a:pt x="192" y="9"/>
                    </a:lnTo>
                    <a:lnTo>
                      <a:pt x="205" y="19"/>
                    </a:lnTo>
                    <a:lnTo>
                      <a:pt x="216" y="32"/>
                    </a:lnTo>
                    <a:lnTo>
                      <a:pt x="222" y="48"/>
                    </a:lnTo>
                    <a:lnTo>
                      <a:pt x="224" y="63"/>
                    </a:lnTo>
                    <a:lnTo>
                      <a:pt x="222" y="80"/>
                    </a:lnTo>
                    <a:lnTo>
                      <a:pt x="216" y="95"/>
                    </a:lnTo>
                    <a:lnTo>
                      <a:pt x="119" y="261"/>
                    </a:lnTo>
                    <a:lnTo>
                      <a:pt x="109" y="274"/>
                    </a:lnTo>
                    <a:lnTo>
                      <a:pt x="95" y="285"/>
                    </a:lnTo>
                    <a:lnTo>
                      <a:pt x="81" y="290"/>
                    </a:lnTo>
                    <a:lnTo>
                      <a:pt x="64" y="292"/>
                    </a:lnTo>
                    <a:lnTo>
                      <a:pt x="48" y="290"/>
                    </a:lnTo>
                    <a:lnTo>
                      <a:pt x="32" y="284"/>
                    </a:lnTo>
                    <a:lnTo>
                      <a:pt x="18" y="273"/>
                    </a:lnTo>
                    <a:lnTo>
                      <a:pt x="8" y="261"/>
                    </a:lnTo>
                    <a:lnTo>
                      <a:pt x="2" y="245"/>
                    </a:lnTo>
                    <a:lnTo>
                      <a:pt x="0" y="230"/>
                    </a:lnTo>
                    <a:lnTo>
                      <a:pt x="2" y="213"/>
                    </a:lnTo>
                    <a:lnTo>
                      <a:pt x="8" y="197"/>
                    </a:lnTo>
                    <a:lnTo>
                      <a:pt x="105" y="32"/>
                    </a:lnTo>
                    <a:lnTo>
                      <a:pt x="115" y="18"/>
                    </a:lnTo>
                    <a:lnTo>
                      <a:pt x="129" y="8"/>
                    </a:lnTo>
                    <a:lnTo>
                      <a:pt x="144" y="2"/>
                    </a:lnTo>
                    <a:lnTo>
                      <a:pt x="159"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8" name="Freeform 47"/>
              <p:cNvSpPr>
                <a:spLocks/>
              </p:cNvSpPr>
              <p:nvPr/>
            </p:nvSpPr>
            <p:spPr bwMode="auto">
              <a:xfrm>
                <a:off x="787401" y="3065463"/>
                <a:ext cx="44450" cy="142875"/>
              </a:xfrm>
              <a:custGeom>
                <a:avLst/>
                <a:gdLst>
                  <a:gd name="T0" fmla="*/ 154 w 308"/>
                  <a:gd name="T1" fmla="*/ 0 h 991"/>
                  <a:gd name="T2" fmla="*/ 186 w 308"/>
                  <a:gd name="T3" fmla="*/ 2 h 991"/>
                  <a:gd name="T4" fmla="*/ 213 w 308"/>
                  <a:gd name="T5" fmla="*/ 8 h 991"/>
                  <a:gd name="T6" fmla="*/ 238 w 308"/>
                  <a:gd name="T7" fmla="*/ 17 h 991"/>
                  <a:gd name="T8" fmla="*/ 259 w 308"/>
                  <a:gd name="T9" fmla="*/ 30 h 991"/>
                  <a:gd name="T10" fmla="*/ 277 w 308"/>
                  <a:gd name="T11" fmla="*/ 47 h 991"/>
                  <a:gd name="T12" fmla="*/ 291 w 308"/>
                  <a:gd name="T13" fmla="*/ 67 h 991"/>
                  <a:gd name="T14" fmla="*/ 301 w 308"/>
                  <a:gd name="T15" fmla="*/ 91 h 991"/>
                  <a:gd name="T16" fmla="*/ 306 w 308"/>
                  <a:gd name="T17" fmla="*/ 119 h 991"/>
                  <a:gd name="T18" fmla="*/ 308 w 308"/>
                  <a:gd name="T19" fmla="*/ 150 h 991"/>
                  <a:gd name="T20" fmla="*/ 308 w 308"/>
                  <a:gd name="T21" fmla="*/ 375 h 991"/>
                  <a:gd name="T22" fmla="*/ 307 w 308"/>
                  <a:gd name="T23" fmla="*/ 405 h 991"/>
                  <a:gd name="T24" fmla="*/ 304 w 308"/>
                  <a:gd name="T25" fmla="*/ 435 h 991"/>
                  <a:gd name="T26" fmla="*/ 301 w 308"/>
                  <a:gd name="T27" fmla="*/ 466 h 991"/>
                  <a:gd name="T28" fmla="*/ 240 w 308"/>
                  <a:gd name="T29" fmla="*/ 920 h 991"/>
                  <a:gd name="T30" fmla="*/ 236 w 308"/>
                  <a:gd name="T31" fmla="*/ 942 h 991"/>
                  <a:gd name="T32" fmla="*/ 229 w 308"/>
                  <a:gd name="T33" fmla="*/ 959 h 991"/>
                  <a:gd name="T34" fmla="*/ 219 w 308"/>
                  <a:gd name="T35" fmla="*/ 972 h 991"/>
                  <a:gd name="T36" fmla="*/ 207 w 308"/>
                  <a:gd name="T37" fmla="*/ 981 h 991"/>
                  <a:gd name="T38" fmla="*/ 192 w 308"/>
                  <a:gd name="T39" fmla="*/ 987 h 991"/>
                  <a:gd name="T40" fmla="*/ 174 w 308"/>
                  <a:gd name="T41" fmla="*/ 990 h 991"/>
                  <a:gd name="T42" fmla="*/ 154 w 308"/>
                  <a:gd name="T43" fmla="*/ 991 h 991"/>
                  <a:gd name="T44" fmla="*/ 135 w 308"/>
                  <a:gd name="T45" fmla="*/ 990 h 991"/>
                  <a:gd name="T46" fmla="*/ 117 w 308"/>
                  <a:gd name="T47" fmla="*/ 987 h 991"/>
                  <a:gd name="T48" fmla="*/ 102 w 308"/>
                  <a:gd name="T49" fmla="*/ 981 h 991"/>
                  <a:gd name="T50" fmla="*/ 90 w 308"/>
                  <a:gd name="T51" fmla="*/ 972 h 991"/>
                  <a:gd name="T52" fmla="*/ 80 w 308"/>
                  <a:gd name="T53" fmla="*/ 959 h 991"/>
                  <a:gd name="T54" fmla="*/ 73 w 308"/>
                  <a:gd name="T55" fmla="*/ 942 h 991"/>
                  <a:gd name="T56" fmla="*/ 69 w 308"/>
                  <a:gd name="T57" fmla="*/ 920 h 991"/>
                  <a:gd name="T58" fmla="*/ 8 w 308"/>
                  <a:gd name="T59" fmla="*/ 466 h 991"/>
                  <a:gd name="T60" fmla="*/ 5 w 308"/>
                  <a:gd name="T61" fmla="*/ 435 h 991"/>
                  <a:gd name="T62" fmla="*/ 2 w 308"/>
                  <a:gd name="T63" fmla="*/ 405 h 991"/>
                  <a:gd name="T64" fmla="*/ 0 w 308"/>
                  <a:gd name="T65" fmla="*/ 375 h 991"/>
                  <a:gd name="T66" fmla="*/ 0 w 308"/>
                  <a:gd name="T67" fmla="*/ 150 h 991"/>
                  <a:gd name="T68" fmla="*/ 3 w 308"/>
                  <a:gd name="T69" fmla="*/ 119 h 991"/>
                  <a:gd name="T70" fmla="*/ 8 w 308"/>
                  <a:gd name="T71" fmla="*/ 91 h 991"/>
                  <a:gd name="T72" fmla="*/ 18 w 308"/>
                  <a:gd name="T73" fmla="*/ 67 h 991"/>
                  <a:gd name="T74" fmla="*/ 32 w 308"/>
                  <a:gd name="T75" fmla="*/ 47 h 991"/>
                  <a:gd name="T76" fmla="*/ 50 w 308"/>
                  <a:gd name="T77" fmla="*/ 30 h 991"/>
                  <a:gd name="T78" fmla="*/ 71 w 308"/>
                  <a:gd name="T79" fmla="*/ 17 h 991"/>
                  <a:gd name="T80" fmla="*/ 96 w 308"/>
                  <a:gd name="T81" fmla="*/ 8 h 991"/>
                  <a:gd name="T82" fmla="*/ 123 w 308"/>
                  <a:gd name="T83" fmla="*/ 2 h 991"/>
                  <a:gd name="T84" fmla="*/ 154 w 308"/>
                  <a:gd name="T85"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991">
                    <a:moveTo>
                      <a:pt x="154" y="0"/>
                    </a:moveTo>
                    <a:lnTo>
                      <a:pt x="186" y="2"/>
                    </a:lnTo>
                    <a:lnTo>
                      <a:pt x="213" y="8"/>
                    </a:lnTo>
                    <a:lnTo>
                      <a:pt x="238" y="17"/>
                    </a:lnTo>
                    <a:lnTo>
                      <a:pt x="259" y="30"/>
                    </a:lnTo>
                    <a:lnTo>
                      <a:pt x="277" y="47"/>
                    </a:lnTo>
                    <a:lnTo>
                      <a:pt x="291" y="67"/>
                    </a:lnTo>
                    <a:lnTo>
                      <a:pt x="301" y="91"/>
                    </a:lnTo>
                    <a:lnTo>
                      <a:pt x="306" y="119"/>
                    </a:lnTo>
                    <a:lnTo>
                      <a:pt x="308" y="150"/>
                    </a:lnTo>
                    <a:lnTo>
                      <a:pt x="308" y="375"/>
                    </a:lnTo>
                    <a:lnTo>
                      <a:pt x="307" y="405"/>
                    </a:lnTo>
                    <a:lnTo>
                      <a:pt x="304" y="435"/>
                    </a:lnTo>
                    <a:lnTo>
                      <a:pt x="301" y="466"/>
                    </a:lnTo>
                    <a:lnTo>
                      <a:pt x="240" y="920"/>
                    </a:lnTo>
                    <a:lnTo>
                      <a:pt x="236" y="942"/>
                    </a:lnTo>
                    <a:lnTo>
                      <a:pt x="229" y="959"/>
                    </a:lnTo>
                    <a:lnTo>
                      <a:pt x="219" y="972"/>
                    </a:lnTo>
                    <a:lnTo>
                      <a:pt x="207" y="981"/>
                    </a:lnTo>
                    <a:lnTo>
                      <a:pt x="192" y="987"/>
                    </a:lnTo>
                    <a:lnTo>
                      <a:pt x="174" y="990"/>
                    </a:lnTo>
                    <a:lnTo>
                      <a:pt x="154" y="991"/>
                    </a:lnTo>
                    <a:lnTo>
                      <a:pt x="135" y="990"/>
                    </a:lnTo>
                    <a:lnTo>
                      <a:pt x="117" y="987"/>
                    </a:lnTo>
                    <a:lnTo>
                      <a:pt x="102" y="981"/>
                    </a:lnTo>
                    <a:lnTo>
                      <a:pt x="90" y="972"/>
                    </a:lnTo>
                    <a:lnTo>
                      <a:pt x="80" y="959"/>
                    </a:lnTo>
                    <a:lnTo>
                      <a:pt x="73" y="942"/>
                    </a:lnTo>
                    <a:lnTo>
                      <a:pt x="69" y="920"/>
                    </a:lnTo>
                    <a:lnTo>
                      <a:pt x="8" y="466"/>
                    </a:lnTo>
                    <a:lnTo>
                      <a:pt x="5" y="435"/>
                    </a:lnTo>
                    <a:lnTo>
                      <a:pt x="2" y="405"/>
                    </a:lnTo>
                    <a:lnTo>
                      <a:pt x="0" y="375"/>
                    </a:lnTo>
                    <a:lnTo>
                      <a:pt x="0" y="150"/>
                    </a:lnTo>
                    <a:lnTo>
                      <a:pt x="3" y="119"/>
                    </a:lnTo>
                    <a:lnTo>
                      <a:pt x="8" y="91"/>
                    </a:lnTo>
                    <a:lnTo>
                      <a:pt x="18" y="67"/>
                    </a:lnTo>
                    <a:lnTo>
                      <a:pt x="32" y="47"/>
                    </a:lnTo>
                    <a:lnTo>
                      <a:pt x="50" y="30"/>
                    </a:lnTo>
                    <a:lnTo>
                      <a:pt x="71" y="17"/>
                    </a:lnTo>
                    <a:lnTo>
                      <a:pt x="96" y="8"/>
                    </a:lnTo>
                    <a:lnTo>
                      <a:pt x="123" y="2"/>
                    </a:lnTo>
                    <a:lnTo>
                      <a:pt x="15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9" name="Freeform 48"/>
              <p:cNvSpPr>
                <a:spLocks/>
              </p:cNvSpPr>
              <p:nvPr/>
            </p:nvSpPr>
            <p:spPr bwMode="auto">
              <a:xfrm>
                <a:off x="785813" y="3225800"/>
                <a:ext cx="47625" cy="46038"/>
              </a:xfrm>
              <a:custGeom>
                <a:avLst/>
                <a:gdLst>
                  <a:gd name="T0" fmla="*/ 160 w 321"/>
                  <a:gd name="T1" fmla="*/ 0 h 319"/>
                  <a:gd name="T2" fmla="*/ 193 w 321"/>
                  <a:gd name="T3" fmla="*/ 4 h 319"/>
                  <a:gd name="T4" fmla="*/ 222 w 321"/>
                  <a:gd name="T5" fmla="*/ 14 h 319"/>
                  <a:gd name="T6" fmla="*/ 250 w 321"/>
                  <a:gd name="T7" fmla="*/ 28 h 319"/>
                  <a:gd name="T8" fmla="*/ 274 w 321"/>
                  <a:gd name="T9" fmla="*/ 47 h 319"/>
                  <a:gd name="T10" fmla="*/ 294 w 321"/>
                  <a:gd name="T11" fmla="*/ 71 h 319"/>
                  <a:gd name="T12" fmla="*/ 308 w 321"/>
                  <a:gd name="T13" fmla="*/ 98 h 319"/>
                  <a:gd name="T14" fmla="*/ 318 w 321"/>
                  <a:gd name="T15" fmla="*/ 128 h 319"/>
                  <a:gd name="T16" fmla="*/ 321 w 321"/>
                  <a:gd name="T17" fmla="*/ 159 h 319"/>
                  <a:gd name="T18" fmla="*/ 318 w 321"/>
                  <a:gd name="T19" fmla="*/ 192 h 319"/>
                  <a:gd name="T20" fmla="*/ 308 w 321"/>
                  <a:gd name="T21" fmla="*/ 222 h 319"/>
                  <a:gd name="T22" fmla="*/ 294 w 321"/>
                  <a:gd name="T23" fmla="*/ 249 h 319"/>
                  <a:gd name="T24" fmla="*/ 274 w 321"/>
                  <a:gd name="T25" fmla="*/ 272 h 319"/>
                  <a:gd name="T26" fmla="*/ 250 w 321"/>
                  <a:gd name="T27" fmla="*/ 291 h 319"/>
                  <a:gd name="T28" fmla="*/ 222 w 321"/>
                  <a:gd name="T29" fmla="*/ 306 h 319"/>
                  <a:gd name="T30" fmla="*/ 193 w 321"/>
                  <a:gd name="T31" fmla="*/ 315 h 319"/>
                  <a:gd name="T32" fmla="*/ 160 w 321"/>
                  <a:gd name="T33" fmla="*/ 319 h 319"/>
                  <a:gd name="T34" fmla="*/ 128 w 321"/>
                  <a:gd name="T35" fmla="*/ 315 h 319"/>
                  <a:gd name="T36" fmla="*/ 99 w 321"/>
                  <a:gd name="T37" fmla="*/ 306 h 319"/>
                  <a:gd name="T38" fmla="*/ 71 w 321"/>
                  <a:gd name="T39" fmla="*/ 291 h 319"/>
                  <a:gd name="T40" fmla="*/ 47 w 321"/>
                  <a:gd name="T41" fmla="*/ 272 h 319"/>
                  <a:gd name="T42" fmla="*/ 27 w 321"/>
                  <a:gd name="T43" fmla="*/ 249 h 319"/>
                  <a:gd name="T44" fmla="*/ 13 w 321"/>
                  <a:gd name="T45" fmla="*/ 222 h 319"/>
                  <a:gd name="T46" fmla="*/ 3 w 321"/>
                  <a:gd name="T47" fmla="*/ 192 h 319"/>
                  <a:gd name="T48" fmla="*/ 0 w 321"/>
                  <a:gd name="T49" fmla="*/ 159 h 319"/>
                  <a:gd name="T50" fmla="*/ 3 w 321"/>
                  <a:gd name="T51" fmla="*/ 128 h 319"/>
                  <a:gd name="T52" fmla="*/ 13 w 321"/>
                  <a:gd name="T53" fmla="*/ 98 h 319"/>
                  <a:gd name="T54" fmla="*/ 27 w 321"/>
                  <a:gd name="T55" fmla="*/ 71 h 319"/>
                  <a:gd name="T56" fmla="*/ 47 w 321"/>
                  <a:gd name="T57" fmla="*/ 47 h 319"/>
                  <a:gd name="T58" fmla="*/ 71 w 321"/>
                  <a:gd name="T59" fmla="*/ 28 h 319"/>
                  <a:gd name="T60" fmla="*/ 99 w 321"/>
                  <a:gd name="T61" fmla="*/ 14 h 319"/>
                  <a:gd name="T62" fmla="*/ 128 w 321"/>
                  <a:gd name="T63" fmla="*/ 4 h 319"/>
                  <a:gd name="T64" fmla="*/ 160 w 321"/>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319">
                    <a:moveTo>
                      <a:pt x="160" y="0"/>
                    </a:moveTo>
                    <a:lnTo>
                      <a:pt x="193" y="4"/>
                    </a:lnTo>
                    <a:lnTo>
                      <a:pt x="222" y="14"/>
                    </a:lnTo>
                    <a:lnTo>
                      <a:pt x="250" y="28"/>
                    </a:lnTo>
                    <a:lnTo>
                      <a:pt x="274" y="47"/>
                    </a:lnTo>
                    <a:lnTo>
                      <a:pt x="294" y="71"/>
                    </a:lnTo>
                    <a:lnTo>
                      <a:pt x="308" y="98"/>
                    </a:lnTo>
                    <a:lnTo>
                      <a:pt x="318" y="128"/>
                    </a:lnTo>
                    <a:lnTo>
                      <a:pt x="321" y="159"/>
                    </a:lnTo>
                    <a:lnTo>
                      <a:pt x="318" y="192"/>
                    </a:lnTo>
                    <a:lnTo>
                      <a:pt x="308" y="222"/>
                    </a:lnTo>
                    <a:lnTo>
                      <a:pt x="294" y="249"/>
                    </a:lnTo>
                    <a:lnTo>
                      <a:pt x="274" y="272"/>
                    </a:lnTo>
                    <a:lnTo>
                      <a:pt x="250" y="291"/>
                    </a:lnTo>
                    <a:lnTo>
                      <a:pt x="222" y="306"/>
                    </a:lnTo>
                    <a:lnTo>
                      <a:pt x="193" y="315"/>
                    </a:lnTo>
                    <a:lnTo>
                      <a:pt x="160" y="319"/>
                    </a:lnTo>
                    <a:lnTo>
                      <a:pt x="128" y="315"/>
                    </a:lnTo>
                    <a:lnTo>
                      <a:pt x="99" y="306"/>
                    </a:lnTo>
                    <a:lnTo>
                      <a:pt x="71" y="291"/>
                    </a:lnTo>
                    <a:lnTo>
                      <a:pt x="47" y="272"/>
                    </a:lnTo>
                    <a:lnTo>
                      <a:pt x="27" y="249"/>
                    </a:lnTo>
                    <a:lnTo>
                      <a:pt x="13" y="222"/>
                    </a:lnTo>
                    <a:lnTo>
                      <a:pt x="3" y="192"/>
                    </a:lnTo>
                    <a:lnTo>
                      <a:pt x="0" y="159"/>
                    </a:lnTo>
                    <a:lnTo>
                      <a:pt x="3" y="128"/>
                    </a:lnTo>
                    <a:lnTo>
                      <a:pt x="13" y="98"/>
                    </a:lnTo>
                    <a:lnTo>
                      <a:pt x="27" y="71"/>
                    </a:lnTo>
                    <a:lnTo>
                      <a:pt x="47" y="47"/>
                    </a:lnTo>
                    <a:lnTo>
                      <a:pt x="71" y="28"/>
                    </a:lnTo>
                    <a:lnTo>
                      <a:pt x="99" y="14"/>
                    </a:lnTo>
                    <a:lnTo>
                      <a:pt x="128" y="4"/>
                    </a:lnTo>
                    <a:lnTo>
                      <a:pt x="160"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grpSp>
          <p:nvGrpSpPr>
            <p:cNvPr id="39" name="Group 1830"/>
            <p:cNvGrpSpPr/>
            <p:nvPr/>
          </p:nvGrpSpPr>
          <p:grpSpPr>
            <a:xfrm>
              <a:off x="5311010" y="2970058"/>
              <a:ext cx="546101" cy="477838"/>
              <a:chOff x="1247775" y="3403600"/>
              <a:chExt cx="571501" cy="500063"/>
            </a:xfrm>
            <a:solidFill>
              <a:schemeClr val="bg1"/>
            </a:solidFill>
          </p:grpSpPr>
          <p:sp>
            <p:nvSpPr>
              <p:cNvPr id="44" name="Freeform 53"/>
              <p:cNvSpPr>
                <a:spLocks/>
              </p:cNvSpPr>
              <p:nvPr/>
            </p:nvSpPr>
            <p:spPr bwMode="auto">
              <a:xfrm>
                <a:off x="1628775" y="3475038"/>
                <a:ext cx="77788" cy="160338"/>
              </a:xfrm>
              <a:custGeom>
                <a:avLst/>
                <a:gdLst>
                  <a:gd name="T0" fmla="*/ 284 w 493"/>
                  <a:gd name="T1" fmla="*/ 3 h 1010"/>
                  <a:gd name="T2" fmla="*/ 308 w 493"/>
                  <a:gd name="T3" fmla="*/ 39 h 1010"/>
                  <a:gd name="T4" fmla="*/ 310 w 493"/>
                  <a:gd name="T5" fmla="*/ 116 h 1010"/>
                  <a:gd name="T6" fmla="*/ 313 w 493"/>
                  <a:gd name="T7" fmla="*/ 119 h 1010"/>
                  <a:gd name="T8" fmla="*/ 326 w 493"/>
                  <a:gd name="T9" fmla="*/ 121 h 1010"/>
                  <a:gd name="T10" fmla="*/ 373 w 493"/>
                  <a:gd name="T11" fmla="*/ 131 h 1010"/>
                  <a:gd name="T12" fmla="*/ 429 w 493"/>
                  <a:gd name="T13" fmla="*/ 146 h 1010"/>
                  <a:gd name="T14" fmla="*/ 460 w 493"/>
                  <a:gd name="T15" fmla="*/ 168 h 1010"/>
                  <a:gd name="T16" fmla="*/ 442 w 493"/>
                  <a:gd name="T17" fmla="*/ 242 h 1010"/>
                  <a:gd name="T18" fmla="*/ 418 w 493"/>
                  <a:gd name="T19" fmla="*/ 265 h 1010"/>
                  <a:gd name="T20" fmla="*/ 388 w 493"/>
                  <a:gd name="T21" fmla="*/ 262 h 1010"/>
                  <a:gd name="T22" fmla="*/ 367 w 493"/>
                  <a:gd name="T23" fmla="*/ 252 h 1010"/>
                  <a:gd name="T24" fmla="*/ 312 w 493"/>
                  <a:gd name="T25" fmla="*/ 238 h 1010"/>
                  <a:gd name="T26" fmla="*/ 237 w 493"/>
                  <a:gd name="T27" fmla="*/ 235 h 1010"/>
                  <a:gd name="T28" fmla="*/ 183 w 493"/>
                  <a:gd name="T29" fmla="*/ 256 h 1010"/>
                  <a:gd name="T30" fmla="*/ 158 w 493"/>
                  <a:gd name="T31" fmla="*/ 289 h 1010"/>
                  <a:gd name="T32" fmla="*/ 155 w 493"/>
                  <a:gd name="T33" fmla="*/ 330 h 1010"/>
                  <a:gd name="T34" fmla="*/ 176 w 493"/>
                  <a:gd name="T35" fmla="*/ 369 h 1010"/>
                  <a:gd name="T36" fmla="*/ 231 w 493"/>
                  <a:gd name="T37" fmla="*/ 405 h 1010"/>
                  <a:gd name="T38" fmla="*/ 336 w 493"/>
                  <a:gd name="T39" fmla="*/ 451 h 1010"/>
                  <a:gd name="T40" fmla="*/ 434 w 493"/>
                  <a:gd name="T41" fmla="*/ 517 h 1010"/>
                  <a:gd name="T42" fmla="*/ 484 w 493"/>
                  <a:gd name="T43" fmla="*/ 600 h 1010"/>
                  <a:gd name="T44" fmla="*/ 491 w 493"/>
                  <a:gd name="T45" fmla="*/ 701 h 1010"/>
                  <a:gd name="T46" fmla="*/ 454 w 493"/>
                  <a:gd name="T47" fmla="*/ 792 h 1010"/>
                  <a:gd name="T48" fmla="*/ 377 w 493"/>
                  <a:gd name="T49" fmla="*/ 857 h 1010"/>
                  <a:gd name="T50" fmla="*/ 307 w 493"/>
                  <a:gd name="T51" fmla="*/ 883 h 1010"/>
                  <a:gd name="T52" fmla="*/ 302 w 493"/>
                  <a:gd name="T53" fmla="*/ 886 h 1010"/>
                  <a:gd name="T54" fmla="*/ 301 w 493"/>
                  <a:gd name="T55" fmla="*/ 971 h 1010"/>
                  <a:gd name="T56" fmla="*/ 276 w 493"/>
                  <a:gd name="T57" fmla="*/ 1008 h 1010"/>
                  <a:gd name="T58" fmla="*/ 208 w 493"/>
                  <a:gd name="T59" fmla="*/ 1008 h 1010"/>
                  <a:gd name="T60" fmla="*/ 183 w 493"/>
                  <a:gd name="T61" fmla="*/ 971 h 1010"/>
                  <a:gd name="T62" fmla="*/ 182 w 493"/>
                  <a:gd name="T63" fmla="*/ 890 h 1010"/>
                  <a:gd name="T64" fmla="*/ 177 w 493"/>
                  <a:gd name="T65" fmla="*/ 887 h 1010"/>
                  <a:gd name="T66" fmla="*/ 160 w 493"/>
                  <a:gd name="T67" fmla="*/ 885 h 1010"/>
                  <a:gd name="T68" fmla="*/ 104 w 493"/>
                  <a:gd name="T69" fmla="*/ 873 h 1010"/>
                  <a:gd name="T70" fmla="*/ 37 w 493"/>
                  <a:gd name="T71" fmla="*/ 852 h 1010"/>
                  <a:gd name="T72" fmla="*/ 2 w 493"/>
                  <a:gd name="T73" fmla="*/ 827 h 1010"/>
                  <a:gd name="T74" fmla="*/ 21 w 493"/>
                  <a:gd name="T75" fmla="*/ 751 h 1010"/>
                  <a:gd name="T76" fmla="*/ 45 w 493"/>
                  <a:gd name="T77" fmla="*/ 728 h 1010"/>
                  <a:gd name="T78" fmla="*/ 68 w 493"/>
                  <a:gd name="T79" fmla="*/ 728 h 1010"/>
                  <a:gd name="T80" fmla="*/ 83 w 493"/>
                  <a:gd name="T81" fmla="*/ 735 h 1010"/>
                  <a:gd name="T82" fmla="*/ 124 w 493"/>
                  <a:gd name="T83" fmla="*/ 750 h 1010"/>
                  <a:gd name="T84" fmla="*/ 182 w 493"/>
                  <a:gd name="T85" fmla="*/ 767 h 1010"/>
                  <a:gd name="T86" fmla="*/ 252 w 493"/>
                  <a:gd name="T87" fmla="*/ 769 h 1010"/>
                  <a:gd name="T88" fmla="*/ 321 w 493"/>
                  <a:gd name="T89" fmla="*/ 736 h 1010"/>
                  <a:gd name="T90" fmla="*/ 347 w 493"/>
                  <a:gd name="T91" fmla="*/ 675 h 1010"/>
                  <a:gd name="T92" fmla="*/ 325 w 493"/>
                  <a:gd name="T93" fmla="*/ 616 h 1010"/>
                  <a:gd name="T94" fmla="*/ 256 w 493"/>
                  <a:gd name="T95" fmla="*/ 568 h 1010"/>
                  <a:gd name="T96" fmla="*/ 163 w 493"/>
                  <a:gd name="T97" fmla="*/ 528 h 1010"/>
                  <a:gd name="T98" fmla="*/ 84 w 493"/>
                  <a:gd name="T99" fmla="*/ 482 h 1010"/>
                  <a:gd name="T100" fmla="*/ 28 w 493"/>
                  <a:gd name="T101" fmla="*/ 417 h 1010"/>
                  <a:gd name="T102" fmla="*/ 8 w 493"/>
                  <a:gd name="T103" fmla="*/ 330 h 1010"/>
                  <a:gd name="T104" fmla="*/ 29 w 493"/>
                  <a:gd name="T105" fmla="*/ 238 h 1010"/>
                  <a:gd name="T106" fmla="*/ 89 w 493"/>
                  <a:gd name="T107" fmla="*/ 167 h 1010"/>
                  <a:gd name="T108" fmla="*/ 183 w 493"/>
                  <a:gd name="T109" fmla="*/ 124 h 1010"/>
                  <a:gd name="T110" fmla="*/ 189 w 493"/>
                  <a:gd name="T111" fmla="*/ 122 h 1010"/>
                  <a:gd name="T112" fmla="*/ 192 w 493"/>
                  <a:gd name="T113" fmla="*/ 116 h 1010"/>
                  <a:gd name="T114" fmla="*/ 204 w 493"/>
                  <a:gd name="T115" fmla="*/ 11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3" h="1010">
                    <a:moveTo>
                      <a:pt x="232" y="0"/>
                    </a:moveTo>
                    <a:lnTo>
                      <a:pt x="267" y="0"/>
                    </a:lnTo>
                    <a:lnTo>
                      <a:pt x="284" y="3"/>
                    </a:lnTo>
                    <a:lnTo>
                      <a:pt x="297" y="11"/>
                    </a:lnTo>
                    <a:lnTo>
                      <a:pt x="305" y="24"/>
                    </a:lnTo>
                    <a:lnTo>
                      <a:pt x="308" y="39"/>
                    </a:lnTo>
                    <a:lnTo>
                      <a:pt x="309" y="111"/>
                    </a:lnTo>
                    <a:lnTo>
                      <a:pt x="309" y="115"/>
                    </a:lnTo>
                    <a:lnTo>
                      <a:pt x="310" y="116"/>
                    </a:lnTo>
                    <a:lnTo>
                      <a:pt x="311" y="117"/>
                    </a:lnTo>
                    <a:lnTo>
                      <a:pt x="312" y="118"/>
                    </a:lnTo>
                    <a:lnTo>
                      <a:pt x="313" y="119"/>
                    </a:lnTo>
                    <a:lnTo>
                      <a:pt x="314" y="119"/>
                    </a:lnTo>
                    <a:lnTo>
                      <a:pt x="317" y="119"/>
                    </a:lnTo>
                    <a:lnTo>
                      <a:pt x="326" y="121"/>
                    </a:lnTo>
                    <a:lnTo>
                      <a:pt x="339" y="123"/>
                    </a:lnTo>
                    <a:lnTo>
                      <a:pt x="355" y="127"/>
                    </a:lnTo>
                    <a:lnTo>
                      <a:pt x="373" y="131"/>
                    </a:lnTo>
                    <a:lnTo>
                      <a:pt x="392" y="135"/>
                    </a:lnTo>
                    <a:lnTo>
                      <a:pt x="411" y="141"/>
                    </a:lnTo>
                    <a:lnTo>
                      <a:pt x="429" y="146"/>
                    </a:lnTo>
                    <a:lnTo>
                      <a:pt x="445" y="153"/>
                    </a:lnTo>
                    <a:lnTo>
                      <a:pt x="454" y="158"/>
                    </a:lnTo>
                    <a:lnTo>
                      <a:pt x="460" y="168"/>
                    </a:lnTo>
                    <a:lnTo>
                      <a:pt x="464" y="179"/>
                    </a:lnTo>
                    <a:lnTo>
                      <a:pt x="461" y="192"/>
                    </a:lnTo>
                    <a:lnTo>
                      <a:pt x="442" y="242"/>
                    </a:lnTo>
                    <a:lnTo>
                      <a:pt x="436" y="252"/>
                    </a:lnTo>
                    <a:lnTo>
                      <a:pt x="428" y="260"/>
                    </a:lnTo>
                    <a:lnTo>
                      <a:pt x="418" y="265"/>
                    </a:lnTo>
                    <a:lnTo>
                      <a:pt x="407" y="266"/>
                    </a:lnTo>
                    <a:lnTo>
                      <a:pt x="397" y="265"/>
                    </a:lnTo>
                    <a:lnTo>
                      <a:pt x="388" y="262"/>
                    </a:lnTo>
                    <a:lnTo>
                      <a:pt x="386" y="261"/>
                    </a:lnTo>
                    <a:lnTo>
                      <a:pt x="379" y="258"/>
                    </a:lnTo>
                    <a:lnTo>
                      <a:pt x="367" y="252"/>
                    </a:lnTo>
                    <a:lnTo>
                      <a:pt x="351" y="248"/>
                    </a:lnTo>
                    <a:lnTo>
                      <a:pt x="333" y="242"/>
                    </a:lnTo>
                    <a:lnTo>
                      <a:pt x="312" y="238"/>
                    </a:lnTo>
                    <a:lnTo>
                      <a:pt x="288" y="235"/>
                    </a:lnTo>
                    <a:lnTo>
                      <a:pt x="262" y="234"/>
                    </a:lnTo>
                    <a:lnTo>
                      <a:pt x="237" y="235"/>
                    </a:lnTo>
                    <a:lnTo>
                      <a:pt x="216" y="239"/>
                    </a:lnTo>
                    <a:lnTo>
                      <a:pt x="199" y="247"/>
                    </a:lnTo>
                    <a:lnTo>
                      <a:pt x="183" y="256"/>
                    </a:lnTo>
                    <a:lnTo>
                      <a:pt x="172" y="265"/>
                    </a:lnTo>
                    <a:lnTo>
                      <a:pt x="164" y="277"/>
                    </a:lnTo>
                    <a:lnTo>
                      <a:pt x="158" y="289"/>
                    </a:lnTo>
                    <a:lnTo>
                      <a:pt x="154" y="302"/>
                    </a:lnTo>
                    <a:lnTo>
                      <a:pt x="153" y="316"/>
                    </a:lnTo>
                    <a:lnTo>
                      <a:pt x="155" y="330"/>
                    </a:lnTo>
                    <a:lnTo>
                      <a:pt x="158" y="344"/>
                    </a:lnTo>
                    <a:lnTo>
                      <a:pt x="165" y="357"/>
                    </a:lnTo>
                    <a:lnTo>
                      <a:pt x="176" y="369"/>
                    </a:lnTo>
                    <a:lnTo>
                      <a:pt x="190" y="381"/>
                    </a:lnTo>
                    <a:lnTo>
                      <a:pt x="208" y="393"/>
                    </a:lnTo>
                    <a:lnTo>
                      <a:pt x="231" y="405"/>
                    </a:lnTo>
                    <a:lnTo>
                      <a:pt x="259" y="418"/>
                    </a:lnTo>
                    <a:lnTo>
                      <a:pt x="292" y="431"/>
                    </a:lnTo>
                    <a:lnTo>
                      <a:pt x="336" y="451"/>
                    </a:lnTo>
                    <a:lnTo>
                      <a:pt x="374" y="472"/>
                    </a:lnTo>
                    <a:lnTo>
                      <a:pt x="407" y="494"/>
                    </a:lnTo>
                    <a:lnTo>
                      <a:pt x="434" y="517"/>
                    </a:lnTo>
                    <a:lnTo>
                      <a:pt x="456" y="543"/>
                    </a:lnTo>
                    <a:lnTo>
                      <a:pt x="472" y="570"/>
                    </a:lnTo>
                    <a:lnTo>
                      <a:pt x="484" y="600"/>
                    </a:lnTo>
                    <a:lnTo>
                      <a:pt x="491" y="631"/>
                    </a:lnTo>
                    <a:lnTo>
                      <a:pt x="493" y="666"/>
                    </a:lnTo>
                    <a:lnTo>
                      <a:pt x="491" y="701"/>
                    </a:lnTo>
                    <a:lnTo>
                      <a:pt x="483" y="734"/>
                    </a:lnTo>
                    <a:lnTo>
                      <a:pt x="471" y="763"/>
                    </a:lnTo>
                    <a:lnTo>
                      <a:pt x="454" y="792"/>
                    </a:lnTo>
                    <a:lnTo>
                      <a:pt x="432" y="817"/>
                    </a:lnTo>
                    <a:lnTo>
                      <a:pt x="407" y="839"/>
                    </a:lnTo>
                    <a:lnTo>
                      <a:pt x="377" y="857"/>
                    </a:lnTo>
                    <a:lnTo>
                      <a:pt x="344" y="872"/>
                    </a:lnTo>
                    <a:lnTo>
                      <a:pt x="308" y="883"/>
                    </a:lnTo>
                    <a:lnTo>
                      <a:pt x="307" y="883"/>
                    </a:lnTo>
                    <a:lnTo>
                      <a:pt x="305" y="884"/>
                    </a:lnTo>
                    <a:lnTo>
                      <a:pt x="303" y="885"/>
                    </a:lnTo>
                    <a:lnTo>
                      <a:pt x="302" y="886"/>
                    </a:lnTo>
                    <a:lnTo>
                      <a:pt x="301" y="888"/>
                    </a:lnTo>
                    <a:lnTo>
                      <a:pt x="301" y="891"/>
                    </a:lnTo>
                    <a:lnTo>
                      <a:pt x="301" y="971"/>
                    </a:lnTo>
                    <a:lnTo>
                      <a:pt x="298" y="986"/>
                    </a:lnTo>
                    <a:lnTo>
                      <a:pt x="289" y="999"/>
                    </a:lnTo>
                    <a:lnTo>
                      <a:pt x="276" y="1008"/>
                    </a:lnTo>
                    <a:lnTo>
                      <a:pt x="261" y="1010"/>
                    </a:lnTo>
                    <a:lnTo>
                      <a:pt x="224" y="1010"/>
                    </a:lnTo>
                    <a:lnTo>
                      <a:pt x="208" y="1008"/>
                    </a:lnTo>
                    <a:lnTo>
                      <a:pt x="195" y="999"/>
                    </a:lnTo>
                    <a:lnTo>
                      <a:pt x="187" y="986"/>
                    </a:lnTo>
                    <a:lnTo>
                      <a:pt x="183" y="971"/>
                    </a:lnTo>
                    <a:lnTo>
                      <a:pt x="183" y="896"/>
                    </a:lnTo>
                    <a:lnTo>
                      <a:pt x="183" y="892"/>
                    </a:lnTo>
                    <a:lnTo>
                      <a:pt x="182" y="890"/>
                    </a:lnTo>
                    <a:lnTo>
                      <a:pt x="180" y="889"/>
                    </a:lnTo>
                    <a:lnTo>
                      <a:pt x="179" y="888"/>
                    </a:lnTo>
                    <a:lnTo>
                      <a:pt x="177" y="887"/>
                    </a:lnTo>
                    <a:lnTo>
                      <a:pt x="176" y="887"/>
                    </a:lnTo>
                    <a:lnTo>
                      <a:pt x="171" y="887"/>
                    </a:lnTo>
                    <a:lnTo>
                      <a:pt x="160" y="885"/>
                    </a:lnTo>
                    <a:lnTo>
                      <a:pt x="145" y="881"/>
                    </a:lnTo>
                    <a:lnTo>
                      <a:pt x="125" y="877"/>
                    </a:lnTo>
                    <a:lnTo>
                      <a:pt x="104" y="873"/>
                    </a:lnTo>
                    <a:lnTo>
                      <a:pt x="82" y="866"/>
                    </a:lnTo>
                    <a:lnTo>
                      <a:pt x="59" y="860"/>
                    </a:lnTo>
                    <a:lnTo>
                      <a:pt x="37" y="852"/>
                    </a:lnTo>
                    <a:lnTo>
                      <a:pt x="19" y="843"/>
                    </a:lnTo>
                    <a:lnTo>
                      <a:pt x="10" y="837"/>
                    </a:lnTo>
                    <a:lnTo>
                      <a:pt x="2" y="827"/>
                    </a:lnTo>
                    <a:lnTo>
                      <a:pt x="0" y="816"/>
                    </a:lnTo>
                    <a:lnTo>
                      <a:pt x="2" y="803"/>
                    </a:lnTo>
                    <a:lnTo>
                      <a:pt x="21" y="751"/>
                    </a:lnTo>
                    <a:lnTo>
                      <a:pt x="26" y="742"/>
                    </a:lnTo>
                    <a:lnTo>
                      <a:pt x="35" y="734"/>
                    </a:lnTo>
                    <a:lnTo>
                      <a:pt x="45" y="728"/>
                    </a:lnTo>
                    <a:lnTo>
                      <a:pt x="57" y="726"/>
                    </a:lnTo>
                    <a:lnTo>
                      <a:pt x="62" y="727"/>
                    </a:lnTo>
                    <a:lnTo>
                      <a:pt x="68" y="728"/>
                    </a:lnTo>
                    <a:lnTo>
                      <a:pt x="73" y="731"/>
                    </a:lnTo>
                    <a:lnTo>
                      <a:pt x="76" y="732"/>
                    </a:lnTo>
                    <a:lnTo>
                      <a:pt x="83" y="735"/>
                    </a:lnTo>
                    <a:lnTo>
                      <a:pt x="94" y="739"/>
                    </a:lnTo>
                    <a:lnTo>
                      <a:pt x="108" y="745"/>
                    </a:lnTo>
                    <a:lnTo>
                      <a:pt x="124" y="750"/>
                    </a:lnTo>
                    <a:lnTo>
                      <a:pt x="143" y="757"/>
                    </a:lnTo>
                    <a:lnTo>
                      <a:pt x="163" y="762"/>
                    </a:lnTo>
                    <a:lnTo>
                      <a:pt x="182" y="767"/>
                    </a:lnTo>
                    <a:lnTo>
                      <a:pt x="203" y="770"/>
                    </a:lnTo>
                    <a:lnTo>
                      <a:pt x="221" y="771"/>
                    </a:lnTo>
                    <a:lnTo>
                      <a:pt x="252" y="769"/>
                    </a:lnTo>
                    <a:lnTo>
                      <a:pt x="279" y="761"/>
                    </a:lnTo>
                    <a:lnTo>
                      <a:pt x="302" y="750"/>
                    </a:lnTo>
                    <a:lnTo>
                      <a:pt x="321" y="736"/>
                    </a:lnTo>
                    <a:lnTo>
                      <a:pt x="335" y="719"/>
                    </a:lnTo>
                    <a:lnTo>
                      <a:pt x="344" y="698"/>
                    </a:lnTo>
                    <a:lnTo>
                      <a:pt x="347" y="675"/>
                    </a:lnTo>
                    <a:lnTo>
                      <a:pt x="345" y="653"/>
                    </a:lnTo>
                    <a:lnTo>
                      <a:pt x="337" y="635"/>
                    </a:lnTo>
                    <a:lnTo>
                      <a:pt x="325" y="616"/>
                    </a:lnTo>
                    <a:lnTo>
                      <a:pt x="309" y="600"/>
                    </a:lnTo>
                    <a:lnTo>
                      <a:pt x="286" y="583"/>
                    </a:lnTo>
                    <a:lnTo>
                      <a:pt x="256" y="568"/>
                    </a:lnTo>
                    <a:lnTo>
                      <a:pt x="221" y="553"/>
                    </a:lnTo>
                    <a:lnTo>
                      <a:pt x="192" y="541"/>
                    </a:lnTo>
                    <a:lnTo>
                      <a:pt x="163" y="528"/>
                    </a:lnTo>
                    <a:lnTo>
                      <a:pt x="134" y="513"/>
                    </a:lnTo>
                    <a:lnTo>
                      <a:pt x="108" y="498"/>
                    </a:lnTo>
                    <a:lnTo>
                      <a:pt x="84" y="482"/>
                    </a:lnTo>
                    <a:lnTo>
                      <a:pt x="62" y="462"/>
                    </a:lnTo>
                    <a:lnTo>
                      <a:pt x="44" y="441"/>
                    </a:lnTo>
                    <a:lnTo>
                      <a:pt x="28" y="417"/>
                    </a:lnTo>
                    <a:lnTo>
                      <a:pt x="17" y="391"/>
                    </a:lnTo>
                    <a:lnTo>
                      <a:pt x="10" y="361"/>
                    </a:lnTo>
                    <a:lnTo>
                      <a:pt x="8" y="330"/>
                    </a:lnTo>
                    <a:lnTo>
                      <a:pt x="10" y="297"/>
                    </a:lnTo>
                    <a:lnTo>
                      <a:pt x="17" y="266"/>
                    </a:lnTo>
                    <a:lnTo>
                      <a:pt x="29" y="238"/>
                    </a:lnTo>
                    <a:lnTo>
                      <a:pt x="46" y="212"/>
                    </a:lnTo>
                    <a:lnTo>
                      <a:pt x="65" y="188"/>
                    </a:lnTo>
                    <a:lnTo>
                      <a:pt x="89" y="167"/>
                    </a:lnTo>
                    <a:lnTo>
                      <a:pt x="118" y="150"/>
                    </a:lnTo>
                    <a:lnTo>
                      <a:pt x="148" y="135"/>
                    </a:lnTo>
                    <a:lnTo>
                      <a:pt x="183" y="124"/>
                    </a:lnTo>
                    <a:lnTo>
                      <a:pt x="184" y="124"/>
                    </a:lnTo>
                    <a:lnTo>
                      <a:pt x="187" y="123"/>
                    </a:lnTo>
                    <a:lnTo>
                      <a:pt x="189" y="122"/>
                    </a:lnTo>
                    <a:lnTo>
                      <a:pt x="190" y="120"/>
                    </a:lnTo>
                    <a:lnTo>
                      <a:pt x="192" y="118"/>
                    </a:lnTo>
                    <a:lnTo>
                      <a:pt x="192" y="116"/>
                    </a:lnTo>
                    <a:lnTo>
                      <a:pt x="192" y="39"/>
                    </a:lnTo>
                    <a:lnTo>
                      <a:pt x="195" y="24"/>
                    </a:lnTo>
                    <a:lnTo>
                      <a:pt x="204" y="11"/>
                    </a:lnTo>
                    <a:lnTo>
                      <a:pt x="217" y="3"/>
                    </a:lnTo>
                    <a:lnTo>
                      <a:pt x="232"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5" name="Freeform 54"/>
              <p:cNvSpPr>
                <a:spLocks noEditPoints="1"/>
              </p:cNvSpPr>
              <p:nvPr/>
            </p:nvSpPr>
            <p:spPr bwMode="auto">
              <a:xfrm>
                <a:off x="1517650" y="3403600"/>
                <a:ext cx="301625" cy="303213"/>
              </a:xfrm>
              <a:custGeom>
                <a:avLst/>
                <a:gdLst>
                  <a:gd name="T0" fmla="*/ 813 w 1903"/>
                  <a:gd name="T1" fmla="*/ 235 h 1906"/>
                  <a:gd name="T2" fmla="*/ 622 w 1903"/>
                  <a:gd name="T3" fmla="*/ 300 h 1906"/>
                  <a:gd name="T4" fmla="*/ 458 w 1903"/>
                  <a:gd name="T5" fmla="*/ 413 h 1906"/>
                  <a:gd name="T6" fmla="*/ 332 w 1903"/>
                  <a:gd name="T7" fmla="*/ 565 h 1906"/>
                  <a:gd name="T8" fmla="*/ 250 w 1903"/>
                  <a:gd name="T9" fmla="*/ 747 h 1906"/>
                  <a:gd name="T10" fmla="*/ 221 w 1903"/>
                  <a:gd name="T11" fmla="*/ 954 h 1906"/>
                  <a:gd name="T12" fmla="*/ 250 w 1903"/>
                  <a:gd name="T13" fmla="*/ 1159 h 1906"/>
                  <a:gd name="T14" fmla="*/ 332 w 1903"/>
                  <a:gd name="T15" fmla="*/ 1341 h 1906"/>
                  <a:gd name="T16" fmla="*/ 458 w 1903"/>
                  <a:gd name="T17" fmla="*/ 1493 h 1906"/>
                  <a:gd name="T18" fmla="*/ 622 w 1903"/>
                  <a:gd name="T19" fmla="*/ 1607 h 1906"/>
                  <a:gd name="T20" fmla="*/ 813 w 1903"/>
                  <a:gd name="T21" fmla="*/ 1671 h 1906"/>
                  <a:gd name="T22" fmla="*/ 1022 w 1903"/>
                  <a:gd name="T23" fmla="*/ 1681 h 1906"/>
                  <a:gd name="T24" fmla="*/ 1221 w 1903"/>
                  <a:gd name="T25" fmla="*/ 1634 h 1906"/>
                  <a:gd name="T26" fmla="*/ 1393 w 1903"/>
                  <a:gd name="T27" fmla="*/ 1536 h 1906"/>
                  <a:gd name="T28" fmla="*/ 1533 w 1903"/>
                  <a:gd name="T29" fmla="*/ 1396 h 1906"/>
                  <a:gd name="T30" fmla="*/ 1631 w 1903"/>
                  <a:gd name="T31" fmla="*/ 1222 h 1906"/>
                  <a:gd name="T32" fmla="*/ 1679 w 1903"/>
                  <a:gd name="T33" fmla="*/ 1024 h 1906"/>
                  <a:gd name="T34" fmla="*/ 1669 w 1903"/>
                  <a:gd name="T35" fmla="*/ 814 h 1906"/>
                  <a:gd name="T36" fmla="*/ 1604 w 1903"/>
                  <a:gd name="T37" fmla="*/ 623 h 1906"/>
                  <a:gd name="T38" fmla="*/ 1492 w 1903"/>
                  <a:gd name="T39" fmla="*/ 460 h 1906"/>
                  <a:gd name="T40" fmla="*/ 1340 w 1903"/>
                  <a:gd name="T41" fmla="*/ 333 h 1906"/>
                  <a:gd name="T42" fmla="*/ 1157 w 1903"/>
                  <a:gd name="T43" fmla="*/ 250 h 1906"/>
                  <a:gd name="T44" fmla="*/ 952 w 1903"/>
                  <a:gd name="T45" fmla="*/ 222 h 1906"/>
                  <a:gd name="T46" fmla="*/ 1105 w 1903"/>
                  <a:gd name="T47" fmla="*/ 13 h 1906"/>
                  <a:gd name="T48" fmla="*/ 1321 w 1903"/>
                  <a:gd name="T49" fmla="*/ 75 h 1906"/>
                  <a:gd name="T50" fmla="*/ 1513 w 1903"/>
                  <a:gd name="T51" fmla="*/ 185 h 1906"/>
                  <a:gd name="T52" fmla="*/ 1674 w 1903"/>
                  <a:gd name="T53" fmla="*/ 333 h 1906"/>
                  <a:gd name="T54" fmla="*/ 1797 w 1903"/>
                  <a:gd name="T55" fmla="*/ 516 h 1906"/>
                  <a:gd name="T56" fmla="*/ 1876 w 1903"/>
                  <a:gd name="T57" fmla="*/ 724 h 1906"/>
                  <a:gd name="T58" fmla="*/ 1903 w 1903"/>
                  <a:gd name="T59" fmla="*/ 954 h 1906"/>
                  <a:gd name="T60" fmla="*/ 1876 w 1903"/>
                  <a:gd name="T61" fmla="*/ 1182 h 1906"/>
                  <a:gd name="T62" fmla="*/ 1797 w 1903"/>
                  <a:gd name="T63" fmla="*/ 1391 h 1906"/>
                  <a:gd name="T64" fmla="*/ 1674 w 1903"/>
                  <a:gd name="T65" fmla="*/ 1573 h 1906"/>
                  <a:gd name="T66" fmla="*/ 1513 w 1903"/>
                  <a:gd name="T67" fmla="*/ 1722 h 1906"/>
                  <a:gd name="T68" fmla="*/ 1321 w 1903"/>
                  <a:gd name="T69" fmla="*/ 1831 h 1906"/>
                  <a:gd name="T70" fmla="*/ 1105 w 1903"/>
                  <a:gd name="T71" fmla="*/ 1893 h 1906"/>
                  <a:gd name="T72" fmla="*/ 873 w 1903"/>
                  <a:gd name="T73" fmla="*/ 1903 h 1906"/>
                  <a:gd name="T74" fmla="*/ 650 w 1903"/>
                  <a:gd name="T75" fmla="*/ 1857 h 1906"/>
                  <a:gd name="T76" fmla="*/ 451 w 1903"/>
                  <a:gd name="T77" fmla="*/ 1763 h 1906"/>
                  <a:gd name="T78" fmla="*/ 278 w 1903"/>
                  <a:gd name="T79" fmla="*/ 1627 h 1906"/>
                  <a:gd name="T80" fmla="*/ 143 w 1903"/>
                  <a:gd name="T81" fmla="*/ 1455 h 1906"/>
                  <a:gd name="T82" fmla="*/ 48 w 1903"/>
                  <a:gd name="T83" fmla="*/ 1254 h 1906"/>
                  <a:gd name="T84" fmla="*/ 4 w 1903"/>
                  <a:gd name="T85" fmla="*/ 1031 h 1906"/>
                  <a:gd name="T86" fmla="*/ 12 w 1903"/>
                  <a:gd name="T87" fmla="*/ 799 h 1906"/>
                  <a:gd name="T88" fmla="*/ 74 w 1903"/>
                  <a:gd name="T89" fmla="*/ 582 h 1906"/>
                  <a:gd name="T90" fmla="*/ 184 w 1903"/>
                  <a:gd name="T91" fmla="*/ 390 h 1906"/>
                  <a:gd name="T92" fmla="*/ 332 w 1903"/>
                  <a:gd name="T93" fmla="*/ 229 h 1906"/>
                  <a:gd name="T94" fmla="*/ 514 w 1903"/>
                  <a:gd name="T95" fmla="*/ 107 h 1906"/>
                  <a:gd name="T96" fmla="*/ 722 w 1903"/>
                  <a:gd name="T97" fmla="*/ 28 h 1906"/>
                  <a:gd name="T98" fmla="*/ 952 w 1903"/>
                  <a:gd name="T99" fmla="*/ 0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3" h="1906">
                    <a:moveTo>
                      <a:pt x="952" y="222"/>
                    </a:moveTo>
                    <a:lnTo>
                      <a:pt x="881" y="225"/>
                    </a:lnTo>
                    <a:lnTo>
                      <a:pt x="813" y="235"/>
                    </a:lnTo>
                    <a:lnTo>
                      <a:pt x="746" y="250"/>
                    </a:lnTo>
                    <a:lnTo>
                      <a:pt x="682" y="272"/>
                    </a:lnTo>
                    <a:lnTo>
                      <a:pt x="622" y="300"/>
                    </a:lnTo>
                    <a:lnTo>
                      <a:pt x="563" y="333"/>
                    </a:lnTo>
                    <a:lnTo>
                      <a:pt x="510" y="370"/>
                    </a:lnTo>
                    <a:lnTo>
                      <a:pt x="458" y="413"/>
                    </a:lnTo>
                    <a:lnTo>
                      <a:pt x="412" y="460"/>
                    </a:lnTo>
                    <a:lnTo>
                      <a:pt x="370" y="510"/>
                    </a:lnTo>
                    <a:lnTo>
                      <a:pt x="332" y="565"/>
                    </a:lnTo>
                    <a:lnTo>
                      <a:pt x="299" y="623"/>
                    </a:lnTo>
                    <a:lnTo>
                      <a:pt x="272" y="684"/>
                    </a:lnTo>
                    <a:lnTo>
                      <a:pt x="250" y="747"/>
                    </a:lnTo>
                    <a:lnTo>
                      <a:pt x="234" y="814"/>
                    </a:lnTo>
                    <a:lnTo>
                      <a:pt x="224" y="883"/>
                    </a:lnTo>
                    <a:lnTo>
                      <a:pt x="221" y="954"/>
                    </a:lnTo>
                    <a:lnTo>
                      <a:pt x="224" y="1024"/>
                    </a:lnTo>
                    <a:lnTo>
                      <a:pt x="234" y="1092"/>
                    </a:lnTo>
                    <a:lnTo>
                      <a:pt x="250" y="1159"/>
                    </a:lnTo>
                    <a:lnTo>
                      <a:pt x="272" y="1222"/>
                    </a:lnTo>
                    <a:lnTo>
                      <a:pt x="299" y="1284"/>
                    </a:lnTo>
                    <a:lnTo>
                      <a:pt x="332" y="1341"/>
                    </a:lnTo>
                    <a:lnTo>
                      <a:pt x="370" y="1396"/>
                    </a:lnTo>
                    <a:lnTo>
                      <a:pt x="412" y="1446"/>
                    </a:lnTo>
                    <a:lnTo>
                      <a:pt x="458" y="1493"/>
                    </a:lnTo>
                    <a:lnTo>
                      <a:pt x="510" y="1536"/>
                    </a:lnTo>
                    <a:lnTo>
                      <a:pt x="563" y="1574"/>
                    </a:lnTo>
                    <a:lnTo>
                      <a:pt x="622" y="1607"/>
                    </a:lnTo>
                    <a:lnTo>
                      <a:pt x="682" y="1634"/>
                    </a:lnTo>
                    <a:lnTo>
                      <a:pt x="746" y="1656"/>
                    </a:lnTo>
                    <a:lnTo>
                      <a:pt x="813" y="1671"/>
                    </a:lnTo>
                    <a:lnTo>
                      <a:pt x="881" y="1681"/>
                    </a:lnTo>
                    <a:lnTo>
                      <a:pt x="952" y="1685"/>
                    </a:lnTo>
                    <a:lnTo>
                      <a:pt x="1022" y="1681"/>
                    </a:lnTo>
                    <a:lnTo>
                      <a:pt x="1090" y="1671"/>
                    </a:lnTo>
                    <a:lnTo>
                      <a:pt x="1157" y="1656"/>
                    </a:lnTo>
                    <a:lnTo>
                      <a:pt x="1221" y="1634"/>
                    </a:lnTo>
                    <a:lnTo>
                      <a:pt x="1281" y="1607"/>
                    </a:lnTo>
                    <a:lnTo>
                      <a:pt x="1340" y="1574"/>
                    </a:lnTo>
                    <a:lnTo>
                      <a:pt x="1393" y="1536"/>
                    </a:lnTo>
                    <a:lnTo>
                      <a:pt x="1445" y="1493"/>
                    </a:lnTo>
                    <a:lnTo>
                      <a:pt x="1492" y="1446"/>
                    </a:lnTo>
                    <a:lnTo>
                      <a:pt x="1533" y="1396"/>
                    </a:lnTo>
                    <a:lnTo>
                      <a:pt x="1571" y="1341"/>
                    </a:lnTo>
                    <a:lnTo>
                      <a:pt x="1604" y="1284"/>
                    </a:lnTo>
                    <a:lnTo>
                      <a:pt x="1631" y="1222"/>
                    </a:lnTo>
                    <a:lnTo>
                      <a:pt x="1653" y="1159"/>
                    </a:lnTo>
                    <a:lnTo>
                      <a:pt x="1669" y="1092"/>
                    </a:lnTo>
                    <a:lnTo>
                      <a:pt x="1679" y="1024"/>
                    </a:lnTo>
                    <a:lnTo>
                      <a:pt x="1682" y="954"/>
                    </a:lnTo>
                    <a:lnTo>
                      <a:pt x="1679" y="883"/>
                    </a:lnTo>
                    <a:lnTo>
                      <a:pt x="1669" y="814"/>
                    </a:lnTo>
                    <a:lnTo>
                      <a:pt x="1653" y="747"/>
                    </a:lnTo>
                    <a:lnTo>
                      <a:pt x="1631" y="684"/>
                    </a:lnTo>
                    <a:lnTo>
                      <a:pt x="1604" y="623"/>
                    </a:lnTo>
                    <a:lnTo>
                      <a:pt x="1571" y="565"/>
                    </a:lnTo>
                    <a:lnTo>
                      <a:pt x="1533" y="510"/>
                    </a:lnTo>
                    <a:lnTo>
                      <a:pt x="1492" y="460"/>
                    </a:lnTo>
                    <a:lnTo>
                      <a:pt x="1445" y="413"/>
                    </a:lnTo>
                    <a:lnTo>
                      <a:pt x="1393" y="370"/>
                    </a:lnTo>
                    <a:lnTo>
                      <a:pt x="1340" y="333"/>
                    </a:lnTo>
                    <a:lnTo>
                      <a:pt x="1281" y="300"/>
                    </a:lnTo>
                    <a:lnTo>
                      <a:pt x="1221" y="272"/>
                    </a:lnTo>
                    <a:lnTo>
                      <a:pt x="1157" y="250"/>
                    </a:lnTo>
                    <a:lnTo>
                      <a:pt x="1090" y="235"/>
                    </a:lnTo>
                    <a:lnTo>
                      <a:pt x="1022" y="225"/>
                    </a:lnTo>
                    <a:lnTo>
                      <a:pt x="952" y="222"/>
                    </a:lnTo>
                    <a:close/>
                    <a:moveTo>
                      <a:pt x="952" y="0"/>
                    </a:moveTo>
                    <a:lnTo>
                      <a:pt x="1030" y="3"/>
                    </a:lnTo>
                    <a:lnTo>
                      <a:pt x="1105" y="13"/>
                    </a:lnTo>
                    <a:lnTo>
                      <a:pt x="1181" y="28"/>
                    </a:lnTo>
                    <a:lnTo>
                      <a:pt x="1253" y="49"/>
                    </a:lnTo>
                    <a:lnTo>
                      <a:pt x="1321" y="75"/>
                    </a:lnTo>
                    <a:lnTo>
                      <a:pt x="1389" y="107"/>
                    </a:lnTo>
                    <a:lnTo>
                      <a:pt x="1452" y="143"/>
                    </a:lnTo>
                    <a:lnTo>
                      <a:pt x="1513" y="185"/>
                    </a:lnTo>
                    <a:lnTo>
                      <a:pt x="1571" y="229"/>
                    </a:lnTo>
                    <a:lnTo>
                      <a:pt x="1625" y="280"/>
                    </a:lnTo>
                    <a:lnTo>
                      <a:pt x="1674" y="333"/>
                    </a:lnTo>
                    <a:lnTo>
                      <a:pt x="1720" y="390"/>
                    </a:lnTo>
                    <a:lnTo>
                      <a:pt x="1760" y="451"/>
                    </a:lnTo>
                    <a:lnTo>
                      <a:pt x="1797" y="516"/>
                    </a:lnTo>
                    <a:lnTo>
                      <a:pt x="1829" y="582"/>
                    </a:lnTo>
                    <a:lnTo>
                      <a:pt x="1855" y="652"/>
                    </a:lnTo>
                    <a:lnTo>
                      <a:pt x="1876" y="724"/>
                    </a:lnTo>
                    <a:lnTo>
                      <a:pt x="1891" y="799"/>
                    </a:lnTo>
                    <a:lnTo>
                      <a:pt x="1900" y="875"/>
                    </a:lnTo>
                    <a:lnTo>
                      <a:pt x="1903" y="954"/>
                    </a:lnTo>
                    <a:lnTo>
                      <a:pt x="1900" y="1031"/>
                    </a:lnTo>
                    <a:lnTo>
                      <a:pt x="1891" y="1108"/>
                    </a:lnTo>
                    <a:lnTo>
                      <a:pt x="1876" y="1182"/>
                    </a:lnTo>
                    <a:lnTo>
                      <a:pt x="1855" y="1254"/>
                    </a:lnTo>
                    <a:lnTo>
                      <a:pt x="1829" y="1324"/>
                    </a:lnTo>
                    <a:lnTo>
                      <a:pt x="1797" y="1391"/>
                    </a:lnTo>
                    <a:lnTo>
                      <a:pt x="1760" y="1455"/>
                    </a:lnTo>
                    <a:lnTo>
                      <a:pt x="1720" y="1516"/>
                    </a:lnTo>
                    <a:lnTo>
                      <a:pt x="1674" y="1573"/>
                    </a:lnTo>
                    <a:lnTo>
                      <a:pt x="1625" y="1627"/>
                    </a:lnTo>
                    <a:lnTo>
                      <a:pt x="1571" y="1677"/>
                    </a:lnTo>
                    <a:lnTo>
                      <a:pt x="1513" y="1722"/>
                    </a:lnTo>
                    <a:lnTo>
                      <a:pt x="1452" y="1763"/>
                    </a:lnTo>
                    <a:lnTo>
                      <a:pt x="1389" y="1799"/>
                    </a:lnTo>
                    <a:lnTo>
                      <a:pt x="1321" y="1831"/>
                    </a:lnTo>
                    <a:lnTo>
                      <a:pt x="1253" y="1857"/>
                    </a:lnTo>
                    <a:lnTo>
                      <a:pt x="1181" y="1878"/>
                    </a:lnTo>
                    <a:lnTo>
                      <a:pt x="1105" y="1893"/>
                    </a:lnTo>
                    <a:lnTo>
                      <a:pt x="1030" y="1903"/>
                    </a:lnTo>
                    <a:lnTo>
                      <a:pt x="952" y="1906"/>
                    </a:lnTo>
                    <a:lnTo>
                      <a:pt x="873" y="1903"/>
                    </a:lnTo>
                    <a:lnTo>
                      <a:pt x="798" y="1893"/>
                    </a:lnTo>
                    <a:lnTo>
                      <a:pt x="722" y="1878"/>
                    </a:lnTo>
                    <a:lnTo>
                      <a:pt x="650" y="1857"/>
                    </a:lnTo>
                    <a:lnTo>
                      <a:pt x="582" y="1831"/>
                    </a:lnTo>
                    <a:lnTo>
                      <a:pt x="514" y="1799"/>
                    </a:lnTo>
                    <a:lnTo>
                      <a:pt x="451" y="1763"/>
                    </a:lnTo>
                    <a:lnTo>
                      <a:pt x="390" y="1722"/>
                    </a:lnTo>
                    <a:lnTo>
                      <a:pt x="332" y="1677"/>
                    </a:lnTo>
                    <a:lnTo>
                      <a:pt x="278" y="1627"/>
                    </a:lnTo>
                    <a:lnTo>
                      <a:pt x="229" y="1573"/>
                    </a:lnTo>
                    <a:lnTo>
                      <a:pt x="184" y="1516"/>
                    </a:lnTo>
                    <a:lnTo>
                      <a:pt x="143" y="1455"/>
                    </a:lnTo>
                    <a:lnTo>
                      <a:pt x="106" y="1391"/>
                    </a:lnTo>
                    <a:lnTo>
                      <a:pt x="74" y="1324"/>
                    </a:lnTo>
                    <a:lnTo>
                      <a:pt x="48" y="1254"/>
                    </a:lnTo>
                    <a:lnTo>
                      <a:pt x="28" y="1182"/>
                    </a:lnTo>
                    <a:lnTo>
                      <a:pt x="12" y="1108"/>
                    </a:lnTo>
                    <a:lnTo>
                      <a:pt x="4" y="1031"/>
                    </a:lnTo>
                    <a:lnTo>
                      <a:pt x="0" y="954"/>
                    </a:lnTo>
                    <a:lnTo>
                      <a:pt x="4" y="875"/>
                    </a:lnTo>
                    <a:lnTo>
                      <a:pt x="12" y="799"/>
                    </a:lnTo>
                    <a:lnTo>
                      <a:pt x="28" y="724"/>
                    </a:lnTo>
                    <a:lnTo>
                      <a:pt x="48" y="652"/>
                    </a:lnTo>
                    <a:lnTo>
                      <a:pt x="74" y="582"/>
                    </a:lnTo>
                    <a:lnTo>
                      <a:pt x="106" y="516"/>
                    </a:lnTo>
                    <a:lnTo>
                      <a:pt x="143" y="451"/>
                    </a:lnTo>
                    <a:lnTo>
                      <a:pt x="184" y="390"/>
                    </a:lnTo>
                    <a:lnTo>
                      <a:pt x="229" y="333"/>
                    </a:lnTo>
                    <a:lnTo>
                      <a:pt x="278" y="280"/>
                    </a:lnTo>
                    <a:lnTo>
                      <a:pt x="332" y="229"/>
                    </a:lnTo>
                    <a:lnTo>
                      <a:pt x="390" y="185"/>
                    </a:lnTo>
                    <a:lnTo>
                      <a:pt x="451" y="143"/>
                    </a:lnTo>
                    <a:lnTo>
                      <a:pt x="514" y="107"/>
                    </a:lnTo>
                    <a:lnTo>
                      <a:pt x="582" y="75"/>
                    </a:lnTo>
                    <a:lnTo>
                      <a:pt x="650" y="49"/>
                    </a:lnTo>
                    <a:lnTo>
                      <a:pt x="722" y="28"/>
                    </a:lnTo>
                    <a:lnTo>
                      <a:pt x="798" y="13"/>
                    </a:lnTo>
                    <a:lnTo>
                      <a:pt x="873" y="3"/>
                    </a:lnTo>
                    <a:lnTo>
                      <a:pt x="952"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6" name="Freeform 55"/>
              <p:cNvSpPr>
                <a:spLocks/>
              </p:cNvSpPr>
              <p:nvPr/>
            </p:nvSpPr>
            <p:spPr bwMode="auto">
              <a:xfrm>
                <a:off x="1404938" y="3721100"/>
                <a:ext cx="414338" cy="182563"/>
              </a:xfrm>
              <a:custGeom>
                <a:avLst/>
                <a:gdLst>
                  <a:gd name="T0" fmla="*/ 825 w 2608"/>
                  <a:gd name="T1" fmla="*/ 14 h 1149"/>
                  <a:gd name="T2" fmla="*/ 1025 w 2608"/>
                  <a:gd name="T3" fmla="*/ 59 h 1149"/>
                  <a:gd name="T4" fmla="*/ 1240 w 2608"/>
                  <a:gd name="T5" fmla="*/ 119 h 1149"/>
                  <a:gd name="T6" fmla="*/ 1439 w 2608"/>
                  <a:gd name="T7" fmla="*/ 182 h 1149"/>
                  <a:gd name="T8" fmla="*/ 1593 w 2608"/>
                  <a:gd name="T9" fmla="*/ 231 h 1149"/>
                  <a:gd name="T10" fmla="*/ 1678 w 2608"/>
                  <a:gd name="T11" fmla="*/ 256 h 1149"/>
                  <a:gd name="T12" fmla="*/ 1731 w 2608"/>
                  <a:gd name="T13" fmla="*/ 309 h 1149"/>
                  <a:gd name="T14" fmla="*/ 1737 w 2608"/>
                  <a:gd name="T15" fmla="*/ 385 h 1149"/>
                  <a:gd name="T16" fmla="*/ 1686 w 2608"/>
                  <a:gd name="T17" fmla="*/ 462 h 1149"/>
                  <a:gd name="T18" fmla="*/ 1565 w 2608"/>
                  <a:gd name="T19" fmla="*/ 509 h 1149"/>
                  <a:gd name="T20" fmla="*/ 1405 w 2608"/>
                  <a:gd name="T21" fmla="*/ 518 h 1149"/>
                  <a:gd name="T22" fmla="*/ 1241 w 2608"/>
                  <a:gd name="T23" fmla="*/ 501 h 1149"/>
                  <a:gd name="T24" fmla="*/ 1093 w 2608"/>
                  <a:gd name="T25" fmla="*/ 476 h 1149"/>
                  <a:gd name="T26" fmla="*/ 988 w 2608"/>
                  <a:gd name="T27" fmla="*/ 457 h 1149"/>
                  <a:gd name="T28" fmla="*/ 947 w 2608"/>
                  <a:gd name="T29" fmla="*/ 464 h 1149"/>
                  <a:gd name="T30" fmla="*/ 1003 w 2608"/>
                  <a:gd name="T31" fmla="*/ 531 h 1149"/>
                  <a:gd name="T32" fmla="*/ 1144 w 2608"/>
                  <a:gd name="T33" fmla="*/ 586 h 1149"/>
                  <a:gd name="T34" fmla="*/ 1331 w 2608"/>
                  <a:gd name="T35" fmla="*/ 624 h 1149"/>
                  <a:gd name="T36" fmla="*/ 1528 w 2608"/>
                  <a:gd name="T37" fmla="*/ 638 h 1149"/>
                  <a:gd name="T38" fmla="*/ 1762 w 2608"/>
                  <a:gd name="T39" fmla="*/ 610 h 1149"/>
                  <a:gd name="T40" fmla="*/ 2161 w 2608"/>
                  <a:gd name="T41" fmla="*/ 490 h 1149"/>
                  <a:gd name="T42" fmla="*/ 2446 w 2608"/>
                  <a:gd name="T43" fmla="*/ 357 h 1149"/>
                  <a:gd name="T44" fmla="*/ 2549 w 2608"/>
                  <a:gd name="T45" fmla="*/ 366 h 1149"/>
                  <a:gd name="T46" fmla="*/ 2604 w 2608"/>
                  <a:gd name="T47" fmla="*/ 447 h 1149"/>
                  <a:gd name="T48" fmla="*/ 2579 w 2608"/>
                  <a:gd name="T49" fmla="*/ 569 h 1149"/>
                  <a:gd name="T50" fmla="*/ 2484 w 2608"/>
                  <a:gd name="T51" fmla="*/ 670 h 1149"/>
                  <a:gd name="T52" fmla="*/ 2353 w 2608"/>
                  <a:gd name="T53" fmla="*/ 761 h 1149"/>
                  <a:gd name="T54" fmla="*/ 2177 w 2608"/>
                  <a:gd name="T55" fmla="*/ 871 h 1149"/>
                  <a:gd name="T56" fmla="*/ 1980 w 2608"/>
                  <a:gd name="T57" fmla="*/ 982 h 1149"/>
                  <a:gd name="T58" fmla="*/ 1793 w 2608"/>
                  <a:gd name="T59" fmla="*/ 1076 h 1149"/>
                  <a:gd name="T60" fmla="*/ 1641 w 2608"/>
                  <a:gd name="T61" fmla="*/ 1137 h 1149"/>
                  <a:gd name="T62" fmla="*/ 1535 w 2608"/>
                  <a:gd name="T63" fmla="*/ 1149 h 1149"/>
                  <a:gd name="T64" fmla="*/ 1360 w 2608"/>
                  <a:gd name="T65" fmla="*/ 1134 h 1149"/>
                  <a:gd name="T66" fmla="*/ 1129 w 2608"/>
                  <a:gd name="T67" fmla="*/ 1103 h 1149"/>
                  <a:gd name="T68" fmla="*/ 875 w 2608"/>
                  <a:gd name="T69" fmla="*/ 1064 h 1149"/>
                  <a:gd name="T70" fmla="*/ 631 w 2608"/>
                  <a:gd name="T71" fmla="*/ 1022 h 1149"/>
                  <a:gd name="T72" fmla="*/ 429 w 2608"/>
                  <a:gd name="T73" fmla="*/ 985 h 1149"/>
                  <a:gd name="T74" fmla="*/ 301 w 2608"/>
                  <a:gd name="T75" fmla="*/ 961 h 1149"/>
                  <a:gd name="T76" fmla="*/ 196 w 2608"/>
                  <a:gd name="T77" fmla="*/ 964 h 1149"/>
                  <a:gd name="T78" fmla="*/ 85 w 2608"/>
                  <a:gd name="T79" fmla="*/ 1028 h 1149"/>
                  <a:gd name="T80" fmla="*/ 28 w 2608"/>
                  <a:gd name="T81" fmla="*/ 1064 h 1149"/>
                  <a:gd name="T82" fmla="*/ 6 w 2608"/>
                  <a:gd name="T83" fmla="*/ 1044 h 1149"/>
                  <a:gd name="T84" fmla="*/ 0 w 2608"/>
                  <a:gd name="T85" fmla="*/ 1023 h 1149"/>
                  <a:gd name="T86" fmla="*/ 18 w 2608"/>
                  <a:gd name="T87" fmla="*/ 758 h 1149"/>
                  <a:gd name="T88" fmla="*/ 37 w 2608"/>
                  <a:gd name="T89" fmla="*/ 450 h 1149"/>
                  <a:gd name="T90" fmla="*/ 55 w 2608"/>
                  <a:gd name="T91" fmla="*/ 175 h 1149"/>
                  <a:gd name="T92" fmla="*/ 73 w 2608"/>
                  <a:gd name="T93" fmla="*/ 84 h 1149"/>
                  <a:gd name="T94" fmla="*/ 125 w 2608"/>
                  <a:gd name="T95" fmla="*/ 69 h 1149"/>
                  <a:gd name="T96" fmla="*/ 262 w 2608"/>
                  <a:gd name="T97" fmla="*/ 47 h 1149"/>
                  <a:gd name="T98" fmla="*/ 456 w 2608"/>
                  <a:gd name="T99" fmla="*/ 19 h 1149"/>
                  <a:gd name="T100" fmla="*/ 636 w 2608"/>
                  <a:gd name="T101" fmla="*/ 2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8" h="1149">
                    <a:moveTo>
                      <a:pt x="704" y="0"/>
                    </a:moveTo>
                    <a:lnTo>
                      <a:pt x="741" y="2"/>
                    </a:lnTo>
                    <a:lnTo>
                      <a:pt x="781" y="7"/>
                    </a:lnTo>
                    <a:lnTo>
                      <a:pt x="825" y="14"/>
                    </a:lnTo>
                    <a:lnTo>
                      <a:pt x="872" y="23"/>
                    </a:lnTo>
                    <a:lnTo>
                      <a:pt x="921" y="34"/>
                    </a:lnTo>
                    <a:lnTo>
                      <a:pt x="972" y="46"/>
                    </a:lnTo>
                    <a:lnTo>
                      <a:pt x="1025" y="59"/>
                    </a:lnTo>
                    <a:lnTo>
                      <a:pt x="1078" y="73"/>
                    </a:lnTo>
                    <a:lnTo>
                      <a:pt x="1133" y="88"/>
                    </a:lnTo>
                    <a:lnTo>
                      <a:pt x="1186" y="104"/>
                    </a:lnTo>
                    <a:lnTo>
                      <a:pt x="1240" y="119"/>
                    </a:lnTo>
                    <a:lnTo>
                      <a:pt x="1292" y="135"/>
                    </a:lnTo>
                    <a:lnTo>
                      <a:pt x="1343" y="152"/>
                    </a:lnTo>
                    <a:lnTo>
                      <a:pt x="1392" y="167"/>
                    </a:lnTo>
                    <a:lnTo>
                      <a:pt x="1439" y="182"/>
                    </a:lnTo>
                    <a:lnTo>
                      <a:pt x="1483" y="196"/>
                    </a:lnTo>
                    <a:lnTo>
                      <a:pt x="1523" y="210"/>
                    </a:lnTo>
                    <a:lnTo>
                      <a:pt x="1560" y="220"/>
                    </a:lnTo>
                    <a:lnTo>
                      <a:pt x="1593" y="231"/>
                    </a:lnTo>
                    <a:lnTo>
                      <a:pt x="1620" y="239"/>
                    </a:lnTo>
                    <a:lnTo>
                      <a:pt x="1643" y="246"/>
                    </a:lnTo>
                    <a:lnTo>
                      <a:pt x="1661" y="250"/>
                    </a:lnTo>
                    <a:lnTo>
                      <a:pt x="1678" y="256"/>
                    </a:lnTo>
                    <a:lnTo>
                      <a:pt x="1695" y="266"/>
                    </a:lnTo>
                    <a:lnTo>
                      <a:pt x="1709" y="278"/>
                    </a:lnTo>
                    <a:lnTo>
                      <a:pt x="1721" y="293"/>
                    </a:lnTo>
                    <a:lnTo>
                      <a:pt x="1731" y="309"/>
                    </a:lnTo>
                    <a:lnTo>
                      <a:pt x="1736" y="326"/>
                    </a:lnTo>
                    <a:lnTo>
                      <a:pt x="1740" y="346"/>
                    </a:lnTo>
                    <a:lnTo>
                      <a:pt x="1740" y="366"/>
                    </a:lnTo>
                    <a:lnTo>
                      <a:pt x="1737" y="385"/>
                    </a:lnTo>
                    <a:lnTo>
                      <a:pt x="1729" y="406"/>
                    </a:lnTo>
                    <a:lnTo>
                      <a:pt x="1720" y="426"/>
                    </a:lnTo>
                    <a:lnTo>
                      <a:pt x="1704" y="444"/>
                    </a:lnTo>
                    <a:lnTo>
                      <a:pt x="1686" y="462"/>
                    </a:lnTo>
                    <a:lnTo>
                      <a:pt x="1662" y="477"/>
                    </a:lnTo>
                    <a:lnTo>
                      <a:pt x="1633" y="490"/>
                    </a:lnTo>
                    <a:lnTo>
                      <a:pt x="1601" y="501"/>
                    </a:lnTo>
                    <a:lnTo>
                      <a:pt x="1565" y="509"/>
                    </a:lnTo>
                    <a:lnTo>
                      <a:pt x="1527" y="514"/>
                    </a:lnTo>
                    <a:lnTo>
                      <a:pt x="1487" y="518"/>
                    </a:lnTo>
                    <a:lnTo>
                      <a:pt x="1447" y="519"/>
                    </a:lnTo>
                    <a:lnTo>
                      <a:pt x="1405" y="518"/>
                    </a:lnTo>
                    <a:lnTo>
                      <a:pt x="1364" y="515"/>
                    </a:lnTo>
                    <a:lnTo>
                      <a:pt x="1321" y="512"/>
                    </a:lnTo>
                    <a:lnTo>
                      <a:pt x="1281" y="507"/>
                    </a:lnTo>
                    <a:lnTo>
                      <a:pt x="1241" y="501"/>
                    </a:lnTo>
                    <a:lnTo>
                      <a:pt x="1200" y="495"/>
                    </a:lnTo>
                    <a:lnTo>
                      <a:pt x="1163" y="488"/>
                    </a:lnTo>
                    <a:lnTo>
                      <a:pt x="1127" y="482"/>
                    </a:lnTo>
                    <a:lnTo>
                      <a:pt x="1093" y="476"/>
                    </a:lnTo>
                    <a:lnTo>
                      <a:pt x="1062" y="469"/>
                    </a:lnTo>
                    <a:lnTo>
                      <a:pt x="1033" y="465"/>
                    </a:lnTo>
                    <a:lnTo>
                      <a:pt x="1008" y="461"/>
                    </a:lnTo>
                    <a:lnTo>
                      <a:pt x="988" y="457"/>
                    </a:lnTo>
                    <a:lnTo>
                      <a:pt x="970" y="456"/>
                    </a:lnTo>
                    <a:lnTo>
                      <a:pt x="958" y="456"/>
                    </a:lnTo>
                    <a:lnTo>
                      <a:pt x="949" y="460"/>
                    </a:lnTo>
                    <a:lnTo>
                      <a:pt x="947" y="464"/>
                    </a:lnTo>
                    <a:lnTo>
                      <a:pt x="951" y="482"/>
                    </a:lnTo>
                    <a:lnTo>
                      <a:pt x="961" y="498"/>
                    </a:lnTo>
                    <a:lnTo>
                      <a:pt x="979" y="514"/>
                    </a:lnTo>
                    <a:lnTo>
                      <a:pt x="1003" y="531"/>
                    </a:lnTo>
                    <a:lnTo>
                      <a:pt x="1031" y="546"/>
                    </a:lnTo>
                    <a:lnTo>
                      <a:pt x="1065" y="560"/>
                    </a:lnTo>
                    <a:lnTo>
                      <a:pt x="1102" y="573"/>
                    </a:lnTo>
                    <a:lnTo>
                      <a:pt x="1144" y="586"/>
                    </a:lnTo>
                    <a:lnTo>
                      <a:pt x="1187" y="597"/>
                    </a:lnTo>
                    <a:lnTo>
                      <a:pt x="1234" y="607"/>
                    </a:lnTo>
                    <a:lnTo>
                      <a:pt x="1282" y="616"/>
                    </a:lnTo>
                    <a:lnTo>
                      <a:pt x="1331" y="624"/>
                    </a:lnTo>
                    <a:lnTo>
                      <a:pt x="1381" y="630"/>
                    </a:lnTo>
                    <a:lnTo>
                      <a:pt x="1431" y="634"/>
                    </a:lnTo>
                    <a:lnTo>
                      <a:pt x="1480" y="637"/>
                    </a:lnTo>
                    <a:lnTo>
                      <a:pt x="1528" y="638"/>
                    </a:lnTo>
                    <a:lnTo>
                      <a:pt x="1575" y="637"/>
                    </a:lnTo>
                    <a:lnTo>
                      <a:pt x="1618" y="634"/>
                    </a:lnTo>
                    <a:lnTo>
                      <a:pt x="1659" y="629"/>
                    </a:lnTo>
                    <a:lnTo>
                      <a:pt x="1762" y="610"/>
                    </a:lnTo>
                    <a:lnTo>
                      <a:pt x="1866" y="586"/>
                    </a:lnTo>
                    <a:lnTo>
                      <a:pt x="1967" y="558"/>
                    </a:lnTo>
                    <a:lnTo>
                      <a:pt x="2065" y="525"/>
                    </a:lnTo>
                    <a:lnTo>
                      <a:pt x="2161" y="490"/>
                    </a:lnTo>
                    <a:lnTo>
                      <a:pt x="2252" y="452"/>
                    </a:lnTo>
                    <a:lnTo>
                      <a:pt x="2337" y="412"/>
                    </a:lnTo>
                    <a:lnTo>
                      <a:pt x="2417" y="370"/>
                    </a:lnTo>
                    <a:lnTo>
                      <a:pt x="2446" y="357"/>
                    </a:lnTo>
                    <a:lnTo>
                      <a:pt x="2475" y="352"/>
                    </a:lnTo>
                    <a:lnTo>
                      <a:pt x="2501" y="350"/>
                    </a:lnTo>
                    <a:lnTo>
                      <a:pt x="2526" y="356"/>
                    </a:lnTo>
                    <a:lnTo>
                      <a:pt x="2549" y="366"/>
                    </a:lnTo>
                    <a:lnTo>
                      <a:pt x="2568" y="380"/>
                    </a:lnTo>
                    <a:lnTo>
                      <a:pt x="2585" y="398"/>
                    </a:lnTo>
                    <a:lnTo>
                      <a:pt x="2597" y="421"/>
                    </a:lnTo>
                    <a:lnTo>
                      <a:pt x="2604" y="447"/>
                    </a:lnTo>
                    <a:lnTo>
                      <a:pt x="2608" y="474"/>
                    </a:lnTo>
                    <a:lnTo>
                      <a:pt x="2604" y="504"/>
                    </a:lnTo>
                    <a:lnTo>
                      <a:pt x="2595" y="536"/>
                    </a:lnTo>
                    <a:lnTo>
                      <a:pt x="2579" y="569"/>
                    </a:lnTo>
                    <a:lnTo>
                      <a:pt x="2555" y="603"/>
                    </a:lnTo>
                    <a:lnTo>
                      <a:pt x="2525" y="637"/>
                    </a:lnTo>
                    <a:lnTo>
                      <a:pt x="2507" y="652"/>
                    </a:lnTo>
                    <a:lnTo>
                      <a:pt x="2484" y="670"/>
                    </a:lnTo>
                    <a:lnTo>
                      <a:pt x="2458" y="690"/>
                    </a:lnTo>
                    <a:lnTo>
                      <a:pt x="2427" y="712"/>
                    </a:lnTo>
                    <a:lnTo>
                      <a:pt x="2392" y="736"/>
                    </a:lnTo>
                    <a:lnTo>
                      <a:pt x="2353" y="761"/>
                    </a:lnTo>
                    <a:lnTo>
                      <a:pt x="2313" y="788"/>
                    </a:lnTo>
                    <a:lnTo>
                      <a:pt x="2269" y="815"/>
                    </a:lnTo>
                    <a:lnTo>
                      <a:pt x="2224" y="843"/>
                    </a:lnTo>
                    <a:lnTo>
                      <a:pt x="2177" y="871"/>
                    </a:lnTo>
                    <a:lnTo>
                      <a:pt x="2129" y="900"/>
                    </a:lnTo>
                    <a:lnTo>
                      <a:pt x="2080" y="927"/>
                    </a:lnTo>
                    <a:lnTo>
                      <a:pt x="2029" y="954"/>
                    </a:lnTo>
                    <a:lnTo>
                      <a:pt x="1980" y="982"/>
                    </a:lnTo>
                    <a:lnTo>
                      <a:pt x="1931" y="1008"/>
                    </a:lnTo>
                    <a:lnTo>
                      <a:pt x="1884" y="1032"/>
                    </a:lnTo>
                    <a:lnTo>
                      <a:pt x="1837" y="1055"/>
                    </a:lnTo>
                    <a:lnTo>
                      <a:pt x="1793" y="1076"/>
                    </a:lnTo>
                    <a:lnTo>
                      <a:pt x="1750" y="1095"/>
                    </a:lnTo>
                    <a:lnTo>
                      <a:pt x="1711" y="1112"/>
                    </a:lnTo>
                    <a:lnTo>
                      <a:pt x="1674" y="1126"/>
                    </a:lnTo>
                    <a:lnTo>
                      <a:pt x="1641" y="1137"/>
                    </a:lnTo>
                    <a:lnTo>
                      <a:pt x="1612" y="1145"/>
                    </a:lnTo>
                    <a:lnTo>
                      <a:pt x="1592" y="1148"/>
                    </a:lnTo>
                    <a:lnTo>
                      <a:pt x="1567" y="1149"/>
                    </a:lnTo>
                    <a:lnTo>
                      <a:pt x="1535" y="1149"/>
                    </a:lnTo>
                    <a:lnTo>
                      <a:pt x="1498" y="1147"/>
                    </a:lnTo>
                    <a:lnTo>
                      <a:pt x="1457" y="1143"/>
                    </a:lnTo>
                    <a:lnTo>
                      <a:pt x="1410" y="1139"/>
                    </a:lnTo>
                    <a:lnTo>
                      <a:pt x="1360" y="1134"/>
                    </a:lnTo>
                    <a:lnTo>
                      <a:pt x="1306" y="1127"/>
                    </a:lnTo>
                    <a:lnTo>
                      <a:pt x="1249" y="1120"/>
                    </a:lnTo>
                    <a:lnTo>
                      <a:pt x="1191" y="1112"/>
                    </a:lnTo>
                    <a:lnTo>
                      <a:pt x="1129" y="1103"/>
                    </a:lnTo>
                    <a:lnTo>
                      <a:pt x="1066" y="1094"/>
                    </a:lnTo>
                    <a:lnTo>
                      <a:pt x="1003" y="1084"/>
                    </a:lnTo>
                    <a:lnTo>
                      <a:pt x="940" y="1075"/>
                    </a:lnTo>
                    <a:lnTo>
                      <a:pt x="875" y="1064"/>
                    </a:lnTo>
                    <a:lnTo>
                      <a:pt x="812" y="1054"/>
                    </a:lnTo>
                    <a:lnTo>
                      <a:pt x="750" y="1043"/>
                    </a:lnTo>
                    <a:lnTo>
                      <a:pt x="690" y="1032"/>
                    </a:lnTo>
                    <a:lnTo>
                      <a:pt x="631" y="1022"/>
                    </a:lnTo>
                    <a:lnTo>
                      <a:pt x="575" y="1012"/>
                    </a:lnTo>
                    <a:lnTo>
                      <a:pt x="523" y="1003"/>
                    </a:lnTo>
                    <a:lnTo>
                      <a:pt x="474" y="994"/>
                    </a:lnTo>
                    <a:lnTo>
                      <a:pt x="429" y="985"/>
                    </a:lnTo>
                    <a:lnTo>
                      <a:pt x="389" y="977"/>
                    </a:lnTo>
                    <a:lnTo>
                      <a:pt x="354" y="971"/>
                    </a:lnTo>
                    <a:lnTo>
                      <a:pt x="324" y="965"/>
                    </a:lnTo>
                    <a:lnTo>
                      <a:pt x="301" y="961"/>
                    </a:lnTo>
                    <a:lnTo>
                      <a:pt x="285" y="957"/>
                    </a:lnTo>
                    <a:lnTo>
                      <a:pt x="256" y="953"/>
                    </a:lnTo>
                    <a:lnTo>
                      <a:pt x="225" y="957"/>
                    </a:lnTo>
                    <a:lnTo>
                      <a:pt x="196" y="964"/>
                    </a:lnTo>
                    <a:lnTo>
                      <a:pt x="167" y="976"/>
                    </a:lnTo>
                    <a:lnTo>
                      <a:pt x="139" y="992"/>
                    </a:lnTo>
                    <a:lnTo>
                      <a:pt x="112" y="1009"/>
                    </a:lnTo>
                    <a:lnTo>
                      <a:pt x="85" y="1028"/>
                    </a:lnTo>
                    <a:lnTo>
                      <a:pt x="63" y="1047"/>
                    </a:lnTo>
                    <a:lnTo>
                      <a:pt x="48" y="1057"/>
                    </a:lnTo>
                    <a:lnTo>
                      <a:pt x="36" y="1063"/>
                    </a:lnTo>
                    <a:lnTo>
                      <a:pt x="28" y="1064"/>
                    </a:lnTo>
                    <a:lnTo>
                      <a:pt x="20" y="1062"/>
                    </a:lnTo>
                    <a:lnTo>
                      <a:pt x="13" y="1057"/>
                    </a:lnTo>
                    <a:lnTo>
                      <a:pt x="9" y="1052"/>
                    </a:lnTo>
                    <a:lnTo>
                      <a:pt x="6" y="1044"/>
                    </a:lnTo>
                    <a:lnTo>
                      <a:pt x="3" y="1037"/>
                    </a:lnTo>
                    <a:lnTo>
                      <a:pt x="1" y="1031"/>
                    </a:lnTo>
                    <a:lnTo>
                      <a:pt x="1" y="1025"/>
                    </a:lnTo>
                    <a:lnTo>
                      <a:pt x="0" y="1023"/>
                    </a:lnTo>
                    <a:lnTo>
                      <a:pt x="5" y="965"/>
                    </a:lnTo>
                    <a:lnTo>
                      <a:pt x="9" y="901"/>
                    </a:lnTo>
                    <a:lnTo>
                      <a:pt x="13" y="832"/>
                    </a:lnTo>
                    <a:lnTo>
                      <a:pt x="18" y="758"/>
                    </a:lnTo>
                    <a:lnTo>
                      <a:pt x="23" y="682"/>
                    </a:lnTo>
                    <a:lnTo>
                      <a:pt x="28" y="605"/>
                    </a:lnTo>
                    <a:lnTo>
                      <a:pt x="33" y="526"/>
                    </a:lnTo>
                    <a:lnTo>
                      <a:pt x="37" y="450"/>
                    </a:lnTo>
                    <a:lnTo>
                      <a:pt x="43" y="374"/>
                    </a:lnTo>
                    <a:lnTo>
                      <a:pt x="47" y="303"/>
                    </a:lnTo>
                    <a:lnTo>
                      <a:pt x="52" y="236"/>
                    </a:lnTo>
                    <a:lnTo>
                      <a:pt x="55" y="175"/>
                    </a:lnTo>
                    <a:lnTo>
                      <a:pt x="59" y="120"/>
                    </a:lnTo>
                    <a:lnTo>
                      <a:pt x="61" y="105"/>
                    </a:lnTo>
                    <a:lnTo>
                      <a:pt x="66" y="93"/>
                    </a:lnTo>
                    <a:lnTo>
                      <a:pt x="73" y="84"/>
                    </a:lnTo>
                    <a:lnTo>
                      <a:pt x="83" y="78"/>
                    </a:lnTo>
                    <a:lnTo>
                      <a:pt x="95" y="74"/>
                    </a:lnTo>
                    <a:lnTo>
                      <a:pt x="108" y="71"/>
                    </a:lnTo>
                    <a:lnTo>
                      <a:pt x="125" y="69"/>
                    </a:lnTo>
                    <a:lnTo>
                      <a:pt x="142" y="65"/>
                    </a:lnTo>
                    <a:lnTo>
                      <a:pt x="178" y="60"/>
                    </a:lnTo>
                    <a:lnTo>
                      <a:pt x="219" y="53"/>
                    </a:lnTo>
                    <a:lnTo>
                      <a:pt x="262" y="47"/>
                    </a:lnTo>
                    <a:lnTo>
                      <a:pt x="309" y="39"/>
                    </a:lnTo>
                    <a:lnTo>
                      <a:pt x="357" y="33"/>
                    </a:lnTo>
                    <a:lnTo>
                      <a:pt x="407" y="26"/>
                    </a:lnTo>
                    <a:lnTo>
                      <a:pt x="456" y="19"/>
                    </a:lnTo>
                    <a:lnTo>
                      <a:pt x="505" y="14"/>
                    </a:lnTo>
                    <a:lnTo>
                      <a:pt x="552" y="9"/>
                    </a:lnTo>
                    <a:lnTo>
                      <a:pt x="596" y="4"/>
                    </a:lnTo>
                    <a:lnTo>
                      <a:pt x="636" y="2"/>
                    </a:lnTo>
                    <a:lnTo>
                      <a:pt x="673" y="0"/>
                    </a:lnTo>
                    <a:lnTo>
                      <a:pt x="704"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7" name="Freeform 56"/>
              <p:cNvSpPr>
                <a:spLocks noEditPoints="1"/>
              </p:cNvSpPr>
              <p:nvPr/>
            </p:nvSpPr>
            <p:spPr bwMode="auto">
              <a:xfrm>
                <a:off x="1247775" y="3725863"/>
                <a:ext cx="131763" cy="168275"/>
              </a:xfrm>
              <a:custGeom>
                <a:avLst/>
                <a:gdLst>
                  <a:gd name="T0" fmla="*/ 429 w 827"/>
                  <a:gd name="T1" fmla="*/ 639 h 1067"/>
                  <a:gd name="T2" fmla="*/ 397 w 827"/>
                  <a:gd name="T3" fmla="*/ 643 h 1067"/>
                  <a:gd name="T4" fmla="*/ 369 w 827"/>
                  <a:gd name="T5" fmla="*/ 651 h 1067"/>
                  <a:gd name="T6" fmla="*/ 343 w 827"/>
                  <a:gd name="T7" fmla="*/ 665 h 1067"/>
                  <a:gd name="T8" fmla="*/ 320 w 827"/>
                  <a:gd name="T9" fmla="*/ 684 h 1067"/>
                  <a:gd name="T10" fmla="*/ 301 w 827"/>
                  <a:gd name="T11" fmla="*/ 707 h 1067"/>
                  <a:gd name="T12" fmla="*/ 287 w 827"/>
                  <a:gd name="T13" fmla="*/ 732 h 1067"/>
                  <a:gd name="T14" fmla="*/ 278 w 827"/>
                  <a:gd name="T15" fmla="*/ 762 h 1067"/>
                  <a:gd name="T16" fmla="*/ 275 w 827"/>
                  <a:gd name="T17" fmla="*/ 792 h 1067"/>
                  <a:gd name="T18" fmla="*/ 278 w 827"/>
                  <a:gd name="T19" fmla="*/ 823 h 1067"/>
                  <a:gd name="T20" fmla="*/ 287 w 827"/>
                  <a:gd name="T21" fmla="*/ 852 h 1067"/>
                  <a:gd name="T22" fmla="*/ 301 w 827"/>
                  <a:gd name="T23" fmla="*/ 878 h 1067"/>
                  <a:gd name="T24" fmla="*/ 320 w 827"/>
                  <a:gd name="T25" fmla="*/ 901 h 1067"/>
                  <a:gd name="T26" fmla="*/ 343 w 827"/>
                  <a:gd name="T27" fmla="*/ 920 h 1067"/>
                  <a:gd name="T28" fmla="*/ 369 w 827"/>
                  <a:gd name="T29" fmla="*/ 934 h 1067"/>
                  <a:gd name="T30" fmla="*/ 397 w 827"/>
                  <a:gd name="T31" fmla="*/ 943 h 1067"/>
                  <a:gd name="T32" fmla="*/ 429 w 827"/>
                  <a:gd name="T33" fmla="*/ 946 h 1067"/>
                  <a:gd name="T34" fmla="*/ 459 w 827"/>
                  <a:gd name="T35" fmla="*/ 943 h 1067"/>
                  <a:gd name="T36" fmla="*/ 488 w 827"/>
                  <a:gd name="T37" fmla="*/ 934 h 1067"/>
                  <a:gd name="T38" fmla="*/ 514 w 827"/>
                  <a:gd name="T39" fmla="*/ 920 h 1067"/>
                  <a:gd name="T40" fmla="*/ 537 w 827"/>
                  <a:gd name="T41" fmla="*/ 901 h 1067"/>
                  <a:gd name="T42" fmla="*/ 555 w 827"/>
                  <a:gd name="T43" fmla="*/ 878 h 1067"/>
                  <a:gd name="T44" fmla="*/ 569 w 827"/>
                  <a:gd name="T45" fmla="*/ 852 h 1067"/>
                  <a:gd name="T46" fmla="*/ 578 w 827"/>
                  <a:gd name="T47" fmla="*/ 823 h 1067"/>
                  <a:gd name="T48" fmla="*/ 581 w 827"/>
                  <a:gd name="T49" fmla="*/ 792 h 1067"/>
                  <a:gd name="T50" fmla="*/ 578 w 827"/>
                  <a:gd name="T51" fmla="*/ 762 h 1067"/>
                  <a:gd name="T52" fmla="*/ 569 w 827"/>
                  <a:gd name="T53" fmla="*/ 732 h 1067"/>
                  <a:gd name="T54" fmla="*/ 555 w 827"/>
                  <a:gd name="T55" fmla="*/ 707 h 1067"/>
                  <a:gd name="T56" fmla="*/ 537 w 827"/>
                  <a:gd name="T57" fmla="*/ 684 h 1067"/>
                  <a:gd name="T58" fmla="*/ 514 w 827"/>
                  <a:gd name="T59" fmla="*/ 665 h 1067"/>
                  <a:gd name="T60" fmla="*/ 488 w 827"/>
                  <a:gd name="T61" fmla="*/ 651 h 1067"/>
                  <a:gd name="T62" fmla="*/ 459 w 827"/>
                  <a:gd name="T63" fmla="*/ 643 h 1067"/>
                  <a:gd name="T64" fmla="*/ 429 w 827"/>
                  <a:gd name="T65" fmla="*/ 639 h 1067"/>
                  <a:gd name="T66" fmla="*/ 201 w 827"/>
                  <a:gd name="T67" fmla="*/ 0 h 1067"/>
                  <a:gd name="T68" fmla="*/ 755 w 827"/>
                  <a:gd name="T69" fmla="*/ 28 h 1067"/>
                  <a:gd name="T70" fmla="*/ 776 w 827"/>
                  <a:gd name="T71" fmla="*/ 32 h 1067"/>
                  <a:gd name="T72" fmla="*/ 793 w 827"/>
                  <a:gd name="T73" fmla="*/ 41 h 1067"/>
                  <a:gd name="T74" fmla="*/ 808 w 827"/>
                  <a:gd name="T75" fmla="*/ 54 h 1067"/>
                  <a:gd name="T76" fmla="*/ 819 w 827"/>
                  <a:gd name="T77" fmla="*/ 70 h 1067"/>
                  <a:gd name="T78" fmla="*/ 826 w 827"/>
                  <a:gd name="T79" fmla="*/ 89 h 1067"/>
                  <a:gd name="T80" fmla="*/ 827 w 827"/>
                  <a:gd name="T81" fmla="*/ 110 h 1067"/>
                  <a:gd name="T82" fmla="*/ 759 w 827"/>
                  <a:gd name="T83" fmla="*/ 992 h 1067"/>
                  <a:gd name="T84" fmla="*/ 755 w 827"/>
                  <a:gd name="T85" fmla="*/ 1013 h 1067"/>
                  <a:gd name="T86" fmla="*/ 745 w 827"/>
                  <a:gd name="T87" fmla="*/ 1031 h 1067"/>
                  <a:gd name="T88" fmla="*/ 732 w 827"/>
                  <a:gd name="T89" fmla="*/ 1047 h 1067"/>
                  <a:gd name="T90" fmla="*/ 716 w 827"/>
                  <a:gd name="T91" fmla="*/ 1058 h 1067"/>
                  <a:gd name="T92" fmla="*/ 696 w 827"/>
                  <a:gd name="T93" fmla="*/ 1065 h 1067"/>
                  <a:gd name="T94" fmla="*/ 675 w 827"/>
                  <a:gd name="T95" fmla="*/ 1067 h 1067"/>
                  <a:gd name="T96" fmla="*/ 61 w 827"/>
                  <a:gd name="T97" fmla="*/ 1067 h 1067"/>
                  <a:gd name="T98" fmla="*/ 41 w 827"/>
                  <a:gd name="T99" fmla="*/ 1064 h 1067"/>
                  <a:gd name="T100" fmla="*/ 24 w 827"/>
                  <a:gd name="T101" fmla="*/ 1055 h 1067"/>
                  <a:gd name="T102" fmla="*/ 12 w 827"/>
                  <a:gd name="T103" fmla="*/ 1043 h 1067"/>
                  <a:gd name="T104" fmla="*/ 3 w 827"/>
                  <a:gd name="T105" fmla="*/ 1027 h 1067"/>
                  <a:gd name="T106" fmla="*/ 0 w 827"/>
                  <a:gd name="T107" fmla="*/ 1008 h 1067"/>
                  <a:gd name="T108" fmla="*/ 2 w 827"/>
                  <a:gd name="T109" fmla="*/ 989 h 1067"/>
                  <a:gd name="T110" fmla="*/ 104 w 827"/>
                  <a:gd name="T111" fmla="*/ 72 h 1067"/>
                  <a:gd name="T112" fmla="*/ 111 w 827"/>
                  <a:gd name="T113" fmla="*/ 53 h 1067"/>
                  <a:gd name="T114" fmla="*/ 123 w 827"/>
                  <a:gd name="T115" fmla="*/ 35 h 1067"/>
                  <a:gd name="T116" fmla="*/ 140 w 827"/>
                  <a:gd name="T117" fmla="*/ 20 h 1067"/>
                  <a:gd name="T118" fmla="*/ 158 w 827"/>
                  <a:gd name="T119" fmla="*/ 9 h 1067"/>
                  <a:gd name="T120" fmla="*/ 179 w 827"/>
                  <a:gd name="T121" fmla="*/ 2 h 1067"/>
                  <a:gd name="T122" fmla="*/ 201 w 827"/>
                  <a:gd name="T123" fmla="*/ 0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067">
                    <a:moveTo>
                      <a:pt x="429" y="639"/>
                    </a:moveTo>
                    <a:lnTo>
                      <a:pt x="397" y="643"/>
                    </a:lnTo>
                    <a:lnTo>
                      <a:pt x="369" y="651"/>
                    </a:lnTo>
                    <a:lnTo>
                      <a:pt x="343" y="665"/>
                    </a:lnTo>
                    <a:lnTo>
                      <a:pt x="320" y="684"/>
                    </a:lnTo>
                    <a:lnTo>
                      <a:pt x="301" y="707"/>
                    </a:lnTo>
                    <a:lnTo>
                      <a:pt x="287" y="732"/>
                    </a:lnTo>
                    <a:lnTo>
                      <a:pt x="278" y="762"/>
                    </a:lnTo>
                    <a:lnTo>
                      <a:pt x="275" y="792"/>
                    </a:lnTo>
                    <a:lnTo>
                      <a:pt x="278" y="823"/>
                    </a:lnTo>
                    <a:lnTo>
                      <a:pt x="287" y="852"/>
                    </a:lnTo>
                    <a:lnTo>
                      <a:pt x="301" y="878"/>
                    </a:lnTo>
                    <a:lnTo>
                      <a:pt x="320" y="901"/>
                    </a:lnTo>
                    <a:lnTo>
                      <a:pt x="343" y="920"/>
                    </a:lnTo>
                    <a:lnTo>
                      <a:pt x="369" y="934"/>
                    </a:lnTo>
                    <a:lnTo>
                      <a:pt x="397" y="943"/>
                    </a:lnTo>
                    <a:lnTo>
                      <a:pt x="429" y="946"/>
                    </a:lnTo>
                    <a:lnTo>
                      <a:pt x="459" y="943"/>
                    </a:lnTo>
                    <a:lnTo>
                      <a:pt x="488" y="934"/>
                    </a:lnTo>
                    <a:lnTo>
                      <a:pt x="514" y="920"/>
                    </a:lnTo>
                    <a:lnTo>
                      <a:pt x="537" y="901"/>
                    </a:lnTo>
                    <a:lnTo>
                      <a:pt x="555" y="878"/>
                    </a:lnTo>
                    <a:lnTo>
                      <a:pt x="569" y="852"/>
                    </a:lnTo>
                    <a:lnTo>
                      <a:pt x="578" y="823"/>
                    </a:lnTo>
                    <a:lnTo>
                      <a:pt x="581" y="792"/>
                    </a:lnTo>
                    <a:lnTo>
                      <a:pt x="578" y="762"/>
                    </a:lnTo>
                    <a:lnTo>
                      <a:pt x="569" y="732"/>
                    </a:lnTo>
                    <a:lnTo>
                      <a:pt x="555" y="707"/>
                    </a:lnTo>
                    <a:lnTo>
                      <a:pt x="537" y="684"/>
                    </a:lnTo>
                    <a:lnTo>
                      <a:pt x="514" y="665"/>
                    </a:lnTo>
                    <a:lnTo>
                      <a:pt x="488" y="651"/>
                    </a:lnTo>
                    <a:lnTo>
                      <a:pt x="459" y="643"/>
                    </a:lnTo>
                    <a:lnTo>
                      <a:pt x="429" y="639"/>
                    </a:lnTo>
                    <a:close/>
                    <a:moveTo>
                      <a:pt x="201" y="0"/>
                    </a:moveTo>
                    <a:lnTo>
                      <a:pt x="755" y="28"/>
                    </a:lnTo>
                    <a:lnTo>
                      <a:pt x="776" y="32"/>
                    </a:lnTo>
                    <a:lnTo>
                      <a:pt x="793" y="41"/>
                    </a:lnTo>
                    <a:lnTo>
                      <a:pt x="808" y="54"/>
                    </a:lnTo>
                    <a:lnTo>
                      <a:pt x="819" y="70"/>
                    </a:lnTo>
                    <a:lnTo>
                      <a:pt x="826" y="89"/>
                    </a:lnTo>
                    <a:lnTo>
                      <a:pt x="827" y="110"/>
                    </a:lnTo>
                    <a:lnTo>
                      <a:pt x="759" y="992"/>
                    </a:lnTo>
                    <a:lnTo>
                      <a:pt x="755" y="1013"/>
                    </a:lnTo>
                    <a:lnTo>
                      <a:pt x="745" y="1031"/>
                    </a:lnTo>
                    <a:lnTo>
                      <a:pt x="732" y="1047"/>
                    </a:lnTo>
                    <a:lnTo>
                      <a:pt x="716" y="1058"/>
                    </a:lnTo>
                    <a:lnTo>
                      <a:pt x="696" y="1065"/>
                    </a:lnTo>
                    <a:lnTo>
                      <a:pt x="675" y="1067"/>
                    </a:lnTo>
                    <a:lnTo>
                      <a:pt x="61" y="1067"/>
                    </a:lnTo>
                    <a:lnTo>
                      <a:pt x="41" y="1064"/>
                    </a:lnTo>
                    <a:lnTo>
                      <a:pt x="24" y="1055"/>
                    </a:lnTo>
                    <a:lnTo>
                      <a:pt x="12" y="1043"/>
                    </a:lnTo>
                    <a:lnTo>
                      <a:pt x="3" y="1027"/>
                    </a:lnTo>
                    <a:lnTo>
                      <a:pt x="0" y="1008"/>
                    </a:lnTo>
                    <a:lnTo>
                      <a:pt x="2" y="989"/>
                    </a:lnTo>
                    <a:lnTo>
                      <a:pt x="104" y="72"/>
                    </a:lnTo>
                    <a:lnTo>
                      <a:pt x="111" y="53"/>
                    </a:lnTo>
                    <a:lnTo>
                      <a:pt x="123" y="35"/>
                    </a:lnTo>
                    <a:lnTo>
                      <a:pt x="140" y="20"/>
                    </a:lnTo>
                    <a:lnTo>
                      <a:pt x="158" y="9"/>
                    </a:lnTo>
                    <a:lnTo>
                      <a:pt x="179" y="2"/>
                    </a:lnTo>
                    <a:lnTo>
                      <a:pt x="201"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sp>
          <p:nvSpPr>
            <p:cNvPr id="40" name="Freeform 6"/>
            <p:cNvSpPr>
              <a:spLocks noEditPoints="1"/>
            </p:cNvSpPr>
            <p:nvPr/>
          </p:nvSpPr>
          <p:spPr bwMode="auto">
            <a:xfrm>
              <a:off x="7394286" y="2965341"/>
              <a:ext cx="475079" cy="475079"/>
            </a:xfrm>
            <a:custGeom>
              <a:avLst/>
              <a:gdLst>
                <a:gd name="T0" fmla="*/ 2626 w 3517"/>
                <a:gd name="T1" fmla="*/ 2260 h 3518"/>
                <a:gd name="T2" fmla="*/ 3015 w 3517"/>
                <a:gd name="T3" fmla="*/ 2649 h 3518"/>
                <a:gd name="T4" fmla="*/ 3074 w 3517"/>
                <a:gd name="T5" fmla="*/ 2773 h 3518"/>
                <a:gd name="T6" fmla="*/ 2967 w 3517"/>
                <a:gd name="T7" fmla="*/ 2858 h 3518"/>
                <a:gd name="T8" fmla="*/ 2428 w 3517"/>
                <a:gd name="T9" fmla="*/ 2797 h 3518"/>
                <a:gd name="T10" fmla="*/ 2442 w 3517"/>
                <a:gd name="T11" fmla="*/ 2240 h 3518"/>
                <a:gd name="T12" fmla="*/ 2570 w 3517"/>
                <a:gd name="T13" fmla="*/ 1982 h 3518"/>
                <a:gd name="T14" fmla="*/ 2219 w 3517"/>
                <a:gd name="T15" fmla="*/ 2129 h 3518"/>
                <a:gd name="T16" fmla="*/ 2008 w 3517"/>
                <a:gd name="T17" fmla="*/ 2443 h 3518"/>
                <a:gd name="T18" fmla="*/ 2008 w 3517"/>
                <a:gd name="T19" fmla="*/ 2834 h 3518"/>
                <a:gd name="T20" fmla="*/ 2219 w 3517"/>
                <a:gd name="T21" fmla="*/ 3146 h 3518"/>
                <a:gd name="T22" fmla="*/ 2570 w 3517"/>
                <a:gd name="T23" fmla="*/ 3294 h 3518"/>
                <a:gd name="T24" fmla="*/ 2951 w 3517"/>
                <a:gd name="T25" fmla="*/ 3218 h 3518"/>
                <a:gd name="T26" fmla="*/ 3217 w 3517"/>
                <a:gd name="T27" fmla="*/ 2952 h 3518"/>
                <a:gd name="T28" fmla="*/ 3293 w 3517"/>
                <a:gd name="T29" fmla="*/ 2571 h 3518"/>
                <a:gd name="T30" fmla="*/ 3146 w 3517"/>
                <a:gd name="T31" fmla="*/ 2219 h 3518"/>
                <a:gd name="T32" fmla="*/ 2834 w 3517"/>
                <a:gd name="T33" fmla="*/ 2009 h 3518"/>
                <a:gd name="T34" fmla="*/ 1539 w 3517"/>
                <a:gd name="T35" fmla="*/ 2418 h 3518"/>
                <a:gd name="T36" fmla="*/ 439 w 3517"/>
                <a:gd name="T37" fmla="*/ 2418 h 3518"/>
                <a:gd name="T38" fmla="*/ 2929 w 3517"/>
                <a:gd name="T39" fmla="*/ 1809 h 3518"/>
                <a:gd name="T40" fmla="*/ 3284 w 3517"/>
                <a:gd name="T41" fmla="*/ 2042 h 3518"/>
                <a:gd name="T42" fmla="*/ 3488 w 3517"/>
                <a:gd name="T43" fmla="*/ 2416 h 3518"/>
                <a:gd name="T44" fmla="*/ 3488 w 3517"/>
                <a:gd name="T45" fmla="*/ 2860 h 3518"/>
                <a:gd name="T46" fmla="*/ 3284 w 3517"/>
                <a:gd name="T47" fmla="*/ 3234 h 3518"/>
                <a:gd name="T48" fmla="*/ 2929 w 3517"/>
                <a:gd name="T49" fmla="*/ 3468 h 3518"/>
                <a:gd name="T50" fmla="*/ 2487 w 3517"/>
                <a:gd name="T51" fmla="*/ 3505 h 3518"/>
                <a:gd name="T52" fmla="*/ 2096 w 3517"/>
                <a:gd name="T53" fmla="*/ 3330 h 3518"/>
                <a:gd name="T54" fmla="*/ 1835 w 3517"/>
                <a:gd name="T55" fmla="*/ 2997 h 3518"/>
                <a:gd name="T56" fmla="*/ 1761 w 3517"/>
                <a:gd name="T57" fmla="*/ 2563 h 3518"/>
                <a:gd name="T58" fmla="*/ 1903 w 3517"/>
                <a:gd name="T59" fmla="*/ 2154 h 3518"/>
                <a:gd name="T60" fmla="*/ 2214 w 3517"/>
                <a:gd name="T61" fmla="*/ 1867 h 3518"/>
                <a:gd name="T62" fmla="*/ 2638 w 3517"/>
                <a:gd name="T63" fmla="*/ 1759 h 3518"/>
                <a:gd name="T64" fmla="*/ 1099 w 3517"/>
                <a:gd name="T65" fmla="*/ 1320 h 3518"/>
                <a:gd name="T66" fmla="*/ 879 w 3517"/>
                <a:gd name="T67" fmla="*/ 1320 h 3518"/>
                <a:gd name="T68" fmla="*/ 329 w 3517"/>
                <a:gd name="T69" fmla="*/ 550 h 3518"/>
                <a:gd name="T70" fmla="*/ 420 w 3517"/>
                <a:gd name="T71" fmla="*/ 727 h 3518"/>
                <a:gd name="T72" fmla="*/ 619 w 3517"/>
                <a:gd name="T73" fmla="*/ 758 h 3518"/>
                <a:gd name="T74" fmla="*/ 758 w 3517"/>
                <a:gd name="T75" fmla="*/ 619 h 3518"/>
                <a:gd name="T76" fmla="*/ 2090 w 3517"/>
                <a:gd name="T77" fmla="*/ 585 h 3518"/>
                <a:gd name="T78" fmla="*/ 2207 w 3517"/>
                <a:gd name="T79" fmla="*/ 746 h 3518"/>
                <a:gd name="T80" fmla="*/ 2409 w 3517"/>
                <a:gd name="T81" fmla="*/ 746 h 3518"/>
                <a:gd name="T82" fmla="*/ 2525 w 3517"/>
                <a:gd name="T83" fmla="*/ 585 h 3518"/>
                <a:gd name="T84" fmla="*/ 2729 w 3517"/>
                <a:gd name="T85" fmla="*/ 468 h 3518"/>
                <a:gd name="T86" fmla="*/ 2854 w 3517"/>
                <a:gd name="T87" fmla="*/ 643 h 3518"/>
                <a:gd name="T88" fmla="*/ 220 w 3517"/>
                <a:gd name="T89" fmla="*/ 2616 h 3518"/>
                <a:gd name="T90" fmla="*/ 238 w 3517"/>
                <a:gd name="T91" fmla="*/ 2858 h 3518"/>
                <a:gd name="T92" fmla="*/ 46 w 3517"/>
                <a:gd name="T93" fmla="*/ 2759 h 3518"/>
                <a:gd name="T94" fmla="*/ 3 w 3517"/>
                <a:gd name="T95" fmla="*/ 643 h 3518"/>
                <a:gd name="T96" fmla="*/ 128 w 3517"/>
                <a:gd name="T97" fmla="*/ 468 h 3518"/>
                <a:gd name="T98" fmla="*/ 2356 w 3517"/>
                <a:gd name="T99" fmla="*/ 12 h 3518"/>
                <a:gd name="T100" fmla="*/ 2418 w 3517"/>
                <a:gd name="T101" fmla="*/ 550 h 3518"/>
                <a:gd name="T102" fmla="*/ 2333 w 3517"/>
                <a:gd name="T103" fmla="*/ 657 h 3518"/>
                <a:gd name="T104" fmla="*/ 2209 w 3517"/>
                <a:gd name="T105" fmla="*/ 598 h 3518"/>
                <a:gd name="T106" fmla="*/ 2222 w 3517"/>
                <a:gd name="T107" fmla="*/ 42 h 3518"/>
                <a:gd name="T108" fmla="*/ 574 w 3517"/>
                <a:gd name="T109" fmla="*/ 3 h 3518"/>
                <a:gd name="T110" fmla="*/ 660 w 3517"/>
                <a:gd name="T111" fmla="*/ 110 h 3518"/>
                <a:gd name="T112" fmla="*/ 598 w 3517"/>
                <a:gd name="T113" fmla="*/ 648 h 3518"/>
                <a:gd name="T114" fmla="*/ 464 w 3517"/>
                <a:gd name="T115" fmla="*/ 618 h 3518"/>
                <a:gd name="T116" fmla="*/ 451 w 3517"/>
                <a:gd name="T117" fmla="*/ 62 h 3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17" h="3518">
                  <a:moveTo>
                    <a:pt x="2528" y="2199"/>
                  </a:moveTo>
                  <a:lnTo>
                    <a:pt x="2552" y="2201"/>
                  </a:lnTo>
                  <a:lnTo>
                    <a:pt x="2576" y="2210"/>
                  </a:lnTo>
                  <a:lnTo>
                    <a:pt x="2596" y="2222"/>
                  </a:lnTo>
                  <a:lnTo>
                    <a:pt x="2613" y="2240"/>
                  </a:lnTo>
                  <a:lnTo>
                    <a:pt x="2626" y="2260"/>
                  </a:lnTo>
                  <a:lnTo>
                    <a:pt x="2635" y="2283"/>
                  </a:lnTo>
                  <a:lnTo>
                    <a:pt x="2638" y="2308"/>
                  </a:lnTo>
                  <a:lnTo>
                    <a:pt x="2638" y="2638"/>
                  </a:lnTo>
                  <a:lnTo>
                    <a:pt x="2967" y="2638"/>
                  </a:lnTo>
                  <a:lnTo>
                    <a:pt x="2992" y="2641"/>
                  </a:lnTo>
                  <a:lnTo>
                    <a:pt x="3015" y="2649"/>
                  </a:lnTo>
                  <a:lnTo>
                    <a:pt x="3036" y="2662"/>
                  </a:lnTo>
                  <a:lnTo>
                    <a:pt x="3053" y="2679"/>
                  </a:lnTo>
                  <a:lnTo>
                    <a:pt x="3066" y="2699"/>
                  </a:lnTo>
                  <a:lnTo>
                    <a:pt x="3074" y="2723"/>
                  </a:lnTo>
                  <a:lnTo>
                    <a:pt x="3077" y="2749"/>
                  </a:lnTo>
                  <a:lnTo>
                    <a:pt x="3074" y="2773"/>
                  </a:lnTo>
                  <a:lnTo>
                    <a:pt x="3066" y="2797"/>
                  </a:lnTo>
                  <a:lnTo>
                    <a:pt x="3053" y="2817"/>
                  </a:lnTo>
                  <a:lnTo>
                    <a:pt x="3036" y="2834"/>
                  </a:lnTo>
                  <a:lnTo>
                    <a:pt x="3015" y="2847"/>
                  </a:lnTo>
                  <a:lnTo>
                    <a:pt x="2992" y="2856"/>
                  </a:lnTo>
                  <a:lnTo>
                    <a:pt x="2967" y="2858"/>
                  </a:lnTo>
                  <a:lnTo>
                    <a:pt x="2528" y="2858"/>
                  </a:lnTo>
                  <a:lnTo>
                    <a:pt x="2502" y="2856"/>
                  </a:lnTo>
                  <a:lnTo>
                    <a:pt x="2480" y="2847"/>
                  </a:lnTo>
                  <a:lnTo>
                    <a:pt x="2459" y="2834"/>
                  </a:lnTo>
                  <a:lnTo>
                    <a:pt x="2442" y="2817"/>
                  </a:lnTo>
                  <a:lnTo>
                    <a:pt x="2428" y="2797"/>
                  </a:lnTo>
                  <a:lnTo>
                    <a:pt x="2421" y="2773"/>
                  </a:lnTo>
                  <a:lnTo>
                    <a:pt x="2418" y="2749"/>
                  </a:lnTo>
                  <a:lnTo>
                    <a:pt x="2418" y="2308"/>
                  </a:lnTo>
                  <a:lnTo>
                    <a:pt x="2421" y="2283"/>
                  </a:lnTo>
                  <a:lnTo>
                    <a:pt x="2428" y="2260"/>
                  </a:lnTo>
                  <a:lnTo>
                    <a:pt x="2442" y="2240"/>
                  </a:lnTo>
                  <a:lnTo>
                    <a:pt x="2459" y="2222"/>
                  </a:lnTo>
                  <a:lnTo>
                    <a:pt x="2480" y="2210"/>
                  </a:lnTo>
                  <a:lnTo>
                    <a:pt x="2502" y="2201"/>
                  </a:lnTo>
                  <a:lnTo>
                    <a:pt x="2528" y="2199"/>
                  </a:lnTo>
                  <a:close/>
                  <a:moveTo>
                    <a:pt x="2638" y="1979"/>
                  </a:moveTo>
                  <a:lnTo>
                    <a:pt x="2570" y="1982"/>
                  </a:lnTo>
                  <a:lnTo>
                    <a:pt x="2504" y="1993"/>
                  </a:lnTo>
                  <a:lnTo>
                    <a:pt x="2441" y="2009"/>
                  </a:lnTo>
                  <a:lnTo>
                    <a:pt x="2381" y="2031"/>
                  </a:lnTo>
                  <a:lnTo>
                    <a:pt x="2323" y="2059"/>
                  </a:lnTo>
                  <a:lnTo>
                    <a:pt x="2269" y="2092"/>
                  </a:lnTo>
                  <a:lnTo>
                    <a:pt x="2219" y="2129"/>
                  </a:lnTo>
                  <a:lnTo>
                    <a:pt x="2172" y="2172"/>
                  </a:lnTo>
                  <a:lnTo>
                    <a:pt x="2129" y="2219"/>
                  </a:lnTo>
                  <a:lnTo>
                    <a:pt x="2090" y="2270"/>
                  </a:lnTo>
                  <a:lnTo>
                    <a:pt x="2057" y="2324"/>
                  </a:lnTo>
                  <a:lnTo>
                    <a:pt x="2029" y="2382"/>
                  </a:lnTo>
                  <a:lnTo>
                    <a:pt x="2008" y="2443"/>
                  </a:lnTo>
                  <a:lnTo>
                    <a:pt x="1991" y="2506"/>
                  </a:lnTo>
                  <a:lnTo>
                    <a:pt x="1981" y="2571"/>
                  </a:lnTo>
                  <a:lnTo>
                    <a:pt x="1978" y="2638"/>
                  </a:lnTo>
                  <a:lnTo>
                    <a:pt x="1981" y="2706"/>
                  </a:lnTo>
                  <a:lnTo>
                    <a:pt x="1991" y="2771"/>
                  </a:lnTo>
                  <a:lnTo>
                    <a:pt x="2008" y="2834"/>
                  </a:lnTo>
                  <a:lnTo>
                    <a:pt x="2029" y="2895"/>
                  </a:lnTo>
                  <a:lnTo>
                    <a:pt x="2057" y="2952"/>
                  </a:lnTo>
                  <a:lnTo>
                    <a:pt x="2090" y="3006"/>
                  </a:lnTo>
                  <a:lnTo>
                    <a:pt x="2129" y="3058"/>
                  </a:lnTo>
                  <a:lnTo>
                    <a:pt x="2172" y="3105"/>
                  </a:lnTo>
                  <a:lnTo>
                    <a:pt x="2219" y="3146"/>
                  </a:lnTo>
                  <a:lnTo>
                    <a:pt x="2269" y="3185"/>
                  </a:lnTo>
                  <a:lnTo>
                    <a:pt x="2323" y="3218"/>
                  </a:lnTo>
                  <a:lnTo>
                    <a:pt x="2381" y="3246"/>
                  </a:lnTo>
                  <a:lnTo>
                    <a:pt x="2441" y="3268"/>
                  </a:lnTo>
                  <a:lnTo>
                    <a:pt x="2504" y="3284"/>
                  </a:lnTo>
                  <a:lnTo>
                    <a:pt x="2570" y="3294"/>
                  </a:lnTo>
                  <a:lnTo>
                    <a:pt x="2638" y="3297"/>
                  </a:lnTo>
                  <a:lnTo>
                    <a:pt x="2705" y="3294"/>
                  </a:lnTo>
                  <a:lnTo>
                    <a:pt x="2770" y="3284"/>
                  </a:lnTo>
                  <a:lnTo>
                    <a:pt x="2834" y="3268"/>
                  </a:lnTo>
                  <a:lnTo>
                    <a:pt x="2893" y="3246"/>
                  </a:lnTo>
                  <a:lnTo>
                    <a:pt x="2951" y="3218"/>
                  </a:lnTo>
                  <a:lnTo>
                    <a:pt x="3006" y="3185"/>
                  </a:lnTo>
                  <a:lnTo>
                    <a:pt x="3057" y="3146"/>
                  </a:lnTo>
                  <a:lnTo>
                    <a:pt x="3103" y="3105"/>
                  </a:lnTo>
                  <a:lnTo>
                    <a:pt x="3146" y="3058"/>
                  </a:lnTo>
                  <a:lnTo>
                    <a:pt x="3184" y="3006"/>
                  </a:lnTo>
                  <a:lnTo>
                    <a:pt x="3217" y="2952"/>
                  </a:lnTo>
                  <a:lnTo>
                    <a:pt x="3245" y="2895"/>
                  </a:lnTo>
                  <a:lnTo>
                    <a:pt x="3267" y="2834"/>
                  </a:lnTo>
                  <a:lnTo>
                    <a:pt x="3284" y="2771"/>
                  </a:lnTo>
                  <a:lnTo>
                    <a:pt x="3293" y="2706"/>
                  </a:lnTo>
                  <a:lnTo>
                    <a:pt x="3297" y="2638"/>
                  </a:lnTo>
                  <a:lnTo>
                    <a:pt x="3293" y="2571"/>
                  </a:lnTo>
                  <a:lnTo>
                    <a:pt x="3284" y="2506"/>
                  </a:lnTo>
                  <a:lnTo>
                    <a:pt x="3267" y="2443"/>
                  </a:lnTo>
                  <a:lnTo>
                    <a:pt x="3245" y="2382"/>
                  </a:lnTo>
                  <a:lnTo>
                    <a:pt x="3217" y="2324"/>
                  </a:lnTo>
                  <a:lnTo>
                    <a:pt x="3184" y="2270"/>
                  </a:lnTo>
                  <a:lnTo>
                    <a:pt x="3146" y="2219"/>
                  </a:lnTo>
                  <a:lnTo>
                    <a:pt x="3103" y="2172"/>
                  </a:lnTo>
                  <a:lnTo>
                    <a:pt x="3057" y="2129"/>
                  </a:lnTo>
                  <a:lnTo>
                    <a:pt x="3006" y="2092"/>
                  </a:lnTo>
                  <a:lnTo>
                    <a:pt x="2951" y="2059"/>
                  </a:lnTo>
                  <a:lnTo>
                    <a:pt x="2893" y="2031"/>
                  </a:lnTo>
                  <a:lnTo>
                    <a:pt x="2834" y="2009"/>
                  </a:lnTo>
                  <a:lnTo>
                    <a:pt x="2770" y="1993"/>
                  </a:lnTo>
                  <a:lnTo>
                    <a:pt x="2705" y="1982"/>
                  </a:lnTo>
                  <a:lnTo>
                    <a:pt x="2638" y="1979"/>
                  </a:lnTo>
                  <a:close/>
                  <a:moveTo>
                    <a:pt x="1099" y="1979"/>
                  </a:moveTo>
                  <a:lnTo>
                    <a:pt x="1539" y="1979"/>
                  </a:lnTo>
                  <a:lnTo>
                    <a:pt x="1539" y="2418"/>
                  </a:lnTo>
                  <a:lnTo>
                    <a:pt x="1099" y="2418"/>
                  </a:lnTo>
                  <a:lnTo>
                    <a:pt x="1099" y="1979"/>
                  </a:lnTo>
                  <a:close/>
                  <a:moveTo>
                    <a:pt x="439" y="1979"/>
                  </a:moveTo>
                  <a:lnTo>
                    <a:pt x="879" y="1979"/>
                  </a:lnTo>
                  <a:lnTo>
                    <a:pt x="879" y="2418"/>
                  </a:lnTo>
                  <a:lnTo>
                    <a:pt x="439" y="2418"/>
                  </a:lnTo>
                  <a:lnTo>
                    <a:pt x="439" y="1979"/>
                  </a:lnTo>
                  <a:close/>
                  <a:moveTo>
                    <a:pt x="2638" y="1759"/>
                  </a:moveTo>
                  <a:lnTo>
                    <a:pt x="2714" y="1763"/>
                  </a:lnTo>
                  <a:lnTo>
                    <a:pt x="2788" y="1772"/>
                  </a:lnTo>
                  <a:lnTo>
                    <a:pt x="2859" y="1787"/>
                  </a:lnTo>
                  <a:lnTo>
                    <a:pt x="2929" y="1809"/>
                  </a:lnTo>
                  <a:lnTo>
                    <a:pt x="2996" y="1835"/>
                  </a:lnTo>
                  <a:lnTo>
                    <a:pt x="3060" y="1867"/>
                  </a:lnTo>
                  <a:lnTo>
                    <a:pt x="3121" y="1904"/>
                  </a:lnTo>
                  <a:lnTo>
                    <a:pt x="3179" y="1945"/>
                  </a:lnTo>
                  <a:lnTo>
                    <a:pt x="3233" y="1991"/>
                  </a:lnTo>
                  <a:lnTo>
                    <a:pt x="3284" y="2042"/>
                  </a:lnTo>
                  <a:lnTo>
                    <a:pt x="3330" y="2096"/>
                  </a:lnTo>
                  <a:lnTo>
                    <a:pt x="3371" y="2154"/>
                  </a:lnTo>
                  <a:lnTo>
                    <a:pt x="3409" y="2215"/>
                  </a:lnTo>
                  <a:lnTo>
                    <a:pt x="3440" y="2279"/>
                  </a:lnTo>
                  <a:lnTo>
                    <a:pt x="3467" y="2347"/>
                  </a:lnTo>
                  <a:lnTo>
                    <a:pt x="3488" y="2416"/>
                  </a:lnTo>
                  <a:lnTo>
                    <a:pt x="3504" y="2489"/>
                  </a:lnTo>
                  <a:lnTo>
                    <a:pt x="3514" y="2563"/>
                  </a:lnTo>
                  <a:lnTo>
                    <a:pt x="3517" y="2638"/>
                  </a:lnTo>
                  <a:lnTo>
                    <a:pt x="3514" y="2714"/>
                  </a:lnTo>
                  <a:lnTo>
                    <a:pt x="3504" y="2788"/>
                  </a:lnTo>
                  <a:lnTo>
                    <a:pt x="3488" y="2860"/>
                  </a:lnTo>
                  <a:lnTo>
                    <a:pt x="3467" y="2929"/>
                  </a:lnTo>
                  <a:lnTo>
                    <a:pt x="3440" y="2997"/>
                  </a:lnTo>
                  <a:lnTo>
                    <a:pt x="3409" y="3061"/>
                  </a:lnTo>
                  <a:lnTo>
                    <a:pt x="3371" y="3123"/>
                  </a:lnTo>
                  <a:lnTo>
                    <a:pt x="3330" y="3181"/>
                  </a:lnTo>
                  <a:lnTo>
                    <a:pt x="3284" y="3234"/>
                  </a:lnTo>
                  <a:lnTo>
                    <a:pt x="3233" y="3284"/>
                  </a:lnTo>
                  <a:lnTo>
                    <a:pt x="3179" y="3330"/>
                  </a:lnTo>
                  <a:lnTo>
                    <a:pt x="3121" y="3372"/>
                  </a:lnTo>
                  <a:lnTo>
                    <a:pt x="3060" y="3410"/>
                  </a:lnTo>
                  <a:lnTo>
                    <a:pt x="2996" y="3442"/>
                  </a:lnTo>
                  <a:lnTo>
                    <a:pt x="2929" y="3468"/>
                  </a:lnTo>
                  <a:lnTo>
                    <a:pt x="2859" y="3490"/>
                  </a:lnTo>
                  <a:lnTo>
                    <a:pt x="2788" y="3505"/>
                  </a:lnTo>
                  <a:lnTo>
                    <a:pt x="2714" y="3514"/>
                  </a:lnTo>
                  <a:lnTo>
                    <a:pt x="2638" y="3518"/>
                  </a:lnTo>
                  <a:lnTo>
                    <a:pt x="2562" y="3514"/>
                  </a:lnTo>
                  <a:lnTo>
                    <a:pt x="2487" y="3505"/>
                  </a:lnTo>
                  <a:lnTo>
                    <a:pt x="2415" y="3490"/>
                  </a:lnTo>
                  <a:lnTo>
                    <a:pt x="2346" y="3468"/>
                  </a:lnTo>
                  <a:lnTo>
                    <a:pt x="2279" y="3442"/>
                  </a:lnTo>
                  <a:lnTo>
                    <a:pt x="2214" y="3410"/>
                  </a:lnTo>
                  <a:lnTo>
                    <a:pt x="2153" y="3372"/>
                  </a:lnTo>
                  <a:lnTo>
                    <a:pt x="2096" y="3330"/>
                  </a:lnTo>
                  <a:lnTo>
                    <a:pt x="2041" y="3284"/>
                  </a:lnTo>
                  <a:lnTo>
                    <a:pt x="1991" y="3234"/>
                  </a:lnTo>
                  <a:lnTo>
                    <a:pt x="1945" y="3181"/>
                  </a:lnTo>
                  <a:lnTo>
                    <a:pt x="1903" y="3123"/>
                  </a:lnTo>
                  <a:lnTo>
                    <a:pt x="1867" y="3061"/>
                  </a:lnTo>
                  <a:lnTo>
                    <a:pt x="1835" y="2997"/>
                  </a:lnTo>
                  <a:lnTo>
                    <a:pt x="1808" y="2929"/>
                  </a:lnTo>
                  <a:lnTo>
                    <a:pt x="1787" y="2860"/>
                  </a:lnTo>
                  <a:lnTo>
                    <a:pt x="1771" y="2788"/>
                  </a:lnTo>
                  <a:lnTo>
                    <a:pt x="1761" y="2714"/>
                  </a:lnTo>
                  <a:lnTo>
                    <a:pt x="1758" y="2638"/>
                  </a:lnTo>
                  <a:lnTo>
                    <a:pt x="1761" y="2563"/>
                  </a:lnTo>
                  <a:lnTo>
                    <a:pt x="1771" y="2489"/>
                  </a:lnTo>
                  <a:lnTo>
                    <a:pt x="1787" y="2416"/>
                  </a:lnTo>
                  <a:lnTo>
                    <a:pt x="1808" y="2347"/>
                  </a:lnTo>
                  <a:lnTo>
                    <a:pt x="1835" y="2279"/>
                  </a:lnTo>
                  <a:lnTo>
                    <a:pt x="1867" y="2215"/>
                  </a:lnTo>
                  <a:lnTo>
                    <a:pt x="1903" y="2154"/>
                  </a:lnTo>
                  <a:lnTo>
                    <a:pt x="1945" y="2096"/>
                  </a:lnTo>
                  <a:lnTo>
                    <a:pt x="1991" y="2042"/>
                  </a:lnTo>
                  <a:lnTo>
                    <a:pt x="2041" y="1991"/>
                  </a:lnTo>
                  <a:lnTo>
                    <a:pt x="2096" y="1945"/>
                  </a:lnTo>
                  <a:lnTo>
                    <a:pt x="2153" y="1904"/>
                  </a:lnTo>
                  <a:lnTo>
                    <a:pt x="2214" y="1867"/>
                  </a:lnTo>
                  <a:lnTo>
                    <a:pt x="2279" y="1835"/>
                  </a:lnTo>
                  <a:lnTo>
                    <a:pt x="2346" y="1809"/>
                  </a:lnTo>
                  <a:lnTo>
                    <a:pt x="2415" y="1787"/>
                  </a:lnTo>
                  <a:lnTo>
                    <a:pt x="2487" y="1772"/>
                  </a:lnTo>
                  <a:lnTo>
                    <a:pt x="2562" y="1763"/>
                  </a:lnTo>
                  <a:lnTo>
                    <a:pt x="2638" y="1759"/>
                  </a:lnTo>
                  <a:close/>
                  <a:moveTo>
                    <a:pt x="1758" y="1320"/>
                  </a:moveTo>
                  <a:lnTo>
                    <a:pt x="2197" y="1320"/>
                  </a:lnTo>
                  <a:lnTo>
                    <a:pt x="2197" y="1759"/>
                  </a:lnTo>
                  <a:lnTo>
                    <a:pt x="1758" y="1759"/>
                  </a:lnTo>
                  <a:lnTo>
                    <a:pt x="1758" y="1320"/>
                  </a:lnTo>
                  <a:close/>
                  <a:moveTo>
                    <a:pt x="1099" y="1320"/>
                  </a:moveTo>
                  <a:lnTo>
                    <a:pt x="1539" y="1320"/>
                  </a:lnTo>
                  <a:lnTo>
                    <a:pt x="1539" y="1759"/>
                  </a:lnTo>
                  <a:lnTo>
                    <a:pt x="1099" y="1759"/>
                  </a:lnTo>
                  <a:lnTo>
                    <a:pt x="1099" y="1320"/>
                  </a:lnTo>
                  <a:close/>
                  <a:moveTo>
                    <a:pt x="439" y="1320"/>
                  </a:moveTo>
                  <a:lnTo>
                    <a:pt x="879" y="1320"/>
                  </a:lnTo>
                  <a:lnTo>
                    <a:pt x="879" y="1759"/>
                  </a:lnTo>
                  <a:lnTo>
                    <a:pt x="439" y="1759"/>
                  </a:lnTo>
                  <a:lnTo>
                    <a:pt x="439" y="1320"/>
                  </a:lnTo>
                  <a:close/>
                  <a:moveTo>
                    <a:pt x="238" y="440"/>
                  </a:moveTo>
                  <a:lnTo>
                    <a:pt x="329" y="440"/>
                  </a:lnTo>
                  <a:lnTo>
                    <a:pt x="329" y="550"/>
                  </a:lnTo>
                  <a:lnTo>
                    <a:pt x="332" y="585"/>
                  </a:lnTo>
                  <a:lnTo>
                    <a:pt x="341" y="619"/>
                  </a:lnTo>
                  <a:lnTo>
                    <a:pt x="354" y="650"/>
                  </a:lnTo>
                  <a:lnTo>
                    <a:pt x="372" y="679"/>
                  </a:lnTo>
                  <a:lnTo>
                    <a:pt x="394" y="705"/>
                  </a:lnTo>
                  <a:lnTo>
                    <a:pt x="420" y="727"/>
                  </a:lnTo>
                  <a:lnTo>
                    <a:pt x="448" y="746"/>
                  </a:lnTo>
                  <a:lnTo>
                    <a:pt x="480" y="758"/>
                  </a:lnTo>
                  <a:lnTo>
                    <a:pt x="514" y="767"/>
                  </a:lnTo>
                  <a:lnTo>
                    <a:pt x="550" y="770"/>
                  </a:lnTo>
                  <a:lnTo>
                    <a:pt x="585" y="767"/>
                  </a:lnTo>
                  <a:lnTo>
                    <a:pt x="619" y="758"/>
                  </a:lnTo>
                  <a:lnTo>
                    <a:pt x="650" y="746"/>
                  </a:lnTo>
                  <a:lnTo>
                    <a:pt x="679" y="727"/>
                  </a:lnTo>
                  <a:lnTo>
                    <a:pt x="705" y="705"/>
                  </a:lnTo>
                  <a:lnTo>
                    <a:pt x="727" y="679"/>
                  </a:lnTo>
                  <a:lnTo>
                    <a:pt x="744" y="650"/>
                  </a:lnTo>
                  <a:lnTo>
                    <a:pt x="758" y="619"/>
                  </a:lnTo>
                  <a:lnTo>
                    <a:pt x="767" y="585"/>
                  </a:lnTo>
                  <a:lnTo>
                    <a:pt x="769" y="550"/>
                  </a:lnTo>
                  <a:lnTo>
                    <a:pt x="769" y="440"/>
                  </a:lnTo>
                  <a:lnTo>
                    <a:pt x="2088" y="440"/>
                  </a:lnTo>
                  <a:lnTo>
                    <a:pt x="2088" y="550"/>
                  </a:lnTo>
                  <a:lnTo>
                    <a:pt x="2090" y="585"/>
                  </a:lnTo>
                  <a:lnTo>
                    <a:pt x="2099" y="619"/>
                  </a:lnTo>
                  <a:lnTo>
                    <a:pt x="2113" y="650"/>
                  </a:lnTo>
                  <a:lnTo>
                    <a:pt x="2130" y="679"/>
                  </a:lnTo>
                  <a:lnTo>
                    <a:pt x="2152" y="705"/>
                  </a:lnTo>
                  <a:lnTo>
                    <a:pt x="2178" y="727"/>
                  </a:lnTo>
                  <a:lnTo>
                    <a:pt x="2207" y="746"/>
                  </a:lnTo>
                  <a:lnTo>
                    <a:pt x="2238" y="758"/>
                  </a:lnTo>
                  <a:lnTo>
                    <a:pt x="2272" y="767"/>
                  </a:lnTo>
                  <a:lnTo>
                    <a:pt x="2307" y="770"/>
                  </a:lnTo>
                  <a:lnTo>
                    <a:pt x="2344" y="767"/>
                  </a:lnTo>
                  <a:lnTo>
                    <a:pt x="2377" y="758"/>
                  </a:lnTo>
                  <a:lnTo>
                    <a:pt x="2409" y="746"/>
                  </a:lnTo>
                  <a:lnTo>
                    <a:pt x="2438" y="727"/>
                  </a:lnTo>
                  <a:lnTo>
                    <a:pt x="2464" y="705"/>
                  </a:lnTo>
                  <a:lnTo>
                    <a:pt x="2485" y="679"/>
                  </a:lnTo>
                  <a:lnTo>
                    <a:pt x="2503" y="650"/>
                  </a:lnTo>
                  <a:lnTo>
                    <a:pt x="2516" y="619"/>
                  </a:lnTo>
                  <a:lnTo>
                    <a:pt x="2525" y="585"/>
                  </a:lnTo>
                  <a:lnTo>
                    <a:pt x="2528" y="550"/>
                  </a:lnTo>
                  <a:lnTo>
                    <a:pt x="2528" y="440"/>
                  </a:lnTo>
                  <a:lnTo>
                    <a:pt x="2620" y="440"/>
                  </a:lnTo>
                  <a:lnTo>
                    <a:pt x="2658" y="443"/>
                  </a:lnTo>
                  <a:lnTo>
                    <a:pt x="2695" y="453"/>
                  </a:lnTo>
                  <a:lnTo>
                    <a:pt x="2729" y="468"/>
                  </a:lnTo>
                  <a:lnTo>
                    <a:pt x="2760" y="487"/>
                  </a:lnTo>
                  <a:lnTo>
                    <a:pt x="2788" y="510"/>
                  </a:lnTo>
                  <a:lnTo>
                    <a:pt x="2811" y="539"/>
                  </a:lnTo>
                  <a:lnTo>
                    <a:pt x="2830" y="570"/>
                  </a:lnTo>
                  <a:lnTo>
                    <a:pt x="2845" y="605"/>
                  </a:lnTo>
                  <a:lnTo>
                    <a:pt x="2854" y="643"/>
                  </a:lnTo>
                  <a:lnTo>
                    <a:pt x="2857" y="681"/>
                  </a:lnTo>
                  <a:lnTo>
                    <a:pt x="2857" y="1539"/>
                  </a:lnTo>
                  <a:lnTo>
                    <a:pt x="2638" y="1539"/>
                  </a:lnTo>
                  <a:lnTo>
                    <a:pt x="2638" y="1100"/>
                  </a:lnTo>
                  <a:lnTo>
                    <a:pt x="220" y="1100"/>
                  </a:lnTo>
                  <a:lnTo>
                    <a:pt x="220" y="2616"/>
                  </a:lnTo>
                  <a:lnTo>
                    <a:pt x="222" y="2627"/>
                  </a:lnTo>
                  <a:lnTo>
                    <a:pt x="229" y="2635"/>
                  </a:lnTo>
                  <a:lnTo>
                    <a:pt x="238" y="2638"/>
                  </a:lnTo>
                  <a:lnTo>
                    <a:pt x="1539" y="2638"/>
                  </a:lnTo>
                  <a:lnTo>
                    <a:pt x="1539" y="2858"/>
                  </a:lnTo>
                  <a:lnTo>
                    <a:pt x="238" y="2858"/>
                  </a:lnTo>
                  <a:lnTo>
                    <a:pt x="200" y="2854"/>
                  </a:lnTo>
                  <a:lnTo>
                    <a:pt x="162" y="2846"/>
                  </a:lnTo>
                  <a:lnTo>
                    <a:pt x="128" y="2831"/>
                  </a:lnTo>
                  <a:lnTo>
                    <a:pt x="97" y="2812"/>
                  </a:lnTo>
                  <a:lnTo>
                    <a:pt x="69" y="2787"/>
                  </a:lnTo>
                  <a:lnTo>
                    <a:pt x="46" y="2759"/>
                  </a:lnTo>
                  <a:lnTo>
                    <a:pt x="27" y="2727"/>
                  </a:lnTo>
                  <a:lnTo>
                    <a:pt x="12" y="2693"/>
                  </a:lnTo>
                  <a:lnTo>
                    <a:pt x="3" y="2656"/>
                  </a:lnTo>
                  <a:lnTo>
                    <a:pt x="0" y="2616"/>
                  </a:lnTo>
                  <a:lnTo>
                    <a:pt x="0" y="681"/>
                  </a:lnTo>
                  <a:lnTo>
                    <a:pt x="3" y="643"/>
                  </a:lnTo>
                  <a:lnTo>
                    <a:pt x="12" y="605"/>
                  </a:lnTo>
                  <a:lnTo>
                    <a:pt x="27" y="570"/>
                  </a:lnTo>
                  <a:lnTo>
                    <a:pt x="46" y="539"/>
                  </a:lnTo>
                  <a:lnTo>
                    <a:pt x="69" y="510"/>
                  </a:lnTo>
                  <a:lnTo>
                    <a:pt x="97" y="487"/>
                  </a:lnTo>
                  <a:lnTo>
                    <a:pt x="128" y="468"/>
                  </a:lnTo>
                  <a:lnTo>
                    <a:pt x="162" y="453"/>
                  </a:lnTo>
                  <a:lnTo>
                    <a:pt x="200" y="443"/>
                  </a:lnTo>
                  <a:lnTo>
                    <a:pt x="238" y="440"/>
                  </a:lnTo>
                  <a:close/>
                  <a:moveTo>
                    <a:pt x="2307" y="0"/>
                  </a:moveTo>
                  <a:lnTo>
                    <a:pt x="2333" y="3"/>
                  </a:lnTo>
                  <a:lnTo>
                    <a:pt x="2356" y="12"/>
                  </a:lnTo>
                  <a:lnTo>
                    <a:pt x="2377" y="25"/>
                  </a:lnTo>
                  <a:lnTo>
                    <a:pt x="2393" y="42"/>
                  </a:lnTo>
                  <a:lnTo>
                    <a:pt x="2407" y="62"/>
                  </a:lnTo>
                  <a:lnTo>
                    <a:pt x="2414" y="85"/>
                  </a:lnTo>
                  <a:lnTo>
                    <a:pt x="2418" y="110"/>
                  </a:lnTo>
                  <a:lnTo>
                    <a:pt x="2418" y="550"/>
                  </a:lnTo>
                  <a:lnTo>
                    <a:pt x="2414" y="576"/>
                  </a:lnTo>
                  <a:lnTo>
                    <a:pt x="2407" y="598"/>
                  </a:lnTo>
                  <a:lnTo>
                    <a:pt x="2393" y="618"/>
                  </a:lnTo>
                  <a:lnTo>
                    <a:pt x="2377" y="635"/>
                  </a:lnTo>
                  <a:lnTo>
                    <a:pt x="2356" y="648"/>
                  </a:lnTo>
                  <a:lnTo>
                    <a:pt x="2333" y="657"/>
                  </a:lnTo>
                  <a:lnTo>
                    <a:pt x="2307" y="660"/>
                  </a:lnTo>
                  <a:lnTo>
                    <a:pt x="2283" y="657"/>
                  </a:lnTo>
                  <a:lnTo>
                    <a:pt x="2259" y="648"/>
                  </a:lnTo>
                  <a:lnTo>
                    <a:pt x="2239" y="635"/>
                  </a:lnTo>
                  <a:lnTo>
                    <a:pt x="2222" y="618"/>
                  </a:lnTo>
                  <a:lnTo>
                    <a:pt x="2209" y="598"/>
                  </a:lnTo>
                  <a:lnTo>
                    <a:pt x="2201" y="576"/>
                  </a:lnTo>
                  <a:lnTo>
                    <a:pt x="2197" y="550"/>
                  </a:lnTo>
                  <a:lnTo>
                    <a:pt x="2197" y="110"/>
                  </a:lnTo>
                  <a:lnTo>
                    <a:pt x="2201" y="85"/>
                  </a:lnTo>
                  <a:lnTo>
                    <a:pt x="2209" y="62"/>
                  </a:lnTo>
                  <a:lnTo>
                    <a:pt x="2222" y="42"/>
                  </a:lnTo>
                  <a:lnTo>
                    <a:pt x="2239" y="25"/>
                  </a:lnTo>
                  <a:lnTo>
                    <a:pt x="2259" y="12"/>
                  </a:lnTo>
                  <a:lnTo>
                    <a:pt x="2283" y="3"/>
                  </a:lnTo>
                  <a:lnTo>
                    <a:pt x="2307" y="0"/>
                  </a:lnTo>
                  <a:close/>
                  <a:moveTo>
                    <a:pt x="550" y="0"/>
                  </a:moveTo>
                  <a:lnTo>
                    <a:pt x="574" y="3"/>
                  </a:lnTo>
                  <a:lnTo>
                    <a:pt x="598" y="12"/>
                  </a:lnTo>
                  <a:lnTo>
                    <a:pt x="618" y="25"/>
                  </a:lnTo>
                  <a:lnTo>
                    <a:pt x="635" y="42"/>
                  </a:lnTo>
                  <a:lnTo>
                    <a:pt x="648" y="62"/>
                  </a:lnTo>
                  <a:lnTo>
                    <a:pt x="656" y="85"/>
                  </a:lnTo>
                  <a:lnTo>
                    <a:pt x="660" y="110"/>
                  </a:lnTo>
                  <a:lnTo>
                    <a:pt x="660" y="550"/>
                  </a:lnTo>
                  <a:lnTo>
                    <a:pt x="656" y="576"/>
                  </a:lnTo>
                  <a:lnTo>
                    <a:pt x="648" y="598"/>
                  </a:lnTo>
                  <a:lnTo>
                    <a:pt x="635" y="618"/>
                  </a:lnTo>
                  <a:lnTo>
                    <a:pt x="618" y="635"/>
                  </a:lnTo>
                  <a:lnTo>
                    <a:pt x="598" y="648"/>
                  </a:lnTo>
                  <a:lnTo>
                    <a:pt x="574" y="657"/>
                  </a:lnTo>
                  <a:lnTo>
                    <a:pt x="550" y="660"/>
                  </a:lnTo>
                  <a:lnTo>
                    <a:pt x="524" y="657"/>
                  </a:lnTo>
                  <a:lnTo>
                    <a:pt x="501" y="648"/>
                  </a:lnTo>
                  <a:lnTo>
                    <a:pt x="481" y="635"/>
                  </a:lnTo>
                  <a:lnTo>
                    <a:pt x="464" y="618"/>
                  </a:lnTo>
                  <a:lnTo>
                    <a:pt x="451" y="598"/>
                  </a:lnTo>
                  <a:lnTo>
                    <a:pt x="443" y="576"/>
                  </a:lnTo>
                  <a:lnTo>
                    <a:pt x="439" y="550"/>
                  </a:lnTo>
                  <a:lnTo>
                    <a:pt x="439" y="110"/>
                  </a:lnTo>
                  <a:lnTo>
                    <a:pt x="443" y="85"/>
                  </a:lnTo>
                  <a:lnTo>
                    <a:pt x="451" y="62"/>
                  </a:lnTo>
                  <a:lnTo>
                    <a:pt x="464" y="42"/>
                  </a:lnTo>
                  <a:lnTo>
                    <a:pt x="481" y="25"/>
                  </a:lnTo>
                  <a:lnTo>
                    <a:pt x="501" y="12"/>
                  </a:lnTo>
                  <a:lnTo>
                    <a:pt x="524" y="3"/>
                  </a:lnTo>
                  <a:lnTo>
                    <a:pt x="550" y="0"/>
                  </a:lnTo>
                  <a:close/>
                </a:path>
              </a:pathLst>
            </a:custGeom>
            <a:solidFill>
              <a:schemeClr val="bg1"/>
            </a:solid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nvGrpSpPr>
            <p:cNvPr id="41" name="Group 1836"/>
            <p:cNvGrpSpPr/>
            <p:nvPr/>
          </p:nvGrpSpPr>
          <p:grpSpPr>
            <a:xfrm>
              <a:off x="6318135" y="2970820"/>
              <a:ext cx="579615" cy="476317"/>
              <a:chOff x="1370013" y="2038351"/>
              <a:chExt cx="481013" cy="395288"/>
            </a:xfrm>
            <a:solidFill>
              <a:schemeClr val="bg1"/>
            </a:solidFill>
          </p:grpSpPr>
          <p:sp>
            <p:nvSpPr>
              <p:cNvPr id="42" name="Freeform 11"/>
              <p:cNvSpPr>
                <a:spLocks/>
              </p:cNvSpPr>
              <p:nvPr/>
            </p:nvSpPr>
            <p:spPr bwMode="auto">
              <a:xfrm>
                <a:off x="1370013" y="2066926"/>
                <a:ext cx="419100" cy="366713"/>
              </a:xfrm>
              <a:custGeom>
                <a:avLst/>
                <a:gdLst>
                  <a:gd name="T0" fmla="*/ 2249 w 2905"/>
                  <a:gd name="T1" fmla="*/ 239 h 2540"/>
                  <a:gd name="T2" fmla="*/ 2885 w 2905"/>
                  <a:gd name="T3" fmla="*/ 968 h 2540"/>
                  <a:gd name="T4" fmla="*/ 2609 w 2905"/>
                  <a:gd name="T5" fmla="*/ 1645 h 2540"/>
                  <a:gd name="T6" fmla="*/ 2513 w 2905"/>
                  <a:gd name="T7" fmla="*/ 1837 h 2540"/>
                  <a:gd name="T8" fmla="*/ 2362 w 2905"/>
                  <a:gd name="T9" fmla="*/ 1977 h 2540"/>
                  <a:gd name="T10" fmla="*/ 2169 w 2905"/>
                  <a:gd name="T11" fmla="*/ 2102 h 2540"/>
                  <a:gd name="T12" fmla="*/ 2044 w 2905"/>
                  <a:gd name="T13" fmla="*/ 2294 h 2540"/>
                  <a:gd name="T14" fmla="*/ 1903 w 2905"/>
                  <a:gd name="T15" fmla="*/ 2444 h 2540"/>
                  <a:gd name="T16" fmla="*/ 1710 w 2905"/>
                  <a:gd name="T17" fmla="*/ 2540 h 2540"/>
                  <a:gd name="T18" fmla="*/ 1191 w 2905"/>
                  <a:gd name="T19" fmla="*/ 2359 h 2540"/>
                  <a:gd name="T20" fmla="*/ 1027 w 2905"/>
                  <a:gd name="T21" fmla="*/ 2380 h 2540"/>
                  <a:gd name="T22" fmla="*/ 934 w 2905"/>
                  <a:gd name="T23" fmla="*/ 2229 h 2540"/>
                  <a:gd name="T24" fmla="*/ 907 w 2905"/>
                  <a:gd name="T25" fmla="*/ 2175 h 2540"/>
                  <a:gd name="T26" fmla="*/ 745 w 2905"/>
                  <a:gd name="T27" fmla="*/ 2107 h 2540"/>
                  <a:gd name="T28" fmla="*/ 735 w 2905"/>
                  <a:gd name="T29" fmla="*/ 1941 h 2540"/>
                  <a:gd name="T30" fmla="*/ 612 w 2905"/>
                  <a:gd name="T31" fmla="*/ 1952 h 2540"/>
                  <a:gd name="T32" fmla="*/ 495 w 2905"/>
                  <a:gd name="T33" fmla="*/ 1816 h 2540"/>
                  <a:gd name="T34" fmla="*/ 490 w 2905"/>
                  <a:gd name="T35" fmla="*/ 1730 h 2540"/>
                  <a:gd name="T36" fmla="*/ 323 w 2905"/>
                  <a:gd name="T37" fmla="*/ 1690 h 2540"/>
                  <a:gd name="T38" fmla="*/ 284 w 2905"/>
                  <a:gd name="T39" fmla="*/ 1525 h 2540"/>
                  <a:gd name="T40" fmla="*/ 0 w 2905"/>
                  <a:gd name="T41" fmla="*/ 904 h 2540"/>
                  <a:gd name="T42" fmla="*/ 87 w 2905"/>
                  <a:gd name="T43" fmla="*/ 837 h 2540"/>
                  <a:gd name="T44" fmla="*/ 629 w 2905"/>
                  <a:gd name="T45" fmla="*/ 1240 h 2540"/>
                  <a:gd name="T46" fmla="*/ 771 w 2905"/>
                  <a:gd name="T47" fmla="*/ 1357 h 2540"/>
                  <a:gd name="T48" fmla="*/ 760 w 2905"/>
                  <a:gd name="T49" fmla="*/ 1479 h 2540"/>
                  <a:gd name="T50" fmla="*/ 927 w 2905"/>
                  <a:gd name="T51" fmla="*/ 1489 h 2540"/>
                  <a:gd name="T52" fmla="*/ 996 w 2905"/>
                  <a:gd name="T53" fmla="*/ 1649 h 2540"/>
                  <a:gd name="T54" fmla="*/ 1050 w 2905"/>
                  <a:gd name="T55" fmla="*/ 1676 h 2540"/>
                  <a:gd name="T56" fmla="*/ 1201 w 2905"/>
                  <a:gd name="T57" fmla="*/ 1769 h 2540"/>
                  <a:gd name="T58" fmla="*/ 1181 w 2905"/>
                  <a:gd name="T59" fmla="*/ 1932 h 2540"/>
                  <a:gd name="T60" fmla="*/ 1344 w 2905"/>
                  <a:gd name="T61" fmla="*/ 1912 h 2540"/>
                  <a:gd name="T62" fmla="*/ 1438 w 2905"/>
                  <a:gd name="T63" fmla="*/ 2062 h 2540"/>
                  <a:gd name="T64" fmla="*/ 1716 w 2905"/>
                  <a:gd name="T65" fmla="*/ 2402 h 2540"/>
                  <a:gd name="T66" fmla="*/ 1809 w 2905"/>
                  <a:gd name="T67" fmla="*/ 2325 h 2540"/>
                  <a:gd name="T68" fmla="*/ 1567 w 2905"/>
                  <a:gd name="T69" fmla="*/ 2025 h 2540"/>
                  <a:gd name="T70" fmla="*/ 1633 w 2905"/>
                  <a:gd name="T71" fmla="*/ 1939 h 2540"/>
                  <a:gd name="T72" fmla="*/ 1936 w 2905"/>
                  <a:gd name="T73" fmla="*/ 2183 h 2540"/>
                  <a:gd name="T74" fmla="*/ 2029 w 2905"/>
                  <a:gd name="T75" fmla="*/ 2106 h 2540"/>
                  <a:gd name="T76" fmla="*/ 1786 w 2905"/>
                  <a:gd name="T77" fmla="*/ 1806 h 2540"/>
                  <a:gd name="T78" fmla="*/ 1853 w 2905"/>
                  <a:gd name="T79" fmla="*/ 1720 h 2540"/>
                  <a:gd name="T80" fmla="*/ 2156 w 2905"/>
                  <a:gd name="T81" fmla="*/ 1965 h 2540"/>
                  <a:gd name="T82" fmla="*/ 2249 w 2905"/>
                  <a:gd name="T83" fmla="*/ 1887 h 2540"/>
                  <a:gd name="T84" fmla="*/ 2006 w 2905"/>
                  <a:gd name="T85" fmla="*/ 1587 h 2540"/>
                  <a:gd name="T86" fmla="*/ 2074 w 2905"/>
                  <a:gd name="T87" fmla="*/ 1501 h 2540"/>
                  <a:gd name="T88" fmla="*/ 2377 w 2905"/>
                  <a:gd name="T89" fmla="*/ 1746 h 2540"/>
                  <a:gd name="T90" fmla="*/ 2469 w 2905"/>
                  <a:gd name="T91" fmla="*/ 1669 h 2540"/>
                  <a:gd name="T92" fmla="*/ 2438 w 2905"/>
                  <a:gd name="T93" fmla="*/ 1591 h 2540"/>
                  <a:gd name="T94" fmla="*/ 2295 w 2905"/>
                  <a:gd name="T95" fmla="*/ 1449 h 2540"/>
                  <a:gd name="T96" fmla="*/ 2062 w 2905"/>
                  <a:gd name="T97" fmla="*/ 1218 h 2540"/>
                  <a:gd name="T98" fmla="*/ 1813 w 2905"/>
                  <a:gd name="T99" fmla="*/ 970 h 2540"/>
                  <a:gd name="T100" fmla="*/ 1616 w 2905"/>
                  <a:gd name="T101" fmla="*/ 775 h 2540"/>
                  <a:gd name="T102" fmla="*/ 1537 w 2905"/>
                  <a:gd name="T103" fmla="*/ 706 h 2540"/>
                  <a:gd name="T104" fmla="*/ 1428 w 2905"/>
                  <a:gd name="T105" fmla="*/ 754 h 2540"/>
                  <a:gd name="T106" fmla="*/ 1226 w 2905"/>
                  <a:gd name="T107" fmla="*/ 1069 h 2540"/>
                  <a:gd name="T108" fmla="*/ 976 w 2905"/>
                  <a:gd name="T109" fmla="*/ 1147 h 2540"/>
                  <a:gd name="T110" fmla="*/ 796 w 2905"/>
                  <a:gd name="T111" fmla="*/ 1004 h 2540"/>
                  <a:gd name="T112" fmla="*/ 1064 w 2905"/>
                  <a:gd name="T113" fmla="*/ 203 h 2540"/>
                  <a:gd name="T114" fmla="*/ 1158 w 2905"/>
                  <a:gd name="T115" fmla="*/ 94 h 2540"/>
                  <a:gd name="T116" fmla="*/ 1338 w 2905"/>
                  <a:gd name="T117" fmla="*/ 10 h 2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5" h="2540">
                    <a:moveTo>
                      <a:pt x="1451" y="0"/>
                    </a:moveTo>
                    <a:lnTo>
                      <a:pt x="1493" y="3"/>
                    </a:lnTo>
                    <a:lnTo>
                      <a:pt x="1538" y="11"/>
                    </a:lnTo>
                    <a:lnTo>
                      <a:pt x="1585" y="23"/>
                    </a:lnTo>
                    <a:lnTo>
                      <a:pt x="2221" y="222"/>
                    </a:lnTo>
                    <a:lnTo>
                      <a:pt x="2236" y="229"/>
                    </a:lnTo>
                    <a:lnTo>
                      <a:pt x="2249" y="239"/>
                    </a:lnTo>
                    <a:lnTo>
                      <a:pt x="2885" y="870"/>
                    </a:lnTo>
                    <a:lnTo>
                      <a:pt x="2896" y="886"/>
                    </a:lnTo>
                    <a:lnTo>
                      <a:pt x="2903" y="902"/>
                    </a:lnTo>
                    <a:lnTo>
                      <a:pt x="2905" y="919"/>
                    </a:lnTo>
                    <a:lnTo>
                      <a:pt x="2903" y="936"/>
                    </a:lnTo>
                    <a:lnTo>
                      <a:pt x="2896" y="954"/>
                    </a:lnTo>
                    <a:lnTo>
                      <a:pt x="2885" y="968"/>
                    </a:lnTo>
                    <a:lnTo>
                      <a:pt x="2445" y="1405"/>
                    </a:lnTo>
                    <a:lnTo>
                      <a:pt x="2552" y="1511"/>
                    </a:lnTo>
                    <a:lnTo>
                      <a:pt x="2572" y="1534"/>
                    </a:lnTo>
                    <a:lnTo>
                      <a:pt x="2588" y="1560"/>
                    </a:lnTo>
                    <a:lnTo>
                      <a:pt x="2599" y="1587"/>
                    </a:lnTo>
                    <a:lnTo>
                      <a:pt x="2606" y="1615"/>
                    </a:lnTo>
                    <a:lnTo>
                      <a:pt x="2609" y="1645"/>
                    </a:lnTo>
                    <a:lnTo>
                      <a:pt x="2608" y="1675"/>
                    </a:lnTo>
                    <a:lnTo>
                      <a:pt x="2603" y="1705"/>
                    </a:lnTo>
                    <a:lnTo>
                      <a:pt x="2594" y="1734"/>
                    </a:lnTo>
                    <a:lnTo>
                      <a:pt x="2580" y="1762"/>
                    </a:lnTo>
                    <a:lnTo>
                      <a:pt x="2562" y="1790"/>
                    </a:lnTo>
                    <a:lnTo>
                      <a:pt x="2540" y="1815"/>
                    </a:lnTo>
                    <a:lnTo>
                      <a:pt x="2513" y="1837"/>
                    </a:lnTo>
                    <a:lnTo>
                      <a:pt x="2484" y="1857"/>
                    </a:lnTo>
                    <a:lnTo>
                      <a:pt x="2453" y="1870"/>
                    </a:lnTo>
                    <a:lnTo>
                      <a:pt x="2421" y="1879"/>
                    </a:lnTo>
                    <a:lnTo>
                      <a:pt x="2389" y="1883"/>
                    </a:lnTo>
                    <a:lnTo>
                      <a:pt x="2385" y="1915"/>
                    </a:lnTo>
                    <a:lnTo>
                      <a:pt x="2376" y="1947"/>
                    </a:lnTo>
                    <a:lnTo>
                      <a:pt x="2362" y="1977"/>
                    </a:lnTo>
                    <a:lnTo>
                      <a:pt x="2343" y="2007"/>
                    </a:lnTo>
                    <a:lnTo>
                      <a:pt x="2319" y="2033"/>
                    </a:lnTo>
                    <a:lnTo>
                      <a:pt x="2293" y="2056"/>
                    </a:lnTo>
                    <a:lnTo>
                      <a:pt x="2263" y="2075"/>
                    </a:lnTo>
                    <a:lnTo>
                      <a:pt x="2233" y="2089"/>
                    </a:lnTo>
                    <a:lnTo>
                      <a:pt x="2201" y="2098"/>
                    </a:lnTo>
                    <a:lnTo>
                      <a:pt x="2169" y="2102"/>
                    </a:lnTo>
                    <a:lnTo>
                      <a:pt x="2164" y="2134"/>
                    </a:lnTo>
                    <a:lnTo>
                      <a:pt x="2155" y="2166"/>
                    </a:lnTo>
                    <a:lnTo>
                      <a:pt x="2142" y="2196"/>
                    </a:lnTo>
                    <a:lnTo>
                      <a:pt x="2123" y="2226"/>
                    </a:lnTo>
                    <a:lnTo>
                      <a:pt x="2100" y="2252"/>
                    </a:lnTo>
                    <a:lnTo>
                      <a:pt x="2073" y="2275"/>
                    </a:lnTo>
                    <a:lnTo>
                      <a:pt x="2044" y="2294"/>
                    </a:lnTo>
                    <a:lnTo>
                      <a:pt x="2012" y="2308"/>
                    </a:lnTo>
                    <a:lnTo>
                      <a:pt x="1981" y="2316"/>
                    </a:lnTo>
                    <a:lnTo>
                      <a:pt x="1948" y="2321"/>
                    </a:lnTo>
                    <a:lnTo>
                      <a:pt x="1944" y="2352"/>
                    </a:lnTo>
                    <a:lnTo>
                      <a:pt x="1935" y="2385"/>
                    </a:lnTo>
                    <a:lnTo>
                      <a:pt x="1922" y="2415"/>
                    </a:lnTo>
                    <a:lnTo>
                      <a:pt x="1903" y="2444"/>
                    </a:lnTo>
                    <a:lnTo>
                      <a:pt x="1880" y="2471"/>
                    </a:lnTo>
                    <a:lnTo>
                      <a:pt x="1854" y="2492"/>
                    </a:lnTo>
                    <a:lnTo>
                      <a:pt x="1828" y="2510"/>
                    </a:lnTo>
                    <a:lnTo>
                      <a:pt x="1799" y="2524"/>
                    </a:lnTo>
                    <a:lnTo>
                      <a:pt x="1770" y="2533"/>
                    </a:lnTo>
                    <a:lnTo>
                      <a:pt x="1739" y="2539"/>
                    </a:lnTo>
                    <a:lnTo>
                      <a:pt x="1710" y="2540"/>
                    </a:lnTo>
                    <a:lnTo>
                      <a:pt x="1680" y="2537"/>
                    </a:lnTo>
                    <a:lnTo>
                      <a:pt x="1650" y="2530"/>
                    </a:lnTo>
                    <a:lnTo>
                      <a:pt x="1623" y="2519"/>
                    </a:lnTo>
                    <a:lnTo>
                      <a:pt x="1597" y="2503"/>
                    </a:lnTo>
                    <a:lnTo>
                      <a:pt x="1574" y="2483"/>
                    </a:lnTo>
                    <a:lnTo>
                      <a:pt x="1320" y="2231"/>
                    </a:lnTo>
                    <a:lnTo>
                      <a:pt x="1191" y="2359"/>
                    </a:lnTo>
                    <a:lnTo>
                      <a:pt x="1172" y="2375"/>
                    </a:lnTo>
                    <a:lnTo>
                      <a:pt x="1150" y="2387"/>
                    </a:lnTo>
                    <a:lnTo>
                      <a:pt x="1127" y="2394"/>
                    </a:lnTo>
                    <a:lnTo>
                      <a:pt x="1102" y="2396"/>
                    </a:lnTo>
                    <a:lnTo>
                      <a:pt x="1077" y="2395"/>
                    </a:lnTo>
                    <a:lnTo>
                      <a:pt x="1052" y="2389"/>
                    </a:lnTo>
                    <a:lnTo>
                      <a:pt x="1027" y="2380"/>
                    </a:lnTo>
                    <a:lnTo>
                      <a:pt x="1005" y="2365"/>
                    </a:lnTo>
                    <a:lnTo>
                      <a:pt x="983" y="2347"/>
                    </a:lnTo>
                    <a:lnTo>
                      <a:pt x="965" y="2326"/>
                    </a:lnTo>
                    <a:lnTo>
                      <a:pt x="951" y="2303"/>
                    </a:lnTo>
                    <a:lnTo>
                      <a:pt x="941" y="2278"/>
                    </a:lnTo>
                    <a:lnTo>
                      <a:pt x="935" y="2254"/>
                    </a:lnTo>
                    <a:lnTo>
                      <a:pt x="934" y="2229"/>
                    </a:lnTo>
                    <a:lnTo>
                      <a:pt x="936" y="2204"/>
                    </a:lnTo>
                    <a:lnTo>
                      <a:pt x="944" y="2181"/>
                    </a:lnTo>
                    <a:lnTo>
                      <a:pt x="955" y="2160"/>
                    </a:lnTo>
                    <a:lnTo>
                      <a:pt x="971" y="2140"/>
                    </a:lnTo>
                    <a:lnTo>
                      <a:pt x="952" y="2157"/>
                    </a:lnTo>
                    <a:lnTo>
                      <a:pt x="930" y="2168"/>
                    </a:lnTo>
                    <a:lnTo>
                      <a:pt x="907" y="2175"/>
                    </a:lnTo>
                    <a:lnTo>
                      <a:pt x="882" y="2178"/>
                    </a:lnTo>
                    <a:lnTo>
                      <a:pt x="857" y="2176"/>
                    </a:lnTo>
                    <a:lnTo>
                      <a:pt x="832" y="2170"/>
                    </a:lnTo>
                    <a:lnTo>
                      <a:pt x="808" y="2161"/>
                    </a:lnTo>
                    <a:lnTo>
                      <a:pt x="784" y="2147"/>
                    </a:lnTo>
                    <a:lnTo>
                      <a:pt x="763" y="2128"/>
                    </a:lnTo>
                    <a:lnTo>
                      <a:pt x="745" y="2107"/>
                    </a:lnTo>
                    <a:lnTo>
                      <a:pt x="730" y="2084"/>
                    </a:lnTo>
                    <a:lnTo>
                      <a:pt x="721" y="2060"/>
                    </a:lnTo>
                    <a:lnTo>
                      <a:pt x="715" y="2035"/>
                    </a:lnTo>
                    <a:lnTo>
                      <a:pt x="714" y="2011"/>
                    </a:lnTo>
                    <a:lnTo>
                      <a:pt x="716" y="1986"/>
                    </a:lnTo>
                    <a:lnTo>
                      <a:pt x="723" y="1963"/>
                    </a:lnTo>
                    <a:lnTo>
                      <a:pt x="735" y="1941"/>
                    </a:lnTo>
                    <a:lnTo>
                      <a:pt x="751" y="1922"/>
                    </a:lnTo>
                    <a:lnTo>
                      <a:pt x="731" y="1938"/>
                    </a:lnTo>
                    <a:lnTo>
                      <a:pt x="710" y="1949"/>
                    </a:lnTo>
                    <a:lnTo>
                      <a:pt x="686" y="1956"/>
                    </a:lnTo>
                    <a:lnTo>
                      <a:pt x="662" y="1959"/>
                    </a:lnTo>
                    <a:lnTo>
                      <a:pt x="636" y="1957"/>
                    </a:lnTo>
                    <a:lnTo>
                      <a:pt x="612" y="1952"/>
                    </a:lnTo>
                    <a:lnTo>
                      <a:pt x="588" y="1942"/>
                    </a:lnTo>
                    <a:lnTo>
                      <a:pt x="564" y="1928"/>
                    </a:lnTo>
                    <a:lnTo>
                      <a:pt x="543" y="1909"/>
                    </a:lnTo>
                    <a:lnTo>
                      <a:pt x="524" y="1888"/>
                    </a:lnTo>
                    <a:lnTo>
                      <a:pt x="511" y="1866"/>
                    </a:lnTo>
                    <a:lnTo>
                      <a:pt x="501" y="1841"/>
                    </a:lnTo>
                    <a:lnTo>
                      <a:pt x="495" y="1816"/>
                    </a:lnTo>
                    <a:lnTo>
                      <a:pt x="494" y="1792"/>
                    </a:lnTo>
                    <a:lnTo>
                      <a:pt x="497" y="1767"/>
                    </a:lnTo>
                    <a:lnTo>
                      <a:pt x="504" y="1744"/>
                    </a:lnTo>
                    <a:lnTo>
                      <a:pt x="515" y="1722"/>
                    </a:lnTo>
                    <a:lnTo>
                      <a:pt x="530" y="1703"/>
                    </a:lnTo>
                    <a:lnTo>
                      <a:pt x="511" y="1719"/>
                    </a:lnTo>
                    <a:lnTo>
                      <a:pt x="490" y="1730"/>
                    </a:lnTo>
                    <a:lnTo>
                      <a:pt x="466" y="1737"/>
                    </a:lnTo>
                    <a:lnTo>
                      <a:pt x="442" y="1740"/>
                    </a:lnTo>
                    <a:lnTo>
                      <a:pt x="417" y="1738"/>
                    </a:lnTo>
                    <a:lnTo>
                      <a:pt x="392" y="1733"/>
                    </a:lnTo>
                    <a:lnTo>
                      <a:pt x="367" y="1723"/>
                    </a:lnTo>
                    <a:lnTo>
                      <a:pt x="344" y="1709"/>
                    </a:lnTo>
                    <a:lnTo>
                      <a:pt x="323" y="1690"/>
                    </a:lnTo>
                    <a:lnTo>
                      <a:pt x="305" y="1670"/>
                    </a:lnTo>
                    <a:lnTo>
                      <a:pt x="291" y="1647"/>
                    </a:lnTo>
                    <a:lnTo>
                      <a:pt x="281" y="1622"/>
                    </a:lnTo>
                    <a:lnTo>
                      <a:pt x="275" y="1597"/>
                    </a:lnTo>
                    <a:lnTo>
                      <a:pt x="273" y="1573"/>
                    </a:lnTo>
                    <a:lnTo>
                      <a:pt x="276" y="1549"/>
                    </a:lnTo>
                    <a:lnTo>
                      <a:pt x="284" y="1525"/>
                    </a:lnTo>
                    <a:lnTo>
                      <a:pt x="295" y="1504"/>
                    </a:lnTo>
                    <a:lnTo>
                      <a:pt x="311" y="1485"/>
                    </a:lnTo>
                    <a:lnTo>
                      <a:pt x="432" y="1363"/>
                    </a:lnTo>
                    <a:lnTo>
                      <a:pt x="20" y="952"/>
                    </a:lnTo>
                    <a:lnTo>
                      <a:pt x="9" y="938"/>
                    </a:lnTo>
                    <a:lnTo>
                      <a:pt x="2" y="921"/>
                    </a:lnTo>
                    <a:lnTo>
                      <a:pt x="0" y="904"/>
                    </a:lnTo>
                    <a:lnTo>
                      <a:pt x="2" y="887"/>
                    </a:lnTo>
                    <a:lnTo>
                      <a:pt x="9" y="870"/>
                    </a:lnTo>
                    <a:lnTo>
                      <a:pt x="20" y="855"/>
                    </a:lnTo>
                    <a:lnTo>
                      <a:pt x="35" y="844"/>
                    </a:lnTo>
                    <a:lnTo>
                      <a:pt x="51" y="837"/>
                    </a:lnTo>
                    <a:lnTo>
                      <a:pt x="69" y="835"/>
                    </a:lnTo>
                    <a:lnTo>
                      <a:pt x="87" y="837"/>
                    </a:lnTo>
                    <a:lnTo>
                      <a:pt x="103" y="844"/>
                    </a:lnTo>
                    <a:lnTo>
                      <a:pt x="118" y="855"/>
                    </a:lnTo>
                    <a:lnTo>
                      <a:pt x="531" y="1267"/>
                    </a:lnTo>
                    <a:lnTo>
                      <a:pt x="554" y="1253"/>
                    </a:lnTo>
                    <a:lnTo>
                      <a:pt x="577" y="1243"/>
                    </a:lnTo>
                    <a:lnTo>
                      <a:pt x="603" y="1239"/>
                    </a:lnTo>
                    <a:lnTo>
                      <a:pt x="629" y="1240"/>
                    </a:lnTo>
                    <a:lnTo>
                      <a:pt x="656" y="1245"/>
                    </a:lnTo>
                    <a:lnTo>
                      <a:pt x="681" y="1255"/>
                    </a:lnTo>
                    <a:lnTo>
                      <a:pt x="706" y="1269"/>
                    </a:lnTo>
                    <a:lnTo>
                      <a:pt x="728" y="1288"/>
                    </a:lnTo>
                    <a:lnTo>
                      <a:pt x="747" y="1309"/>
                    </a:lnTo>
                    <a:lnTo>
                      <a:pt x="761" y="1333"/>
                    </a:lnTo>
                    <a:lnTo>
                      <a:pt x="771" y="1357"/>
                    </a:lnTo>
                    <a:lnTo>
                      <a:pt x="776" y="1381"/>
                    </a:lnTo>
                    <a:lnTo>
                      <a:pt x="778" y="1407"/>
                    </a:lnTo>
                    <a:lnTo>
                      <a:pt x="775" y="1431"/>
                    </a:lnTo>
                    <a:lnTo>
                      <a:pt x="768" y="1454"/>
                    </a:lnTo>
                    <a:lnTo>
                      <a:pt x="757" y="1476"/>
                    </a:lnTo>
                    <a:lnTo>
                      <a:pt x="741" y="1495"/>
                    </a:lnTo>
                    <a:lnTo>
                      <a:pt x="760" y="1479"/>
                    </a:lnTo>
                    <a:lnTo>
                      <a:pt x="781" y="1467"/>
                    </a:lnTo>
                    <a:lnTo>
                      <a:pt x="805" y="1460"/>
                    </a:lnTo>
                    <a:lnTo>
                      <a:pt x="829" y="1457"/>
                    </a:lnTo>
                    <a:lnTo>
                      <a:pt x="855" y="1459"/>
                    </a:lnTo>
                    <a:lnTo>
                      <a:pt x="879" y="1464"/>
                    </a:lnTo>
                    <a:lnTo>
                      <a:pt x="904" y="1475"/>
                    </a:lnTo>
                    <a:lnTo>
                      <a:pt x="927" y="1489"/>
                    </a:lnTo>
                    <a:lnTo>
                      <a:pt x="949" y="1507"/>
                    </a:lnTo>
                    <a:lnTo>
                      <a:pt x="967" y="1528"/>
                    </a:lnTo>
                    <a:lnTo>
                      <a:pt x="981" y="1551"/>
                    </a:lnTo>
                    <a:lnTo>
                      <a:pt x="990" y="1575"/>
                    </a:lnTo>
                    <a:lnTo>
                      <a:pt x="997" y="1600"/>
                    </a:lnTo>
                    <a:lnTo>
                      <a:pt x="998" y="1625"/>
                    </a:lnTo>
                    <a:lnTo>
                      <a:pt x="996" y="1649"/>
                    </a:lnTo>
                    <a:lnTo>
                      <a:pt x="988" y="1672"/>
                    </a:lnTo>
                    <a:lnTo>
                      <a:pt x="977" y="1694"/>
                    </a:lnTo>
                    <a:lnTo>
                      <a:pt x="961" y="1714"/>
                    </a:lnTo>
                    <a:lnTo>
                      <a:pt x="980" y="1698"/>
                    </a:lnTo>
                    <a:lnTo>
                      <a:pt x="1002" y="1686"/>
                    </a:lnTo>
                    <a:lnTo>
                      <a:pt x="1025" y="1679"/>
                    </a:lnTo>
                    <a:lnTo>
                      <a:pt x="1050" y="1676"/>
                    </a:lnTo>
                    <a:lnTo>
                      <a:pt x="1075" y="1678"/>
                    </a:lnTo>
                    <a:lnTo>
                      <a:pt x="1100" y="1683"/>
                    </a:lnTo>
                    <a:lnTo>
                      <a:pt x="1124" y="1693"/>
                    </a:lnTo>
                    <a:lnTo>
                      <a:pt x="1148" y="1708"/>
                    </a:lnTo>
                    <a:lnTo>
                      <a:pt x="1169" y="1725"/>
                    </a:lnTo>
                    <a:lnTo>
                      <a:pt x="1187" y="1746"/>
                    </a:lnTo>
                    <a:lnTo>
                      <a:pt x="1201" y="1769"/>
                    </a:lnTo>
                    <a:lnTo>
                      <a:pt x="1211" y="1794"/>
                    </a:lnTo>
                    <a:lnTo>
                      <a:pt x="1217" y="1818"/>
                    </a:lnTo>
                    <a:lnTo>
                      <a:pt x="1218" y="1843"/>
                    </a:lnTo>
                    <a:lnTo>
                      <a:pt x="1215" y="1868"/>
                    </a:lnTo>
                    <a:lnTo>
                      <a:pt x="1208" y="1891"/>
                    </a:lnTo>
                    <a:lnTo>
                      <a:pt x="1196" y="1912"/>
                    </a:lnTo>
                    <a:lnTo>
                      <a:pt x="1181" y="1932"/>
                    </a:lnTo>
                    <a:lnTo>
                      <a:pt x="1201" y="1916"/>
                    </a:lnTo>
                    <a:lnTo>
                      <a:pt x="1222" y="1905"/>
                    </a:lnTo>
                    <a:lnTo>
                      <a:pt x="1245" y="1898"/>
                    </a:lnTo>
                    <a:lnTo>
                      <a:pt x="1270" y="1895"/>
                    </a:lnTo>
                    <a:lnTo>
                      <a:pt x="1294" y="1896"/>
                    </a:lnTo>
                    <a:lnTo>
                      <a:pt x="1320" y="1902"/>
                    </a:lnTo>
                    <a:lnTo>
                      <a:pt x="1344" y="1912"/>
                    </a:lnTo>
                    <a:lnTo>
                      <a:pt x="1367" y="1926"/>
                    </a:lnTo>
                    <a:lnTo>
                      <a:pt x="1388" y="1944"/>
                    </a:lnTo>
                    <a:lnTo>
                      <a:pt x="1407" y="1965"/>
                    </a:lnTo>
                    <a:lnTo>
                      <a:pt x="1421" y="1988"/>
                    </a:lnTo>
                    <a:lnTo>
                      <a:pt x="1431" y="2013"/>
                    </a:lnTo>
                    <a:lnTo>
                      <a:pt x="1436" y="2037"/>
                    </a:lnTo>
                    <a:lnTo>
                      <a:pt x="1438" y="2062"/>
                    </a:lnTo>
                    <a:lnTo>
                      <a:pt x="1435" y="2087"/>
                    </a:lnTo>
                    <a:lnTo>
                      <a:pt x="1428" y="2110"/>
                    </a:lnTo>
                    <a:lnTo>
                      <a:pt x="1416" y="2131"/>
                    </a:lnTo>
                    <a:lnTo>
                      <a:pt x="1672" y="2386"/>
                    </a:lnTo>
                    <a:lnTo>
                      <a:pt x="1685" y="2395"/>
                    </a:lnTo>
                    <a:lnTo>
                      <a:pt x="1699" y="2401"/>
                    </a:lnTo>
                    <a:lnTo>
                      <a:pt x="1716" y="2402"/>
                    </a:lnTo>
                    <a:lnTo>
                      <a:pt x="1733" y="2400"/>
                    </a:lnTo>
                    <a:lnTo>
                      <a:pt x="1750" y="2395"/>
                    </a:lnTo>
                    <a:lnTo>
                      <a:pt x="1767" y="2386"/>
                    </a:lnTo>
                    <a:lnTo>
                      <a:pt x="1782" y="2374"/>
                    </a:lnTo>
                    <a:lnTo>
                      <a:pt x="1794" y="2358"/>
                    </a:lnTo>
                    <a:lnTo>
                      <a:pt x="1803" y="2342"/>
                    </a:lnTo>
                    <a:lnTo>
                      <a:pt x="1809" y="2325"/>
                    </a:lnTo>
                    <a:lnTo>
                      <a:pt x="1811" y="2308"/>
                    </a:lnTo>
                    <a:lnTo>
                      <a:pt x="1809" y="2291"/>
                    </a:lnTo>
                    <a:lnTo>
                      <a:pt x="1803" y="2276"/>
                    </a:lnTo>
                    <a:lnTo>
                      <a:pt x="1794" y="2264"/>
                    </a:lnTo>
                    <a:lnTo>
                      <a:pt x="1584" y="2055"/>
                    </a:lnTo>
                    <a:lnTo>
                      <a:pt x="1573" y="2041"/>
                    </a:lnTo>
                    <a:lnTo>
                      <a:pt x="1567" y="2025"/>
                    </a:lnTo>
                    <a:lnTo>
                      <a:pt x="1564" y="2007"/>
                    </a:lnTo>
                    <a:lnTo>
                      <a:pt x="1567" y="1989"/>
                    </a:lnTo>
                    <a:lnTo>
                      <a:pt x="1573" y="1973"/>
                    </a:lnTo>
                    <a:lnTo>
                      <a:pt x="1584" y="1958"/>
                    </a:lnTo>
                    <a:lnTo>
                      <a:pt x="1599" y="1947"/>
                    </a:lnTo>
                    <a:lnTo>
                      <a:pt x="1616" y="1941"/>
                    </a:lnTo>
                    <a:lnTo>
                      <a:pt x="1633" y="1939"/>
                    </a:lnTo>
                    <a:lnTo>
                      <a:pt x="1650" y="1941"/>
                    </a:lnTo>
                    <a:lnTo>
                      <a:pt x="1668" y="1947"/>
                    </a:lnTo>
                    <a:lnTo>
                      <a:pt x="1682" y="1958"/>
                    </a:lnTo>
                    <a:lnTo>
                      <a:pt x="1892" y="2167"/>
                    </a:lnTo>
                    <a:lnTo>
                      <a:pt x="1904" y="2176"/>
                    </a:lnTo>
                    <a:lnTo>
                      <a:pt x="1920" y="2182"/>
                    </a:lnTo>
                    <a:lnTo>
                      <a:pt x="1936" y="2183"/>
                    </a:lnTo>
                    <a:lnTo>
                      <a:pt x="1953" y="2182"/>
                    </a:lnTo>
                    <a:lnTo>
                      <a:pt x="1971" y="2176"/>
                    </a:lnTo>
                    <a:lnTo>
                      <a:pt x="1987" y="2167"/>
                    </a:lnTo>
                    <a:lnTo>
                      <a:pt x="2002" y="2155"/>
                    </a:lnTo>
                    <a:lnTo>
                      <a:pt x="2015" y="2139"/>
                    </a:lnTo>
                    <a:lnTo>
                      <a:pt x="2024" y="2123"/>
                    </a:lnTo>
                    <a:lnTo>
                      <a:pt x="2029" y="2106"/>
                    </a:lnTo>
                    <a:lnTo>
                      <a:pt x="2031" y="2089"/>
                    </a:lnTo>
                    <a:lnTo>
                      <a:pt x="2029" y="2073"/>
                    </a:lnTo>
                    <a:lnTo>
                      <a:pt x="2024" y="2058"/>
                    </a:lnTo>
                    <a:lnTo>
                      <a:pt x="2015" y="2045"/>
                    </a:lnTo>
                    <a:lnTo>
                      <a:pt x="1804" y="1837"/>
                    </a:lnTo>
                    <a:lnTo>
                      <a:pt x="1793" y="1822"/>
                    </a:lnTo>
                    <a:lnTo>
                      <a:pt x="1786" y="1806"/>
                    </a:lnTo>
                    <a:lnTo>
                      <a:pt x="1784" y="1788"/>
                    </a:lnTo>
                    <a:lnTo>
                      <a:pt x="1786" y="1770"/>
                    </a:lnTo>
                    <a:lnTo>
                      <a:pt x="1793" y="1754"/>
                    </a:lnTo>
                    <a:lnTo>
                      <a:pt x="1804" y="1740"/>
                    </a:lnTo>
                    <a:lnTo>
                      <a:pt x="1820" y="1729"/>
                    </a:lnTo>
                    <a:lnTo>
                      <a:pt x="1836" y="1722"/>
                    </a:lnTo>
                    <a:lnTo>
                      <a:pt x="1853" y="1720"/>
                    </a:lnTo>
                    <a:lnTo>
                      <a:pt x="1871" y="1722"/>
                    </a:lnTo>
                    <a:lnTo>
                      <a:pt x="1887" y="1729"/>
                    </a:lnTo>
                    <a:lnTo>
                      <a:pt x="1902" y="1740"/>
                    </a:lnTo>
                    <a:lnTo>
                      <a:pt x="2112" y="1948"/>
                    </a:lnTo>
                    <a:lnTo>
                      <a:pt x="2125" y="1957"/>
                    </a:lnTo>
                    <a:lnTo>
                      <a:pt x="2140" y="1963"/>
                    </a:lnTo>
                    <a:lnTo>
                      <a:pt x="2156" y="1965"/>
                    </a:lnTo>
                    <a:lnTo>
                      <a:pt x="2174" y="1963"/>
                    </a:lnTo>
                    <a:lnTo>
                      <a:pt x="2190" y="1957"/>
                    </a:lnTo>
                    <a:lnTo>
                      <a:pt x="2207" y="1949"/>
                    </a:lnTo>
                    <a:lnTo>
                      <a:pt x="2223" y="1936"/>
                    </a:lnTo>
                    <a:lnTo>
                      <a:pt x="2235" y="1920"/>
                    </a:lnTo>
                    <a:lnTo>
                      <a:pt x="2244" y="1904"/>
                    </a:lnTo>
                    <a:lnTo>
                      <a:pt x="2249" y="1887"/>
                    </a:lnTo>
                    <a:lnTo>
                      <a:pt x="2251" y="1871"/>
                    </a:lnTo>
                    <a:lnTo>
                      <a:pt x="2249" y="1855"/>
                    </a:lnTo>
                    <a:lnTo>
                      <a:pt x="2244" y="1839"/>
                    </a:lnTo>
                    <a:lnTo>
                      <a:pt x="2234" y="1826"/>
                    </a:lnTo>
                    <a:lnTo>
                      <a:pt x="2025" y="1618"/>
                    </a:lnTo>
                    <a:lnTo>
                      <a:pt x="2013" y="1603"/>
                    </a:lnTo>
                    <a:lnTo>
                      <a:pt x="2006" y="1587"/>
                    </a:lnTo>
                    <a:lnTo>
                      <a:pt x="2004" y="1570"/>
                    </a:lnTo>
                    <a:lnTo>
                      <a:pt x="2006" y="1553"/>
                    </a:lnTo>
                    <a:lnTo>
                      <a:pt x="2013" y="1535"/>
                    </a:lnTo>
                    <a:lnTo>
                      <a:pt x="2025" y="1521"/>
                    </a:lnTo>
                    <a:lnTo>
                      <a:pt x="2039" y="1510"/>
                    </a:lnTo>
                    <a:lnTo>
                      <a:pt x="2055" y="1503"/>
                    </a:lnTo>
                    <a:lnTo>
                      <a:pt x="2074" y="1501"/>
                    </a:lnTo>
                    <a:lnTo>
                      <a:pt x="2091" y="1503"/>
                    </a:lnTo>
                    <a:lnTo>
                      <a:pt x="2107" y="1510"/>
                    </a:lnTo>
                    <a:lnTo>
                      <a:pt x="2122" y="1521"/>
                    </a:lnTo>
                    <a:lnTo>
                      <a:pt x="2332" y="1729"/>
                    </a:lnTo>
                    <a:lnTo>
                      <a:pt x="2345" y="1739"/>
                    </a:lnTo>
                    <a:lnTo>
                      <a:pt x="2359" y="1744"/>
                    </a:lnTo>
                    <a:lnTo>
                      <a:pt x="2377" y="1746"/>
                    </a:lnTo>
                    <a:lnTo>
                      <a:pt x="2393" y="1744"/>
                    </a:lnTo>
                    <a:lnTo>
                      <a:pt x="2410" y="1739"/>
                    </a:lnTo>
                    <a:lnTo>
                      <a:pt x="2427" y="1730"/>
                    </a:lnTo>
                    <a:lnTo>
                      <a:pt x="2442" y="1718"/>
                    </a:lnTo>
                    <a:lnTo>
                      <a:pt x="2455" y="1703"/>
                    </a:lnTo>
                    <a:lnTo>
                      <a:pt x="2463" y="1685"/>
                    </a:lnTo>
                    <a:lnTo>
                      <a:pt x="2469" y="1669"/>
                    </a:lnTo>
                    <a:lnTo>
                      <a:pt x="2471" y="1652"/>
                    </a:lnTo>
                    <a:lnTo>
                      <a:pt x="2469" y="1636"/>
                    </a:lnTo>
                    <a:lnTo>
                      <a:pt x="2463" y="1620"/>
                    </a:lnTo>
                    <a:lnTo>
                      <a:pt x="2454" y="1608"/>
                    </a:lnTo>
                    <a:lnTo>
                      <a:pt x="2452" y="1606"/>
                    </a:lnTo>
                    <a:lnTo>
                      <a:pt x="2447" y="1600"/>
                    </a:lnTo>
                    <a:lnTo>
                      <a:pt x="2438" y="1591"/>
                    </a:lnTo>
                    <a:lnTo>
                      <a:pt x="2426" y="1579"/>
                    </a:lnTo>
                    <a:lnTo>
                      <a:pt x="2410" y="1564"/>
                    </a:lnTo>
                    <a:lnTo>
                      <a:pt x="2392" y="1545"/>
                    </a:lnTo>
                    <a:lnTo>
                      <a:pt x="2372" y="1525"/>
                    </a:lnTo>
                    <a:lnTo>
                      <a:pt x="2348" y="1502"/>
                    </a:lnTo>
                    <a:lnTo>
                      <a:pt x="2323" y="1477"/>
                    </a:lnTo>
                    <a:lnTo>
                      <a:pt x="2295" y="1449"/>
                    </a:lnTo>
                    <a:lnTo>
                      <a:pt x="2265" y="1420"/>
                    </a:lnTo>
                    <a:lnTo>
                      <a:pt x="2235" y="1389"/>
                    </a:lnTo>
                    <a:lnTo>
                      <a:pt x="2202" y="1357"/>
                    </a:lnTo>
                    <a:lnTo>
                      <a:pt x="2169" y="1323"/>
                    </a:lnTo>
                    <a:lnTo>
                      <a:pt x="2134" y="1289"/>
                    </a:lnTo>
                    <a:lnTo>
                      <a:pt x="2099" y="1254"/>
                    </a:lnTo>
                    <a:lnTo>
                      <a:pt x="2062" y="1218"/>
                    </a:lnTo>
                    <a:lnTo>
                      <a:pt x="2027" y="1182"/>
                    </a:lnTo>
                    <a:lnTo>
                      <a:pt x="1990" y="1146"/>
                    </a:lnTo>
                    <a:lnTo>
                      <a:pt x="1954" y="1110"/>
                    </a:lnTo>
                    <a:lnTo>
                      <a:pt x="1918" y="1074"/>
                    </a:lnTo>
                    <a:lnTo>
                      <a:pt x="1882" y="1039"/>
                    </a:lnTo>
                    <a:lnTo>
                      <a:pt x="1847" y="1003"/>
                    </a:lnTo>
                    <a:lnTo>
                      <a:pt x="1813" y="970"/>
                    </a:lnTo>
                    <a:lnTo>
                      <a:pt x="1780" y="937"/>
                    </a:lnTo>
                    <a:lnTo>
                      <a:pt x="1748" y="906"/>
                    </a:lnTo>
                    <a:lnTo>
                      <a:pt x="1718" y="875"/>
                    </a:lnTo>
                    <a:lnTo>
                      <a:pt x="1689" y="847"/>
                    </a:lnTo>
                    <a:lnTo>
                      <a:pt x="1663" y="821"/>
                    </a:lnTo>
                    <a:lnTo>
                      <a:pt x="1638" y="797"/>
                    </a:lnTo>
                    <a:lnTo>
                      <a:pt x="1616" y="775"/>
                    </a:lnTo>
                    <a:lnTo>
                      <a:pt x="1596" y="756"/>
                    </a:lnTo>
                    <a:lnTo>
                      <a:pt x="1579" y="740"/>
                    </a:lnTo>
                    <a:lnTo>
                      <a:pt x="1565" y="725"/>
                    </a:lnTo>
                    <a:lnTo>
                      <a:pt x="1560" y="721"/>
                    </a:lnTo>
                    <a:lnTo>
                      <a:pt x="1553" y="715"/>
                    </a:lnTo>
                    <a:lnTo>
                      <a:pt x="1546" y="711"/>
                    </a:lnTo>
                    <a:lnTo>
                      <a:pt x="1537" y="706"/>
                    </a:lnTo>
                    <a:lnTo>
                      <a:pt x="1527" y="704"/>
                    </a:lnTo>
                    <a:lnTo>
                      <a:pt x="1515" y="703"/>
                    </a:lnTo>
                    <a:lnTo>
                      <a:pt x="1501" y="705"/>
                    </a:lnTo>
                    <a:lnTo>
                      <a:pt x="1485" y="711"/>
                    </a:lnTo>
                    <a:lnTo>
                      <a:pt x="1468" y="720"/>
                    </a:lnTo>
                    <a:lnTo>
                      <a:pt x="1449" y="735"/>
                    </a:lnTo>
                    <a:lnTo>
                      <a:pt x="1428" y="754"/>
                    </a:lnTo>
                    <a:lnTo>
                      <a:pt x="1405" y="779"/>
                    </a:lnTo>
                    <a:lnTo>
                      <a:pt x="1383" y="808"/>
                    </a:lnTo>
                    <a:lnTo>
                      <a:pt x="1366" y="837"/>
                    </a:lnTo>
                    <a:lnTo>
                      <a:pt x="1270" y="1012"/>
                    </a:lnTo>
                    <a:lnTo>
                      <a:pt x="1259" y="1031"/>
                    </a:lnTo>
                    <a:lnTo>
                      <a:pt x="1244" y="1050"/>
                    </a:lnTo>
                    <a:lnTo>
                      <a:pt x="1226" y="1069"/>
                    </a:lnTo>
                    <a:lnTo>
                      <a:pt x="1194" y="1096"/>
                    </a:lnTo>
                    <a:lnTo>
                      <a:pt x="1161" y="1119"/>
                    </a:lnTo>
                    <a:lnTo>
                      <a:pt x="1125" y="1136"/>
                    </a:lnTo>
                    <a:lnTo>
                      <a:pt x="1089" y="1147"/>
                    </a:lnTo>
                    <a:lnTo>
                      <a:pt x="1052" y="1153"/>
                    </a:lnTo>
                    <a:lnTo>
                      <a:pt x="1014" y="1153"/>
                    </a:lnTo>
                    <a:lnTo>
                      <a:pt x="976" y="1147"/>
                    </a:lnTo>
                    <a:lnTo>
                      <a:pt x="944" y="1137"/>
                    </a:lnTo>
                    <a:lnTo>
                      <a:pt x="913" y="1123"/>
                    </a:lnTo>
                    <a:lnTo>
                      <a:pt x="883" y="1106"/>
                    </a:lnTo>
                    <a:lnTo>
                      <a:pt x="858" y="1085"/>
                    </a:lnTo>
                    <a:lnTo>
                      <a:pt x="833" y="1061"/>
                    </a:lnTo>
                    <a:lnTo>
                      <a:pt x="813" y="1034"/>
                    </a:lnTo>
                    <a:lnTo>
                      <a:pt x="796" y="1004"/>
                    </a:lnTo>
                    <a:lnTo>
                      <a:pt x="784" y="980"/>
                    </a:lnTo>
                    <a:lnTo>
                      <a:pt x="777" y="955"/>
                    </a:lnTo>
                    <a:lnTo>
                      <a:pt x="772" y="930"/>
                    </a:lnTo>
                    <a:lnTo>
                      <a:pt x="772" y="908"/>
                    </a:lnTo>
                    <a:lnTo>
                      <a:pt x="774" y="886"/>
                    </a:lnTo>
                    <a:lnTo>
                      <a:pt x="781" y="866"/>
                    </a:lnTo>
                    <a:lnTo>
                      <a:pt x="1064" y="203"/>
                    </a:lnTo>
                    <a:lnTo>
                      <a:pt x="1074" y="185"/>
                    </a:lnTo>
                    <a:lnTo>
                      <a:pt x="1086" y="166"/>
                    </a:lnTo>
                    <a:lnTo>
                      <a:pt x="1102" y="147"/>
                    </a:lnTo>
                    <a:lnTo>
                      <a:pt x="1120" y="126"/>
                    </a:lnTo>
                    <a:lnTo>
                      <a:pt x="1130" y="117"/>
                    </a:lnTo>
                    <a:lnTo>
                      <a:pt x="1142" y="106"/>
                    </a:lnTo>
                    <a:lnTo>
                      <a:pt x="1158" y="94"/>
                    </a:lnTo>
                    <a:lnTo>
                      <a:pt x="1176" y="81"/>
                    </a:lnTo>
                    <a:lnTo>
                      <a:pt x="1196" y="67"/>
                    </a:lnTo>
                    <a:lnTo>
                      <a:pt x="1220" y="53"/>
                    </a:lnTo>
                    <a:lnTo>
                      <a:pt x="1245" y="40"/>
                    </a:lnTo>
                    <a:lnTo>
                      <a:pt x="1274" y="28"/>
                    </a:lnTo>
                    <a:lnTo>
                      <a:pt x="1305" y="18"/>
                    </a:lnTo>
                    <a:lnTo>
                      <a:pt x="1338" y="10"/>
                    </a:lnTo>
                    <a:lnTo>
                      <a:pt x="1373" y="3"/>
                    </a:lnTo>
                    <a:lnTo>
                      <a:pt x="1412" y="0"/>
                    </a:lnTo>
                    <a:lnTo>
                      <a:pt x="1451"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3" name="Freeform 12"/>
              <p:cNvSpPr>
                <a:spLocks noEditPoints="1"/>
              </p:cNvSpPr>
              <p:nvPr/>
            </p:nvSpPr>
            <p:spPr bwMode="auto">
              <a:xfrm>
                <a:off x="1701801" y="2038351"/>
                <a:ext cx="149225" cy="147638"/>
              </a:xfrm>
              <a:custGeom>
                <a:avLst/>
                <a:gdLst>
                  <a:gd name="T0" fmla="*/ 671 w 1031"/>
                  <a:gd name="T1" fmla="*/ 657 h 1025"/>
                  <a:gd name="T2" fmla="*/ 626 w 1031"/>
                  <a:gd name="T3" fmla="*/ 679 h 1025"/>
                  <a:gd name="T4" fmla="*/ 595 w 1031"/>
                  <a:gd name="T5" fmla="*/ 718 h 1025"/>
                  <a:gd name="T6" fmla="*/ 584 w 1031"/>
                  <a:gd name="T7" fmla="*/ 766 h 1025"/>
                  <a:gd name="T8" fmla="*/ 595 w 1031"/>
                  <a:gd name="T9" fmla="*/ 817 h 1025"/>
                  <a:gd name="T10" fmla="*/ 626 w 1031"/>
                  <a:gd name="T11" fmla="*/ 854 h 1025"/>
                  <a:gd name="T12" fmla="*/ 671 w 1031"/>
                  <a:gd name="T13" fmla="*/ 877 h 1025"/>
                  <a:gd name="T14" fmla="*/ 723 w 1031"/>
                  <a:gd name="T15" fmla="*/ 877 h 1025"/>
                  <a:gd name="T16" fmla="*/ 768 w 1031"/>
                  <a:gd name="T17" fmla="*/ 854 h 1025"/>
                  <a:gd name="T18" fmla="*/ 800 w 1031"/>
                  <a:gd name="T19" fmla="*/ 816 h 1025"/>
                  <a:gd name="T20" fmla="*/ 811 w 1031"/>
                  <a:gd name="T21" fmla="*/ 766 h 1025"/>
                  <a:gd name="T22" fmla="*/ 800 w 1031"/>
                  <a:gd name="T23" fmla="*/ 718 h 1025"/>
                  <a:gd name="T24" fmla="*/ 768 w 1031"/>
                  <a:gd name="T25" fmla="*/ 679 h 1025"/>
                  <a:gd name="T26" fmla="*/ 723 w 1031"/>
                  <a:gd name="T27" fmla="*/ 657 h 1025"/>
                  <a:gd name="T28" fmla="*/ 345 w 1031"/>
                  <a:gd name="T29" fmla="*/ 0 h 1025"/>
                  <a:gd name="T30" fmla="*/ 391 w 1031"/>
                  <a:gd name="T31" fmla="*/ 12 h 1025"/>
                  <a:gd name="T32" fmla="*/ 432 w 1031"/>
                  <a:gd name="T33" fmla="*/ 39 h 1025"/>
                  <a:gd name="T34" fmla="*/ 1007 w 1031"/>
                  <a:gd name="T35" fmla="*/ 615 h 1025"/>
                  <a:gd name="T36" fmla="*/ 1027 w 1031"/>
                  <a:gd name="T37" fmla="*/ 659 h 1025"/>
                  <a:gd name="T38" fmla="*/ 1031 w 1031"/>
                  <a:gd name="T39" fmla="*/ 705 h 1025"/>
                  <a:gd name="T40" fmla="*/ 1019 w 1031"/>
                  <a:gd name="T41" fmla="*/ 751 h 1025"/>
                  <a:gd name="T42" fmla="*/ 992 w 1031"/>
                  <a:gd name="T43" fmla="*/ 791 h 1025"/>
                  <a:gd name="T44" fmla="*/ 776 w 1031"/>
                  <a:gd name="T45" fmla="*/ 1001 h 1025"/>
                  <a:gd name="T46" fmla="*/ 732 w 1031"/>
                  <a:gd name="T47" fmla="*/ 1021 h 1025"/>
                  <a:gd name="T48" fmla="*/ 686 w 1031"/>
                  <a:gd name="T49" fmla="*/ 1025 h 1025"/>
                  <a:gd name="T50" fmla="*/ 640 w 1031"/>
                  <a:gd name="T51" fmla="*/ 1013 h 1025"/>
                  <a:gd name="T52" fmla="*/ 600 w 1031"/>
                  <a:gd name="T53" fmla="*/ 985 h 1025"/>
                  <a:gd name="T54" fmla="*/ 24 w 1031"/>
                  <a:gd name="T55" fmla="*/ 409 h 1025"/>
                  <a:gd name="T56" fmla="*/ 4 w 1031"/>
                  <a:gd name="T57" fmla="*/ 367 h 1025"/>
                  <a:gd name="T58" fmla="*/ 0 w 1031"/>
                  <a:gd name="T59" fmla="*/ 320 h 1025"/>
                  <a:gd name="T60" fmla="*/ 11 w 1031"/>
                  <a:gd name="T61" fmla="*/ 275 h 1025"/>
                  <a:gd name="T62" fmla="*/ 40 w 1031"/>
                  <a:gd name="T63" fmla="*/ 234 h 1025"/>
                  <a:gd name="T64" fmla="*/ 255 w 1031"/>
                  <a:gd name="T65" fmla="*/ 24 h 1025"/>
                  <a:gd name="T66" fmla="*/ 298 w 1031"/>
                  <a:gd name="T67" fmla="*/ 4 h 1025"/>
                  <a:gd name="T68" fmla="*/ 345 w 1031"/>
                  <a:gd name="T69"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1" h="1025">
                    <a:moveTo>
                      <a:pt x="698" y="654"/>
                    </a:moveTo>
                    <a:lnTo>
                      <a:pt x="671" y="657"/>
                    </a:lnTo>
                    <a:lnTo>
                      <a:pt x="648" y="665"/>
                    </a:lnTo>
                    <a:lnTo>
                      <a:pt x="626" y="679"/>
                    </a:lnTo>
                    <a:lnTo>
                      <a:pt x="609" y="696"/>
                    </a:lnTo>
                    <a:lnTo>
                      <a:pt x="595" y="718"/>
                    </a:lnTo>
                    <a:lnTo>
                      <a:pt x="587" y="741"/>
                    </a:lnTo>
                    <a:lnTo>
                      <a:pt x="584" y="766"/>
                    </a:lnTo>
                    <a:lnTo>
                      <a:pt x="587" y="793"/>
                    </a:lnTo>
                    <a:lnTo>
                      <a:pt x="595" y="817"/>
                    </a:lnTo>
                    <a:lnTo>
                      <a:pt x="609" y="837"/>
                    </a:lnTo>
                    <a:lnTo>
                      <a:pt x="626" y="854"/>
                    </a:lnTo>
                    <a:lnTo>
                      <a:pt x="648" y="868"/>
                    </a:lnTo>
                    <a:lnTo>
                      <a:pt x="671" y="877"/>
                    </a:lnTo>
                    <a:lnTo>
                      <a:pt x="698" y="880"/>
                    </a:lnTo>
                    <a:lnTo>
                      <a:pt x="723" y="877"/>
                    </a:lnTo>
                    <a:lnTo>
                      <a:pt x="748" y="868"/>
                    </a:lnTo>
                    <a:lnTo>
                      <a:pt x="768" y="854"/>
                    </a:lnTo>
                    <a:lnTo>
                      <a:pt x="785" y="837"/>
                    </a:lnTo>
                    <a:lnTo>
                      <a:pt x="800" y="816"/>
                    </a:lnTo>
                    <a:lnTo>
                      <a:pt x="808" y="793"/>
                    </a:lnTo>
                    <a:lnTo>
                      <a:pt x="811" y="766"/>
                    </a:lnTo>
                    <a:lnTo>
                      <a:pt x="808" y="741"/>
                    </a:lnTo>
                    <a:lnTo>
                      <a:pt x="800" y="718"/>
                    </a:lnTo>
                    <a:lnTo>
                      <a:pt x="785" y="696"/>
                    </a:lnTo>
                    <a:lnTo>
                      <a:pt x="768" y="679"/>
                    </a:lnTo>
                    <a:lnTo>
                      <a:pt x="748" y="665"/>
                    </a:lnTo>
                    <a:lnTo>
                      <a:pt x="723" y="657"/>
                    </a:lnTo>
                    <a:lnTo>
                      <a:pt x="698" y="654"/>
                    </a:lnTo>
                    <a:close/>
                    <a:moveTo>
                      <a:pt x="345" y="0"/>
                    </a:moveTo>
                    <a:lnTo>
                      <a:pt x="368" y="4"/>
                    </a:lnTo>
                    <a:lnTo>
                      <a:pt x="391" y="12"/>
                    </a:lnTo>
                    <a:lnTo>
                      <a:pt x="412" y="24"/>
                    </a:lnTo>
                    <a:lnTo>
                      <a:pt x="432" y="39"/>
                    </a:lnTo>
                    <a:lnTo>
                      <a:pt x="992" y="596"/>
                    </a:lnTo>
                    <a:lnTo>
                      <a:pt x="1007" y="615"/>
                    </a:lnTo>
                    <a:lnTo>
                      <a:pt x="1019" y="637"/>
                    </a:lnTo>
                    <a:lnTo>
                      <a:pt x="1027" y="659"/>
                    </a:lnTo>
                    <a:lnTo>
                      <a:pt x="1031" y="682"/>
                    </a:lnTo>
                    <a:lnTo>
                      <a:pt x="1031" y="705"/>
                    </a:lnTo>
                    <a:lnTo>
                      <a:pt x="1027" y="729"/>
                    </a:lnTo>
                    <a:lnTo>
                      <a:pt x="1019" y="751"/>
                    </a:lnTo>
                    <a:lnTo>
                      <a:pt x="1007" y="771"/>
                    </a:lnTo>
                    <a:lnTo>
                      <a:pt x="992" y="791"/>
                    </a:lnTo>
                    <a:lnTo>
                      <a:pt x="796" y="985"/>
                    </a:lnTo>
                    <a:lnTo>
                      <a:pt x="776" y="1001"/>
                    </a:lnTo>
                    <a:lnTo>
                      <a:pt x="755" y="1013"/>
                    </a:lnTo>
                    <a:lnTo>
                      <a:pt x="732" y="1021"/>
                    </a:lnTo>
                    <a:lnTo>
                      <a:pt x="709" y="1025"/>
                    </a:lnTo>
                    <a:lnTo>
                      <a:pt x="686" y="1025"/>
                    </a:lnTo>
                    <a:lnTo>
                      <a:pt x="663" y="1021"/>
                    </a:lnTo>
                    <a:lnTo>
                      <a:pt x="640" y="1013"/>
                    </a:lnTo>
                    <a:lnTo>
                      <a:pt x="619" y="1001"/>
                    </a:lnTo>
                    <a:lnTo>
                      <a:pt x="600" y="985"/>
                    </a:lnTo>
                    <a:lnTo>
                      <a:pt x="40" y="429"/>
                    </a:lnTo>
                    <a:lnTo>
                      <a:pt x="24" y="409"/>
                    </a:lnTo>
                    <a:lnTo>
                      <a:pt x="11" y="389"/>
                    </a:lnTo>
                    <a:lnTo>
                      <a:pt x="4" y="367"/>
                    </a:lnTo>
                    <a:lnTo>
                      <a:pt x="0" y="344"/>
                    </a:lnTo>
                    <a:lnTo>
                      <a:pt x="0" y="320"/>
                    </a:lnTo>
                    <a:lnTo>
                      <a:pt x="4" y="297"/>
                    </a:lnTo>
                    <a:lnTo>
                      <a:pt x="11" y="275"/>
                    </a:lnTo>
                    <a:lnTo>
                      <a:pt x="24" y="253"/>
                    </a:lnTo>
                    <a:lnTo>
                      <a:pt x="40" y="234"/>
                    </a:lnTo>
                    <a:lnTo>
                      <a:pt x="236" y="39"/>
                    </a:lnTo>
                    <a:lnTo>
                      <a:pt x="255" y="24"/>
                    </a:lnTo>
                    <a:lnTo>
                      <a:pt x="275" y="12"/>
                    </a:lnTo>
                    <a:lnTo>
                      <a:pt x="298" y="4"/>
                    </a:lnTo>
                    <a:lnTo>
                      <a:pt x="321" y="0"/>
                    </a:lnTo>
                    <a:lnTo>
                      <a:pt x="345" y="0"/>
                    </a:lnTo>
                    <a:close/>
                  </a:path>
                </a:pathLst>
              </a:custGeom>
              <a:grpFill/>
              <a:ln w="0">
                <a:noFill/>
                <a:prstDash val="solid"/>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grpSp>
      <p:pic>
        <p:nvPicPr>
          <p:cNvPr id="320" name="Picture 2" descr="נהג אוטובוס נהרג בתאונה עם משאית ליד צומת ערערה בצפון | חדשות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54059" y="2034711"/>
            <a:ext cx="4031061" cy="2510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4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22"/>
          <p:cNvSpPr>
            <a:spLocks noEditPoints="1"/>
          </p:cNvSpPr>
          <p:nvPr/>
        </p:nvSpPr>
        <p:spPr bwMode="auto">
          <a:xfrm>
            <a:off x="1114419" y="4005322"/>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3" name="Freeform 25"/>
          <p:cNvSpPr>
            <a:spLocks noEditPoints="1"/>
          </p:cNvSpPr>
          <p:nvPr/>
        </p:nvSpPr>
        <p:spPr bwMode="auto">
          <a:xfrm>
            <a:off x="1028700" y="3659831"/>
            <a:ext cx="681161" cy="405086"/>
          </a:xfrm>
          <a:custGeom>
            <a:avLst/>
            <a:gdLst>
              <a:gd name="T0" fmla="*/ 3084 w 4627"/>
              <a:gd name="T1" fmla="*/ 877 h 2762"/>
              <a:gd name="T2" fmla="*/ 3086 w 4627"/>
              <a:gd name="T3" fmla="*/ 1508 h 2762"/>
              <a:gd name="T4" fmla="*/ 3859 w 4627"/>
              <a:gd name="T5" fmla="*/ 1530 h 2762"/>
              <a:gd name="T6" fmla="*/ 3894 w 4627"/>
              <a:gd name="T7" fmla="*/ 1505 h 2762"/>
              <a:gd name="T8" fmla="*/ 3611 w 4627"/>
              <a:gd name="T9" fmla="*/ 985 h 2762"/>
              <a:gd name="T10" fmla="*/ 3382 w 4627"/>
              <a:gd name="T11" fmla="*/ 863 h 2762"/>
              <a:gd name="T12" fmla="*/ 2871 w 4627"/>
              <a:gd name="T13" fmla="*/ 3 h 2762"/>
              <a:gd name="T14" fmla="*/ 3030 w 4627"/>
              <a:gd name="T15" fmla="*/ 92 h 2762"/>
              <a:gd name="T16" fmla="*/ 3083 w 4627"/>
              <a:gd name="T17" fmla="*/ 264 h 2762"/>
              <a:gd name="T18" fmla="*/ 3108 w 4627"/>
              <a:gd name="T19" fmla="*/ 675 h 2762"/>
              <a:gd name="T20" fmla="*/ 3480 w 4627"/>
              <a:gd name="T21" fmla="*/ 683 h 2762"/>
              <a:gd name="T22" fmla="*/ 3739 w 4627"/>
              <a:gd name="T23" fmla="*/ 819 h 2762"/>
              <a:gd name="T24" fmla="*/ 4082 w 4627"/>
              <a:gd name="T25" fmla="*/ 1434 h 2762"/>
              <a:gd name="T26" fmla="*/ 4296 w 4627"/>
              <a:gd name="T27" fmla="*/ 1538 h 2762"/>
              <a:gd name="T28" fmla="*/ 4451 w 4627"/>
              <a:gd name="T29" fmla="*/ 1579 h 2762"/>
              <a:gd name="T30" fmla="*/ 4552 w 4627"/>
              <a:gd name="T31" fmla="*/ 1647 h 2762"/>
              <a:gd name="T32" fmla="*/ 4615 w 4627"/>
              <a:gd name="T33" fmla="*/ 1823 h 2762"/>
              <a:gd name="T34" fmla="*/ 4623 w 4627"/>
              <a:gd name="T35" fmla="*/ 2549 h 2762"/>
              <a:gd name="T36" fmla="*/ 4497 w 4627"/>
              <a:gd name="T37" fmla="*/ 2727 h 2762"/>
              <a:gd name="T38" fmla="*/ 4062 w 4627"/>
              <a:gd name="T39" fmla="*/ 2759 h 2762"/>
              <a:gd name="T40" fmla="*/ 4036 w 4627"/>
              <a:gd name="T41" fmla="*/ 2588 h 2762"/>
              <a:gd name="T42" fmla="*/ 3855 w 4627"/>
              <a:gd name="T43" fmla="*/ 2289 h 2762"/>
              <a:gd name="T44" fmla="*/ 3533 w 4627"/>
              <a:gd name="T45" fmla="*/ 2144 h 2762"/>
              <a:gd name="T46" fmla="*/ 3179 w 4627"/>
              <a:gd name="T47" fmla="*/ 2209 h 2762"/>
              <a:gd name="T48" fmla="*/ 2932 w 4627"/>
              <a:gd name="T49" fmla="*/ 2455 h 2762"/>
              <a:gd name="T50" fmla="*/ 2861 w 4627"/>
              <a:gd name="T51" fmla="*/ 2742 h 2762"/>
              <a:gd name="T52" fmla="*/ 1664 w 4627"/>
              <a:gd name="T53" fmla="*/ 2762 h 2762"/>
              <a:gd name="T54" fmla="*/ 1642 w 4627"/>
              <a:gd name="T55" fmla="*/ 2735 h 2762"/>
              <a:gd name="T56" fmla="*/ 1534 w 4627"/>
              <a:gd name="T57" fmla="*/ 2394 h 2762"/>
              <a:gd name="T58" fmla="*/ 1260 w 4627"/>
              <a:gd name="T59" fmla="*/ 2179 h 2762"/>
              <a:gd name="T60" fmla="*/ 898 w 4627"/>
              <a:gd name="T61" fmla="*/ 2157 h 2762"/>
              <a:gd name="T62" fmla="*/ 599 w 4627"/>
              <a:gd name="T63" fmla="*/ 2338 h 2762"/>
              <a:gd name="T64" fmla="*/ 452 w 4627"/>
              <a:gd name="T65" fmla="*/ 2661 h 2762"/>
              <a:gd name="T66" fmla="*/ 427 w 4627"/>
              <a:gd name="T67" fmla="*/ 2761 h 2762"/>
              <a:gd name="T68" fmla="*/ 131 w 4627"/>
              <a:gd name="T69" fmla="*/ 2726 h 2762"/>
              <a:gd name="T70" fmla="*/ 4 w 4627"/>
              <a:gd name="T71" fmla="*/ 2546 h 2762"/>
              <a:gd name="T72" fmla="*/ 22 w 4627"/>
              <a:gd name="T73" fmla="*/ 1880 h 2762"/>
              <a:gd name="T74" fmla="*/ 91 w 4627"/>
              <a:gd name="T75" fmla="*/ 1853 h 2762"/>
              <a:gd name="T76" fmla="*/ 1104 w 4627"/>
              <a:gd name="T77" fmla="*/ 1834 h 2762"/>
              <a:gd name="T78" fmla="*/ 1243 w 4627"/>
              <a:gd name="T79" fmla="*/ 1666 h 2762"/>
              <a:gd name="T80" fmla="*/ 1207 w 4627"/>
              <a:gd name="T81" fmla="*/ 1420 h 2762"/>
              <a:gd name="T82" fmla="*/ 1014 w 4627"/>
              <a:gd name="T83" fmla="*/ 1317 h 2762"/>
              <a:gd name="T84" fmla="*/ 52 w 4627"/>
              <a:gd name="T85" fmla="*/ 1311 h 2762"/>
              <a:gd name="T86" fmla="*/ 0 w 4627"/>
              <a:gd name="T87" fmla="*/ 1252 h 2762"/>
              <a:gd name="T88" fmla="*/ 28 w 4627"/>
              <a:gd name="T89" fmla="*/ 1113 h 2762"/>
              <a:gd name="T90" fmla="*/ 68 w 4627"/>
              <a:gd name="T91" fmla="*/ 1105 h 2762"/>
              <a:gd name="T92" fmla="*/ 1608 w 4627"/>
              <a:gd name="T93" fmla="*/ 1036 h 2762"/>
              <a:gd name="T94" fmla="*/ 1676 w 4627"/>
              <a:gd name="T95" fmla="*/ 802 h 2762"/>
              <a:gd name="T96" fmla="*/ 1574 w 4627"/>
              <a:gd name="T97" fmla="*/ 609 h 2762"/>
              <a:gd name="T98" fmla="*/ 47 w 4627"/>
              <a:gd name="T99" fmla="*/ 566 h 2762"/>
              <a:gd name="T100" fmla="*/ 3 w 4627"/>
              <a:gd name="T101" fmla="*/ 517 h 2762"/>
              <a:gd name="T102" fmla="*/ 3 w 4627"/>
              <a:gd name="T103" fmla="*/ 224 h 2762"/>
              <a:gd name="T104" fmla="*/ 109 w 4627"/>
              <a:gd name="T105" fmla="*/ 65 h 2762"/>
              <a:gd name="T106" fmla="*/ 370 w 4627"/>
              <a:gd name="T107"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7" h="2762">
                <a:moveTo>
                  <a:pt x="3121" y="858"/>
                </a:moveTo>
                <a:lnTo>
                  <a:pt x="3105" y="862"/>
                </a:lnTo>
                <a:lnTo>
                  <a:pt x="3094" y="865"/>
                </a:lnTo>
                <a:lnTo>
                  <a:pt x="3087" y="871"/>
                </a:lnTo>
                <a:lnTo>
                  <a:pt x="3084" y="877"/>
                </a:lnTo>
                <a:lnTo>
                  <a:pt x="3083" y="881"/>
                </a:lnTo>
                <a:lnTo>
                  <a:pt x="3083" y="884"/>
                </a:lnTo>
                <a:lnTo>
                  <a:pt x="3083" y="1500"/>
                </a:lnTo>
                <a:lnTo>
                  <a:pt x="3083" y="1504"/>
                </a:lnTo>
                <a:lnTo>
                  <a:pt x="3086" y="1508"/>
                </a:lnTo>
                <a:lnTo>
                  <a:pt x="3089" y="1516"/>
                </a:lnTo>
                <a:lnTo>
                  <a:pt x="3095" y="1523"/>
                </a:lnTo>
                <a:lnTo>
                  <a:pt x="3105" y="1529"/>
                </a:lnTo>
                <a:lnTo>
                  <a:pt x="3117" y="1530"/>
                </a:lnTo>
                <a:lnTo>
                  <a:pt x="3859" y="1530"/>
                </a:lnTo>
                <a:lnTo>
                  <a:pt x="3875" y="1529"/>
                </a:lnTo>
                <a:lnTo>
                  <a:pt x="3886" y="1524"/>
                </a:lnTo>
                <a:lnTo>
                  <a:pt x="3893" y="1518"/>
                </a:lnTo>
                <a:lnTo>
                  <a:pt x="3896" y="1511"/>
                </a:lnTo>
                <a:lnTo>
                  <a:pt x="3894" y="1505"/>
                </a:lnTo>
                <a:lnTo>
                  <a:pt x="3880" y="1485"/>
                </a:lnTo>
                <a:lnTo>
                  <a:pt x="3867" y="1462"/>
                </a:lnTo>
                <a:lnTo>
                  <a:pt x="3671" y="1066"/>
                </a:lnTo>
                <a:lnTo>
                  <a:pt x="3644" y="1024"/>
                </a:lnTo>
                <a:lnTo>
                  <a:pt x="3611" y="985"/>
                </a:lnTo>
                <a:lnTo>
                  <a:pt x="3571" y="950"/>
                </a:lnTo>
                <a:lnTo>
                  <a:pt x="3527" y="920"/>
                </a:lnTo>
                <a:lnTo>
                  <a:pt x="3480" y="895"/>
                </a:lnTo>
                <a:lnTo>
                  <a:pt x="3431" y="876"/>
                </a:lnTo>
                <a:lnTo>
                  <a:pt x="3382" y="863"/>
                </a:lnTo>
                <a:lnTo>
                  <a:pt x="3333" y="858"/>
                </a:lnTo>
                <a:lnTo>
                  <a:pt x="3121" y="858"/>
                </a:lnTo>
                <a:close/>
                <a:moveTo>
                  <a:pt x="370" y="0"/>
                </a:moveTo>
                <a:lnTo>
                  <a:pt x="2826" y="0"/>
                </a:lnTo>
                <a:lnTo>
                  <a:pt x="2871" y="3"/>
                </a:lnTo>
                <a:lnTo>
                  <a:pt x="2912" y="11"/>
                </a:lnTo>
                <a:lnTo>
                  <a:pt x="2948" y="25"/>
                </a:lnTo>
                <a:lnTo>
                  <a:pt x="2980" y="43"/>
                </a:lnTo>
                <a:lnTo>
                  <a:pt x="3008" y="65"/>
                </a:lnTo>
                <a:lnTo>
                  <a:pt x="3030" y="92"/>
                </a:lnTo>
                <a:lnTo>
                  <a:pt x="3049" y="120"/>
                </a:lnTo>
                <a:lnTo>
                  <a:pt x="3064" y="153"/>
                </a:lnTo>
                <a:lnTo>
                  <a:pt x="3075" y="188"/>
                </a:lnTo>
                <a:lnTo>
                  <a:pt x="3081" y="224"/>
                </a:lnTo>
                <a:lnTo>
                  <a:pt x="3083" y="264"/>
                </a:lnTo>
                <a:lnTo>
                  <a:pt x="3083" y="639"/>
                </a:lnTo>
                <a:lnTo>
                  <a:pt x="3086" y="653"/>
                </a:lnTo>
                <a:lnTo>
                  <a:pt x="3091" y="664"/>
                </a:lnTo>
                <a:lnTo>
                  <a:pt x="3098" y="670"/>
                </a:lnTo>
                <a:lnTo>
                  <a:pt x="3108" y="675"/>
                </a:lnTo>
                <a:lnTo>
                  <a:pt x="3116" y="677"/>
                </a:lnTo>
                <a:lnTo>
                  <a:pt x="3121" y="678"/>
                </a:lnTo>
                <a:lnTo>
                  <a:pt x="3124" y="678"/>
                </a:lnTo>
                <a:lnTo>
                  <a:pt x="3424" y="678"/>
                </a:lnTo>
                <a:lnTo>
                  <a:pt x="3480" y="683"/>
                </a:lnTo>
                <a:lnTo>
                  <a:pt x="3535" y="696"/>
                </a:lnTo>
                <a:lnTo>
                  <a:pt x="3590" y="718"/>
                </a:lnTo>
                <a:lnTo>
                  <a:pt x="3644" y="746"/>
                </a:lnTo>
                <a:lnTo>
                  <a:pt x="3693" y="781"/>
                </a:lnTo>
                <a:lnTo>
                  <a:pt x="3739" y="819"/>
                </a:lnTo>
                <a:lnTo>
                  <a:pt x="3775" y="863"/>
                </a:lnTo>
                <a:lnTo>
                  <a:pt x="3806" y="909"/>
                </a:lnTo>
                <a:lnTo>
                  <a:pt x="4025" y="1355"/>
                </a:lnTo>
                <a:lnTo>
                  <a:pt x="4052" y="1399"/>
                </a:lnTo>
                <a:lnTo>
                  <a:pt x="4082" y="1434"/>
                </a:lnTo>
                <a:lnTo>
                  <a:pt x="4116" y="1462"/>
                </a:lnTo>
                <a:lnTo>
                  <a:pt x="4152" y="1486"/>
                </a:lnTo>
                <a:lnTo>
                  <a:pt x="4195" y="1505"/>
                </a:lnTo>
                <a:lnTo>
                  <a:pt x="4242" y="1523"/>
                </a:lnTo>
                <a:lnTo>
                  <a:pt x="4296" y="1538"/>
                </a:lnTo>
                <a:lnTo>
                  <a:pt x="4356" y="1554"/>
                </a:lnTo>
                <a:lnTo>
                  <a:pt x="4380" y="1560"/>
                </a:lnTo>
                <a:lnTo>
                  <a:pt x="4405" y="1565"/>
                </a:lnTo>
                <a:lnTo>
                  <a:pt x="4429" y="1572"/>
                </a:lnTo>
                <a:lnTo>
                  <a:pt x="4451" y="1579"/>
                </a:lnTo>
                <a:lnTo>
                  <a:pt x="4473" y="1587"/>
                </a:lnTo>
                <a:lnTo>
                  <a:pt x="4495" y="1598"/>
                </a:lnTo>
                <a:lnTo>
                  <a:pt x="4516" y="1611"/>
                </a:lnTo>
                <a:lnTo>
                  <a:pt x="4535" y="1628"/>
                </a:lnTo>
                <a:lnTo>
                  <a:pt x="4552" y="1647"/>
                </a:lnTo>
                <a:lnTo>
                  <a:pt x="4568" y="1673"/>
                </a:lnTo>
                <a:lnTo>
                  <a:pt x="4584" y="1701"/>
                </a:lnTo>
                <a:lnTo>
                  <a:pt x="4596" y="1736"/>
                </a:lnTo>
                <a:lnTo>
                  <a:pt x="4606" y="1776"/>
                </a:lnTo>
                <a:lnTo>
                  <a:pt x="4615" y="1823"/>
                </a:lnTo>
                <a:lnTo>
                  <a:pt x="4622" y="1877"/>
                </a:lnTo>
                <a:lnTo>
                  <a:pt x="4625" y="1938"/>
                </a:lnTo>
                <a:lnTo>
                  <a:pt x="4627" y="2006"/>
                </a:lnTo>
                <a:lnTo>
                  <a:pt x="4627" y="2501"/>
                </a:lnTo>
                <a:lnTo>
                  <a:pt x="4623" y="2549"/>
                </a:lnTo>
                <a:lnTo>
                  <a:pt x="4611" y="2593"/>
                </a:lnTo>
                <a:lnTo>
                  <a:pt x="4592" y="2634"/>
                </a:lnTo>
                <a:lnTo>
                  <a:pt x="4565" y="2670"/>
                </a:lnTo>
                <a:lnTo>
                  <a:pt x="4533" y="2700"/>
                </a:lnTo>
                <a:lnTo>
                  <a:pt x="4497" y="2727"/>
                </a:lnTo>
                <a:lnTo>
                  <a:pt x="4457" y="2746"/>
                </a:lnTo>
                <a:lnTo>
                  <a:pt x="4413" y="2759"/>
                </a:lnTo>
                <a:lnTo>
                  <a:pt x="4366" y="2762"/>
                </a:lnTo>
                <a:lnTo>
                  <a:pt x="4070" y="2762"/>
                </a:lnTo>
                <a:lnTo>
                  <a:pt x="4062" y="2759"/>
                </a:lnTo>
                <a:lnTo>
                  <a:pt x="4057" y="2753"/>
                </a:lnTo>
                <a:lnTo>
                  <a:pt x="4055" y="2743"/>
                </a:lnTo>
                <a:lnTo>
                  <a:pt x="4055" y="2735"/>
                </a:lnTo>
                <a:lnTo>
                  <a:pt x="4051" y="2661"/>
                </a:lnTo>
                <a:lnTo>
                  <a:pt x="4036" y="2588"/>
                </a:lnTo>
                <a:lnTo>
                  <a:pt x="4014" y="2520"/>
                </a:lnTo>
                <a:lnTo>
                  <a:pt x="3986" y="2455"/>
                </a:lnTo>
                <a:lnTo>
                  <a:pt x="3948" y="2394"/>
                </a:lnTo>
                <a:lnTo>
                  <a:pt x="3905" y="2338"/>
                </a:lnTo>
                <a:lnTo>
                  <a:pt x="3855" y="2289"/>
                </a:lnTo>
                <a:lnTo>
                  <a:pt x="3799" y="2245"/>
                </a:lnTo>
                <a:lnTo>
                  <a:pt x="3739" y="2209"/>
                </a:lnTo>
                <a:lnTo>
                  <a:pt x="3674" y="2179"/>
                </a:lnTo>
                <a:lnTo>
                  <a:pt x="3605" y="2157"/>
                </a:lnTo>
                <a:lnTo>
                  <a:pt x="3533" y="2144"/>
                </a:lnTo>
                <a:lnTo>
                  <a:pt x="3459" y="2139"/>
                </a:lnTo>
                <a:lnTo>
                  <a:pt x="3383" y="2144"/>
                </a:lnTo>
                <a:lnTo>
                  <a:pt x="3312" y="2157"/>
                </a:lnTo>
                <a:lnTo>
                  <a:pt x="3244" y="2179"/>
                </a:lnTo>
                <a:lnTo>
                  <a:pt x="3179" y="2209"/>
                </a:lnTo>
                <a:lnTo>
                  <a:pt x="3117" y="2245"/>
                </a:lnTo>
                <a:lnTo>
                  <a:pt x="3062" y="2289"/>
                </a:lnTo>
                <a:lnTo>
                  <a:pt x="3013" y="2338"/>
                </a:lnTo>
                <a:lnTo>
                  <a:pt x="2969" y="2394"/>
                </a:lnTo>
                <a:lnTo>
                  <a:pt x="2932" y="2455"/>
                </a:lnTo>
                <a:lnTo>
                  <a:pt x="2902" y="2520"/>
                </a:lnTo>
                <a:lnTo>
                  <a:pt x="2880" y="2588"/>
                </a:lnTo>
                <a:lnTo>
                  <a:pt x="2866" y="2661"/>
                </a:lnTo>
                <a:lnTo>
                  <a:pt x="2863" y="2735"/>
                </a:lnTo>
                <a:lnTo>
                  <a:pt x="2861" y="2742"/>
                </a:lnTo>
                <a:lnTo>
                  <a:pt x="2861" y="2748"/>
                </a:lnTo>
                <a:lnTo>
                  <a:pt x="2858" y="2756"/>
                </a:lnTo>
                <a:lnTo>
                  <a:pt x="2852" y="2761"/>
                </a:lnTo>
                <a:lnTo>
                  <a:pt x="2839" y="2762"/>
                </a:lnTo>
                <a:lnTo>
                  <a:pt x="1664" y="2762"/>
                </a:lnTo>
                <a:lnTo>
                  <a:pt x="1651" y="2761"/>
                </a:lnTo>
                <a:lnTo>
                  <a:pt x="1645" y="2756"/>
                </a:lnTo>
                <a:lnTo>
                  <a:pt x="1642" y="2748"/>
                </a:lnTo>
                <a:lnTo>
                  <a:pt x="1642" y="2742"/>
                </a:lnTo>
                <a:lnTo>
                  <a:pt x="1642" y="2735"/>
                </a:lnTo>
                <a:lnTo>
                  <a:pt x="1637" y="2661"/>
                </a:lnTo>
                <a:lnTo>
                  <a:pt x="1623" y="2588"/>
                </a:lnTo>
                <a:lnTo>
                  <a:pt x="1600" y="2520"/>
                </a:lnTo>
                <a:lnTo>
                  <a:pt x="1570" y="2455"/>
                </a:lnTo>
                <a:lnTo>
                  <a:pt x="1534" y="2394"/>
                </a:lnTo>
                <a:lnTo>
                  <a:pt x="1490" y="2338"/>
                </a:lnTo>
                <a:lnTo>
                  <a:pt x="1441" y="2289"/>
                </a:lnTo>
                <a:lnTo>
                  <a:pt x="1385" y="2245"/>
                </a:lnTo>
                <a:lnTo>
                  <a:pt x="1325" y="2209"/>
                </a:lnTo>
                <a:lnTo>
                  <a:pt x="1260" y="2179"/>
                </a:lnTo>
                <a:lnTo>
                  <a:pt x="1191" y="2157"/>
                </a:lnTo>
                <a:lnTo>
                  <a:pt x="1120" y="2144"/>
                </a:lnTo>
                <a:lnTo>
                  <a:pt x="1044" y="2139"/>
                </a:lnTo>
                <a:lnTo>
                  <a:pt x="969" y="2144"/>
                </a:lnTo>
                <a:lnTo>
                  <a:pt x="898" y="2157"/>
                </a:lnTo>
                <a:lnTo>
                  <a:pt x="829" y="2179"/>
                </a:lnTo>
                <a:lnTo>
                  <a:pt x="764" y="2209"/>
                </a:lnTo>
                <a:lnTo>
                  <a:pt x="704" y="2245"/>
                </a:lnTo>
                <a:lnTo>
                  <a:pt x="648" y="2289"/>
                </a:lnTo>
                <a:lnTo>
                  <a:pt x="599" y="2338"/>
                </a:lnTo>
                <a:lnTo>
                  <a:pt x="555" y="2394"/>
                </a:lnTo>
                <a:lnTo>
                  <a:pt x="519" y="2455"/>
                </a:lnTo>
                <a:lnTo>
                  <a:pt x="488" y="2520"/>
                </a:lnTo>
                <a:lnTo>
                  <a:pt x="466" y="2588"/>
                </a:lnTo>
                <a:lnTo>
                  <a:pt x="452" y="2661"/>
                </a:lnTo>
                <a:lnTo>
                  <a:pt x="447" y="2735"/>
                </a:lnTo>
                <a:lnTo>
                  <a:pt x="447" y="2742"/>
                </a:lnTo>
                <a:lnTo>
                  <a:pt x="444" y="2748"/>
                </a:lnTo>
                <a:lnTo>
                  <a:pt x="438" y="2756"/>
                </a:lnTo>
                <a:lnTo>
                  <a:pt x="427" y="2761"/>
                </a:lnTo>
                <a:lnTo>
                  <a:pt x="409" y="2762"/>
                </a:lnTo>
                <a:lnTo>
                  <a:pt x="264" y="2762"/>
                </a:lnTo>
                <a:lnTo>
                  <a:pt x="216" y="2759"/>
                </a:lnTo>
                <a:lnTo>
                  <a:pt x="172" y="2746"/>
                </a:lnTo>
                <a:lnTo>
                  <a:pt x="131" y="2726"/>
                </a:lnTo>
                <a:lnTo>
                  <a:pt x="95" y="2700"/>
                </a:lnTo>
                <a:lnTo>
                  <a:pt x="63" y="2669"/>
                </a:lnTo>
                <a:lnTo>
                  <a:pt x="36" y="2632"/>
                </a:lnTo>
                <a:lnTo>
                  <a:pt x="17" y="2591"/>
                </a:lnTo>
                <a:lnTo>
                  <a:pt x="4" y="2546"/>
                </a:lnTo>
                <a:lnTo>
                  <a:pt x="0" y="2500"/>
                </a:lnTo>
                <a:lnTo>
                  <a:pt x="0" y="1932"/>
                </a:lnTo>
                <a:lnTo>
                  <a:pt x="3" y="1910"/>
                </a:lnTo>
                <a:lnTo>
                  <a:pt x="11" y="1893"/>
                </a:lnTo>
                <a:lnTo>
                  <a:pt x="22" y="1880"/>
                </a:lnTo>
                <a:lnTo>
                  <a:pt x="36" y="1869"/>
                </a:lnTo>
                <a:lnTo>
                  <a:pt x="52" y="1862"/>
                </a:lnTo>
                <a:lnTo>
                  <a:pt x="66" y="1858"/>
                </a:lnTo>
                <a:lnTo>
                  <a:pt x="80" y="1855"/>
                </a:lnTo>
                <a:lnTo>
                  <a:pt x="91" y="1853"/>
                </a:lnTo>
                <a:lnTo>
                  <a:pt x="99" y="1853"/>
                </a:lnTo>
                <a:lnTo>
                  <a:pt x="103" y="1853"/>
                </a:lnTo>
                <a:lnTo>
                  <a:pt x="1014" y="1853"/>
                </a:lnTo>
                <a:lnTo>
                  <a:pt x="1061" y="1848"/>
                </a:lnTo>
                <a:lnTo>
                  <a:pt x="1104" y="1834"/>
                </a:lnTo>
                <a:lnTo>
                  <a:pt x="1145" y="1813"/>
                </a:lnTo>
                <a:lnTo>
                  <a:pt x="1178" y="1785"/>
                </a:lnTo>
                <a:lnTo>
                  <a:pt x="1207" y="1750"/>
                </a:lnTo>
                <a:lnTo>
                  <a:pt x="1229" y="1711"/>
                </a:lnTo>
                <a:lnTo>
                  <a:pt x="1243" y="1666"/>
                </a:lnTo>
                <a:lnTo>
                  <a:pt x="1248" y="1619"/>
                </a:lnTo>
                <a:lnTo>
                  <a:pt x="1248" y="1549"/>
                </a:lnTo>
                <a:lnTo>
                  <a:pt x="1243" y="1502"/>
                </a:lnTo>
                <a:lnTo>
                  <a:pt x="1229" y="1459"/>
                </a:lnTo>
                <a:lnTo>
                  <a:pt x="1207" y="1420"/>
                </a:lnTo>
                <a:lnTo>
                  <a:pt x="1178" y="1385"/>
                </a:lnTo>
                <a:lnTo>
                  <a:pt x="1145" y="1357"/>
                </a:lnTo>
                <a:lnTo>
                  <a:pt x="1104" y="1334"/>
                </a:lnTo>
                <a:lnTo>
                  <a:pt x="1061" y="1322"/>
                </a:lnTo>
                <a:lnTo>
                  <a:pt x="1014" y="1317"/>
                </a:lnTo>
                <a:lnTo>
                  <a:pt x="88" y="1317"/>
                </a:lnTo>
                <a:lnTo>
                  <a:pt x="85" y="1317"/>
                </a:lnTo>
                <a:lnTo>
                  <a:pt x="77" y="1315"/>
                </a:lnTo>
                <a:lnTo>
                  <a:pt x="66" y="1314"/>
                </a:lnTo>
                <a:lnTo>
                  <a:pt x="52" y="1311"/>
                </a:lnTo>
                <a:lnTo>
                  <a:pt x="38" y="1306"/>
                </a:lnTo>
                <a:lnTo>
                  <a:pt x="23" y="1298"/>
                </a:lnTo>
                <a:lnTo>
                  <a:pt x="11" y="1287"/>
                </a:lnTo>
                <a:lnTo>
                  <a:pt x="3" y="1271"/>
                </a:lnTo>
                <a:lnTo>
                  <a:pt x="0" y="1252"/>
                </a:lnTo>
                <a:lnTo>
                  <a:pt x="0" y="1172"/>
                </a:lnTo>
                <a:lnTo>
                  <a:pt x="3" y="1151"/>
                </a:lnTo>
                <a:lnTo>
                  <a:pt x="9" y="1134"/>
                </a:lnTo>
                <a:lnTo>
                  <a:pt x="17" y="1123"/>
                </a:lnTo>
                <a:lnTo>
                  <a:pt x="28" y="1113"/>
                </a:lnTo>
                <a:lnTo>
                  <a:pt x="39" y="1108"/>
                </a:lnTo>
                <a:lnTo>
                  <a:pt x="50" y="1105"/>
                </a:lnTo>
                <a:lnTo>
                  <a:pt x="60" y="1105"/>
                </a:lnTo>
                <a:lnTo>
                  <a:pt x="66" y="1105"/>
                </a:lnTo>
                <a:lnTo>
                  <a:pt x="68" y="1105"/>
                </a:lnTo>
                <a:lnTo>
                  <a:pt x="1442" y="1105"/>
                </a:lnTo>
                <a:lnTo>
                  <a:pt x="1490" y="1100"/>
                </a:lnTo>
                <a:lnTo>
                  <a:pt x="1534" y="1086"/>
                </a:lnTo>
                <a:lnTo>
                  <a:pt x="1574" y="1064"/>
                </a:lnTo>
                <a:lnTo>
                  <a:pt x="1608" y="1036"/>
                </a:lnTo>
                <a:lnTo>
                  <a:pt x="1637" y="1002"/>
                </a:lnTo>
                <a:lnTo>
                  <a:pt x="1657" y="961"/>
                </a:lnTo>
                <a:lnTo>
                  <a:pt x="1672" y="919"/>
                </a:lnTo>
                <a:lnTo>
                  <a:pt x="1676" y="871"/>
                </a:lnTo>
                <a:lnTo>
                  <a:pt x="1676" y="802"/>
                </a:lnTo>
                <a:lnTo>
                  <a:pt x="1672" y="754"/>
                </a:lnTo>
                <a:lnTo>
                  <a:pt x="1657" y="711"/>
                </a:lnTo>
                <a:lnTo>
                  <a:pt x="1637" y="670"/>
                </a:lnTo>
                <a:lnTo>
                  <a:pt x="1608" y="637"/>
                </a:lnTo>
                <a:lnTo>
                  <a:pt x="1574" y="609"/>
                </a:lnTo>
                <a:lnTo>
                  <a:pt x="1534" y="587"/>
                </a:lnTo>
                <a:lnTo>
                  <a:pt x="1490" y="572"/>
                </a:lnTo>
                <a:lnTo>
                  <a:pt x="1442" y="568"/>
                </a:lnTo>
                <a:lnTo>
                  <a:pt x="68" y="568"/>
                </a:lnTo>
                <a:lnTo>
                  <a:pt x="47" y="566"/>
                </a:lnTo>
                <a:lnTo>
                  <a:pt x="31" y="560"/>
                </a:lnTo>
                <a:lnTo>
                  <a:pt x="20" y="550"/>
                </a:lnTo>
                <a:lnTo>
                  <a:pt x="12" y="539"/>
                </a:lnTo>
                <a:lnTo>
                  <a:pt x="6" y="528"/>
                </a:lnTo>
                <a:lnTo>
                  <a:pt x="3" y="517"/>
                </a:lnTo>
                <a:lnTo>
                  <a:pt x="1" y="507"/>
                </a:lnTo>
                <a:lnTo>
                  <a:pt x="0" y="501"/>
                </a:lnTo>
                <a:lnTo>
                  <a:pt x="0" y="498"/>
                </a:lnTo>
                <a:lnTo>
                  <a:pt x="0" y="264"/>
                </a:lnTo>
                <a:lnTo>
                  <a:pt x="3" y="224"/>
                </a:lnTo>
                <a:lnTo>
                  <a:pt x="12" y="188"/>
                </a:lnTo>
                <a:lnTo>
                  <a:pt x="27" y="153"/>
                </a:lnTo>
                <a:lnTo>
                  <a:pt x="49" y="120"/>
                </a:lnTo>
                <a:lnTo>
                  <a:pt x="76" y="92"/>
                </a:lnTo>
                <a:lnTo>
                  <a:pt x="109" y="65"/>
                </a:lnTo>
                <a:lnTo>
                  <a:pt x="148" y="43"/>
                </a:lnTo>
                <a:lnTo>
                  <a:pt x="194" y="25"/>
                </a:lnTo>
                <a:lnTo>
                  <a:pt x="245" y="11"/>
                </a:lnTo>
                <a:lnTo>
                  <a:pt x="303" y="3"/>
                </a:lnTo>
                <a:lnTo>
                  <a:pt x="370"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4" name="Freeform 22"/>
          <p:cNvSpPr>
            <a:spLocks noEditPoints="1"/>
          </p:cNvSpPr>
          <p:nvPr/>
        </p:nvSpPr>
        <p:spPr bwMode="auto">
          <a:xfrm>
            <a:off x="1475813" y="4000403"/>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5" name="Rectangle 45"/>
          <p:cNvSpPr/>
          <p:nvPr/>
        </p:nvSpPr>
        <p:spPr>
          <a:xfrm>
            <a:off x="-103695" y="984993"/>
            <a:ext cx="9247695" cy="859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ctr"/>
          <a:lstStyle/>
          <a:p>
            <a:pPr algn="ctr"/>
            <a:r>
              <a:rPr lang="he-IL" b="1" dirty="0">
                <a:solidFill>
                  <a:schemeClr val="tx1"/>
                </a:solidFill>
              </a:rPr>
              <a:t>ביום 10.3.2021 פורסמו תיקונים לתקנות התעבורה בנושא אבטחה </a:t>
            </a:r>
            <a:r>
              <a:rPr lang="he-IL" b="1" dirty="0" err="1">
                <a:solidFill>
                  <a:schemeClr val="tx1"/>
                </a:solidFill>
              </a:rPr>
              <a:t>וריתום</a:t>
            </a:r>
            <a:r>
              <a:rPr lang="he-IL" b="1" dirty="0">
                <a:solidFill>
                  <a:schemeClr val="tx1"/>
                </a:solidFill>
              </a:rPr>
              <a:t> מטענים בכלי רכב מסחריים.  </a:t>
            </a:r>
            <a:endParaRPr lang="en-US" b="1" dirty="0">
              <a:solidFill>
                <a:schemeClr val="tx1"/>
              </a:solidFill>
            </a:endParaRPr>
          </a:p>
        </p:txBody>
      </p:sp>
      <p:sp>
        <p:nvSpPr>
          <p:cNvPr id="27" name="Freeform 24"/>
          <p:cNvSpPr>
            <a:spLocks/>
          </p:cNvSpPr>
          <p:nvPr/>
        </p:nvSpPr>
        <p:spPr bwMode="auto">
          <a:xfrm>
            <a:off x="982105" y="3757963"/>
            <a:ext cx="261242" cy="45743"/>
          </a:xfrm>
          <a:custGeom>
            <a:avLst/>
            <a:gdLst>
              <a:gd name="T0" fmla="*/ 117 w 1842"/>
              <a:gd name="T1" fmla="*/ 0 h 303"/>
              <a:gd name="T2" fmla="*/ 1725 w 1842"/>
              <a:gd name="T3" fmla="*/ 0 h 303"/>
              <a:gd name="T4" fmla="*/ 1757 w 1842"/>
              <a:gd name="T5" fmla="*/ 4 h 303"/>
              <a:gd name="T6" fmla="*/ 1784 w 1842"/>
              <a:gd name="T7" fmla="*/ 15 h 303"/>
              <a:gd name="T8" fmla="*/ 1808 w 1842"/>
              <a:gd name="T9" fmla="*/ 34 h 303"/>
              <a:gd name="T10" fmla="*/ 1827 w 1842"/>
              <a:gd name="T11" fmla="*/ 58 h 303"/>
              <a:gd name="T12" fmla="*/ 1838 w 1842"/>
              <a:gd name="T13" fmla="*/ 85 h 303"/>
              <a:gd name="T14" fmla="*/ 1842 w 1842"/>
              <a:gd name="T15" fmla="*/ 117 h 303"/>
              <a:gd name="T16" fmla="*/ 1842 w 1842"/>
              <a:gd name="T17" fmla="*/ 186 h 303"/>
              <a:gd name="T18" fmla="*/ 1838 w 1842"/>
              <a:gd name="T19" fmla="*/ 218 h 303"/>
              <a:gd name="T20" fmla="*/ 1827 w 1842"/>
              <a:gd name="T21" fmla="*/ 245 h 303"/>
              <a:gd name="T22" fmla="*/ 1808 w 1842"/>
              <a:gd name="T23" fmla="*/ 268 h 303"/>
              <a:gd name="T24" fmla="*/ 1784 w 1842"/>
              <a:gd name="T25" fmla="*/ 287 h 303"/>
              <a:gd name="T26" fmla="*/ 1757 w 1842"/>
              <a:gd name="T27" fmla="*/ 298 h 303"/>
              <a:gd name="T28" fmla="*/ 1725 w 1842"/>
              <a:gd name="T29" fmla="*/ 303 h 303"/>
              <a:gd name="T30" fmla="*/ 117 w 1842"/>
              <a:gd name="T31" fmla="*/ 303 h 303"/>
              <a:gd name="T32" fmla="*/ 85 w 1842"/>
              <a:gd name="T33" fmla="*/ 298 h 303"/>
              <a:gd name="T34" fmla="*/ 58 w 1842"/>
              <a:gd name="T35" fmla="*/ 287 h 303"/>
              <a:gd name="T36" fmla="*/ 34 w 1842"/>
              <a:gd name="T37" fmla="*/ 268 h 303"/>
              <a:gd name="T38" fmla="*/ 15 w 1842"/>
              <a:gd name="T39" fmla="*/ 245 h 303"/>
              <a:gd name="T40" fmla="*/ 4 w 1842"/>
              <a:gd name="T41" fmla="*/ 218 h 303"/>
              <a:gd name="T42" fmla="*/ 0 w 1842"/>
              <a:gd name="T43" fmla="*/ 186 h 303"/>
              <a:gd name="T44" fmla="*/ 0 w 1842"/>
              <a:gd name="T45" fmla="*/ 117 h 303"/>
              <a:gd name="T46" fmla="*/ 4 w 1842"/>
              <a:gd name="T47" fmla="*/ 85 h 303"/>
              <a:gd name="T48" fmla="*/ 15 w 1842"/>
              <a:gd name="T49" fmla="*/ 58 h 303"/>
              <a:gd name="T50" fmla="*/ 34 w 1842"/>
              <a:gd name="T51" fmla="*/ 34 h 303"/>
              <a:gd name="T52" fmla="*/ 58 w 1842"/>
              <a:gd name="T53" fmla="*/ 15 h 303"/>
              <a:gd name="T54" fmla="*/ 85 w 1842"/>
              <a:gd name="T55" fmla="*/ 4 h 303"/>
              <a:gd name="T56" fmla="*/ 117 w 1842"/>
              <a:gd name="T57"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42" h="303">
                <a:moveTo>
                  <a:pt x="117" y="0"/>
                </a:moveTo>
                <a:lnTo>
                  <a:pt x="1725" y="0"/>
                </a:lnTo>
                <a:lnTo>
                  <a:pt x="1757" y="4"/>
                </a:lnTo>
                <a:lnTo>
                  <a:pt x="1784" y="15"/>
                </a:lnTo>
                <a:lnTo>
                  <a:pt x="1808" y="34"/>
                </a:lnTo>
                <a:lnTo>
                  <a:pt x="1827" y="58"/>
                </a:lnTo>
                <a:lnTo>
                  <a:pt x="1838" y="85"/>
                </a:lnTo>
                <a:lnTo>
                  <a:pt x="1842" y="117"/>
                </a:lnTo>
                <a:lnTo>
                  <a:pt x="1842" y="186"/>
                </a:lnTo>
                <a:lnTo>
                  <a:pt x="1838" y="218"/>
                </a:lnTo>
                <a:lnTo>
                  <a:pt x="1827" y="245"/>
                </a:lnTo>
                <a:lnTo>
                  <a:pt x="1808" y="268"/>
                </a:lnTo>
                <a:lnTo>
                  <a:pt x="1784" y="287"/>
                </a:lnTo>
                <a:lnTo>
                  <a:pt x="1757" y="298"/>
                </a:lnTo>
                <a:lnTo>
                  <a:pt x="1725" y="303"/>
                </a:lnTo>
                <a:lnTo>
                  <a:pt x="117" y="303"/>
                </a:lnTo>
                <a:lnTo>
                  <a:pt x="85" y="298"/>
                </a:lnTo>
                <a:lnTo>
                  <a:pt x="58" y="287"/>
                </a:lnTo>
                <a:lnTo>
                  <a:pt x="34" y="268"/>
                </a:lnTo>
                <a:lnTo>
                  <a:pt x="15" y="245"/>
                </a:lnTo>
                <a:lnTo>
                  <a:pt x="4" y="218"/>
                </a:lnTo>
                <a:lnTo>
                  <a:pt x="0" y="186"/>
                </a:lnTo>
                <a:lnTo>
                  <a:pt x="0" y="117"/>
                </a:lnTo>
                <a:lnTo>
                  <a:pt x="4" y="85"/>
                </a:lnTo>
                <a:lnTo>
                  <a:pt x="15" y="58"/>
                </a:lnTo>
                <a:lnTo>
                  <a:pt x="34" y="34"/>
                </a:lnTo>
                <a:lnTo>
                  <a:pt x="58" y="15"/>
                </a:lnTo>
                <a:lnTo>
                  <a:pt x="85" y="4"/>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8" name="Freeform 26"/>
          <p:cNvSpPr>
            <a:spLocks/>
          </p:cNvSpPr>
          <p:nvPr/>
        </p:nvSpPr>
        <p:spPr bwMode="auto">
          <a:xfrm>
            <a:off x="949336" y="3861451"/>
            <a:ext cx="242825" cy="45743"/>
          </a:xfrm>
          <a:custGeom>
            <a:avLst/>
            <a:gdLst>
              <a:gd name="T0" fmla="*/ 117 w 1715"/>
              <a:gd name="T1" fmla="*/ 0 h 304"/>
              <a:gd name="T2" fmla="*/ 1598 w 1715"/>
              <a:gd name="T3" fmla="*/ 0 h 304"/>
              <a:gd name="T4" fmla="*/ 1629 w 1715"/>
              <a:gd name="T5" fmla="*/ 5 h 304"/>
              <a:gd name="T6" fmla="*/ 1656 w 1715"/>
              <a:gd name="T7" fmla="*/ 16 h 304"/>
              <a:gd name="T8" fmla="*/ 1680 w 1715"/>
              <a:gd name="T9" fmla="*/ 35 h 304"/>
              <a:gd name="T10" fmla="*/ 1699 w 1715"/>
              <a:gd name="T11" fmla="*/ 59 h 304"/>
              <a:gd name="T12" fmla="*/ 1710 w 1715"/>
              <a:gd name="T13" fmla="*/ 87 h 304"/>
              <a:gd name="T14" fmla="*/ 1715 w 1715"/>
              <a:gd name="T15" fmla="*/ 117 h 304"/>
              <a:gd name="T16" fmla="*/ 1715 w 1715"/>
              <a:gd name="T17" fmla="*/ 187 h 304"/>
              <a:gd name="T18" fmla="*/ 1710 w 1715"/>
              <a:gd name="T19" fmla="*/ 219 h 304"/>
              <a:gd name="T20" fmla="*/ 1699 w 1715"/>
              <a:gd name="T21" fmla="*/ 245 h 304"/>
              <a:gd name="T22" fmla="*/ 1680 w 1715"/>
              <a:gd name="T23" fmla="*/ 269 h 304"/>
              <a:gd name="T24" fmla="*/ 1656 w 1715"/>
              <a:gd name="T25" fmla="*/ 288 h 304"/>
              <a:gd name="T26" fmla="*/ 1629 w 1715"/>
              <a:gd name="T27" fmla="*/ 299 h 304"/>
              <a:gd name="T28" fmla="*/ 1598 w 1715"/>
              <a:gd name="T29" fmla="*/ 304 h 304"/>
              <a:gd name="T30" fmla="*/ 117 w 1715"/>
              <a:gd name="T31" fmla="*/ 304 h 304"/>
              <a:gd name="T32" fmla="*/ 85 w 1715"/>
              <a:gd name="T33" fmla="*/ 299 h 304"/>
              <a:gd name="T34" fmla="*/ 59 w 1715"/>
              <a:gd name="T35" fmla="*/ 288 h 304"/>
              <a:gd name="T36" fmla="*/ 35 w 1715"/>
              <a:gd name="T37" fmla="*/ 269 h 304"/>
              <a:gd name="T38" fmla="*/ 16 w 1715"/>
              <a:gd name="T39" fmla="*/ 245 h 304"/>
              <a:gd name="T40" fmla="*/ 5 w 1715"/>
              <a:gd name="T41" fmla="*/ 219 h 304"/>
              <a:gd name="T42" fmla="*/ 0 w 1715"/>
              <a:gd name="T43" fmla="*/ 187 h 304"/>
              <a:gd name="T44" fmla="*/ 0 w 1715"/>
              <a:gd name="T45" fmla="*/ 117 h 304"/>
              <a:gd name="T46" fmla="*/ 5 w 1715"/>
              <a:gd name="T47" fmla="*/ 87 h 304"/>
              <a:gd name="T48" fmla="*/ 16 w 1715"/>
              <a:gd name="T49" fmla="*/ 59 h 304"/>
              <a:gd name="T50" fmla="*/ 35 w 1715"/>
              <a:gd name="T51" fmla="*/ 35 h 304"/>
              <a:gd name="T52" fmla="*/ 59 w 1715"/>
              <a:gd name="T53" fmla="*/ 16 h 304"/>
              <a:gd name="T54" fmla="*/ 85 w 1715"/>
              <a:gd name="T55" fmla="*/ 5 h 304"/>
              <a:gd name="T56" fmla="*/ 117 w 1715"/>
              <a:gd name="T5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5" h="304">
                <a:moveTo>
                  <a:pt x="117" y="0"/>
                </a:moveTo>
                <a:lnTo>
                  <a:pt x="1598" y="0"/>
                </a:lnTo>
                <a:lnTo>
                  <a:pt x="1629" y="5"/>
                </a:lnTo>
                <a:lnTo>
                  <a:pt x="1656" y="16"/>
                </a:lnTo>
                <a:lnTo>
                  <a:pt x="1680" y="35"/>
                </a:lnTo>
                <a:lnTo>
                  <a:pt x="1699" y="59"/>
                </a:lnTo>
                <a:lnTo>
                  <a:pt x="1710" y="87"/>
                </a:lnTo>
                <a:lnTo>
                  <a:pt x="1715" y="117"/>
                </a:lnTo>
                <a:lnTo>
                  <a:pt x="1715" y="187"/>
                </a:lnTo>
                <a:lnTo>
                  <a:pt x="1710" y="219"/>
                </a:lnTo>
                <a:lnTo>
                  <a:pt x="1699" y="245"/>
                </a:lnTo>
                <a:lnTo>
                  <a:pt x="1680" y="269"/>
                </a:lnTo>
                <a:lnTo>
                  <a:pt x="1656" y="288"/>
                </a:lnTo>
                <a:lnTo>
                  <a:pt x="1629" y="299"/>
                </a:lnTo>
                <a:lnTo>
                  <a:pt x="1598" y="304"/>
                </a:lnTo>
                <a:lnTo>
                  <a:pt x="117" y="304"/>
                </a:lnTo>
                <a:lnTo>
                  <a:pt x="85" y="299"/>
                </a:lnTo>
                <a:lnTo>
                  <a:pt x="59" y="288"/>
                </a:lnTo>
                <a:lnTo>
                  <a:pt x="35" y="269"/>
                </a:lnTo>
                <a:lnTo>
                  <a:pt x="16" y="245"/>
                </a:lnTo>
                <a:lnTo>
                  <a:pt x="5" y="219"/>
                </a:lnTo>
                <a:lnTo>
                  <a:pt x="0" y="187"/>
                </a:lnTo>
                <a:lnTo>
                  <a:pt x="0" y="117"/>
                </a:lnTo>
                <a:lnTo>
                  <a:pt x="5" y="87"/>
                </a:lnTo>
                <a:lnTo>
                  <a:pt x="16" y="59"/>
                </a:lnTo>
                <a:lnTo>
                  <a:pt x="35" y="35"/>
                </a:lnTo>
                <a:lnTo>
                  <a:pt x="59" y="16"/>
                </a:lnTo>
                <a:lnTo>
                  <a:pt x="85" y="5"/>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pic>
        <p:nvPicPr>
          <p:cNvPr id="10"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0" y="-5012"/>
            <a:ext cx="9144000" cy="861747"/>
          </a:xfrm>
          <a:prstGeom prst="rect">
            <a:avLst/>
          </a:prstGeom>
          <a:noFill/>
        </p:spPr>
      </p:pic>
      <p:sp>
        <p:nvSpPr>
          <p:cNvPr id="11" name="מציין מיקום תוכן 2"/>
          <p:cNvSpPr txBox="1">
            <a:spLocks/>
          </p:cNvSpPr>
          <p:nvPr/>
        </p:nvSpPr>
        <p:spPr>
          <a:xfrm>
            <a:off x="273377" y="2264759"/>
            <a:ext cx="8444241" cy="3739978"/>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vert="horz" lIns="182880" tIns="91440">
            <a:normAutofit fontScale="925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buFont typeface="Wingdings 2"/>
              <a:buNone/>
            </a:pPr>
            <a:endParaRPr lang="he-IL" sz="900" dirty="0"/>
          </a:p>
          <a:p>
            <a:pPr algn="r" rtl="1"/>
            <a:r>
              <a:rPr lang="he-IL" sz="2400" dirty="0"/>
              <a:t>הואיל וכיום אין בתקנות התעבורה הסדרה של כללים </a:t>
            </a:r>
            <a:r>
              <a:rPr lang="he-IL" sz="2400" dirty="0" err="1"/>
              <a:t>לריתום</a:t>
            </a:r>
            <a:r>
              <a:rPr lang="he-IL" sz="2400" dirty="0"/>
              <a:t> מטענים  - תוקנה תקנה 85 </a:t>
            </a:r>
            <a:r>
              <a:rPr lang="he-IL" sz="2400" b="1" dirty="0"/>
              <a:t>התיקון ייכנס לתוקף ביום 1.7.2022</a:t>
            </a:r>
            <a:r>
              <a:rPr lang="he-IL" sz="2400" dirty="0"/>
              <a:t>.</a:t>
            </a:r>
          </a:p>
          <a:p>
            <a:pPr algn="r" rtl="1"/>
            <a:r>
              <a:rPr lang="he-IL" sz="2400" dirty="0"/>
              <a:t>חובת התקנת נקודות עיגון בכלי רכב כבדים שמשקלם עולה על 3.5 טון וגרורים - </a:t>
            </a:r>
            <a:r>
              <a:rPr lang="he-IL" sz="2400" b="1" dirty="0"/>
              <a:t>התיקון ייכנס לתוקף ביום 1.1.2022</a:t>
            </a:r>
            <a:r>
              <a:rPr lang="he-IL" sz="2400" dirty="0"/>
              <a:t>.</a:t>
            </a:r>
          </a:p>
          <a:p>
            <a:pPr algn="r" rtl="1"/>
            <a:r>
              <a:rPr lang="he-IL" sz="2400" dirty="0"/>
              <a:t>קביעת חובת השתלמות מקצועית בנושא אבטחת מטענים שתחול על בעלי רישיונות נהיגה בכלי רכב כבדים שמשקלם מעל 12 טון וכן בגרורים (משך ההשתלמות 8 שעות לפחות)- נהגים אלה יחויבו ב</a:t>
            </a:r>
            <a:r>
              <a:rPr lang="he-IL" sz="2400" b="1" dirty="0"/>
              <a:t>ביצוע ההשתלמות החל מיום 1.7.2021</a:t>
            </a:r>
            <a:r>
              <a:rPr lang="he-IL" sz="2400" dirty="0"/>
              <a:t>.</a:t>
            </a:r>
          </a:p>
        </p:txBody>
      </p:sp>
    </p:spTree>
    <p:extLst>
      <p:ext uri="{BB962C8B-B14F-4D97-AF65-F5344CB8AC3E}">
        <p14:creationId xmlns:p14="http://schemas.microsoft.com/office/powerpoint/2010/main" val="2731493918"/>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22"/>
          <p:cNvSpPr>
            <a:spLocks noEditPoints="1"/>
          </p:cNvSpPr>
          <p:nvPr/>
        </p:nvSpPr>
        <p:spPr bwMode="auto">
          <a:xfrm>
            <a:off x="1114419" y="4005322"/>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3" name="Freeform 25"/>
          <p:cNvSpPr>
            <a:spLocks noEditPoints="1"/>
          </p:cNvSpPr>
          <p:nvPr/>
        </p:nvSpPr>
        <p:spPr bwMode="auto">
          <a:xfrm>
            <a:off x="1028700" y="3659831"/>
            <a:ext cx="681161" cy="405086"/>
          </a:xfrm>
          <a:custGeom>
            <a:avLst/>
            <a:gdLst>
              <a:gd name="T0" fmla="*/ 3084 w 4627"/>
              <a:gd name="T1" fmla="*/ 877 h 2762"/>
              <a:gd name="T2" fmla="*/ 3086 w 4627"/>
              <a:gd name="T3" fmla="*/ 1508 h 2762"/>
              <a:gd name="T4" fmla="*/ 3859 w 4627"/>
              <a:gd name="T5" fmla="*/ 1530 h 2762"/>
              <a:gd name="T6" fmla="*/ 3894 w 4627"/>
              <a:gd name="T7" fmla="*/ 1505 h 2762"/>
              <a:gd name="T8" fmla="*/ 3611 w 4627"/>
              <a:gd name="T9" fmla="*/ 985 h 2762"/>
              <a:gd name="T10" fmla="*/ 3382 w 4627"/>
              <a:gd name="T11" fmla="*/ 863 h 2762"/>
              <a:gd name="T12" fmla="*/ 2871 w 4627"/>
              <a:gd name="T13" fmla="*/ 3 h 2762"/>
              <a:gd name="T14" fmla="*/ 3030 w 4627"/>
              <a:gd name="T15" fmla="*/ 92 h 2762"/>
              <a:gd name="T16" fmla="*/ 3083 w 4627"/>
              <a:gd name="T17" fmla="*/ 264 h 2762"/>
              <a:gd name="T18" fmla="*/ 3108 w 4627"/>
              <a:gd name="T19" fmla="*/ 675 h 2762"/>
              <a:gd name="T20" fmla="*/ 3480 w 4627"/>
              <a:gd name="T21" fmla="*/ 683 h 2762"/>
              <a:gd name="T22" fmla="*/ 3739 w 4627"/>
              <a:gd name="T23" fmla="*/ 819 h 2762"/>
              <a:gd name="T24" fmla="*/ 4082 w 4627"/>
              <a:gd name="T25" fmla="*/ 1434 h 2762"/>
              <a:gd name="T26" fmla="*/ 4296 w 4627"/>
              <a:gd name="T27" fmla="*/ 1538 h 2762"/>
              <a:gd name="T28" fmla="*/ 4451 w 4627"/>
              <a:gd name="T29" fmla="*/ 1579 h 2762"/>
              <a:gd name="T30" fmla="*/ 4552 w 4627"/>
              <a:gd name="T31" fmla="*/ 1647 h 2762"/>
              <a:gd name="T32" fmla="*/ 4615 w 4627"/>
              <a:gd name="T33" fmla="*/ 1823 h 2762"/>
              <a:gd name="T34" fmla="*/ 4623 w 4627"/>
              <a:gd name="T35" fmla="*/ 2549 h 2762"/>
              <a:gd name="T36" fmla="*/ 4497 w 4627"/>
              <a:gd name="T37" fmla="*/ 2727 h 2762"/>
              <a:gd name="T38" fmla="*/ 4062 w 4627"/>
              <a:gd name="T39" fmla="*/ 2759 h 2762"/>
              <a:gd name="T40" fmla="*/ 4036 w 4627"/>
              <a:gd name="T41" fmla="*/ 2588 h 2762"/>
              <a:gd name="T42" fmla="*/ 3855 w 4627"/>
              <a:gd name="T43" fmla="*/ 2289 h 2762"/>
              <a:gd name="T44" fmla="*/ 3533 w 4627"/>
              <a:gd name="T45" fmla="*/ 2144 h 2762"/>
              <a:gd name="T46" fmla="*/ 3179 w 4627"/>
              <a:gd name="T47" fmla="*/ 2209 h 2762"/>
              <a:gd name="T48" fmla="*/ 2932 w 4627"/>
              <a:gd name="T49" fmla="*/ 2455 h 2762"/>
              <a:gd name="T50" fmla="*/ 2861 w 4627"/>
              <a:gd name="T51" fmla="*/ 2742 h 2762"/>
              <a:gd name="T52" fmla="*/ 1664 w 4627"/>
              <a:gd name="T53" fmla="*/ 2762 h 2762"/>
              <a:gd name="T54" fmla="*/ 1642 w 4627"/>
              <a:gd name="T55" fmla="*/ 2735 h 2762"/>
              <a:gd name="T56" fmla="*/ 1534 w 4627"/>
              <a:gd name="T57" fmla="*/ 2394 h 2762"/>
              <a:gd name="T58" fmla="*/ 1260 w 4627"/>
              <a:gd name="T59" fmla="*/ 2179 h 2762"/>
              <a:gd name="T60" fmla="*/ 898 w 4627"/>
              <a:gd name="T61" fmla="*/ 2157 h 2762"/>
              <a:gd name="T62" fmla="*/ 599 w 4627"/>
              <a:gd name="T63" fmla="*/ 2338 h 2762"/>
              <a:gd name="T64" fmla="*/ 452 w 4627"/>
              <a:gd name="T65" fmla="*/ 2661 h 2762"/>
              <a:gd name="T66" fmla="*/ 427 w 4627"/>
              <a:gd name="T67" fmla="*/ 2761 h 2762"/>
              <a:gd name="T68" fmla="*/ 131 w 4627"/>
              <a:gd name="T69" fmla="*/ 2726 h 2762"/>
              <a:gd name="T70" fmla="*/ 4 w 4627"/>
              <a:gd name="T71" fmla="*/ 2546 h 2762"/>
              <a:gd name="T72" fmla="*/ 22 w 4627"/>
              <a:gd name="T73" fmla="*/ 1880 h 2762"/>
              <a:gd name="T74" fmla="*/ 91 w 4627"/>
              <a:gd name="T75" fmla="*/ 1853 h 2762"/>
              <a:gd name="T76" fmla="*/ 1104 w 4627"/>
              <a:gd name="T77" fmla="*/ 1834 h 2762"/>
              <a:gd name="T78" fmla="*/ 1243 w 4627"/>
              <a:gd name="T79" fmla="*/ 1666 h 2762"/>
              <a:gd name="T80" fmla="*/ 1207 w 4627"/>
              <a:gd name="T81" fmla="*/ 1420 h 2762"/>
              <a:gd name="T82" fmla="*/ 1014 w 4627"/>
              <a:gd name="T83" fmla="*/ 1317 h 2762"/>
              <a:gd name="T84" fmla="*/ 52 w 4627"/>
              <a:gd name="T85" fmla="*/ 1311 h 2762"/>
              <a:gd name="T86" fmla="*/ 0 w 4627"/>
              <a:gd name="T87" fmla="*/ 1252 h 2762"/>
              <a:gd name="T88" fmla="*/ 28 w 4627"/>
              <a:gd name="T89" fmla="*/ 1113 h 2762"/>
              <a:gd name="T90" fmla="*/ 68 w 4627"/>
              <a:gd name="T91" fmla="*/ 1105 h 2762"/>
              <a:gd name="T92" fmla="*/ 1608 w 4627"/>
              <a:gd name="T93" fmla="*/ 1036 h 2762"/>
              <a:gd name="T94" fmla="*/ 1676 w 4627"/>
              <a:gd name="T95" fmla="*/ 802 h 2762"/>
              <a:gd name="T96" fmla="*/ 1574 w 4627"/>
              <a:gd name="T97" fmla="*/ 609 h 2762"/>
              <a:gd name="T98" fmla="*/ 47 w 4627"/>
              <a:gd name="T99" fmla="*/ 566 h 2762"/>
              <a:gd name="T100" fmla="*/ 3 w 4627"/>
              <a:gd name="T101" fmla="*/ 517 h 2762"/>
              <a:gd name="T102" fmla="*/ 3 w 4627"/>
              <a:gd name="T103" fmla="*/ 224 h 2762"/>
              <a:gd name="T104" fmla="*/ 109 w 4627"/>
              <a:gd name="T105" fmla="*/ 65 h 2762"/>
              <a:gd name="T106" fmla="*/ 370 w 4627"/>
              <a:gd name="T107"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7" h="2762">
                <a:moveTo>
                  <a:pt x="3121" y="858"/>
                </a:moveTo>
                <a:lnTo>
                  <a:pt x="3105" y="862"/>
                </a:lnTo>
                <a:lnTo>
                  <a:pt x="3094" y="865"/>
                </a:lnTo>
                <a:lnTo>
                  <a:pt x="3087" y="871"/>
                </a:lnTo>
                <a:lnTo>
                  <a:pt x="3084" y="877"/>
                </a:lnTo>
                <a:lnTo>
                  <a:pt x="3083" y="881"/>
                </a:lnTo>
                <a:lnTo>
                  <a:pt x="3083" y="884"/>
                </a:lnTo>
                <a:lnTo>
                  <a:pt x="3083" y="1500"/>
                </a:lnTo>
                <a:lnTo>
                  <a:pt x="3083" y="1504"/>
                </a:lnTo>
                <a:lnTo>
                  <a:pt x="3086" y="1508"/>
                </a:lnTo>
                <a:lnTo>
                  <a:pt x="3089" y="1516"/>
                </a:lnTo>
                <a:lnTo>
                  <a:pt x="3095" y="1523"/>
                </a:lnTo>
                <a:lnTo>
                  <a:pt x="3105" y="1529"/>
                </a:lnTo>
                <a:lnTo>
                  <a:pt x="3117" y="1530"/>
                </a:lnTo>
                <a:lnTo>
                  <a:pt x="3859" y="1530"/>
                </a:lnTo>
                <a:lnTo>
                  <a:pt x="3875" y="1529"/>
                </a:lnTo>
                <a:lnTo>
                  <a:pt x="3886" y="1524"/>
                </a:lnTo>
                <a:lnTo>
                  <a:pt x="3893" y="1518"/>
                </a:lnTo>
                <a:lnTo>
                  <a:pt x="3896" y="1511"/>
                </a:lnTo>
                <a:lnTo>
                  <a:pt x="3894" y="1505"/>
                </a:lnTo>
                <a:lnTo>
                  <a:pt x="3880" y="1485"/>
                </a:lnTo>
                <a:lnTo>
                  <a:pt x="3867" y="1462"/>
                </a:lnTo>
                <a:lnTo>
                  <a:pt x="3671" y="1066"/>
                </a:lnTo>
                <a:lnTo>
                  <a:pt x="3644" y="1024"/>
                </a:lnTo>
                <a:lnTo>
                  <a:pt x="3611" y="985"/>
                </a:lnTo>
                <a:lnTo>
                  <a:pt x="3571" y="950"/>
                </a:lnTo>
                <a:lnTo>
                  <a:pt x="3527" y="920"/>
                </a:lnTo>
                <a:lnTo>
                  <a:pt x="3480" y="895"/>
                </a:lnTo>
                <a:lnTo>
                  <a:pt x="3431" y="876"/>
                </a:lnTo>
                <a:lnTo>
                  <a:pt x="3382" y="863"/>
                </a:lnTo>
                <a:lnTo>
                  <a:pt x="3333" y="858"/>
                </a:lnTo>
                <a:lnTo>
                  <a:pt x="3121" y="858"/>
                </a:lnTo>
                <a:close/>
                <a:moveTo>
                  <a:pt x="370" y="0"/>
                </a:moveTo>
                <a:lnTo>
                  <a:pt x="2826" y="0"/>
                </a:lnTo>
                <a:lnTo>
                  <a:pt x="2871" y="3"/>
                </a:lnTo>
                <a:lnTo>
                  <a:pt x="2912" y="11"/>
                </a:lnTo>
                <a:lnTo>
                  <a:pt x="2948" y="25"/>
                </a:lnTo>
                <a:lnTo>
                  <a:pt x="2980" y="43"/>
                </a:lnTo>
                <a:lnTo>
                  <a:pt x="3008" y="65"/>
                </a:lnTo>
                <a:lnTo>
                  <a:pt x="3030" y="92"/>
                </a:lnTo>
                <a:lnTo>
                  <a:pt x="3049" y="120"/>
                </a:lnTo>
                <a:lnTo>
                  <a:pt x="3064" y="153"/>
                </a:lnTo>
                <a:lnTo>
                  <a:pt x="3075" y="188"/>
                </a:lnTo>
                <a:lnTo>
                  <a:pt x="3081" y="224"/>
                </a:lnTo>
                <a:lnTo>
                  <a:pt x="3083" y="264"/>
                </a:lnTo>
                <a:lnTo>
                  <a:pt x="3083" y="639"/>
                </a:lnTo>
                <a:lnTo>
                  <a:pt x="3086" y="653"/>
                </a:lnTo>
                <a:lnTo>
                  <a:pt x="3091" y="664"/>
                </a:lnTo>
                <a:lnTo>
                  <a:pt x="3098" y="670"/>
                </a:lnTo>
                <a:lnTo>
                  <a:pt x="3108" y="675"/>
                </a:lnTo>
                <a:lnTo>
                  <a:pt x="3116" y="677"/>
                </a:lnTo>
                <a:lnTo>
                  <a:pt x="3121" y="678"/>
                </a:lnTo>
                <a:lnTo>
                  <a:pt x="3124" y="678"/>
                </a:lnTo>
                <a:lnTo>
                  <a:pt x="3424" y="678"/>
                </a:lnTo>
                <a:lnTo>
                  <a:pt x="3480" y="683"/>
                </a:lnTo>
                <a:lnTo>
                  <a:pt x="3535" y="696"/>
                </a:lnTo>
                <a:lnTo>
                  <a:pt x="3590" y="718"/>
                </a:lnTo>
                <a:lnTo>
                  <a:pt x="3644" y="746"/>
                </a:lnTo>
                <a:lnTo>
                  <a:pt x="3693" y="781"/>
                </a:lnTo>
                <a:lnTo>
                  <a:pt x="3739" y="819"/>
                </a:lnTo>
                <a:lnTo>
                  <a:pt x="3775" y="863"/>
                </a:lnTo>
                <a:lnTo>
                  <a:pt x="3806" y="909"/>
                </a:lnTo>
                <a:lnTo>
                  <a:pt x="4025" y="1355"/>
                </a:lnTo>
                <a:lnTo>
                  <a:pt x="4052" y="1399"/>
                </a:lnTo>
                <a:lnTo>
                  <a:pt x="4082" y="1434"/>
                </a:lnTo>
                <a:lnTo>
                  <a:pt x="4116" y="1462"/>
                </a:lnTo>
                <a:lnTo>
                  <a:pt x="4152" y="1486"/>
                </a:lnTo>
                <a:lnTo>
                  <a:pt x="4195" y="1505"/>
                </a:lnTo>
                <a:lnTo>
                  <a:pt x="4242" y="1523"/>
                </a:lnTo>
                <a:lnTo>
                  <a:pt x="4296" y="1538"/>
                </a:lnTo>
                <a:lnTo>
                  <a:pt x="4356" y="1554"/>
                </a:lnTo>
                <a:lnTo>
                  <a:pt x="4380" y="1560"/>
                </a:lnTo>
                <a:lnTo>
                  <a:pt x="4405" y="1565"/>
                </a:lnTo>
                <a:lnTo>
                  <a:pt x="4429" y="1572"/>
                </a:lnTo>
                <a:lnTo>
                  <a:pt x="4451" y="1579"/>
                </a:lnTo>
                <a:lnTo>
                  <a:pt x="4473" y="1587"/>
                </a:lnTo>
                <a:lnTo>
                  <a:pt x="4495" y="1598"/>
                </a:lnTo>
                <a:lnTo>
                  <a:pt x="4516" y="1611"/>
                </a:lnTo>
                <a:lnTo>
                  <a:pt x="4535" y="1628"/>
                </a:lnTo>
                <a:lnTo>
                  <a:pt x="4552" y="1647"/>
                </a:lnTo>
                <a:lnTo>
                  <a:pt x="4568" y="1673"/>
                </a:lnTo>
                <a:lnTo>
                  <a:pt x="4584" y="1701"/>
                </a:lnTo>
                <a:lnTo>
                  <a:pt x="4596" y="1736"/>
                </a:lnTo>
                <a:lnTo>
                  <a:pt x="4606" y="1776"/>
                </a:lnTo>
                <a:lnTo>
                  <a:pt x="4615" y="1823"/>
                </a:lnTo>
                <a:lnTo>
                  <a:pt x="4622" y="1877"/>
                </a:lnTo>
                <a:lnTo>
                  <a:pt x="4625" y="1938"/>
                </a:lnTo>
                <a:lnTo>
                  <a:pt x="4627" y="2006"/>
                </a:lnTo>
                <a:lnTo>
                  <a:pt x="4627" y="2501"/>
                </a:lnTo>
                <a:lnTo>
                  <a:pt x="4623" y="2549"/>
                </a:lnTo>
                <a:lnTo>
                  <a:pt x="4611" y="2593"/>
                </a:lnTo>
                <a:lnTo>
                  <a:pt x="4592" y="2634"/>
                </a:lnTo>
                <a:lnTo>
                  <a:pt x="4565" y="2670"/>
                </a:lnTo>
                <a:lnTo>
                  <a:pt x="4533" y="2700"/>
                </a:lnTo>
                <a:lnTo>
                  <a:pt x="4497" y="2727"/>
                </a:lnTo>
                <a:lnTo>
                  <a:pt x="4457" y="2746"/>
                </a:lnTo>
                <a:lnTo>
                  <a:pt x="4413" y="2759"/>
                </a:lnTo>
                <a:lnTo>
                  <a:pt x="4366" y="2762"/>
                </a:lnTo>
                <a:lnTo>
                  <a:pt x="4070" y="2762"/>
                </a:lnTo>
                <a:lnTo>
                  <a:pt x="4062" y="2759"/>
                </a:lnTo>
                <a:lnTo>
                  <a:pt x="4057" y="2753"/>
                </a:lnTo>
                <a:lnTo>
                  <a:pt x="4055" y="2743"/>
                </a:lnTo>
                <a:lnTo>
                  <a:pt x="4055" y="2735"/>
                </a:lnTo>
                <a:lnTo>
                  <a:pt x="4051" y="2661"/>
                </a:lnTo>
                <a:lnTo>
                  <a:pt x="4036" y="2588"/>
                </a:lnTo>
                <a:lnTo>
                  <a:pt x="4014" y="2520"/>
                </a:lnTo>
                <a:lnTo>
                  <a:pt x="3986" y="2455"/>
                </a:lnTo>
                <a:lnTo>
                  <a:pt x="3948" y="2394"/>
                </a:lnTo>
                <a:lnTo>
                  <a:pt x="3905" y="2338"/>
                </a:lnTo>
                <a:lnTo>
                  <a:pt x="3855" y="2289"/>
                </a:lnTo>
                <a:lnTo>
                  <a:pt x="3799" y="2245"/>
                </a:lnTo>
                <a:lnTo>
                  <a:pt x="3739" y="2209"/>
                </a:lnTo>
                <a:lnTo>
                  <a:pt x="3674" y="2179"/>
                </a:lnTo>
                <a:lnTo>
                  <a:pt x="3605" y="2157"/>
                </a:lnTo>
                <a:lnTo>
                  <a:pt x="3533" y="2144"/>
                </a:lnTo>
                <a:lnTo>
                  <a:pt x="3459" y="2139"/>
                </a:lnTo>
                <a:lnTo>
                  <a:pt x="3383" y="2144"/>
                </a:lnTo>
                <a:lnTo>
                  <a:pt x="3312" y="2157"/>
                </a:lnTo>
                <a:lnTo>
                  <a:pt x="3244" y="2179"/>
                </a:lnTo>
                <a:lnTo>
                  <a:pt x="3179" y="2209"/>
                </a:lnTo>
                <a:lnTo>
                  <a:pt x="3117" y="2245"/>
                </a:lnTo>
                <a:lnTo>
                  <a:pt x="3062" y="2289"/>
                </a:lnTo>
                <a:lnTo>
                  <a:pt x="3013" y="2338"/>
                </a:lnTo>
                <a:lnTo>
                  <a:pt x="2969" y="2394"/>
                </a:lnTo>
                <a:lnTo>
                  <a:pt x="2932" y="2455"/>
                </a:lnTo>
                <a:lnTo>
                  <a:pt x="2902" y="2520"/>
                </a:lnTo>
                <a:lnTo>
                  <a:pt x="2880" y="2588"/>
                </a:lnTo>
                <a:lnTo>
                  <a:pt x="2866" y="2661"/>
                </a:lnTo>
                <a:lnTo>
                  <a:pt x="2863" y="2735"/>
                </a:lnTo>
                <a:lnTo>
                  <a:pt x="2861" y="2742"/>
                </a:lnTo>
                <a:lnTo>
                  <a:pt x="2861" y="2748"/>
                </a:lnTo>
                <a:lnTo>
                  <a:pt x="2858" y="2756"/>
                </a:lnTo>
                <a:lnTo>
                  <a:pt x="2852" y="2761"/>
                </a:lnTo>
                <a:lnTo>
                  <a:pt x="2839" y="2762"/>
                </a:lnTo>
                <a:lnTo>
                  <a:pt x="1664" y="2762"/>
                </a:lnTo>
                <a:lnTo>
                  <a:pt x="1651" y="2761"/>
                </a:lnTo>
                <a:lnTo>
                  <a:pt x="1645" y="2756"/>
                </a:lnTo>
                <a:lnTo>
                  <a:pt x="1642" y="2748"/>
                </a:lnTo>
                <a:lnTo>
                  <a:pt x="1642" y="2742"/>
                </a:lnTo>
                <a:lnTo>
                  <a:pt x="1642" y="2735"/>
                </a:lnTo>
                <a:lnTo>
                  <a:pt x="1637" y="2661"/>
                </a:lnTo>
                <a:lnTo>
                  <a:pt x="1623" y="2588"/>
                </a:lnTo>
                <a:lnTo>
                  <a:pt x="1600" y="2520"/>
                </a:lnTo>
                <a:lnTo>
                  <a:pt x="1570" y="2455"/>
                </a:lnTo>
                <a:lnTo>
                  <a:pt x="1534" y="2394"/>
                </a:lnTo>
                <a:lnTo>
                  <a:pt x="1490" y="2338"/>
                </a:lnTo>
                <a:lnTo>
                  <a:pt x="1441" y="2289"/>
                </a:lnTo>
                <a:lnTo>
                  <a:pt x="1385" y="2245"/>
                </a:lnTo>
                <a:lnTo>
                  <a:pt x="1325" y="2209"/>
                </a:lnTo>
                <a:lnTo>
                  <a:pt x="1260" y="2179"/>
                </a:lnTo>
                <a:lnTo>
                  <a:pt x="1191" y="2157"/>
                </a:lnTo>
                <a:lnTo>
                  <a:pt x="1120" y="2144"/>
                </a:lnTo>
                <a:lnTo>
                  <a:pt x="1044" y="2139"/>
                </a:lnTo>
                <a:lnTo>
                  <a:pt x="969" y="2144"/>
                </a:lnTo>
                <a:lnTo>
                  <a:pt x="898" y="2157"/>
                </a:lnTo>
                <a:lnTo>
                  <a:pt x="829" y="2179"/>
                </a:lnTo>
                <a:lnTo>
                  <a:pt x="764" y="2209"/>
                </a:lnTo>
                <a:lnTo>
                  <a:pt x="704" y="2245"/>
                </a:lnTo>
                <a:lnTo>
                  <a:pt x="648" y="2289"/>
                </a:lnTo>
                <a:lnTo>
                  <a:pt x="599" y="2338"/>
                </a:lnTo>
                <a:lnTo>
                  <a:pt x="555" y="2394"/>
                </a:lnTo>
                <a:lnTo>
                  <a:pt x="519" y="2455"/>
                </a:lnTo>
                <a:lnTo>
                  <a:pt x="488" y="2520"/>
                </a:lnTo>
                <a:lnTo>
                  <a:pt x="466" y="2588"/>
                </a:lnTo>
                <a:lnTo>
                  <a:pt x="452" y="2661"/>
                </a:lnTo>
                <a:lnTo>
                  <a:pt x="447" y="2735"/>
                </a:lnTo>
                <a:lnTo>
                  <a:pt x="447" y="2742"/>
                </a:lnTo>
                <a:lnTo>
                  <a:pt x="444" y="2748"/>
                </a:lnTo>
                <a:lnTo>
                  <a:pt x="438" y="2756"/>
                </a:lnTo>
                <a:lnTo>
                  <a:pt x="427" y="2761"/>
                </a:lnTo>
                <a:lnTo>
                  <a:pt x="409" y="2762"/>
                </a:lnTo>
                <a:lnTo>
                  <a:pt x="264" y="2762"/>
                </a:lnTo>
                <a:lnTo>
                  <a:pt x="216" y="2759"/>
                </a:lnTo>
                <a:lnTo>
                  <a:pt x="172" y="2746"/>
                </a:lnTo>
                <a:lnTo>
                  <a:pt x="131" y="2726"/>
                </a:lnTo>
                <a:lnTo>
                  <a:pt x="95" y="2700"/>
                </a:lnTo>
                <a:lnTo>
                  <a:pt x="63" y="2669"/>
                </a:lnTo>
                <a:lnTo>
                  <a:pt x="36" y="2632"/>
                </a:lnTo>
                <a:lnTo>
                  <a:pt x="17" y="2591"/>
                </a:lnTo>
                <a:lnTo>
                  <a:pt x="4" y="2546"/>
                </a:lnTo>
                <a:lnTo>
                  <a:pt x="0" y="2500"/>
                </a:lnTo>
                <a:lnTo>
                  <a:pt x="0" y="1932"/>
                </a:lnTo>
                <a:lnTo>
                  <a:pt x="3" y="1910"/>
                </a:lnTo>
                <a:lnTo>
                  <a:pt x="11" y="1893"/>
                </a:lnTo>
                <a:lnTo>
                  <a:pt x="22" y="1880"/>
                </a:lnTo>
                <a:lnTo>
                  <a:pt x="36" y="1869"/>
                </a:lnTo>
                <a:lnTo>
                  <a:pt x="52" y="1862"/>
                </a:lnTo>
                <a:lnTo>
                  <a:pt x="66" y="1858"/>
                </a:lnTo>
                <a:lnTo>
                  <a:pt x="80" y="1855"/>
                </a:lnTo>
                <a:lnTo>
                  <a:pt x="91" y="1853"/>
                </a:lnTo>
                <a:lnTo>
                  <a:pt x="99" y="1853"/>
                </a:lnTo>
                <a:lnTo>
                  <a:pt x="103" y="1853"/>
                </a:lnTo>
                <a:lnTo>
                  <a:pt x="1014" y="1853"/>
                </a:lnTo>
                <a:lnTo>
                  <a:pt x="1061" y="1848"/>
                </a:lnTo>
                <a:lnTo>
                  <a:pt x="1104" y="1834"/>
                </a:lnTo>
                <a:lnTo>
                  <a:pt x="1145" y="1813"/>
                </a:lnTo>
                <a:lnTo>
                  <a:pt x="1178" y="1785"/>
                </a:lnTo>
                <a:lnTo>
                  <a:pt x="1207" y="1750"/>
                </a:lnTo>
                <a:lnTo>
                  <a:pt x="1229" y="1711"/>
                </a:lnTo>
                <a:lnTo>
                  <a:pt x="1243" y="1666"/>
                </a:lnTo>
                <a:lnTo>
                  <a:pt x="1248" y="1619"/>
                </a:lnTo>
                <a:lnTo>
                  <a:pt x="1248" y="1549"/>
                </a:lnTo>
                <a:lnTo>
                  <a:pt x="1243" y="1502"/>
                </a:lnTo>
                <a:lnTo>
                  <a:pt x="1229" y="1459"/>
                </a:lnTo>
                <a:lnTo>
                  <a:pt x="1207" y="1420"/>
                </a:lnTo>
                <a:lnTo>
                  <a:pt x="1178" y="1385"/>
                </a:lnTo>
                <a:lnTo>
                  <a:pt x="1145" y="1357"/>
                </a:lnTo>
                <a:lnTo>
                  <a:pt x="1104" y="1334"/>
                </a:lnTo>
                <a:lnTo>
                  <a:pt x="1061" y="1322"/>
                </a:lnTo>
                <a:lnTo>
                  <a:pt x="1014" y="1317"/>
                </a:lnTo>
                <a:lnTo>
                  <a:pt x="88" y="1317"/>
                </a:lnTo>
                <a:lnTo>
                  <a:pt x="85" y="1317"/>
                </a:lnTo>
                <a:lnTo>
                  <a:pt x="77" y="1315"/>
                </a:lnTo>
                <a:lnTo>
                  <a:pt x="66" y="1314"/>
                </a:lnTo>
                <a:lnTo>
                  <a:pt x="52" y="1311"/>
                </a:lnTo>
                <a:lnTo>
                  <a:pt x="38" y="1306"/>
                </a:lnTo>
                <a:lnTo>
                  <a:pt x="23" y="1298"/>
                </a:lnTo>
                <a:lnTo>
                  <a:pt x="11" y="1287"/>
                </a:lnTo>
                <a:lnTo>
                  <a:pt x="3" y="1271"/>
                </a:lnTo>
                <a:lnTo>
                  <a:pt x="0" y="1252"/>
                </a:lnTo>
                <a:lnTo>
                  <a:pt x="0" y="1172"/>
                </a:lnTo>
                <a:lnTo>
                  <a:pt x="3" y="1151"/>
                </a:lnTo>
                <a:lnTo>
                  <a:pt x="9" y="1134"/>
                </a:lnTo>
                <a:lnTo>
                  <a:pt x="17" y="1123"/>
                </a:lnTo>
                <a:lnTo>
                  <a:pt x="28" y="1113"/>
                </a:lnTo>
                <a:lnTo>
                  <a:pt x="39" y="1108"/>
                </a:lnTo>
                <a:lnTo>
                  <a:pt x="50" y="1105"/>
                </a:lnTo>
                <a:lnTo>
                  <a:pt x="60" y="1105"/>
                </a:lnTo>
                <a:lnTo>
                  <a:pt x="66" y="1105"/>
                </a:lnTo>
                <a:lnTo>
                  <a:pt x="68" y="1105"/>
                </a:lnTo>
                <a:lnTo>
                  <a:pt x="1442" y="1105"/>
                </a:lnTo>
                <a:lnTo>
                  <a:pt x="1490" y="1100"/>
                </a:lnTo>
                <a:lnTo>
                  <a:pt x="1534" y="1086"/>
                </a:lnTo>
                <a:lnTo>
                  <a:pt x="1574" y="1064"/>
                </a:lnTo>
                <a:lnTo>
                  <a:pt x="1608" y="1036"/>
                </a:lnTo>
                <a:lnTo>
                  <a:pt x="1637" y="1002"/>
                </a:lnTo>
                <a:lnTo>
                  <a:pt x="1657" y="961"/>
                </a:lnTo>
                <a:lnTo>
                  <a:pt x="1672" y="919"/>
                </a:lnTo>
                <a:lnTo>
                  <a:pt x="1676" y="871"/>
                </a:lnTo>
                <a:lnTo>
                  <a:pt x="1676" y="802"/>
                </a:lnTo>
                <a:lnTo>
                  <a:pt x="1672" y="754"/>
                </a:lnTo>
                <a:lnTo>
                  <a:pt x="1657" y="711"/>
                </a:lnTo>
                <a:lnTo>
                  <a:pt x="1637" y="670"/>
                </a:lnTo>
                <a:lnTo>
                  <a:pt x="1608" y="637"/>
                </a:lnTo>
                <a:lnTo>
                  <a:pt x="1574" y="609"/>
                </a:lnTo>
                <a:lnTo>
                  <a:pt x="1534" y="587"/>
                </a:lnTo>
                <a:lnTo>
                  <a:pt x="1490" y="572"/>
                </a:lnTo>
                <a:lnTo>
                  <a:pt x="1442" y="568"/>
                </a:lnTo>
                <a:lnTo>
                  <a:pt x="68" y="568"/>
                </a:lnTo>
                <a:lnTo>
                  <a:pt x="47" y="566"/>
                </a:lnTo>
                <a:lnTo>
                  <a:pt x="31" y="560"/>
                </a:lnTo>
                <a:lnTo>
                  <a:pt x="20" y="550"/>
                </a:lnTo>
                <a:lnTo>
                  <a:pt x="12" y="539"/>
                </a:lnTo>
                <a:lnTo>
                  <a:pt x="6" y="528"/>
                </a:lnTo>
                <a:lnTo>
                  <a:pt x="3" y="517"/>
                </a:lnTo>
                <a:lnTo>
                  <a:pt x="1" y="507"/>
                </a:lnTo>
                <a:lnTo>
                  <a:pt x="0" y="501"/>
                </a:lnTo>
                <a:lnTo>
                  <a:pt x="0" y="498"/>
                </a:lnTo>
                <a:lnTo>
                  <a:pt x="0" y="264"/>
                </a:lnTo>
                <a:lnTo>
                  <a:pt x="3" y="224"/>
                </a:lnTo>
                <a:lnTo>
                  <a:pt x="12" y="188"/>
                </a:lnTo>
                <a:lnTo>
                  <a:pt x="27" y="153"/>
                </a:lnTo>
                <a:lnTo>
                  <a:pt x="49" y="120"/>
                </a:lnTo>
                <a:lnTo>
                  <a:pt x="76" y="92"/>
                </a:lnTo>
                <a:lnTo>
                  <a:pt x="109" y="65"/>
                </a:lnTo>
                <a:lnTo>
                  <a:pt x="148" y="43"/>
                </a:lnTo>
                <a:lnTo>
                  <a:pt x="194" y="25"/>
                </a:lnTo>
                <a:lnTo>
                  <a:pt x="245" y="11"/>
                </a:lnTo>
                <a:lnTo>
                  <a:pt x="303" y="3"/>
                </a:lnTo>
                <a:lnTo>
                  <a:pt x="370"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64" name="Freeform 22"/>
          <p:cNvSpPr>
            <a:spLocks noEditPoints="1"/>
          </p:cNvSpPr>
          <p:nvPr/>
        </p:nvSpPr>
        <p:spPr bwMode="auto">
          <a:xfrm>
            <a:off x="1475813" y="4000403"/>
            <a:ext cx="134878" cy="134345"/>
          </a:xfrm>
          <a:custGeom>
            <a:avLst/>
            <a:gdLst>
              <a:gd name="T0" fmla="*/ 417 w 915"/>
              <a:gd name="T1" fmla="*/ 264 h 915"/>
              <a:gd name="T2" fmla="*/ 346 w 915"/>
              <a:gd name="T3" fmla="*/ 292 h 915"/>
              <a:gd name="T4" fmla="*/ 292 w 915"/>
              <a:gd name="T5" fmla="*/ 346 h 915"/>
              <a:gd name="T6" fmla="*/ 262 w 915"/>
              <a:gd name="T7" fmla="*/ 417 h 915"/>
              <a:gd name="T8" fmla="*/ 262 w 915"/>
              <a:gd name="T9" fmla="*/ 498 h 915"/>
              <a:gd name="T10" fmla="*/ 292 w 915"/>
              <a:gd name="T11" fmla="*/ 569 h 915"/>
              <a:gd name="T12" fmla="*/ 346 w 915"/>
              <a:gd name="T13" fmla="*/ 623 h 915"/>
              <a:gd name="T14" fmla="*/ 417 w 915"/>
              <a:gd name="T15" fmla="*/ 653 h 915"/>
              <a:gd name="T16" fmla="*/ 498 w 915"/>
              <a:gd name="T17" fmla="*/ 653 h 915"/>
              <a:gd name="T18" fmla="*/ 569 w 915"/>
              <a:gd name="T19" fmla="*/ 623 h 915"/>
              <a:gd name="T20" fmla="*/ 623 w 915"/>
              <a:gd name="T21" fmla="*/ 569 h 915"/>
              <a:gd name="T22" fmla="*/ 653 w 915"/>
              <a:gd name="T23" fmla="*/ 498 h 915"/>
              <a:gd name="T24" fmla="*/ 653 w 915"/>
              <a:gd name="T25" fmla="*/ 417 h 915"/>
              <a:gd name="T26" fmla="*/ 623 w 915"/>
              <a:gd name="T27" fmla="*/ 346 h 915"/>
              <a:gd name="T28" fmla="*/ 569 w 915"/>
              <a:gd name="T29" fmla="*/ 292 h 915"/>
              <a:gd name="T30" fmla="*/ 498 w 915"/>
              <a:gd name="T31" fmla="*/ 264 h 915"/>
              <a:gd name="T32" fmla="*/ 457 w 915"/>
              <a:gd name="T33" fmla="*/ 0 h 915"/>
              <a:gd name="T34" fmla="*/ 590 w 915"/>
              <a:gd name="T35" fmla="*/ 20 h 915"/>
              <a:gd name="T36" fmla="*/ 707 w 915"/>
              <a:gd name="T37" fmla="*/ 74 h 915"/>
              <a:gd name="T38" fmla="*/ 803 w 915"/>
              <a:gd name="T39" fmla="*/ 158 h 915"/>
              <a:gd name="T40" fmla="*/ 873 w 915"/>
              <a:gd name="T41" fmla="*/ 265 h 915"/>
              <a:gd name="T42" fmla="*/ 911 w 915"/>
              <a:gd name="T43" fmla="*/ 390 h 915"/>
              <a:gd name="T44" fmla="*/ 911 w 915"/>
              <a:gd name="T45" fmla="*/ 526 h 915"/>
              <a:gd name="T46" fmla="*/ 873 w 915"/>
              <a:gd name="T47" fmla="*/ 651 h 915"/>
              <a:gd name="T48" fmla="*/ 803 w 915"/>
              <a:gd name="T49" fmla="*/ 759 h 915"/>
              <a:gd name="T50" fmla="*/ 707 w 915"/>
              <a:gd name="T51" fmla="*/ 842 h 915"/>
              <a:gd name="T52" fmla="*/ 590 w 915"/>
              <a:gd name="T53" fmla="*/ 896 h 915"/>
              <a:gd name="T54" fmla="*/ 457 w 915"/>
              <a:gd name="T55" fmla="*/ 915 h 915"/>
              <a:gd name="T56" fmla="*/ 325 w 915"/>
              <a:gd name="T57" fmla="*/ 896 h 915"/>
              <a:gd name="T58" fmla="*/ 208 w 915"/>
              <a:gd name="T59" fmla="*/ 842 h 915"/>
              <a:gd name="T60" fmla="*/ 112 w 915"/>
              <a:gd name="T61" fmla="*/ 759 h 915"/>
              <a:gd name="T62" fmla="*/ 42 w 915"/>
              <a:gd name="T63" fmla="*/ 651 h 915"/>
              <a:gd name="T64" fmla="*/ 4 w 915"/>
              <a:gd name="T65" fmla="*/ 526 h 915"/>
              <a:gd name="T66" fmla="*/ 4 w 915"/>
              <a:gd name="T67" fmla="*/ 390 h 915"/>
              <a:gd name="T68" fmla="*/ 42 w 915"/>
              <a:gd name="T69" fmla="*/ 265 h 915"/>
              <a:gd name="T70" fmla="*/ 112 w 915"/>
              <a:gd name="T71" fmla="*/ 158 h 915"/>
              <a:gd name="T72" fmla="*/ 208 w 915"/>
              <a:gd name="T73" fmla="*/ 74 h 915"/>
              <a:gd name="T74" fmla="*/ 325 w 915"/>
              <a:gd name="T75" fmla="*/ 20 h 915"/>
              <a:gd name="T76" fmla="*/ 457 w 915"/>
              <a:gd name="T77"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5" h="915">
                <a:moveTo>
                  <a:pt x="457" y="259"/>
                </a:moveTo>
                <a:lnTo>
                  <a:pt x="417" y="264"/>
                </a:lnTo>
                <a:lnTo>
                  <a:pt x="379" y="275"/>
                </a:lnTo>
                <a:lnTo>
                  <a:pt x="346" y="292"/>
                </a:lnTo>
                <a:lnTo>
                  <a:pt x="316" y="318"/>
                </a:lnTo>
                <a:lnTo>
                  <a:pt x="292" y="346"/>
                </a:lnTo>
                <a:lnTo>
                  <a:pt x="275" y="381"/>
                </a:lnTo>
                <a:lnTo>
                  <a:pt x="262" y="417"/>
                </a:lnTo>
                <a:lnTo>
                  <a:pt x="259" y="458"/>
                </a:lnTo>
                <a:lnTo>
                  <a:pt x="262" y="498"/>
                </a:lnTo>
                <a:lnTo>
                  <a:pt x="275" y="536"/>
                </a:lnTo>
                <a:lnTo>
                  <a:pt x="292" y="569"/>
                </a:lnTo>
                <a:lnTo>
                  <a:pt x="316" y="599"/>
                </a:lnTo>
                <a:lnTo>
                  <a:pt x="346" y="623"/>
                </a:lnTo>
                <a:lnTo>
                  <a:pt x="379" y="642"/>
                </a:lnTo>
                <a:lnTo>
                  <a:pt x="417" y="653"/>
                </a:lnTo>
                <a:lnTo>
                  <a:pt x="457" y="657"/>
                </a:lnTo>
                <a:lnTo>
                  <a:pt x="498" y="653"/>
                </a:lnTo>
                <a:lnTo>
                  <a:pt x="534" y="642"/>
                </a:lnTo>
                <a:lnTo>
                  <a:pt x="569" y="623"/>
                </a:lnTo>
                <a:lnTo>
                  <a:pt x="597" y="599"/>
                </a:lnTo>
                <a:lnTo>
                  <a:pt x="623" y="569"/>
                </a:lnTo>
                <a:lnTo>
                  <a:pt x="640" y="536"/>
                </a:lnTo>
                <a:lnTo>
                  <a:pt x="653" y="498"/>
                </a:lnTo>
                <a:lnTo>
                  <a:pt x="656" y="458"/>
                </a:lnTo>
                <a:lnTo>
                  <a:pt x="653" y="417"/>
                </a:lnTo>
                <a:lnTo>
                  <a:pt x="640" y="381"/>
                </a:lnTo>
                <a:lnTo>
                  <a:pt x="623" y="346"/>
                </a:lnTo>
                <a:lnTo>
                  <a:pt x="597" y="318"/>
                </a:lnTo>
                <a:lnTo>
                  <a:pt x="569" y="292"/>
                </a:lnTo>
                <a:lnTo>
                  <a:pt x="534" y="275"/>
                </a:lnTo>
                <a:lnTo>
                  <a:pt x="498" y="264"/>
                </a:lnTo>
                <a:lnTo>
                  <a:pt x="457" y="259"/>
                </a:lnTo>
                <a:close/>
                <a:moveTo>
                  <a:pt x="457" y="0"/>
                </a:moveTo>
                <a:lnTo>
                  <a:pt x="525" y="6"/>
                </a:lnTo>
                <a:lnTo>
                  <a:pt x="590" y="20"/>
                </a:lnTo>
                <a:lnTo>
                  <a:pt x="650" y="42"/>
                </a:lnTo>
                <a:lnTo>
                  <a:pt x="707" y="74"/>
                </a:lnTo>
                <a:lnTo>
                  <a:pt x="757" y="112"/>
                </a:lnTo>
                <a:lnTo>
                  <a:pt x="803" y="158"/>
                </a:lnTo>
                <a:lnTo>
                  <a:pt x="841" y="208"/>
                </a:lnTo>
                <a:lnTo>
                  <a:pt x="873" y="265"/>
                </a:lnTo>
                <a:lnTo>
                  <a:pt x="896" y="325"/>
                </a:lnTo>
                <a:lnTo>
                  <a:pt x="911" y="390"/>
                </a:lnTo>
                <a:lnTo>
                  <a:pt x="915" y="458"/>
                </a:lnTo>
                <a:lnTo>
                  <a:pt x="911" y="526"/>
                </a:lnTo>
                <a:lnTo>
                  <a:pt x="896" y="589"/>
                </a:lnTo>
                <a:lnTo>
                  <a:pt x="873" y="651"/>
                </a:lnTo>
                <a:lnTo>
                  <a:pt x="841" y="706"/>
                </a:lnTo>
                <a:lnTo>
                  <a:pt x="803" y="759"/>
                </a:lnTo>
                <a:lnTo>
                  <a:pt x="757" y="803"/>
                </a:lnTo>
                <a:lnTo>
                  <a:pt x="707" y="842"/>
                </a:lnTo>
                <a:lnTo>
                  <a:pt x="650" y="872"/>
                </a:lnTo>
                <a:lnTo>
                  <a:pt x="590" y="896"/>
                </a:lnTo>
                <a:lnTo>
                  <a:pt x="525" y="910"/>
                </a:lnTo>
                <a:lnTo>
                  <a:pt x="457" y="915"/>
                </a:lnTo>
                <a:lnTo>
                  <a:pt x="390" y="910"/>
                </a:lnTo>
                <a:lnTo>
                  <a:pt x="325" y="896"/>
                </a:lnTo>
                <a:lnTo>
                  <a:pt x="264" y="872"/>
                </a:lnTo>
                <a:lnTo>
                  <a:pt x="208" y="842"/>
                </a:lnTo>
                <a:lnTo>
                  <a:pt x="158" y="803"/>
                </a:lnTo>
                <a:lnTo>
                  <a:pt x="112" y="759"/>
                </a:lnTo>
                <a:lnTo>
                  <a:pt x="74" y="706"/>
                </a:lnTo>
                <a:lnTo>
                  <a:pt x="42" y="651"/>
                </a:lnTo>
                <a:lnTo>
                  <a:pt x="19" y="589"/>
                </a:lnTo>
                <a:lnTo>
                  <a:pt x="4" y="526"/>
                </a:lnTo>
                <a:lnTo>
                  <a:pt x="0" y="458"/>
                </a:lnTo>
                <a:lnTo>
                  <a:pt x="4" y="390"/>
                </a:lnTo>
                <a:lnTo>
                  <a:pt x="19" y="325"/>
                </a:lnTo>
                <a:lnTo>
                  <a:pt x="42" y="265"/>
                </a:lnTo>
                <a:lnTo>
                  <a:pt x="74" y="208"/>
                </a:lnTo>
                <a:lnTo>
                  <a:pt x="112" y="158"/>
                </a:lnTo>
                <a:lnTo>
                  <a:pt x="158" y="112"/>
                </a:lnTo>
                <a:lnTo>
                  <a:pt x="208" y="74"/>
                </a:lnTo>
                <a:lnTo>
                  <a:pt x="264" y="42"/>
                </a:lnTo>
                <a:lnTo>
                  <a:pt x="325" y="20"/>
                </a:lnTo>
                <a:lnTo>
                  <a:pt x="390" y="6"/>
                </a:lnTo>
                <a:lnTo>
                  <a:pt x="45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7" name="Freeform 24"/>
          <p:cNvSpPr>
            <a:spLocks/>
          </p:cNvSpPr>
          <p:nvPr/>
        </p:nvSpPr>
        <p:spPr bwMode="auto">
          <a:xfrm>
            <a:off x="982105" y="3757963"/>
            <a:ext cx="261242" cy="45743"/>
          </a:xfrm>
          <a:custGeom>
            <a:avLst/>
            <a:gdLst>
              <a:gd name="T0" fmla="*/ 117 w 1842"/>
              <a:gd name="T1" fmla="*/ 0 h 303"/>
              <a:gd name="T2" fmla="*/ 1725 w 1842"/>
              <a:gd name="T3" fmla="*/ 0 h 303"/>
              <a:gd name="T4" fmla="*/ 1757 w 1842"/>
              <a:gd name="T5" fmla="*/ 4 h 303"/>
              <a:gd name="T6" fmla="*/ 1784 w 1842"/>
              <a:gd name="T7" fmla="*/ 15 h 303"/>
              <a:gd name="T8" fmla="*/ 1808 w 1842"/>
              <a:gd name="T9" fmla="*/ 34 h 303"/>
              <a:gd name="T10" fmla="*/ 1827 w 1842"/>
              <a:gd name="T11" fmla="*/ 58 h 303"/>
              <a:gd name="T12" fmla="*/ 1838 w 1842"/>
              <a:gd name="T13" fmla="*/ 85 h 303"/>
              <a:gd name="T14" fmla="*/ 1842 w 1842"/>
              <a:gd name="T15" fmla="*/ 117 h 303"/>
              <a:gd name="T16" fmla="*/ 1842 w 1842"/>
              <a:gd name="T17" fmla="*/ 186 h 303"/>
              <a:gd name="T18" fmla="*/ 1838 w 1842"/>
              <a:gd name="T19" fmla="*/ 218 h 303"/>
              <a:gd name="T20" fmla="*/ 1827 w 1842"/>
              <a:gd name="T21" fmla="*/ 245 h 303"/>
              <a:gd name="T22" fmla="*/ 1808 w 1842"/>
              <a:gd name="T23" fmla="*/ 268 h 303"/>
              <a:gd name="T24" fmla="*/ 1784 w 1842"/>
              <a:gd name="T25" fmla="*/ 287 h 303"/>
              <a:gd name="T26" fmla="*/ 1757 w 1842"/>
              <a:gd name="T27" fmla="*/ 298 h 303"/>
              <a:gd name="T28" fmla="*/ 1725 w 1842"/>
              <a:gd name="T29" fmla="*/ 303 h 303"/>
              <a:gd name="T30" fmla="*/ 117 w 1842"/>
              <a:gd name="T31" fmla="*/ 303 h 303"/>
              <a:gd name="T32" fmla="*/ 85 w 1842"/>
              <a:gd name="T33" fmla="*/ 298 h 303"/>
              <a:gd name="T34" fmla="*/ 58 w 1842"/>
              <a:gd name="T35" fmla="*/ 287 h 303"/>
              <a:gd name="T36" fmla="*/ 34 w 1842"/>
              <a:gd name="T37" fmla="*/ 268 h 303"/>
              <a:gd name="T38" fmla="*/ 15 w 1842"/>
              <a:gd name="T39" fmla="*/ 245 h 303"/>
              <a:gd name="T40" fmla="*/ 4 w 1842"/>
              <a:gd name="T41" fmla="*/ 218 h 303"/>
              <a:gd name="T42" fmla="*/ 0 w 1842"/>
              <a:gd name="T43" fmla="*/ 186 h 303"/>
              <a:gd name="T44" fmla="*/ 0 w 1842"/>
              <a:gd name="T45" fmla="*/ 117 h 303"/>
              <a:gd name="T46" fmla="*/ 4 w 1842"/>
              <a:gd name="T47" fmla="*/ 85 h 303"/>
              <a:gd name="T48" fmla="*/ 15 w 1842"/>
              <a:gd name="T49" fmla="*/ 58 h 303"/>
              <a:gd name="T50" fmla="*/ 34 w 1842"/>
              <a:gd name="T51" fmla="*/ 34 h 303"/>
              <a:gd name="T52" fmla="*/ 58 w 1842"/>
              <a:gd name="T53" fmla="*/ 15 h 303"/>
              <a:gd name="T54" fmla="*/ 85 w 1842"/>
              <a:gd name="T55" fmla="*/ 4 h 303"/>
              <a:gd name="T56" fmla="*/ 117 w 1842"/>
              <a:gd name="T57"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42" h="303">
                <a:moveTo>
                  <a:pt x="117" y="0"/>
                </a:moveTo>
                <a:lnTo>
                  <a:pt x="1725" y="0"/>
                </a:lnTo>
                <a:lnTo>
                  <a:pt x="1757" y="4"/>
                </a:lnTo>
                <a:lnTo>
                  <a:pt x="1784" y="15"/>
                </a:lnTo>
                <a:lnTo>
                  <a:pt x="1808" y="34"/>
                </a:lnTo>
                <a:lnTo>
                  <a:pt x="1827" y="58"/>
                </a:lnTo>
                <a:lnTo>
                  <a:pt x="1838" y="85"/>
                </a:lnTo>
                <a:lnTo>
                  <a:pt x="1842" y="117"/>
                </a:lnTo>
                <a:lnTo>
                  <a:pt x="1842" y="186"/>
                </a:lnTo>
                <a:lnTo>
                  <a:pt x="1838" y="218"/>
                </a:lnTo>
                <a:lnTo>
                  <a:pt x="1827" y="245"/>
                </a:lnTo>
                <a:lnTo>
                  <a:pt x="1808" y="268"/>
                </a:lnTo>
                <a:lnTo>
                  <a:pt x="1784" y="287"/>
                </a:lnTo>
                <a:lnTo>
                  <a:pt x="1757" y="298"/>
                </a:lnTo>
                <a:lnTo>
                  <a:pt x="1725" y="303"/>
                </a:lnTo>
                <a:lnTo>
                  <a:pt x="117" y="303"/>
                </a:lnTo>
                <a:lnTo>
                  <a:pt x="85" y="298"/>
                </a:lnTo>
                <a:lnTo>
                  <a:pt x="58" y="287"/>
                </a:lnTo>
                <a:lnTo>
                  <a:pt x="34" y="268"/>
                </a:lnTo>
                <a:lnTo>
                  <a:pt x="15" y="245"/>
                </a:lnTo>
                <a:lnTo>
                  <a:pt x="4" y="218"/>
                </a:lnTo>
                <a:lnTo>
                  <a:pt x="0" y="186"/>
                </a:lnTo>
                <a:lnTo>
                  <a:pt x="0" y="117"/>
                </a:lnTo>
                <a:lnTo>
                  <a:pt x="4" y="85"/>
                </a:lnTo>
                <a:lnTo>
                  <a:pt x="15" y="58"/>
                </a:lnTo>
                <a:lnTo>
                  <a:pt x="34" y="34"/>
                </a:lnTo>
                <a:lnTo>
                  <a:pt x="58" y="15"/>
                </a:lnTo>
                <a:lnTo>
                  <a:pt x="85" y="4"/>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sp>
        <p:nvSpPr>
          <p:cNvPr id="28" name="Freeform 26"/>
          <p:cNvSpPr>
            <a:spLocks/>
          </p:cNvSpPr>
          <p:nvPr/>
        </p:nvSpPr>
        <p:spPr bwMode="auto">
          <a:xfrm>
            <a:off x="949336" y="3861451"/>
            <a:ext cx="242825" cy="45743"/>
          </a:xfrm>
          <a:custGeom>
            <a:avLst/>
            <a:gdLst>
              <a:gd name="T0" fmla="*/ 117 w 1715"/>
              <a:gd name="T1" fmla="*/ 0 h 304"/>
              <a:gd name="T2" fmla="*/ 1598 w 1715"/>
              <a:gd name="T3" fmla="*/ 0 h 304"/>
              <a:gd name="T4" fmla="*/ 1629 w 1715"/>
              <a:gd name="T5" fmla="*/ 5 h 304"/>
              <a:gd name="T6" fmla="*/ 1656 w 1715"/>
              <a:gd name="T7" fmla="*/ 16 h 304"/>
              <a:gd name="T8" fmla="*/ 1680 w 1715"/>
              <a:gd name="T9" fmla="*/ 35 h 304"/>
              <a:gd name="T10" fmla="*/ 1699 w 1715"/>
              <a:gd name="T11" fmla="*/ 59 h 304"/>
              <a:gd name="T12" fmla="*/ 1710 w 1715"/>
              <a:gd name="T13" fmla="*/ 87 h 304"/>
              <a:gd name="T14" fmla="*/ 1715 w 1715"/>
              <a:gd name="T15" fmla="*/ 117 h 304"/>
              <a:gd name="T16" fmla="*/ 1715 w 1715"/>
              <a:gd name="T17" fmla="*/ 187 h 304"/>
              <a:gd name="T18" fmla="*/ 1710 w 1715"/>
              <a:gd name="T19" fmla="*/ 219 h 304"/>
              <a:gd name="T20" fmla="*/ 1699 w 1715"/>
              <a:gd name="T21" fmla="*/ 245 h 304"/>
              <a:gd name="T22" fmla="*/ 1680 w 1715"/>
              <a:gd name="T23" fmla="*/ 269 h 304"/>
              <a:gd name="T24" fmla="*/ 1656 w 1715"/>
              <a:gd name="T25" fmla="*/ 288 h 304"/>
              <a:gd name="T26" fmla="*/ 1629 w 1715"/>
              <a:gd name="T27" fmla="*/ 299 h 304"/>
              <a:gd name="T28" fmla="*/ 1598 w 1715"/>
              <a:gd name="T29" fmla="*/ 304 h 304"/>
              <a:gd name="T30" fmla="*/ 117 w 1715"/>
              <a:gd name="T31" fmla="*/ 304 h 304"/>
              <a:gd name="T32" fmla="*/ 85 w 1715"/>
              <a:gd name="T33" fmla="*/ 299 h 304"/>
              <a:gd name="T34" fmla="*/ 59 w 1715"/>
              <a:gd name="T35" fmla="*/ 288 h 304"/>
              <a:gd name="T36" fmla="*/ 35 w 1715"/>
              <a:gd name="T37" fmla="*/ 269 h 304"/>
              <a:gd name="T38" fmla="*/ 16 w 1715"/>
              <a:gd name="T39" fmla="*/ 245 h 304"/>
              <a:gd name="T40" fmla="*/ 5 w 1715"/>
              <a:gd name="T41" fmla="*/ 219 h 304"/>
              <a:gd name="T42" fmla="*/ 0 w 1715"/>
              <a:gd name="T43" fmla="*/ 187 h 304"/>
              <a:gd name="T44" fmla="*/ 0 w 1715"/>
              <a:gd name="T45" fmla="*/ 117 h 304"/>
              <a:gd name="T46" fmla="*/ 5 w 1715"/>
              <a:gd name="T47" fmla="*/ 87 h 304"/>
              <a:gd name="T48" fmla="*/ 16 w 1715"/>
              <a:gd name="T49" fmla="*/ 59 h 304"/>
              <a:gd name="T50" fmla="*/ 35 w 1715"/>
              <a:gd name="T51" fmla="*/ 35 h 304"/>
              <a:gd name="T52" fmla="*/ 59 w 1715"/>
              <a:gd name="T53" fmla="*/ 16 h 304"/>
              <a:gd name="T54" fmla="*/ 85 w 1715"/>
              <a:gd name="T55" fmla="*/ 5 h 304"/>
              <a:gd name="T56" fmla="*/ 117 w 1715"/>
              <a:gd name="T5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5" h="304">
                <a:moveTo>
                  <a:pt x="117" y="0"/>
                </a:moveTo>
                <a:lnTo>
                  <a:pt x="1598" y="0"/>
                </a:lnTo>
                <a:lnTo>
                  <a:pt x="1629" y="5"/>
                </a:lnTo>
                <a:lnTo>
                  <a:pt x="1656" y="16"/>
                </a:lnTo>
                <a:lnTo>
                  <a:pt x="1680" y="35"/>
                </a:lnTo>
                <a:lnTo>
                  <a:pt x="1699" y="59"/>
                </a:lnTo>
                <a:lnTo>
                  <a:pt x="1710" y="87"/>
                </a:lnTo>
                <a:lnTo>
                  <a:pt x="1715" y="117"/>
                </a:lnTo>
                <a:lnTo>
                  <a:pt x="1715" y="187"/>
                </a:lnTo>
                <a:lnTo>
                  <a:pt x="1710" y="219"/>
                </a:lnTo>
                <a:lnTo>
                  <a:pt x="1699" y="245"/>
                </a:lnTo>
                <a:lnTo>
                  <a:pt x="1680" y="269"/>
                </a:lnTo>
                <a:lnTo>
                  <a:pt x="1656" y="288"/>
                </a:lnTo>
                <a:lnTo>
                  <a:pt x="1629" y="299"/>
                </a:lnTo>
                <a:lnTo>
                  <a:pt x="1598" y="304"/>
                </a:lnTo>
                <a:lnTo>
                  <a:pt x="117" y="304"/>
                </a:lnTo>
                <a:lnTo>
                  <a:pt x="85" y="299"/>
                </a:lnTo>
                <a:lnTo>
                  <a:pt x="59" y="288"/>
                </a:lnTo>
                <a:lnTo>
                  <a:pt x="35" y="269"/>
                </a:lnTo>
                <a:lnTo>
                  <a:pt x="16" y="245"/>
                </a:lnTo>
                <a:lnTo>
                  <a:pt x="5" y="219"/>
                </a:lnTo>
                <a:lnTo>
                  <a:pt x="0" y="187"/>
                </a:lnTo>
                <a:lnTo>
                  <a:pt x="0" y="117"/>
                </a:lnTo>
                <a:lnTo>
                  <a:pt x="5" y="87"/>
                </a:lnTo>
                <a:lnTo>
                  <a:pt x="16" y="59"/>
                </a:lnTo>
                <a:lnTo>
                  <a:pt x="35" y="35"/>
                </a:lnTo>
                <a:lnTo>
                  <a:pt x="59" y="16"/>
                </a:lnTo>
                <a:lnTo>
                  <a:pt x="85" y="5"/>
                </a:lnTo>
                <a:lnTo>
                  <a:pt x="117"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a:solidFill>
                <a:srgbClr val="000000"/>
              </a:solidFill>
              <a:latin typeface="Calibri" panose="020F0502020204030204" pitchFamily="34" charset="0"/>
              <a:cs typeface="Calibri" panose="020F0502020204030204" pitchFamily="34" charset="0"/>
            </a:endParaRPr>
          </a:p>
        </p:txBody>
      </p:sp>
      <p:pic>
        <p:nvPicPr>
          <p:cNvPr id="10"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0" y="-5012"/>
            <a:ext cx="9144000" cy="1025012"/>
          </a:xfrm>
          <a:prstGeom prst="rect">
            <a:avLst/>
          </a:prstGeom>
          <a:noFill/>
        </p:spPr>
      </p:pic>
      <p:sp>
        <p:nvSpPr>
          <p:cNvPr id="11" name="מציין מיקום תוכן 2"/>
          <p:cNvSpPr txBox="1">
            <a:spLocks/>
          </p:cNvSpPr>
          <p:nvPr/>
        </p:nvSpPr>
        <p:spPr>
          <a:xfrm>
            <a:off x="273377" y="1153297"/>
            <a:ext cx="8444241" cy="542873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effectLst>
            <a:glow rad="101600">
              <a:schemeClr val="accent3">
                <a:satMod val="175000"/>
                <a:alpha val="40000"/>
              </a:schemeClr>
            </a:glow>
            <a:outerShdw blurRad="50800" dist="38100" dir="18900000" algn="bl" rotWithShape="0">
              <a:prstClr val="black">
                <a:alpha val="40000"/>
              </a:prstClr>
            </a:outerShdw>
          </a:effectLst>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buFont typeface="Wingdings 2"/>
              <a:buNone/>
            </a:pPr>
            <a:endParaRPr lang="he-IL" sz="900" dirty="0"/>
          </a:p>
          <a:p>
            <a:pPr algn="r" rtl="1"/>
            <a:r>
              <a:rPr lang="he-IL" sz="2400" dirty="0"/>
              <a:t>נהגים שלא עברו השתלמות מקצועית בנושא של אבטחת מטענים ויובילו מטען בכלי רכב כבדים שמשקלם עולה על 12 טון יעברו עבירה פלילית (האחריות : על בעל הרכב ועל מי שהשליטה על הרכב בידיו). </a:t>
            </a:r>
          </a:p>
          <a:p>
            <a:pPr marL="0" indent="0" algn="r" rtl="1">
              <a:buNone/>
            </a:pPr>
            <a:r>
              <a:rPr lang="he-IL" sz="2400" dirty="0"/>
              <a:t>קנס: 750 ₪ .  ניקוד:  6 נקודות.</a:t>
            </a:r>
            <a:br>
              <a:rPr lang="he-IL" sz="2400" dirty="0"/>
            </a:br>
            <a:r>
              <a:rPr lang="he-IL" sz="2400" b="1" dirty="0"/>
              <a:t>תיקון זה ייכנס לתוקף ביום 1.7.2022, כך שממועד זה תחול העבירה</a:t>
            </a:r>
            <a:r>
              <a:rPr lang="he-IL" sz="2400" dirty="0"/>
              <a:t>. </a:t>
            </a:r>
          </a:p>
          <a:p>
            <a:pPr algn="r" rtl="1"/>
            <a:r>
              <a:rPr lang="he-IL" sz="2400" dirty="0"/>
              <a:t>איסור להוביל מטען שעלול להישפך או לזלוג מהרכב בעת הובלתו ("מטען בתפזורת"), אלא ברכב שיועד לכך ובעל הגובה המתאים וכן על המוביל לוודא כי המטען מכוסה.  </a:t>
            </a:r>
            <a:br>
              <a:rPr lang="he-IL" sz="2400" dirty="0"/>
            </a:br>
            <a:r>
              <a:rPr lang="he-IL" sz="2400" dirty="0"/>
              <a:t>מי שיוביל מטען בתפזורת בניגוד לקבוע בתקנות יירשמו לחובתו 6 נקודות – </a:t>
            </a:r>
            <a:r>
              <a:rPr lang="he-IL" sz="2400" b="1" dirty="0"/>
              <a:t>התיקון ייכנס לתוקף ביום 1.7.2022</a:t>
            </a:r>
          </a:p>
          <a:p>
            <a:pPr marL="214313" indent="-214313" algn="r" defTabSz="914240" rtl="1">
              <a:buFont typeface="Wingdings" panose="05000000000000000000" pitchFamily="2" charset="2"/>
              <a:buChar char="Ø"/>
            </a:pPr>
            <a:endParaRPr lang="he-IL" sz="2600" kern="0" dirty="0">
              <a:solidFill>
                <a:srgbClr val="0070C0"/>
              </a:solidFill>
              <a:latin typeface="Gisha" panose="020B0502040204020203" pitchFamily="34" charset="-79"/>
              <a:cs typeface="Gisha" panose="020B0502040204020203" pitchFamily="34" charset="-79"/>
            </a:endParaRPr>
          </a:p>
          <a:p>
            <a:pPr marL="0" indent="0" algn="r" rtl="1">
              <a:buFont typeface="Wingdings 2"/>
              <a:buNone/>
            </a:pPr>
            <a:endParaRPr lang="he-IL" dirty="0"/>
          </a:p>
        </p:txBody>
      </p:sp>
    </p:spTree>
    <p:extLst>
      <p:ext uri="{BB962C8B-B14F-4D97-AF65-F5344CB8AC3E}">
        <p14:creationId xmlns:p14="http://schemas.microsoft.com/office/powerpoint/2010/main" val="1131882221"/>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810"/>
          <p:cNvSpPr/>
          <p:nvPr/>
        </p:nvSpPr>
        <p:spPr>
          <a:xfrm>
            <a:off x="2684251" y="4664343"/>
            <a:ext cx="6503832" cy="588635"/>
          </a:xfrm>
          <a:prstGeom prst="ellipse">
            <a:avLst/>
          </a:prstGeom>
          <a:gradFill flip="none" rotWithShape="1">
            <a:gsLst>
              <a:gs pos="0">
                <a:sysClr val="window" lastClr="FFFFFF">
                  <a:lumMod val="65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defTabSz="514350">
              <a:defRPr/>
            </a:pPr>
            <a:endParaRPr lang="en-US" sz="1013" kern="0">
              <a:solidFill>
                <a:sysClr val="window" lastClr="FFFFFF"/>
              </a:solidFill>
              <a:latin typeface="Arial" panose="020B0604020202020204" pitchFamily="34" charset="0"/>
              <a:cs typeface="Arial" panose="020B0604020202020204" pitchFamily="34" charset="0"/>
            </a:endParaRPr>
          </a:p>
        </p:txBody>
      </p:sp>
      <p:sp>
        <p:nvSpPr>
          <p:cNvPr id="3" name="Freeform 547"/>
          <p:cNvSpPr>
            <a:spLocks/>
          </p:cNvSpPr>
          <p:nvPr/>
        </p:nvSpPr>
        <p:spPr bwMode="auto">
          <a:xfrm>
            <a:off x="4686530" y="2741829"/>
            <a:ext cx="2499277" cy="1620746"/>
          </a:xfrm>
          <a:custGeom>
            <a:avLst/>
            <a:gdLst>
              <a:gd name="T0" fmla="*/ 1760 w 1760"/>
              <a:gd name="T1" fmla="*/ 1140 h 1140"/>
              <a:gd name="T2" fmla="*/ 1760 w 1760"/>
              <a:gd name="T3" fmla="*/ 57 h 1140"/>
              <a:gd name="T4" fmla="*/ 1703 w 1760"/>
              <a:gd name="T5" fmla="*/ 0 h 1140"/>
              <a:gd name="T6" fmla="*/ 58 w 1760"/>
              <a:gd name="T7" fmla="*/ 0 h 1140"/>
              <a:gd name="T8" fmla="*/ 0 w 1760"/>
              <a:gd name="T9" fmla="*/ 57 h 1140"/>
              <a:gd name="T10" fmla="*/ 0 w 1760"/>
              <a:gd name="T11" fmla="*/ 1140 h 1140"/>
              <a:gd name="T12" fmla="*/ 1760 w 1760"/>
              <a:gd name="T13" fmla="*/ 1140 h 1140"/>
            </a:gdLst>
            <a:ahLst/>
            <a:cxnLst>
              <a:cxn ang="0">
                <a:pos x="T0" y="T1"/>
              </a:cxn>
              <a:cxn ang="0">
                <a:pos x="T2" y="T3"/>
              </a:cxn>
              <a:cxn ang="0">
                <a:pos x="T4" y="T5"/>
              </a:cxn>
              <a:cxn ang="0">
                <a:pos x="T6" y="T7"/>
              </a:cxn>
              <a:cxn ang="0">
                <a:pos x="T8" y="T9"/>
              </a:cxn>
              <a:cxn ang="0">
                <a:pos x="T10" y="T11"/>
              </a:cxn>
              <a:cxn ang="0">
                <a:pos x="T12" y="T13"/>
              </a:cxn>
            </a:cxnLst>
            <a:rect l="0" t="0" r="r" b="b"/>
            <a:pathLst>
              <a:path w="1760" h="1140">
                <a:moveTo>
                  <a:pt x="1760" y="1140"/>
                </a:moveTo>
                <a:cubicBezTo>
                  <a:pt x="1760" y="57"/>
                  <a:pt x="1760" y="57"/>
                  <a:pt x="1760" y="57"/>
                </a:cubicBezTo>
                <a:cubicBezTo>
                  <a:pt x="1760" y="25"/>
                  <a:pt x="1734" y="0"/>
                  <a:pt x="1703" y="0"/>
                </a:cubicBezTo>
                <a:cubicBezTo>
                  <a:pt x="58" y="0"/>
                  <a:pt x="58" y="0"/>
                  <a:pt x="58" y="0"/>
                </a:cubicBezTo>
                <a:cubicBezTo>
                  <a:pt x="26" y="0"/>
                  <a:pt x="0" y="25"/>
                  <a:pt x="0" y="57"/>
                </a:cubicBezTo>
                <a:cubicBezTo>
                  <a:pt x="0" y="1140"/>
                  <a:pt x="0" y="1140"/>
                  <a:pt x="0" y="1140"/>
                </a:cubicBezTo>
                <a:lnTo>
                  <a:pt x="1760" y="1140"/>
                </a:lnTo>
                <a:close/>
              </a:path>
            </a:pathLst>
          </a:custGeom>
          <a:solidFill>
            <a:srgbClr val="000000"/>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4" name="Rectangle 548"/>
          <p:cNvSpPr>
            <a:spLocks noChangeArrowheads="1"/>
          </p:cNvSpPr>
          <p:nvPr/>
        </p:nvSpPr>
        <p:spPr bwMode="auto">
          <a:xfrm>
            <a:off x="4778104" y="2834303"/>
            <a:ext cx="2316125" cy="1330706"/>
          </a:xfrm>
          <a:prstGeom prst="rect">
            <a:avLst/>
          </a:prstGeom>
          <a:solidFill>
            <a:sysClr val="window" lastClr="FFFFFF">
              <a:lumMod val="9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5" name="Freeform 549"/>
          <p:cNvSpPr>
            <a:spLocks/>
          </p:cNvSpPr>
          <p:nvPr/>
        </p:nvSpPr>
        <p:spPr bwMode="auto">
          <a:xfrm>
            <a:off x="4033187" y="4257488"/>
            <a:ext cx="3805963" cy="383719"/>
          </a:xfrm>
          <a:custGeom>
            <a:avLst/>
            <a:gdLst>
              <a:gd name="T0" fmla="*/ 2672 w 2680"/>
              <a:gd name="T1" fmla="*/ 234 h 270"/>
              <a:gd name="T2" fmla="*/ 2219 w 2680"/>
              <a:gd name="T3" fmla="*/ 0 h 270"/>
              <a:gd name="T4" fmla="*/ 1497 w 2680"/>
              <a:gd name="T5" fmla="*/ 0 h 270"/>
              <a:gd name="T6" fmla="*/ 1183 w 2680"/>
              <a:gd name="T7" fmla="*/ 0 h 270"/>
              <a:gd name="T8" fmla="*/ 460 w 2680"/>
              <a:gd name="T9" fmla="*/ 0 h 270"/>
              <a:gd name="T10" fmla="*/ 7 w 2680"/>
              <a:gd name="T11" fmla="*/ 234 h 270"/>
              <a:gd name="T12" fmla="*/ 54 w 2680"/>
              <a:gd name="T13" fmla="*/ 270 h 270"/>
              <a:gd name="T14" fmla="*/ 1183 w 2680"/>
              <a:gd name="T15" fmla="*/ 270 h 270"/>
              <a:gd name="T16" fmla="*/ 1497 w 2680"/>
              <a:gd name="T17" fmla="*/ 270 h 270"/>
              <a:gd name="T18" fmla="*/ 2626 w 2680"/>
              <a:gd name="T19" fmla="*/ 270 h 270"/>
              <a:gd name="T20" fmla="*/ 2672 w 2680"/>
              <a:gd name="T21"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0" h="270">
                <a:moveTo>
                  <a:pt x="2672" y="234"/>
                </a:moveTo>
                <a:cubicBezTo>
                  <a:pt x="2219" y="0"/>
                  <a:pt x="2219" y="0"/>
                  <a:pt x="2219" y="0"/>
                </a:cubicBezTo>
                <a:cubicBezTo>
                  <a:pt x="1497" y="0"/>
                  <a:pt x="1497" y="0"/>
                  <a:pt x="1497" y="0"/>
                </a:cubicBezTo>
                <a:cubicBezTo>
                  <a:pt x="1183" y="0"/>
                  <a:pt x="1183" y="0"/>
                  <a:pt x="1183" y="0"/>
                </a:cubicBezTo>
                <a:cubicBezTo>
                  <a:pt x="460" y="0"/>
                  <a:pt x="460" y="0"/>
                  <a:pt x="460" y="0"/>
                </a:cubicBezTo>
                <a:cubicBezTo>
                  <a:pt x="7" y="234"/>
                  <a:pt x="7" y="234"/>
                  <a:pt x="7" y="234"/>
                </a:cubicBezTo>
                <a:cubicBezTo>
                  <a:pt x="7" y="234"/>
                  <a:pt x="0" y="270"/>
                  <a:pt x="54" y="270"/>
                </a:cubicBezTo>
                <a:cubicBezTo>
                  <a:pt x="1183" y="270"/>
                  <a:pt x="1183" y="270"/>
                  <a:pt x="1183" y="270"/>
                </a:cubicBezTo>
                <a:cubicBezTo>
                  <a:pt x="1497" y="270"/>
                  <a:pt x="1497" y="270"/>
                  <a:pt x="1497" y="270"/>
                </a:cubicBezTo>
                <a:cubicBezTo>
                  <a:pt x="2626" y="270"/>
                  <a:pt x="2626" y="270"/>
                  <a:pt x="2626" y="270"/>
                </a:cubicBezTo>
                <a:cubicBezTo>
                  <a:pt x="2680" y="270"/>
                  <a:pt x="2672" y="234"/>
                  <a:pt x="2672" y="234"/>
                </a:cubicBezTo>
              </a:path>
            </a:pathLst>
          </a:custGeom>
          <a:gradFill>
            <a:gsLst>
              <a:gs pos="0">
                <a:sysClr val="window" lastClr="FFFFFF">
                  <a:lumMod val="85000"/>
                </a:sysClr>
              </a:gs>
              <a:gs pos="33000">
                <a:sysClr val="window" lastClr="FFFFFF">
                  <a:lumMod val="85000"/>
                </a:sysClr>
              </a:gs>
              <a:gs pos="75000">
                <a:sysClr val="window" lastClr="FFFFFF">
                  <a:lumMod val="75000"/>
                </a:sysClr>
              </a:gs>
              <a:gs pos="100000">
                <a:sysClr val="window" lastClr="FFFFFF">
                  <a:lumMod val="65000"/>
                </a:sysClr>
              </a:gs>
            </a:gsLst>
            <a:lin ang="5400000" scaled="1"/>
          </a:gra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 name="Freeform 550"/>
          <p:cNvSpPr>
            <a:spLocks/>
          </p:cNvSpPr>
          <p:nvPr/>
        </p:nvSpPr>
        <p:spPr bwMode="auto">
          <a:xfrm>
            <a:off x="4043095" y="4597368"/>
            <a:ext cx="3786146" cy="54045"/>
          </a:xfrm>
          <a:custGeom>
            <a:avLst/>
            <a:gdLst>
              <a:gd name="T0" fmla="*/ 2586 w 2666"/>
              <a:gd name="T1" fmla="*/ 10 h 38"/>
              <a:gd name="T2" fmla="*/ 1505 w 2666"/>
              <a:gd name="T3" fmla="*/ 10 h 38"/>
              <a:gd name="T4" fmla="*/ 1161 w 2666"/>
              <a:gd name="T5" fmla="*/ 10 h 38"/>
              <a:gd name="T6" fmla="*/ 87 w 2666"/>
              <a:gd name="T7" fmla="*/ 10 h 38"/>
              <a:gd name="T8" fmla="*/ 22 w 2666"/>
              <a:gd name="T9" fmla="*/ 10 h 38"/>
              <a:gd name="T10" fmla="*/ 0 w 2666"/>
              <a:gd name="T11" fmla="*/ 0 h 38"/>
              <a:gd name="T12" fmla="*/ 0 w 2666"/>
              <a:gd name="T13" fmla="*/ 3 h 38"/>
              <a:gd name="T14" fmla="*/ 47 w 2666"/>
              <a:gd name="T15" fmla="*/ 38 h 38"/>
              <a:gd name="T16" fmla="*/ 1176 w 2666"/>
              <a:gd name="T17" fmla="*/ 38 h 38"/>
              <a:gd name="T18" fmla="*/ 1490 w 2666"/>
              <a:gd name="T19" fmla="*/ 38 h 38"/>
              <a:gd name="T20" fmla="*/ 2597 w 2666"/>
              <a:gd name="T21" fmla="*/ 38 h 38"/>
              <a:gd name="T22" fmla="*/ 2666 w 2666"/>
              <a:gd name="T23" fmla="*/ 4 h 38"/>
              <a:gd name="T24" fmla="*/ 2665 w 2666"/>
              <a:gd name="T25" fmla="*/ 0 h 38"/>
              <a:gd name="T26" fmla="*/ 2586 w 2666"/>
              <a:gd name="T2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6" h="38">
                <a:moveTo>
                  <a:pt x="2586" y="10"/>
                </a:moveTo>
                <a:cubicBezTo>
                  <a:pt x="2512" y="10"/>
                  <a:pt x="1505" y="10"/>
                  <a:pt x="1505" y="10"/>
                </a:cubicBezTo>
                <a:cubicBezTo>
                  <a:pt x="1161" y="10"/>
                  <a:pt x="1161" y="10"/>
                  <a:pt x="1161" y="10"/>
                </a:cubicBezTo>
                <a:cubicBezTo>
                  <a:pt x="87" y="10"/>
                  <a:pt x="87" y="10"/>
                  <a:pt x="87" y="10"/>
                </a:cubicBezTo>
                <a:cubicBezTo>
                  <a:pt x="87" y="10"/>
                  <a:pt x="40" y="10"/>
                  <a:pt x="22" y="10"/>
                </a:cubicBezTo>
                <a:cubicBezTo>
                  <a:pt x="5" y="9"/>
                  <a:pt x="0" y="0"/>
                  <a:pt x="0" y="0"/>
                </a:cubicBezTo>
                <a:cubicBezTo>
                  <a:pt x="0" y="0"/>
                  <a:pt x="0" y="1"/>
                  <a:pt x="0" y="3"/>
                </a:cubicBezTo>
                <a:cubicBezTo>
                  <a:pt x="0" y="14"/>
                  <a:pt x="5" y="38"/>
                  <a:pt x="47" y="38"/>
                </a:cubicBezTo>
                <a:cubicBezTo>
                  <a:pt x="1176" y="38"/>
                  <a:pt x="1176" y="38"/>
                  <a:pt x="1176" y="38"/>
                </a:cubicBezTo>
                <a:cubicBezTo>
                  <a:pt x="1490" y="38"/>
                  <a:pt x="1490" y="38"/>
                  <a:pt x="1490" y="38"/>
                </a:cubicBezTo>
                <a:cubicBezTo>
                  <a:pt x="2597" y="38"/>
                  <a:pt x="2597" y="38"/>
                  <a:pt x="2597" y="38"/>
                </a:cubicBezTo>
                <a:cubicBezTo>
                  <a:pt x="2657" y="38"/>
                  <a:pt x="2666" y="16"/>
                  <a:pt x="2666" y="4"/>
                </a:cubicBezTo>
                <a:cubicBezTo>
                  <a:pt x="2666" y="2"/>
                  <a:pt x="2665" y="0"/>
                  <a:pt x="2665" y="0"/>
                </a:cubicBezTo>
                <a:cubicBezTo>
                  <a:pt x="2665" y="0"/>
                  <a:pt x="2661" y="10"/>
                  <a:pt x="2586" y="10"/>
                </a:cubicBezTo>
                <a:close/>
              </a:path>
            </a:pathLst>
          </a:custGeom>
          <a:solidFill>
            <a:sysClr val="window" lastClr="FFFFFF">
              <a:lumMod val="8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7" name="Freeform 812"/>
          <p:cNvSpPr>
            <a:spLocks/>
          </p:cNvSpPr>
          <p:nvPr/>
        </p:nvSpPr>
        <p:spPr bwMode="auto">
          <a:xfrm>
            <a:off x="5451265" y="4504074"/>
            <a:ext cx="969806" cy="78065"/>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close/>
              </a:path>
            </a:pathLst>
          </a:custGeom>
          <a:solidFill>
            <a:sysClr val="window" lastClr="FFFFFF">
              <a:lumMod val="8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8" name="Freeform 813"/>
          <p:cNvSpPr>
            <a:spLocks/>
          </p:cNvSpPr>
          <p:nvPr/>
        </p:nvSpPr>
        <p:spPr bwMode="auto">
          <a:xfrm>
            <a:off x="5451265" y="4480873"/>
            <a:ext cx="969806" cy="78065"/>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 name="Freeform 814"/>
          <p:cNvSpPr>
            <a:spLocks/>
          </p:cNvSpPr>
          <p:nvPr/>
        </p:nvSpPr>
        <p:spPr bwMode="auto">
          <a:xfrm>
            <a:off x="5669245" y="4605776"/>
            <a:ext cx="533844" cy="24020"/>
          </a:xfrm>
          <a:custGeom>
            <a:avLst/>
            <a:gdLst>
              <a:gd name="T0" fmla="*/ 19 w 376"/>
              <a:gd name="T1" fmla="*/ 17 h 17"/>
              <a:gd name="T2" fmla="*/ 0 w 376"/>
              <a:gd name="T3" fmla="*/ 0 h 17"/>
              <a:gd name="T4" fmla="*/ 376 w 376"/>
              <a:gd name="T5" fmla="*/ 0 h 17"/>
              <a:gd name="T6" fmla="*/ 357 w 376"/>
              <a:gd name="T7" fmla="*/ 17 h 17"/>
              <a:gd name="T8" fmla="*/ 19 w 376"/>
              <a:gd name="T9" fmla="*/ 17 h 17"/>
            </a:gdLst>
            <a:ahLst/>
            <a:cxnLst>
              <a:cxn ang="0">
                <a:pos x="T0" y="T1"/>
              </a:cxn>
              <a:cxn ang="0">
                <a:pos x="T2" y="T3"/>
              </a:cxn>
              <a:cxn ang="0">
                <a:pos x="T4" y="T5"/>
              </a:cxn>
              <a:cxn ang="0">
                <a:pos x="T6" y="T7"/>
              </a:cxn>
              <a:cxn ang="0">
                <a:pos x="T8" y="T9"/>
              </a:cxn>
            </a:cxnLst>
            <a:rect l="0" t="0" r="r" b="b"/>
            <a:pathLst>
              <a:path w="376" h="17">
                <a:moveTo>
                  <a:pt x="19" y="17"/>
                </a:moveTo>
                <a:cubicBezTo>
                  <a:pt x="9" y="17"/>
                  <a:pt x="1" y="10"/>
                  <a:pt x="0" y="0"/>
                </a:cubicBezTo>
                <a:cubicBezTo>
                  <a:pt x="376" y="0"/>
                  <a:pt x="376" y="0"/>
                  <a:pt x="376" y="0"/>
                </a:cubicBezTo>
                <a:cubicBezTo>
                  <a:pt x="375" y="10"/>
                  <a:pt x="366" y="17"/>
                  <a:pt x="357" y="17"/>
                </a:cubicBezTo>
                <a:lnTo>
                  <a:pt x="19" y="17"/>
                </a:lnTo>
                <a:close/>
              </a:path>
            </a:pathLst>
          </a:custGeom>
          <a:solidFill>
            <a:sysClr val="window" lastClr="FFFFFF">
              <a:lumMod val="9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grpSp>
        <p:nvGrpSpPr>
          <p:cNvPr id="10" name="Group 819"/>
          <p:cNvGrpSpPr/>
          <p:nvPr/>
        </p:nvGrpSpPr>
        <p:grpSpPr>
          <a:xfrm>
            <a:off x="4486153" y="4281920"/>
            <a:ext cx="2900031" cy="178119"/>
            <a:chOff x="-38360350" y="696913"/>
            <a:chExt cx="88912701" cy="5461000"/>
          </a:xfrm>
        </p:grpSpPr>
        <p:sp>
          <p:nvSpPr>
            <p:cNvPr id="11" name="Freeform 269"/>
            <p:cNvSpPr>
              <a:spLocks noEditPoints="1"/>
            </p:cNvSpPr>
            <p:nvPr/>
          </p:nvSpPr>
          <p:spPr bwMode="auto">
            <a:xfrm>
              <a:off x="-38360350" y="744538"/>
              <a:ext cx="88898413" cy="5413375"/>
            </a:xfrm>
            <a:custGeom>
              <a:avLst/>
              <a:gdLst>
                <a:gd name="T0" fmla="*/ 22368 w 23703"/>
                <a:gd name="T1" fmla="*/ 562 h 1440"/>
                <a:gd name="T2" fmla="*/ 20270 w 23703"/>
                <a:gd name="T3" fmla="*/ 8 h 1440"/>
                <a:gd name="T4" fmla="*/ 18930 w 23703"/>
                <a:gd name="T5" fmla="*/ 8 h 1440"/>
                <a:gd name="T6" fmla="*/ 17590 w 23703"/>
                <a:gd name="T7" fmla="*/ 8 h 1440"/>
                <a:gd name="T8" fmla="*/ 16251 w 23703"/>
                <a:gd name="T9" fmla="*/ 8 h 1440"/>
                <a:gd name="T10" fmla="*/ 14911 w 23703"/>
                <a:gd name="T11" fmla="*/ 8 h 1440"/>
                <a:gd name="T12" fmla="*/ 13571 w 23703"/>
                <a:gd name="T13" fmla="*/ 8 h 1440"/>
                <a:gd name="T14" fmla="*/ 12231 w 23703"/>
                <a:gd name="T15" fmla="*/ 8 h 1440"/>
                <a:gd name="T16" fmla="*/ 10879 w 23703"/>
                <a:gd name="T17" fmla="*/ 82 h 1440"/>
                <a:gd name="T18" fmla="*/ 9523 w 23703"/>
                <a:gd name="T19" fmla="*/ 82 h 1440"/>
                <a:gd name="T20" fmla="*/ 8167 w 23703"/>
                <a:gd name="T21" fmla="*/ 82 h 1440"/>
                <a:gd name="T22" fmla="*/ 6811 w 23703"/>
                <a:gd name="T23" fmla="*/ 82 h 1440"/>
                <a:gd name="T24" fmla="*/ 5455 w 23703"/>
                <a:gd name="T25" fmla="*/ 82 h 1440"/>
                <a:gd name="T26" fmla="*/ 4099 w 23703"/>
                <a:gd name="T27" fmla="*/ 82 h 1440"/>
                <a:gd name="T28" fmla="*/ 2087 w 23703"/>
                <a:gd name="T29" fmla="*/ 82 h 1440"/>
                <a:gd name="T30" fmla="*/ 938 w 23703"/>
                <a:gd name="T31" fmla="*/ 803 h 1440"/>
                <a:gd name="T32" fmla="*/ 13 w 23703"/>
                <a:gd name="T33" fmla="*/ 1407 h 1440"/>
                <a:gd name="T34" fmla="*/ 1656 w 23703"/>
                <a:gd name="T35" fmla="*/ 1399 h 1440"/>
                <a:gd name="T36" fmla="*/ 3298 w 23703"/>
                <a:gd name="T37" fmla="*/ 1390 h 1440"/>
                <a:gd name="T38" fmla="*/ 4941 w 23703"/>
                <a:gd name="T39" fmla="*/ 1382 h 1440"/>
                <a:gd name="T40" fmla="*/ 7023 w 23703"/>
                <a:gd name="T41" fmla="*/ 1137 h 1440"/>
                <a:gd name="T42" fmla="*/ 6990 w 23703"/>
                <a:gd name="T43" fmla="*/ 1399 h 1440"/>
                <a:gd name="T44" fmla="*/ 15040 w 23703"/>
                <a:gd name="T45" fmla="*/ 1382 h 1440"/>
                <a:gd name="T46" fmla="*/ 15083 w 23703"/>
                <a:gd name="T47" fmla="*/ 1149 h 1440"/>
                <a:gd name="T48" fmla="*/ 17050 w 23703"/>
                <a:gd name="T49" fmla="*/ 1140 h 1440"/>
                <a:gd name="T50" fmla="*/ 18638 w 23703"/>
                <a:gd name="T51" fmla="*/ 1137 h 1440"/>
                <a:gd name="T52" fmla="*/ 20371 w 23703"/>
                <a:gd name="T53" fmla="*/ 1382 h 1440"/>
                <a:gd name="T54" fmla="*/ 22016 w 23703"/>
                <a:gd name="T55" fmla="*/ 1432 h 1440"/>
                <a:gd name="T56" fmla="*/ 21849 w 23703"/>
                <a:gd name="T57" fmla="*/ 1137 h 1440"/>
                <a:gd name="T58" fmla="*/ 19769 w 23703"/>
                <a:gd name="T59" fmla="*/ 1107 h 1440"/>
                <a:gd name="T60" fmla="*/ 18065 w 23703"/>
                <a:gd name="T61" fmla="*/ 1095 h 1440"/>
                <a:gd name="T62" fmla="*/ 16346 w 23703"/>
                <a:gd name="T63" fmla="*/ 861 h 1440"/>
                <a:gd name="T64" fmla="*/ 5611 w 23703"/>
                <a:gd name="T65" fmla="*/ 1107 h 1440"/>
                <a:gd name="T66" fmla="*/ 3678 w 23703"/>
                <a:gd name="T67" fmla="*/ 618 h 1440"/>
                <a:gd name="T68" fmla="*/ 3557 w 23703"/>
                <a:gd name="T69" fmla="*/ 545 h 1440"/>
                <a:gd name="T70" fmla="*/ 11560 w 23703"/>
                <a:gd name="T71" fmla="*/ 304 h 1440"/>
                <a:gd name="T72" fmla="*/ 20090 w 23703"/>
                <a:gd name="T73" fmla="*/ 819 h 1440"/>
                <a:gd name="T74" fmla="*/ 8033 w 23703"/>
                <a:gd name="T75" fmla="*/ 363 h 1440"/>
                <a:gd name="T76" fmla="*/ 5015 w 23703"/>
                <a:gd name="T77" fmla="*/ 562 h 1440"/>
                <a:gd name="T78" fmla="*/ 9384 w 23703"/>
                <a:gd name="T79" fmla="*/ 562 h 1440"/>
                <a:gd name="T80" fmla="*/ 12287 w 23703"/>
                <a:gd name="T81" fmla="*/ 363 h 1440"/>
                <a:gd name="T82" fmla="*/ 11148 w 23703"/>
                <a:gd name="T83" fmla="*/ 803 h 1440"/>
                <a:gd name="T84" fmla="*/ 9557 w 23703"/>
                <a:gd name="T85" fmla="*/ 626 h 1440"/>
                <a:gd name="T86" fmla="*/ 13610 w 23703"/>
                <a:gd name="T87" fmla="*/ 554 h 1440"/>
                <a:gd name="T88" fmla="*/ 19449 w 23703"/>
                <a:gd name="T89" fmla="*/ 562 h 1440"/>
                <a:gd name="T90" fmla="*/ 16522 w 23703"/>
                <a:gd name="T91" fmla="*/ 363 h 1440"/>
                <a:gd name="T92" fmla="*/ 15202 w 23703"/>
                <a:gd name="T93" fmla="*/ 568 h 1440"/>
                <a:gd name="T94" fmla="*/ 5156 w 23703"/>
                <a:gd name="T95" fmla="*/ 626 h 1440"/>
                <a:gd name="T96" fmla="*/ 18573 w 23703"/>
                <a:gd name="T97" fmla="*/ 811 h 1440"/>
                <a:gd name="T98" fmla="*/ 6598 w 23703"/>
                <a:gd name="T99" fmla="*/ 811 h 1440"/>
                <a:gd name="T100" fmla="*/ 10237 w 23703"/>
                <a:gd name="T101" fmla="*/ 875 h 1440"/>
                <a:gd name="T102" fmla="*/ 11914 w 23703"/>
                <a:gd name="T103" fmla="*/ 861 h 1440"/>
                <a:gd name="T104" fmla="*/ 19853 w 23703"/>
                <a:gd name="T105" fmla="*/ 304 h 1440"/>
                <a:gd name="T106" fmla="*/ 17014 w 23703"/>
                <a:gd name="T107" fmla="*/ 153 h 1440"/>
                <a:gd name="T108" fmla="*/ 15630 w 23703"/>
                <a:gd name="T109" fmla="*/ 313 h 1440"/>
                <a:gd name="T110" fmla="*/ 12932 w 23703"/>
                <a:gd name="T111" fmla="*/ 144 h 1440"/>
                <a:gd name="T112" fmla="*/ 10068 w 23703"/>
                <a:gd name="T113" fmla="*/ 153 h 1440"/>
                <a:gd name="T114" fmla="*/ 8749 w 23703"/>
                <a:gd name="T115" fmla="*/ 313 h 1440"/>
                <a:gd name="T116" fmla="*/ 5986 w 23703"/>
                <a:gd name="T117" fmla="*/ 161 h 1440"/>
                <a:gd name="T118" fmla="*/ 4720 w 23703"/>
                <a:gd name="T119" fmla="*/ 140 h 1440"/>
                <a:gd name="T120" fmla="*/ 8088 w 23703"/>
                <a:gd name="T121" fmla="*/ 610 h 1440"/>
                <a:gd name="T122" fmla="*/ 8761 w 23703"/>
                <a:gd name="T123" fmla="*/ 1104 h 1440"/>
                <a:gd name="T124" fmla="*/ 13435 w 23703"/>
                <a:gd name="T125" fmla="*/ 875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703" h="1440">
                  <a:moveTo>
                    <a:pt x="23690" y="1382"/>
                  </a:moveTo>
                  <a:cubicBezTo>
                    <a:pt x="23694" y="1382"/>
                    <a:pt x="23699" y="1382"/>
                    <a:pt x="23703" y="1382"/>
                  </a:cubicBezTo>
                  <a:cubicBezTo>
                    <a:pt x="23553" y="1288"/>
                    <a:pt x="23407" y="1196"/>
                    <a:pt x="23264" y="1107"/>
                  </a:cubicBezTo>
                  <a:cubicBezTo>
                    <a:pt x="23246" y="1107"/>
                    <a:pt x="23228" y="1107"/>
                    <a:pt x="23211" y="1107"/>
                  </a:cubicBezTo>
                  <a:cubicBezTo>
                    <a:pt x="23209" y="1106"/>
                    <a:pt x="23208" y="1105"/>
                    <a:pt x="23206" y="1104"/>
                  </a:cubicBezTo>
                  <a:cubicBezTo>
                    <a:pt x="23210" y="1104"/>
                    <a:pt x="23215" y="1104"/>
                    <a:pt x="23219" y="1104"/>
                  </a:cubicBezTo>
                  <a:cubicBezTo>
                    <a:pt x="23215" y="1101"/>
                    <a:pt x="23210" y="1098"/>
                    <a:pt x="23206" y="1095"/>
                  </a:cubicBezTo>
                  <a:cubicBezTo>
                    <a:pt x="23210" y="1095"/>
                    <a:pt x="23215" y="1095"/>
                    <a:pt x="23219" y="1095"/>
                  </a:cubicBezTo>
                  <a:cubicBezTo>
                    <a:pt x="23215" y="1092"/>
                    <a:pt x="23210" y="1090"/>
                    <a:pt x="23206" y="1087"/>
                  </a:cubicBezTo>
                  <a:cubicBezTo>
                    <a:pt x="23210" y="1087"/>
                    <a:pt x="23215" y="1087"/>
                    <a:pt x="23219" y="1087"/>
                  </a:cubicBezTo>
                  <a:cubicBezTo>
                    <a:pt x="23215" y="1084"/>
                    <a:pt x="23210" y="1081"/>
                    <a:pt x="23206" y="1079"/>
                  </a:cubicBezTo>
                  <a:cubicBezTo>
                    <a:pt x="23210" y="1079"/>
                    <a:pt x="23215" y="1079"/>
                    <a:pt x="23219" y="1079"/>
                  </a:cubicBezTo>
                  <a:cubicBezTo>
                    <a:pt x="23081" y="992"/>
                    <a:pt x="22946" y="907"/>
                    <a:pt x="22815" y="825"/>
                  </a:cubicBezTo>
                  <a:cubicBezTo>
                    <a:pt x="22801" y="825"/>
                    <a:pt x="22788" y="825"/>
                    <a:pt x="22775" y="825"/>
                  </a:cubicBezTo>
                  <a:cubicBezTo>
                    <a:pt x="22771" y="823"/>
                    <a:pt x="22768" y="821"/>
                    <a:pt x="22765" y="819"/>
                  </a:cubicBezTo>
                  <a:cubicBezTo>
                    <a:pt x="22770" y="819"/>
                    <a:pt x="22774" y="819"/>
                    <a:pt x="22779" y="819"/>
                  </a:cubicBezTo>
                  <a:cubicBezTo>
                    <a:pt x="22774" y="816"/>
                    <a:pt x="22770" y="814"/>
                    <a:pt x="22765" y="811"/>
                  </a:cubicBezTo>
                  <a:cubicBezTo>
                    <a:pt x="22770" y="811"/>
                    <a:pt x="22774" y="811"/>
                    <a:pt x="22779" y="811"/>
                  </a:cubicBezTo>
                  <a:cubicBezTo>
                    <a:pt x="22774" y="808"/>
                    <a:pt x="22770" y="805"/>
                    <a:pt x="22765" y="803"/>
                  </a:cubicBezTo>
                  <a:cubicBezTo>
                    <a:pt x="22770" y="803"/>
                    <a:pt x="22774" y="803"/>
                    <a:pt x="22779" y="803"/>
                  </a:cubicBezTo>
                  <a:cubicBezTo>
                    <a:pt x="22651" y="722"/>
                    <a:pt x="22526" y="644"/>
                    <a:pt x="22404" y="568"/>
                  </a:cubicBezTo>
                  <a:cubicBezTo>
                    <a:pt x="22391" y="568"/>
                    <a:pt x="22378" y="568"/>
                    <a:pt x="22364" y="568"/>
                  </a:cubicBezTo>
                  <a:cubicBezTo>
                    <a:pt x="22361" y="566"/>
                    <a:pt x="22358" y="564"/>
                    <a:pt x="22355" y="562"/>
                  </a:cubicBezTo>
                  <a:cubicBezTo>
                    <a:pt x="22359" y="562"/>
                    <a:pt x="22363" y="562"/>
                    <a:pt x="22368" y="562"/>
                  </a:cubicBezTo>
                  <a:cubicBezTo>
                    <a:pt x="22363" y="559"/>
                    <a:pt x="22359" y="556"/>
                    <a:pt x="22355" y="554"/>
                  </a:cubicBezTo>
                  <a:cubicBezTo>
                    <a:pt x="22359" y="554"/>
                    <a:pt x="22363" y="554"/>
                    <a:pt x="22368" y="554"/>
                  </a:cubicBezTo>
                  <a:cubicBezTo>
                    <a:pt x="22363" y="551"/>
                    <a:pt x="22359" y="548"/>
                    <a:pt x="22355" y="545"/>
                  </a:cubicBezTo>
                  <a:cubicBezTo>
                    <a:pt x="22359" y="545"/>
                    <a:pt x="22363" y="545"/>
                    <a:pt x="22368" y="545"/>
                  </a:cubicBezTo>
                  <a:cubicBezTo>
                    <a:pt x="22250" y="471"/>
                    <a:pt x="22134" y="398"/>
                    <a:pt x="22021" y="327"/>
                  </a:cubicBezTo>
                  <a:cubicBezTo>
                    <a:pt x="22007" y="327"/>
                    <a:pt x="21994" y="327"/>
                    <a:pt x="21981" y="327"/>
                  </a:cubicBezTo>
                  <a:cubicBezTo>
                    <a:pt x="21977" y="325"/>
                    <a:pt x="21974" y="323"/>
                    <a:pt x="21971" y="321"/>
                  </a:cubicBezTo>
                  <a:cubicBezTo>
                    <a:pt x="21975" y="321"/>
                    <a:pt x="21980" y="321"/>
                    <a:pt x="21984" y="321"/>
                  </a:cubicBezTo>
                  <a:cubicBezTo>
                    <a:pt x="21980" y="318"/>
                    <a:pt x="21975" y="316"/>
                    <a:pt x="21971" y="313"/>
                  </a:cubicBezTo>
                  <a:cubicBezTo>
                    <a:pt x="21975" y="313"/>
                    <a:pt x="21980" y="313"/>
                    <a:pt x="21984" y="313"/>
                  </a:cubicBezTo>
                  <a:cubicBezTo>
                    <a:pt x="21980" y="310"/>
                    <a:pt x="21975" y="307"/>
                    <a:pt x="21971" y="304"/>
                  </a:cubicBezTo>
                  <a:cubicBezTo>
                    <a:pt x="21975" y="304"/>
                    <a:pt x="21980" y="304"/>
                    <a:pt x="21984" y="304"/>
                  </a:cubicBezTo>
                  <a:cubicBezTo>
                    <a:pt x="21874" y="236"/>
                    <a:pt x="21767" y="168"/>
                    <a:pt x="21661" y="102"/>
                  </a:cubicBezTo>
                  <a:cubicBezTo>
                    <a:pt x="21648" y="102"/>
                    <a:pt x="21635" y="102"/>
                    <a:pt x="21622" y="102"/>
                  </a:cubicBezTo>
                  <a:cubicBezTo>
                    <a:pt x="21620" y="101"/>
                    <a:pt x="21618" y="100"/>
                    <a:pt x="21615" y="99"/>
                  </a:cubicBezTo>
                  <a:cubicBezTo>
                    <a:pt x="21620" y="99"/>
                    <a:pt x="21624" y="99"/>
                    <a:pt x="21629" y="99"/>
                  </a:cubicBezTo>
                  <a:cubicBezTo>
                    <a:pt x="21624" y="96"/>
                    <a:pt x="21620" y="93"/>
                    <a:pt x="21615" y="90"/>
                  </a:cubicBezTo>
                  <a:cubicBezTo>
                    <a:pt x="21620" y="90"/>
                    <a:pt x="21624" y="90"/>
                    <a:pt x="21629" y="90"/>
                  </a:cubicBezTo>
                  <a:cubicBezTo>
                    <a:pt x="21624" y="87"/>
                    <a:pt x="21620" y="85"/>
                    <a:pt x="21615" y="82"/>
                  </a:cubicBezTo>
                  <a:cubicBezTo>
                    <a:pt x="21620" y="82"/>
                    <a:pt x="21624" y="82"/>
                    <a:pt x="21629" y="82"/>
                  </a:cubicBezTo>
                  <a:cubicBezTo>
                    <a:pt x="21585" y="54"/>
                    <a:pt x="21541" y="27"/>
                    <a:pt x="21498" y="0"/>
                  </a:cubicBezTo>
                  <a:cubicBezTo>
                    <a:pt x="21088" y="0"/>
                    <a:pt x="20679" y="0"/>
                    <a:pt x="20270" y="0"/>
                  </a:cubicBezTo>
                  <a:cubicBezTo>
                    <a:pt x="20274" y="2"/>
                    <a:pt x="20278" y="5"/>
                    <a:pt x="20282" y="8"/>
                  </a:cubicBezTo>
                  <a:cubicBezTo>
                    <a:pt x="20278" y="8"/>
                    <a:pt x="20274" y="8"/>
                    <a:pt x="20270" y="8"/>
                  </a:cubicBezTo>
                  <a:cubicBezTo>
                    <a:pt x="20274" y="11"/>
                    <a:pt x="20278" y="14"/>
                    <a:pt x="20282" y="16"/>
                  </a:cubicBezTo>
                  <a:cubicBezTo>
                    <a:pt x="20278" y="16"/>
                    <a:pt x="20274" y="16"/>
                    <a:pt x="20270" y="16"/>
                  </a:cubicBezTo>
                  <a:cubicBezTo>
                    <a:pt x="20274" y="19"/>
                    <a:pt x="20278" y="22"/>
                    <a:pt x="20282" y="25"/>
                  </a:cubicBezTo>
                  <a:cubicBezTo>
                    <a:pt x="20278" y="25"/>
                    <a:pt x="20274" y="25"/>
                    <a:pt x="20270" y="25"/>
                  </a:cubicBezTo>
                  <a:cubicBezTo>
                    <a:pt x="20274" y="27"/>
                    <a:pt x="20278" y="30"/>
                    <a:pt x="20282" y="33"/>
                  </a:cubicBezTo>
                  <a:cubicBezTo>
                    <a:pt x="20278" y="33"/>
                    <a:pt x="20274" y="33"/>
                    <a:pt x="20270" y="33"/>
                  </a:cubicBezTo>
                  <a:cubicBezTo>
                    <a:pt x="20274" y="36"/>
                    <a:pt x="20278" y="39"/>
                    <a:pt x="20282" y="41"/>
                  </a:cubicBezTo>
                  <a:cubicBezTo>
                    <a:pt x="20278" y="41"/>
                    <a:pt x="20274" y="41"/>
                    <a:pt x="20270" y="41"/>
                  </a:cubicBezTo>
                  <a:cubicBezTo>
                    <a:pt x="20274" y="44"/>
                    <a:pt x="20278" y="47"/>
                    <a:pt x="20282" y="50"/>
                  </a:cubicBezTo>
                  <a:cubicBezTo>
                    <a:pt x="20278" y="50"/>
                    <a:pt x="20274" y="50"/>
                    <a:pt x="20270" y="50"/>
                  </a:cubicBezTo>
                  <a:cubicBezTo>
                    <a:pt x="20274" y="52"/>
                    <a:pt x="20278" y="55"/>
                    <a:pt x="20282" y="58"/>
                  </a:cubicBezTo>
                  <a:cubicBezTo>
                    <a:pt x="20278" y="58"/>
                    <a:pt x="20274" y="58"/>
                    <a:pt x="20270" y="58"/>
                  </a:cubicBezTo>
                  <a:cubicBezTo>
                    <a:pt x="20290" y="73"/>
                    <a:pt x="20311" y="88"/>
                    <a:pt x="20332" y="102"/>
                  </a:cubicBezTo>
                  <a:cubicBezTo>
                    <a:pt x="20309" y="102"/>
                    <a:pt x="20287" y="102"/>
                    <a:pt x="20265" y="102"/>
                  </a:cubicBezTo>
                  <a:cubicBezTo>
                    <a:pt x="20263" y="101"/>
                    <a:pt x="20261" y="100"/>
                    <a:pt x="20259" y="99"/>
                  </a:cubicBezTo>
                  <a:cubicBezTo>
                    <a:pt x="20263" y="99"/>
                    <a:pt x="20267" y="99"/>
                    <a:pt x="20271" y="99"/>
                  </a:cubicBezTo>
                  <a:cubicBezTo>
                    <a:pt x="20267" y="96"/>
                    <a:pt x="20263" y="93"/>
                    <a:pt x="20259" y="90"/>
                  </a:cubicBezTo>
                  <a:cubicBezTo>
                    <a:pt x="20263" y="90"/>
                    <a:pt x="20267" y="90"/>
                    <a:pt x="20271" y="90"/>
                  </a:cubicBezTo>
                  <a:cubicBezTo>
                    <a:pt x="20267" y="87"/>
                    <a:pt x="20263" y="85"/>
                    <a:pt x="20259" y="82"/>
                  </a:cubicBezTo>
                  <a:cubicBezTo>
                    <a:pt x="20263" y="82"/>
                    <a:pt x="20267" y="82"/>
                    <a:pt x="20271" y="82"/>
                  </a:cubicBezTo>
                  <a:cubicBezTo>
                    <a:pt x="20233" y="54"/>
                    <a:pt x="20195" y="27"/>
                    <a:pt x="20158" y="0"/>
                  </a:cubicBezTo>
                  <a:cubicBezTo>
                    <a:pt x="19749" y="0"/>
                    <a:pt x="19339" y="0"/>
                    <a:pt x="18930" y="0"/>
                  </a:cubicBezTo>
                  <a:cubicBezTo>
                    <a:pt x="18933" y="2"/>
                    <a:pt x="18937" y="5"/>
                    <a:pt x="18940" y="8"/>
                  </a:cubicBezTo>
                  <a:cubicBezTo>
                    <a:pt x="18937" y="8"/>
                    <a:pt x="18933" y="8"/>
                    <a:pt x="18930" y="8"/>
                  </a:cubicBezTo>
                  <a:cubicBezTo>
                    <a:pt x="18933" y="11"/>
                    <a:pt x="18937" y="14"/>
                    <a:pt x="18940" y="16"/>
                  </a:cubicBezTo>
                  <a:cubicBezTo>
                    <a:pt x="18937" y="16"/>
                    <a:pt x="18933" y="16"/>
                    <a:pt x="18930" y="16"/>
                  </a:cubicBezTo>
                  <a:cubicBezTo>
                    <a:pt x="18933" y="19"/>
                    <a:pt x="18937" y="22"/>
                    <a:pt x="18940" y="25"/>
                  </a:cubicBezTo>
                  <a:cubicBezTo>
                    <a:pt x="18937" y="25"/>
                    <a:pt x="18933" y="25"/>
                    <a:pt x="18930" y="25"/>
                  </a:cubicBezTo>
                  <a:cubicBezTo>
                    <a:pt x="18933" y="27"/>
                    <a:pt x="18937" y="30"/>
                    <a:pt x="18940" y="33"/>
                  </a:cubicBezTo>
                  <a:cubicBezTo>
                    <a:pt x="18937" y="33"/>
                    <a:pt x="18933" y="33"/>
                    <a:pt x="18930" y="33"/>
                  </a:cubicBezTo>
                  <a:cubicBezTo>
                    <a:pt x="18933" y="36"/>
                    <a:pt x="18937" y="39"/>
                    <a:pt x="18940" y="41"/>
                  </a:cubicBezTo>
                  <a:cubicBezTo>
                    <a:pt x="18937" y="41"/>
                    <a:pt x="18933" y="41"/>
                    <a:pt x="18930" y="41"/>
                  </a:cubicBezTo>
                  <a:cubicBezTo>
                    <a:pt x="18933" y="44"/>
                    <a:pt x="18937" y="47"/>
                    <a:pt x="18940" y="50"/>
                  </a:cubicBezTo>
                  <a:cubicBezTo>
                    <a:pt x="18937" y="50"/>
                    <a:pt x="18933" y="50"/>
                    <a:pt x="18930" y="50"/>
                  </a:cubicBezTo>
                  <a:cubicBezTo>
                    <a:pt x="18933" y="52"/>
                    <a:pt x="18937" y="55"/>
                    <a:pt x="18940" y="58"/>
                  </a:cubicBezTo>
                  <a:cubicBezTo>
                    <a:pt x="18937" y="58"/>
                    <a:pt x="18933" y="58"/>
                    <a:pt x="18930" y="58"/>
                  </a:cubicBezTo>
                  <a:cubicBezTo>
                    <a:pt x="18947" y="73"/>
                    <a:pt x="18965" y="88"/>
                    <a:pt x="18982" y="102"/>
                  </a:cubicBezTo>
                  <a:cubicBezTo>
                    <a:pt x="18957" y="102"/>
                    <a:pt x="18932" y="102"/>
                    <a:pt x="18907" y="102"/>
                  </a:cubicBezTo>
                  <a:cubicBezTo>
                    <a:pt x="18906" y="101"/>
                    <a:pt x="18904" y="100"/>
                    <a:pt x="18903" y="99"/>
                  </a:cubicBezTo>
                  <a:cubicBezTo>
                    <a:pt x="18906" y="99"/>
                    <a:pt x="18909" y="99"/>
                    <a:pt x="18913" y="99"/>
                  </a:cubicBezTo>
                  <a:cubicBezTo>
                    <a:pt x="18909" y="96"/>
                    <a:pt x="18906" y="93"/>
                    <a:pt x="18903" y="90"/>
                  </a:cubicBezTo>
                  <a:cubicBezTo>
                    <a:pt x="18906" y="90"/>
                    <a:pt x="18909" y="90"/>
                    <a:pt x="18913" y="90"/>
                  </a:cubicBezTo>
                  <a:cubicBezTo>
                    <a:pt x="18909" y="87"/>
                    <a:pt x="18906" y="85"/>
                    <a:pt x="18903" y="82"/>
                  </a:cubicBezTo>
                  <a:cubicBezTo>
                    <a:pt x="18906" y="82"/>
                    <a:pt x="18909" y="82"/>
                    <a:pt x="18913" y="82"/>
                  </a:cubicBezTo>
                  <a:cubicBezTo>
                    <a:pt x="18881" y="54"/>
                    <a:pt x="18849" y="27"/>
                    <a:pt x="18818" y="0"/>
                  </a:cubicBezTo>
                  <a:cubicBezTo>
                    <a:pt x="18409" y="0"/>
                    <a:pt x="18000" y="0"/>
                    <a:pt x="17590" y="0"/>
                  </a:cubicBezTo>
                  <a:cubicBezTo>
                    <a:pt x="17593" y="2"/>
                    <a:pt x="17596" y="5"/>
                    <a:pt x="17598" y="8"/>
                  </a:cubicBezTo>
                  <a:cubicBezTo>
                    <a:pt x="17596" y="8"/>
                    <a:pt x="17593" y="8"/>
                    <a:pt x="17590" y="8"/>
                  </a:cubicBezTo>
                  <a:cubicBezTo>
                    <a:pt x="17593" y="11"/>
                    <a:pt x="17596" y="14"/>
                    <a:pt x="17598" y="16"/>
                  </a:cubicBezTo>
                  <a:cubicBezTo>
                    <a:pt x="17596" y="16"/>
                    <a:pt x="17593" y="16"/>
                    <a:pt x="17590" y="16"/>
                  </a:cubicBezTo>
                  <a:cubicBezTo>
                    <a:pt x="17593" y="19"/>
                    <a:pt x="17596" y="22"/>
                    <a:pt x="17598" y="25"/>
                  </a:cubicBezTo>
                  <a:cubicBezTo>
                    <a:pt x="17596" y="25"/>
                    <a:pt x="17593" y="25"/>
                    <a:pt x="17590" y="25"/>
                  </a:cubicBezTo>
                  <a:cubicBezTo>
                    <a:pt x="17593" y="27"/>
                    <a:pt x="17596" y="30"/>
                    <a:pt x="17598" y="33"/>
                  </a:cubicBezTo>
                  <a:cubicBezTo>
                    <a:pt x="17596" y="33"/>
                    <a:pt x="17593" y="33"/>
                    <a:pt x="17590" y="33"/>
                  </a:cubicBezTo>
                  <a:cubicBezTo>
                    <a:pt x="17593" y="36"/>
                    <a:pt x="17596" y="39"/>
                    <a:pt x="17598" y="41"/>
                  </a:cubicBezTo>
                  <a:cubicBezTo>
                    <a:pt x="17596" y="41"/>
                    <a:pt x="17593" y="41"/>
                    <a:pt x="17590" y="41"/>
                  </a:cubicBezTo>
                  <a:cubicBezTo>
                    <a:pt x="17593" y="44"/>
                    <a:pt x="17596" y="47"/>
                    <a:pt x="17598" y="50"/>
                  </a:cubicBezTo>
                  <a:cubicBezTo>
                    <a:pt x="17596" y="50"/>
                    <a:pt x="17593" y="50"/>
                    <a:pt x="17590" y="50"/>
                  </a:cubicBezTo>
                  <a:cubicBezTo>
                    <a:pt x="17593" y="52"/>
                    <a:pt x="17596" y="55"/>
                    <a:pt x="17598" y="58"/>
                  </a:cubicBezTo>
                  <a:cubicBezTo>
                    <a:pt x="17596" y="58"/>
                    <a:pt x="17593" y="58"/>
                    <a:pt x="17590" y="58"/>
                  </a:cubicBezTo>
                  <a:cubicBezTo>
                    <a:pt x="17604" y="73"/>
                    <a:pt x="17618" y="88"/>
                    <a:pt x="17633" y="102"/>
                  </a:cubicBezTo>
                  <a:cubicBezTo>
                    <a:pt x="17605" y="102"/>
                    <a:pt x="17578" y="102"/>
                    <a:pt x="17550" y="102"/>
                  </a:cubicBezTo>
                  <a:cubicBezTo>
                    <a:pt x="17549" y="101"/>
                    <a:pt x="17548" y="100"/>
                    <a:pt x="17547" y="99"/>
                  </a:cubicBezTo>
                  <a:cubicBezTo>
                    <a:pt x="17549" y="99"/>
                    <a:pt x="17552" y="99"/>
                    <a:pt x="17555" y="99"/>
                  </a:cubicBezTo>
                  <a:cubicBezTo>
                    <a:pt x="17552" y="96"/>
                    <a:pt x="17549" y="93"/>
                    <a:pt x="17547" y="90"/>
                  </a:cubicBezTo>
                  <a:cubicBezTo>
                    <a:pt x="17549" y="90"/>
                    <a:pt x="17552" y="90"/>
                    <a:pt x="17555" y="90"/>
                  </a:cubicBezTo>
                  <a:cubicBezTo>
                    <a:pt x="17552" y="87"/>
                    <a:pt x="17549" y="85"/>
                    <a:pt x="17547" y="82"/>
                  </a:cubicBezTo>
                  <a:cubicBezTo>
                    <a:pt x="17549" y="82"/>
                    <a:pt x="17552" y="82"/>
                    <a:pt x="17555" y="82"/>
                  </a:cubicBezTo>
                  <a:cubicBezTo>
                    <a:pt x="17529" y="54"/>
                    <a:pt x="17503" y="27"/>
                    <a:pt x="17478" y="0"/>
                  </a:cubicBezTo>
                  <a:cubicBezTo>
                    <a:pt x="17069" y="0"/>
                    <a:pt x="16660" y="0"/>
                    <a:pt x="16251" y="0"/>
                  </a:cubicBezTo>
                  <a:cubicBezTo>
                    <a:pt x="16253" y="2"/>
                    <a:pt x="16255" y="5"/>
                    <a:pt x="16257" y="8"/>
                  </a:cubicBezTo>
                  <a:cubicBezTo>
                    <a:pt x="16255" y="8"/>
                    <a:pt x="16253" y="8"/>
                    <a:pt x="16251" y="8"/>
                  </a:cubicBezTo>
                  <a:cubicBezTo>
                    <a:pt x="16253" y="11"/>
                    <a:pt x="16255" y="14"/>
                    <a:pt x="16257" y="16"/>
                  </a:cubicBezTo>
                  <a:cubicBezTo>
                    <a:pt x="16255" y="16"/>
                    <a:pt x="16253" y="16"/>
                    <a:pt x="16251" y="16"/>
                  </a:cubicBezTo>
                  <a:cubicBezTo>
                    <a:pt x="16253" y="19"/>
                    <a:pt x="16255" y="22"/>
                    <a:pt x="16257" y="25"/>
                  </a:cubicBezTo>
                  <a:cubicBezTo>
                    <a:pt x="16255" y="25"/>
                    <a:pt x="16253" y="25"/>
                    <a:pt x="16251" y="25"/>
                  </a:cubicBezTo>
                  <a:cubicBezTo>
                    <a:pt x="16253" y="27"/>
                    <a:pt x="16255" y="30"/>
                    <a:pt x="16257" y="33"/>
                  </a:cubicBezTo>
                  <a:cubicBezTo>
                    <a:pt x="16255" y="33"/>
                    <a:pt x="16253" y="33"/>
                    <a:pt x="16251" y="33"/>
                  </a:cubicBezTo>
                  <a:cubicBezTo>
                    <a:pt x="16253" y="36"/>
                    <a:pt x="16255" y="39"/>
                    <a:pt x="16257" y="41"/>
                  </a:cubicBezTo>
                  <a:cubicBezTo>
                    <a:pt x="16255" y="41"/>
                    <a:pt x="16253" y="41"/>
                    <a:pt x="16251" y="41"/>
                  </a:cubicBezTo>
                  <a:cubicBezTo>
                    <a:pt x="16253" y="44"/>
                    <a:pt x="16255" y="47"/>
                    <a:pt x="16257" y="50"/>
                  </a:cubicBezTo>
                  <a:cubicBezTo>
                    <a:pt x="16255" y="50"/>
                    <a:pt x="16253" y="50"/>
                    <a:pt x="16251" y="50"/>
                  </a:cubicBezTo>
                  <a:cubicBezTo>
                    <a:pt x="16253" y="52"/>
                    <a:pt x="16255" y="55"/>
                    <a:pt x="16257" y="58"/>
                  </a:cubicBezTo>
                  <a:cubicBezTo>
                    <a:pt x="16255" y="58"/>
                    <a:pt x="16253" y="58"/>
                    <a:pt x="16251" y="58"/>
                  </a:cubicBezTo>
                  <a:cubicBezTo>
                    <a:pt x="16261" y="73"/>
                    <a:pt x="16272" y="88"/>
                    <a:pt x="16283" y="102"/>
                  </a:cubicBezTo>
                  <a:cubicBezTo>
                    <a:pt x="16253" y="102"/>
                    <a:pt x="16223" y="102"/>
                    <a:pt x="16193" y="102"/>
                  </a:cubicBezTo>
                  <a:cubicBezTo>
                    <a:pt x="16192" y="101"/>
                    <a:pt x="16191" y="100"/>
                    <a:pt x="16191" y="99"/>
                  </a:cubicBezTo>
                  <a:cubicBezTo>
                    <a:pt x="16193" y="99"/>
                    <a:pt x="16194" y="99"/>
                    <a:pt x="16196" y="99"/>
                  </a:cubicBezTo>
                  <a:cubicBezTo>
                    <a:pt x="16194" y="96"/>
                    <a:pt x="16193" y="93"/>
                    <a:pt x="16191" y="90"/>
                  </a:cubicBezTo>
                  <a:cubicBezTo>
                    <a:pt x="16193" y="90"/>
                    <a:pt x="16194" y="90"/>
                    <a:pt x="16196" y="90"/>
                  </a:cubicBezTo>
                  <a:cubicBezTo>
                    <a:pt x="16194" y="87"/>
                    <a:pt x="16193" y="85"/>
                    <a:pt x="16191" y="82"/>
                  </a:cubicBezTo>
                  <a:cubicBezTo>
                    <a:pt x="16193" y="82"/>
                    <a:pt x="16194" y="82"/>
                    <a:pt x="16196" y="82"/>
                  </a:cubicBezTo>
                  <a:cubicBezTo>
                    <a:pt x="16177" y="54"/>
                    <a:pt x="16157" y="27"/>
                    <a:pt x="16138" y="0"/>
                  </a:cubicBezTo>
                  <a:cubicBezTo>
                    <a:pt x="15729" y="0"/>
                    <a:pt x="15320" y="0"/>
                    <a:pt x="14911" y="0"/>
                  </a:cubicBezTo>
                  <a:cubicBezTo>
                    <a:pt x="14912" y="2"/>
                    <a:pt x="14913" y="5"/>
                    <a:pt x="14915" y="8"/>
                  </a:cubicBezTo>
                  <a:cubicBezTo>
                    <a:pt x="14913" y="8"/>
                    <a:pt x="14912" y="8"/>
                    <a:pt x="14911" y="8"/>
                  </a:cubicBezTo>
                  <a:cubicBezTo>
                    <a:pt x="14912" y="11"/>
                    <a:pt x="14913" y="14"/>
                    <a:pt x="14915" y="16"/>
                  </a:cubicBezTo>
                  <a:cubicBezTo>
                    <a:pt x="14913" y="16"/>
                    <a:pt x="14912" y="16"/>
                    <a:pt x="14911" y="16"/>
                  </a:cubicBezTo>
                  <a:cubicBezTo>
                    <a:pt x="14912" y="19"/>
                    <a:pt x="14913" y="22"/>
                    <a:pt x="14915" y="25"/>
                  </a:cubicBezTo>
                  <a:cubicBezTo>
                    <a:pt x="14913" y="25"/>
                    <a:pt x="14912" y="25"/>
                    <a:pt x="14911" y="25"/>
                  </a:cubicBezTo>
                  <a:cubicBezTo>
                    <a:pt x="14912" y="27"/>
                    <a:pt x="14913" y="30"/>
                    <a:pt x="14915" y="33"/>
                  </a:cubicBezTo>
                  <a:cubicBezTo>
                    <a:pt x="14913" y="33"/>
                    <a:pt x="14912" y="33"/>
                    <a:pt x="14911" y="33"/>
                  </a:cubicBezTo>
                  <a:cubicBezTo>
                    <a:pt x="14912" y="36"/>
                    <a:pt x="14913" y="39"/>
                    <a:pt x="14915" y="41"/>
                  </a:cubicBezTo>
                  <a:cubicBezTo>
                    <a:pt x="14913" y="41"/>
                    <a:pt x="14912" y="41"/>
                    <a:pt x="14911" y="41"/>
                  </a:cubicBezTo>
                  <a:cubicBezTo>
                    <a:pt x="14912" y="44"/>
                    <a:pt x="14913" y="47"/>
                    <a:pt x="14915" y="50"/>
                  </a:cubicBezTo>
                  <a:cubicBezTo>
                    <a:pt x="14913" y="50"/>
                    <a:pt x="14912" y="50"/>
                    <a:pt x="14911" y="50"/>
                  </a:cubicBezTo>
                  <a:cubicBezTo>
                    <a:pt x="14912" y="52"/>
                    <a:pt x="14913" y="55"/>
                    <a:pt x="14915" y="58"/>
                  </a:cubicBezTo>
                  <a:cubicBezTo>
                    <a:pt x="14913" y="58"/>
                    <a:pt x="14912" y="58"/>
                    <a:pt x="14911" y="58"/>
                  </a:cubicBezTo>
                  <a:cubicBezTo>
                    <a:pt x="14918" y="73"/>
                    <a:pt x="14926" y="88"/>
                    <a:pt x="14933" y="102"/>
                  </a:cubicBezTo>
                  <a:cubicBezTo>
                    <a:pt x="14901" y="102"/>
                    <a:pt x="14869" y="102"/>
                    <a:pt x="14836" y="102"/>
                  </a:cubicBezTo>
                  <a:cubicBezTo>
                    <a:pt x="14835" y="101"/>
                    <a:pt x="14835" y="100"/>
                    <a:pt x="14834" y="99"/>
                  </a:cubicBezTo>
                  <a:cubicBezTo>
                    <a:pt x="14836" y="99"/>
                    <a:pt x="14837" y="99"/>
                    <a:pt x="14838" y="99"/>
                  </a:cubicBezTo>
                  <a:cubicBezTo>
                    <a:pt x="14837" y="96"/>
                    <a:pt x="14836" y="93"/>
                    <a:pt x="14834" y="90"/>
                  </a:cubicBezTo>
                  <a:cubicBezTo>
                    <a:pt x="14836" y="90"/>
                    <a:pt x="14837" y="90"/>
                    <a:pt x="14838" y="90"/>
                  </a:cubicBezTo>
                  <a:cubicBezTo>
                    <a:pt x="14837" y="87"/>
                    <a:pt x="14836" y="85"/>
                    <a:pt x="14834" y="82"/>
                  </a:cubicBezTo>
                  <a:cubicBezTo>
                    <a:pt x="14836" y="82"/>
                    <a:pt x="14837" y="82"/>
                    <a:pt x="14838" y="82"/>
                  </a:cubicBezTo>
                  <a:cubicBezTo>
                    <a:pt x="14825" y="54"/>
                    <a:pt x="14812" y="27"/>
                    <a:pt x="14798" y="0"/>
                  </a:cubicBezTo>
                  <a:cubicBezTo>
                    <a:pt x="14389" y="0"/>
                    <a:pt x="13980" y="0"/>
                    <a:pt x="13571" y="0"/>
                  </a:cubicBezTo>
                  <a:cubicBezTo>
                    <a:pt x="13572" y="2"/>
                    <a:pt x="13572" y="5"/>
                    <a:pt x="13573" y="8"/>
                  </a:cubicBezTo>
                  <a:cubicBezTo>
                    <a:pt x="13572" y="8"/>
                    <a:pt x="13572" y="8"/>
                    <a:pt x="13571" y="8"/>
                  </a:cubicBezTo>
                  <a:cubicBezTo>
                    <a:pt x="13572" y="11"/>
                    <a:pt x="13572" y="14"/>
                    <a:pt x="13573" y="16"/>
                  </a:cubicBezTo>
                  <a:cubicBezTo>
                    <a:pt x="13572" y="16"/>
                    <a:pt x="13572" y="16"/>
                    <a:pt x="13571" y="16"/>
                  </a:cubicBezTo>
                  <a:cubicBezTo>
                    <a:pt x="13572" y="19"/>
                    <a:pt x="13572" y="22"/>
                    <a:pt x="13573" y="25"/>
                  </a:cubicBezTo>
                  <a:cubicBezTo>
                    <a:pt x="13572" y="25"/>
                    <a:pt x="13572" y="25"/>
                    <a:pt x="13571" y="25"/>
                  </a:cubicBezTo>
                  <a:cubicBezTo>
                    <a:pt x="13572" y="27"/>
                    <a:pt x="13572" y="30"/>
                    <a:pt x="13573" y="33"/>
                  </a:cubicBezTo>
                  <a:cubicBezTo>
                    <a:pt x="13572" y="33"/>
                    <a:pt x="13572" y="33"/>
                    <a:pt x="13571" y="33"/>
                  </a:cubicBezTo>
                  <a:cubicBezTo>
                    <a:pt x="13572" y="36"/>
                    <a:pt x="13572" y="39"/>
                    <a:pt x="13573" y="41"/>
                  </a:cubicBezTo>
                  <a:cubicBezTo>
                    <a:pt x="13572" y="41"/>
                    <a:pt x="13572" y="41"/>
                    <a:pt x="13571" y="41"/>
                  </a:cubicBezTo>
                  <a:cubicBezTo>
                    <a:pt x="13572" y="44"/>
                    <a:pt x="13572" y="47"/>
                    <a:pt x="13573" y="50"/>
                  </a:cubicBezTo>
                  <a:cubicBezTo>
                    <a:pt x="13572" y="50"/>
                    <a:pt x="13572" y="50"/>
                    <a:pt x="13571" y="50"/>
                  </a:cubicBezTo>
                  <a:cubicBezTo>
                    <a:pt x="13572" y="52"/>
                    <a:pt x="13572" y="55"/>
                    <a:pt x="13573" y="58"/>
                  </a:cubicBezTo>
                  <a:cubicBezTo>
                    <a:pt x="13572" y="58"/>
                    <a:pt x="13572" y="58"/>
                    <a:pt x="13571" y="58"/>
                  </a:cubicBezTo>
                  <a:cubicBezTo>
                    <a:pt x="13575" y="73"/>
                    <a:pt x="13579" y="88"/>
                    <a:pt x="13584" y="102"/>
                  </a:cubicBezTo>
                  <a:cubicBezTo>
                    <a:pt x="13549" y="102"/>
                    <a:pt x="13514" y="102"/>
                    <a:pt x="13479" y="102"/>
                  </a:cubicBezTo>
                  <a:cubicBezTo>
                    <a:pt x="13479" y="101"/>
                    <a:pt x="13479" y="100"/>
                    <a:pt x="13478" y="99"/>
                  </a:cubicBezTo>
                  <a:cubicBezTo>
                    <a:pt x="13479" y="99"/>
                    <a:pt x="13480" y="99"/>
                    <a:pt x="13481" y="99"/>
                  </a:cubicBezTo>
                  <a:cubicBezTo>
                    <a:pt x="13480" y="96"/>
                    <a:pt x="13479" y="93"/>
                    <a:pt x="13478" y="90"/>
                  </a:cubicBezTo>
                  <a:cubicBezTo>
                    <a:pt x="13479" y="90"/>
                    <a:pt x="13480" y="90"/>
                    <a:pt x="13481" y="90"/>
                  </a:cubicBezTo>
                  <a:cubicBezTo>
                    <a:pt x="13480" y="87"/>
                    <a:pt x="13479" y="85"/>
                    <a:pt x="13478" y="82"/>
                  </a:cubicBezTo>
                  <a:cubicBezTo>
                    <a:pt x="13479" y="82"/>
                    <a:pt x="13480" y="82"/>
                    <a:pt x="13481" y="82"/>
                  </a:cubicBezTo>
                  <a:cubicBezTo>
                    <a:pt x="13473" y="54"/>
                    <a:pt x="13466" y="27"/>
                    <a:pt x="13459" y="0"/>
                  </a:cubicBezTo>
                  <a:cubicBezTo>
                    <a:pt x="13049" y="0"/>
                    <a:pt x="12640" y="0"/>
                    <a:pt x="12231" y="0"/>
                  </a:cubicBezTo>
                  <a:cubicBezTo>
                    <a:pt x="12231" y="2"/>
                    <a:pt x="12231" y="5"/>
                    <a:pt x="12231" y="8"/>
                  </a:cubicBezTo>
                  <a:cubicBezTo>
                    <a:pt x="12231" y="8"/>
                    <a:pt x="12231" y="8"/>
                    <a:pt x="12231" y="8"/>
                  </a:cubicBezTo>
                  <a:cubicBezTo>
                    <a:pt x="12231" y="11"/>
                    <a:pt x="12231" y="14"/>
                    <a:pt x="12231" y="16"/>
                  </a:cubicBezTo>
                  <a:cubicBezTo>
                    <a:pt x="12231" y="16"/>
                    <a:pt x="12231" y="16"/>
                    <a:pt x="12231" y="16"/>
                  </a:cubicBezTo>
                  <a:cubicBezTo>
                    <a:pt x="12231" y="19"/>
                    <a:pt x="12231" y="22"/>
                    <a:pt x="12231" y="25"/>
                  </a:cubicBezTo>
                  <a:cubicBezTo>
                    <a:pt x="12231" y="25"/>
                    <a:pt x="12231" y="25"/>
                    <a:pt x="12231" y="25"/>
                  </a:cubicBezTo>
                  <a:cubicBezTo>
                    <a:pt x="12231" y="27"/>
                    <a:pt x="12231" y="30"/>
                    <a:pt x="12231" y="33"/>
                  </a:cubicBezTo>
                  <a:cubicBezTo>
                    <a:pt x="12231" y="33"/>
                    <a:pt x="12231" y="33"/>
                    <a:pt x="12231" y="33"/>
                  </a:cubicBezTo>
                  <a:cubicBezTo>
                    <a:pt x="12231" y="36"/>
                    <a:pt x="12231" y="39"/>
                    <a:pt x="12231" y="41"/>
                  </a:cubicBezTo>
                  <a:cubicBezTo>
                    <a:pt x="12231" y="41"/>
                    <a:pt x="12231" y="41"/>
                    <a:pt x="12231" y="41"/>
                  </a:cubicBezTo>
                  <a:cubicBezTo>
                    <a:pt x="12231" y="44"/>
                    <a:pt x="12231" y="47"/>
                    <a:pt x="12231" y="50"/>
                  </a:cubicBezTo>
                  <a:cubicBezTo>
                    <a:pt x="12231" y="50"/>
                    <a:pt x="12231" y="50"/>
                    <a:pt x="12231" y="50"/>
                  </a:cubicBezTo>
                  <a:cubicBezTo>
                    <a:pt x="12231" y="52"/>
                    <a:pt x="12231" y="55"/>
                    <a:pt x="12231" y="58"/>
                  </a:cubicBezTo>
                  <a:cubicBezTo>
                    <a:pt x="12231" y="58"/>
                    <a:pt x="12231" y="58"/>
                    <a:pt x="12231" y="58"/>
                  </a:cubicBezTo>
                  <a:cubicBezTo>
                    <a:pt x="12232" y="73"/>
                    <a:pt x="12233" y="88"/>
                    <a:pt x="12234" y="102"/>
                  </a:cubicBezTo>
                  <a:cubicBezTo>
                    <a:pt x="12197" y="102"/>
                    <a:pt x="12159" y="102"/>
                    <a:pt x="12122" y="102"/>
                  </a:cubicBezTo>
                  <a:cubicBezTo>
                    <a:pt x="12122" y="101"/>
                    <a:pt x="12122" y="100"/>
                    <a:pt x="12122" y="99"/>
                  </a:cubicBezTo>
                  <a:cubicBezTo>
                    <a:pt x="12122" y="99"/>
                    <a:pt x="12122" y="99"/>
                    <a:pt x="12122" y="99"/>
                  </a:cubicBezTo>
                  <a:cubicBezTo>
                    <a:pt x="12122" y="96"/>
                    <a:pt x="12122" y="93"/>
                    <a:pt x="12122" y="90"/>
                  </a:cubicBezTo>
                  <a:cubicBezTo>
                    <a:pt x="12122" y="90"/>
                    <a:pt x="12122" y="90"/>
                    <a:pt x="12122" y="90"/>
                  </a:cubicBezTo>
                  <a:cubicBezTo>
                    <a:pt x="12122" y="87"/>
                    <a:pt x="12122" y="85"/>
                    <a:pt x="12122" y="82"/>
                  </a:cubicBezTo>
                  <a:cubicBezTo>
                    <a:pt x="12122" y="82"/>
                    <a:pt x="12122" y="82"/>
                    <a:pt x="12122" y="82"/>
                  </a:cubicBezTo>
                  <a:cubicBezTo>
                    <a:pt x="12121" y="54"/>
                    <a:pt x="12120" y="27"/>
                    <a:pt x="12119" y="0"/>
                  </a:cubicBezTo>
                  <a:cubicBezTo>
                    <a:pt x="11710" y="0"/>
                    <a:pt x="11300" y="0"/>
                    <a:pt x="10891" y="0"/>
                  </a:cubicBezTo>
                  <a:cubicBezTo>
                    <a:pt x="10887" y="27"/>
                    <a:pt x="10883" y="54"/>
                    <a:pt x="10878" y="82"/>
                  </a:cubicBezTo>
                  <a:cubicBezTo>
                    <a:pt x="10879" y="82"/>
                    <a:pt x="10879" y="82"/>
                    <a:pt x="10879" y="82"/>
                  </a:cubicBezTo>
                  <a:cubicBezTo>
                    <a:pt x="10879" y="85"/>
                    <a:pt x="10879" y="87"/>
                    <a:pt x="10878" y="90"/>
                  </a:cubicBezTo>
                  <a:cubicBezTo>
                    <a:pt x="10879" y="90"/>
                    <a:pt x="10879" y="90"/>
                    <a:pt x="10879" y="90"/>
                  </a:cubicBezTo>
                  <a:cubicBezTo>
                    <a:pt x="10879" y="93"/>
                    <a:pt x="10879" y="96"/>
                    <a:pt x="10878" y="99"/>
                  </a:cubicBezTo>
                  <a:cubicBezTo>
                    <a:pt x="10879" y="99"/>
                    <a:pt x="10879" y="99"/>
                    <a:pt x="10879" y="99"/>
                  </a:cubicBezTo>
                  <a:cubicBezTo>
                    <a:pt x="10879" y="100"/>
                    <a:pt x="10879" y="101"/>
                    <a:pt x="10879" y="102"/>
                  </a:cubicBezTo>
                  <a:cubicBezTo>
                    <a:pt x="10843" y="102"/>
                    <a:pt x="10807" y="102"/>
                    <a:pt x="10771" y="102"/>
                  </a:cubicBezTo>
                  <a:cubicBezTo>
                    <a:pt x="10774" y="88"/>
                    <a:pt x="10776" y="73"/>
                    <a:pt x="10779" y="58"/>
                  </a:cubicBezTo>
                  <a:cubicBezTo>
                    <a:pt x="10778" y="58"/>
                    <a:pt x="10778" y="58"/>
                    <a:pt x="10777" y="58"/>
                  </a:cubicBezTo>
                  <a:cubicBezTo>
                    <a:pt x="10778" y="55"/>
                    <a:pt x="10778" y="52"/>
                    <a:pt x="10779" y="50"/>
                  </a:cubicBezTo>
                  <a:cubicBezTo>
                    <a:pt x="10778" y="50"/>
                    <a:pt x="10778" y="50"/>
                    <a:pt x="10777" y="50"/>
                  </a:cubicBezTo>
                  <a:cubicBezTo>
                    <a:pt x="10778" y="47"/>
                    <a:pt x="10778" y="44"/>
                    <a:pt x="10779" y="41"/>
                  </a:cubicBezTo>
                  <a:cubicBezTo>
                    <a:pt x="10778" y="41"/>
                    <a:pt x="10778" y="41"/>
                    <a:pt x="10777" y="41"/>
                  </a:cubicBezTo>
                  <a:cubicBezTo>
                    <a:pt x="10778" y="39"/>
                    <a:pt x="10778" y="36"/>
                    <a:pt x="10779" y="33"/>
                  </a:cubicBezTo>
                  <a:cubicBezTo>
                    <a:pt x="10778" y="33"/>
                    <a:pt x="10778" y="33"/>
                    <a:pt x="10777" y="33"/>
                  </a:cubicBezTo>
                  <a:cubicBezTo>
                    <a:pt x="10778" y="30"/>
                    <a:pt x="10778" y="27"/>
                    <a:pt x="10779" y="25"/>
                  </a:cubicBezTo>
                  <a:cubicBezTo>
                    <a:pt x="10778" y="25"/>
                    <a:pt x="10778" y="25"/>
                    <a:pt x="10777" y="25"/>
                  </a:cubicBezTo>
                  <a:cubicBezTo>
                    <a:pt x="10778" y="22"/>
                    <a:pt x="10778" y="19"/>
                    <a:pt x="10779" y="16"/>
                  </a:cubicBezTo>
                  <a:cubicBezTo>
                    <a:pt x="10778" y="16"/>
                    <a:pt x="10778" y="16"/>
                    <a:pt x="10777" y="16"/>
                  </a:cubicBezTo>
                  <a:cubicBezTo>
                    <a:pt x="10778" y="14"/>
                    <a:pt x="10778" y="11"/>
                    <a:pt x="10779" y="8"/>
                  </a:cubicBezTo>
                  <a:cubicBezTo>
                    <a:pt x="10778" y="8"/>
                    <a:pt x="10778" y="8"/>
                    <a:pt x="10777" y="8"/>
                  </a:cubicBezTo>
                  <a:cubicBezTo>
                    <a:pt x="10778" y="5"/>
                    <a:pt x="10778" y="2"/>
                    <a:pt x="10779" y="0"/>
                  </a:cubicBezTo>
                  <a:cubicBezTo>
                    <a:pt x="10370" y="0"/>
                    <a:pt x="9961" y="0"/>
                    <a:pt x="9552" y="0"/>
                  </a:cubicBezTo>
                  <a:cubicBezTo>
                    <a:pt x="9541" y="27"/>
                    <a:pt x="9531" y="54"/>
                    <a:pt x="9520" y="82"/>
                  </a:cubicBezTo>
                  <a:cubicBezTo>
                    <a:pt x="9521" y="82"/>
                    <a:pt x="9522" y="82"/>
                    <a:pt x="9523" y="82"/>
                  </a:cubicBezTo>
                  <a:cubicBezTo>
                    <a:pt x="9522" y="85"/>
                    <a:pt x="9521" y="87"/>
                    <a:pt x="9520" y="90"/>
                  </a:cubicBezTo>
                  <a:cubicBezTo>
                    <a:pt x="9521" y="90"/>
                    <a:pt x="9522" y="90"/>
                    <a:pt x="9523" y="90"/>
                  </a:cubicBezTo>
                  <a:cubicBezTo>
                    <a:pt x="9522" y="93"/>
                    <a:pt x="9521" y="96"/>
                    <a:pt x="9520" y="99"/>
                  </a:cubicBezTo>
                  <a:cubicBezTo>
                    <a:pt x="9521" y="99"/>
                    <a:pt x="9522" y="99"/>
                    <a:pt x="9523" y="99"/>
                  </a:cubicBezTo>
                  <a:cubicBezTo>
                    <a:pt x="9523" y="100"/>
                    <a:pt x="9522" y="101"/>
                    <a:pt x="9522" y="102"/>
                  </a:cubicBezTo>
                  <a:cubicBezTo>
                    <a:pt x="9488" y="102"/>
                    <a:pt x="9455" y="102"/>
                    <a:pt x="9421" y="102"/>
                  </a:cubicBezTo>
                  <a:cubicBezTo>
                    <a:pt x="9427" y="88"/>
                    <a:pt x="9433" y="73"/>
                    <a:pt x="9439" y="58"/>
                  </a:cubicBezTo>
                  <a:cubicBezTo>
                    <a:pt x="9438" y="58"/>
                    <a:pt x="9437" y="58"/>
                    <a:pt x="9436" y="58"/>
                  </a:cubicBezTo>
                  <a:cubicBezTo>
                    <a:pt x="9437" y="55"/>
                    <a:pt x="9438" y="52"/>
                    <a:pt x="9439" y="50"/>
                  </a:cubicBezTo>
                  <a:cubicBezTo>
                    <a:pt x="9438" y="50"/>
                    <a:pt x="9437" y="50"/>
                    <a:pt x="9436" y="50"/>
                  </a:cubicBezTo>
                  <a:cubicBezTo>
                    <a:pt x="9437" y="47"/>
                    <a:pt x="9438" y="44"/>
                    <a:pt x="9439" y="41"/>
                  </a:cubicBezTo>
                  <a:cubicBezTo>
                    <a:pt x="9438" y="41"/>
                    <a:pt x="9437" y="41"/>
                    <a:pt x="9436" y="41"/>
                  </a:cubicBezTo>
                  <a:cubicBezTo>
                    <a:pt x="9437" y="39"/>
                    <a:pt x="9438" y="36"/>
                    <a:pt x="9439" y="33"/>
                  </a:cubicBezTo>
                  <a:cubicBezTo>
                    <a:pt x="9438" y="33"/>
                    <a:pt x="9437" y="33"/>
                    <a:pt x="9436" y="33"/>
                  </a:cubicBezTo>
                  <a:cubicBezTo>
                    <a:pt x="9437" y="30"/>
                    <a:pt x="9438" y="27"/>
                    <a:pt x="9439" y="25"/>
                  </a:cubicBezTo>
                  <a:cubicBezTo>
                    <a:pt x="9438" y="25"/>
                    <a:pt x="9437" y="25"/>
                    <a:pt x="9436" y="25"/>
                  </a:cubicBezTo>
                  <a:cubicBezTo>
                    <a:pt x="9437" y="22"/>
                    <a:pt x="9438" y="19"/>
                    <a:pt x="9439" y="16"/>
                  </a:cubicBezTo>
                  <a:cubicBezTo>
                    <a:pt x="9438" y="16"/>
                    <a:pt x="9437" y="16"/>
                    <a:pt x="9436" y="16"/>
                  </a:cubicBezTo>
                  <a:cubicBezTo>
                    <a:pt x="9437" y="14"/>
                    <a:pt x="9438" y="11"/>
                    <a:pt x="9439" y="8"/>
                  </a:cubicBezTo>
                  <a:cubicBezTo>
                    <a:pt x="9438" y="8"/>
                    <a:pt x="9437" y="8"/>
                    <a:pt x="9436" y="8"/>
                  </a:cubicBezTo>
                  <a:cubicBezTo>
                    <a:pt x="9437" y="5"/>
                    <a:pt x="9438" y="2"/>
                    <a:pt x="9439" y="0"/>
                  </a:cubicBezTo>
                  <a:cubicBezTo>
                    <a:pt x="9030" y="0"/>
                    <a:pt x="8621" y="0"/>
                    <a:pt x="8212" y="0"/>
                  </a:cubicBezTo>
                  <a:cubicBezTo>
                    <a:pt x="8195" y="27"/>
                    <a:pt x="8179" y="54"/>
                    <a:pt x="8162" y="82"/>
                  </a:cubicBezTo>
                  <a:cubicBezTo>
                    <a:pt x="8164" y="82"/>
                    <a:pt x="8166" y="82"/>
                    <a:pt x="8167" y="82"/>
                  </a:cubicBezTo>
                  <a:cubicBezTo>
                    <a:pt x="8165" y="85"/>
                    <a:pt x="8164" y="87"/>
                    <a:pt x="8162" y="90"/>
                  </a:cubicBezTo>
                  <a:cubicBezTo>
                    <a:pt x="8164" y="90"/>
                    <a:pt x="8166" y="90"/>
                    <a:pt x="8167" y="90"/>
                  </a:cubicBezTo>
                  <a:cubicBezTo>
                    <a:pt x="8165" y="93"/>
                    <a:pt x="8164" y="96"/>
                    <a:pt x="8162" y="99"/>
                  </a:cubicBezTo>
                  <a:cubicBezTo>
                    <a:pt x="8164" y="99"/>
                    <a:pt x="8166" y="99"/>
                    <a:pt x="8167" y="99"/>
                  </a:cubicBezTo>
                  <a:cubicBezTo>
                    <a:pt x="8166" y="100"/>
                    <a:pt x="8166" y="101"/>
                    <a:pt x="8165" y="102"/>
                  </a:cubicBezTo>
                  <a:cubicBezTo>
                    <a:pt x="8134" y="102"/>
                    <a:pt x="8103" y="102"/>
                    <a:pt x="8072" y="102"/>
                  </a:cubicBezTo>
                  <a:cubicBezTo>
                    <a:pt x="8081" y="88"/>
                    <a:pt x="8090" y="73"/>
                    <a:pt x="8099" y="58"/>
                  </a:cubicBezTo>
                  <a:cubicBezTo>
                    <a:pt x="8098" y="58"/>
                    <a:pt x="8096" y="58"/>
                    <a:pt x="8094" y="58"/>
                  </a:cubicBezTo>
                  <a:cubicBezTo>
                    <a:pt x="8096" y="55"/>
                    <a:pt x="8098" y="52"/>
                    <a:pt x="8099" y="50"/>
                  </a:cubicBezTo>
                  <a:cubicBezTo>
                    <a:pt x="8098" y="50"/>
                    <a:pt x="8096" y="50"/>
                    <a:pt x="8094" y="50"/>
                  </a:cubicBezTo>
                  <a:cubicBezTo>
                    <a:pt x="8096" y="47"/>
                    <a:pt x="8098" y="44"/>
                    <a:pt x="8099" y="41"/>
                  </a:cubicBezTo>
                  <a:cubicBezTo>
                    <a:pt x="8098" y="41"/>
                    <a:pt x="8096" y="41"/>
                    <a:pt x="8094" y="41"/>
                  </a:cubicBezTo>
                  <a:cubicBezTo>
                    <a:pt x="8096" y="39"/>
                    <a:pt x="8098" y="36"/>
                    <a:pt x="8099" y="33"/>
                  </a:cubicBezTo>
                  <a:cubicBezTo>
                    <a:pt x="8098" y="33"/>
                    <a:pt x="8096" y="33"/>
                    <a:pt x="8094" y="33"/>
                  </a:cubicBezTo>
                  <a:cubicBezTo>
                    <a:pt x="8096" y="30"/>
                    <a:pt x="8098" y="27"/>
                    <a:pt x="8099" y="25"/>
                  </a:cubicBezTo>
                  <a:cubicBezTo>
                    <a:pt x="8098" y="25"/>
                    <a:pt x="8096" y="25"/>
                    <a:pt x="8094" y="25"/>
                  </a:cubicBezTo>
                  <a:cubicBezTo>
                    <a:pt x="8096" y="22"/>
                    <a:pt x="8098" y="19"/>
                    <a:pt x="8099" y="16"/>
                  </a:cubicBezTo>
                  <a:cubicBezTo>
                    <a:pt x="8098" y="16"/>
                    <a:pt x="8096" y="16"/>
                    <a:pt x="8094" y="16"/>
                  </a:cubicBezTo>
                  <a:cubicBezTo>
                    <a:pt x="8096" y="14"/>
                    <a:pt x="8098" y="11"/>
                    <a:pt x="8099" y="8"/>
                  </a:cubicBezTo>
                  <a:cubicBezTo>
                    <a:pt x="8098" y="8"/>
                    <a:pt x="8096" y="8"/>
                    <a:pt x="8094" y="8"/>
                  </a:cubicBezTo>
                  <a:cubicBezTo>
                    <a:pt x="8096" y="5"/>
                    <a:pt x="8098" y="2"/>
                    <a:pt x="8099" y="0"/>
                  </a:cubicBezTo>
                  <a:cubicBezTo>
                    <a:pt x="7690" y="0"/>
                    <a:pt x="7281" y="0"/>
                    <a:pt x="6872" y="0"/>
                  </a:cubicBezTo>
                  <a:cubicBezTo>
                    <a:pt x="6849" y="27"/>
                    <a:pt x="6827" y="54"/>
                    <a:pt x="6804" y="82"/>
                  </a:cubicBezTo>
                  <a:cubicBezTo>
                    <a:pt x="6806" y="82"/>
                    <a:pt x="6809" y="82"/>
                    <a:pt x="6811" y="82"/>
                  </a:cubicBezTo>
                  <a:cubicBezTo>
                    <a:pt x="6809" y="85"/>
                    <a:pt x="6806" y="87"/>
                    <a:pt x="6804" y="90"/>
                  </a:cubicBezTo>
                  <a:cubicBezTo>
                    <a:pt x="6806" y="90"/>
                    <a:pt x="6809" y="90"/>
                    <a:pt x="6811" y="90"/>
                  </a:cubicBezTo>
                  <a:cubicBezTo>
                    <a:pt x="6809" y="93"/>
                    <a:pt x="6806" y="96"/>
                    <a:pt x="6804" y="99"/>
                  </a:cubicBezTo>
                  <a:cubicBezTo>
                    <a:pt x="6806" y="99"/>
                    <a:pt x="6809" y="99"/>
                    <a:pt x="6811" y="99"/>
                  </a:cubicBezTo>
                  <a:cubicBezTo>
                    <a:pt x="6810" y="100"/>
                    <a:pt x="6809" y="101"/>
                    <a:pt x="6808" y="102"/>
                  </a:cubicBezTo>
                  <a:cubicBezTo>
                    <a:pt x="6779" y="102"/>
                    <a:pt x="6750" y="102"/>
                    <a:pt x="6722" y="102"/>
                  </a:cubicBezTo>
                  <a:cubicBezTo>
                    <a:pt x="6734" y="88"/>
                    <a:pt x="6747" y="73"/>
                    <a:pt x="6759" y="58"/>
                  </a:cubicBezTo>
                  <a:cubicBezTo>
                    <a:pt x="6757" y="58"/>
                    <a:pt x="6754" y="58"/>
                    <a:pt x="6752" y="58"/>
                  </a:cubicBezTo>
                  <a:cubicBezTo>
                    <a:pt x="6754" y="55"/>
                    <a:pt x="6757" y="52"/>
                    <a:pt x="6759" y="50"/>
                  </a:cubicBezTo>
                  <a:cubicBezTo>
                    <a:pt x="6757" y="50"/>
                    <a:pt x="6754" y="50"/>
                    <a:pt x="6752" y="50"/>
                  </a:cubicBezTo>
                  <a:cubicBezTo>
                    <a:pt x="6754" y="47"/>
                    <a:pt x="6757" y="44"/>
                    <a:pt x="6759" y="41"/>
                  </a:cubicBezTo>
                  <a:cubicBezTo>
                    <a:pt x="6757" y="41"/>
                    <a:pt x="6754" y="41"/>
                    <a:pt x="6752" y="41"/>
                  </a:cubicBezTo>
                  <a:cubicBezTo>
                    <a:pt x="6754" y="39"/>
                    <a:pt x="6757" y="36"/>
                    <a:pt x="6759" y="33"/>
                  </a:cubicBezTo>
                  <a:cubicBezTo>
                    <a:pt x="6757" y="33"/>
                    <a:pt x="6754" y="33"/>
                    <a:pt x="6752" y="33"/>
                  </a:cubicBezTo>
                  <a:cubicBezTo>
                    <a:pt x="6754" y="30"/>
                    <a:pt x="6757" y="27"/>
                    <a:pt x="6759" y="25"/>
                  </a:cubicBezTo>
                  <a:cubicBezTo>
                    <a:pt x="6757" y="25"/>
                    <a:pt x="6754" y="25"/>
                    <a:pt x="6752" y="25"/>
                  </a:cubicBezTo>
                  <a:cubicBezTo>
                    <a:pt x="6754" y="22"/>
                    <a:pt x="6757" y="19"/>
                    <a:pt x="6759" y="16"/>
                  </a:cubicBezTo>
                  <a:cubicBezTo>
                    <a:pt x="6757" y="16"/>
                    <a:pt x="6754" y="16"/>
                    <a:pt x="6752" y="16"/>
                  </a:cubicBezTo>
                  <a:cubicBezTo>
                    <a:pt x="6754" y="14"/>
                    <a:pt x="6757" y="11"/>
                    <a:pt x="6759" y="8"/>
                  </a:cubicBezTo>
                  <a:cubicBezTo>
                    <a:pt x="6757" y="8"/>
                    <a:pt x="6754" y="8"/>
                    <a:pt x="6752" y="8"/>
                  </a:cubicBezTo>
                  <a:cubicBezTo>
                    <a:pt x="6754" y="5"/>
                    <a:pt x="6757" y="2"/>
                    <a:pt x="6759" y="0"/>
                  </a:cubicBezTo>
                  <a:cubicBezTo>
                    <a:pt x="6350" y="0"/>
                    <a:pt x="5941" y="0"/>
                    <a:pt x="5532" y="0"/>
                  </a:cubicBezTo>
                  <a:cubicBezTo>
                    <a:pt x="5504" y="27"/>
                    <a:pt x="5475" y="54"/>
                    <a:pt x="5446" y="82"/>
                  </a:cubicBezTo>
                  <a:cubicBezTo>
                    <a:pt x="5449" y="82"/>
                    <a:pt x="5452" y="82"/>
                    <a:pt x="5455" y="82"/>
                  </a:cubicBezTo>
                  <a:cubicBezTo>
                    <a:pt x="5452" y="85"/>
                    <a:pt x="5449" y="87"/>
                    <a:pt x="5446" y="90"/>
                  </a:cubicBezTo>
                  <a:cubicBezTo>
                    <a:pt x="5449" y="90"/>
                    <a:pt x="5452" y="90"/>
                    <a:pt x="5455" y="90"/>
                  </a:cubicBezTo>
                  <a:cubicBezTo>
                    <a:pt x="5452" y="93"/>
                    <a:pt x="5449" y="96"/>
                    <a:pt x="5446" y="99"/>
                  </a:cubicBezTo>
                  <a:cubicBezTo>
                    <a:pt x="5449" y="99"/>
                    <a:pt x="5452" y="99"/>
                    <a:pt x="5455" y="99"/>
                  </a:cubicBezTo>
                  <a:cubicBezTo>
                    <a:pt x="5453" y="100"/>
                    <a:pt x="5452" y="101"/>
                    <a:pt x="5451" y="102"/>
                  </a:cubicBezTo>
                  <a:cubicBezTo>
                    <a:pt x="5425" y="102"/>
                    <a:pt x="5398" y="102"/>
                    <a:pt x="5372" y="102"/>
                  </a:cubicBezTo>
                  <a:cubicBezTo>
                    <a:pt x="5388" y="88"/>
                    <a:pt x="5404" y="73"/>
                    <a:pt x="5420" y="58"/>
                  </a:cubicBezTo>
                  <a:cubicBezTo>
                    <a:pt x="5417" y="58"/>
                    <a:pt x="5414" y="58"/>
                    <a:pt x="5411" y="58"/>
                  </a:cubicBezTo>
                  <a:cubicBezTo>
                    <a:pt x="5414" y="55"/>
                    <a:pt x="5417" y="52"/>
                    <a:pt x="5420" y="50"/>
                  </a:cubicBezTo>
                  <a:cubicBezTo>
                    <a:pt x="5417" y="50"/>
                    <a:pt x="5414" y="50"/>
                    <a:pt x="5411" y="50"/>
                  </a:cubicBezTo>
                  <a:cubicBezTo>
                    <a:pt x="5414" y="47"/>
                    <a:pt x="5417" y="44"/>
                    <a:pt x="5420" y="41"/>
                  </a:cubicBezTo>
                  <a:cubicBezTo>
                    <a:pt x="5417" y="41"/>
                    <a:pt x="5414" y="41"/>
                    <a:pt x="5411" y="41"/>
                  </a:cubicBezTo>
                  <a:cubicBezTo>
                    <a:pt x="5414" y="39"/>
                    <a:pt x="5417" y="36"/>
                    <a:pt x="5420" y="33"/>
                  </a:cubicBezTo>
                  <a:cubicBezTo>
                    <a:pt x="5417" y="33"/>
                    <a:pt x="5414" y="33"/>
                    <a:pt x="5411" y="33"/>
                  </a:cubicBezTo>
                  <a:cubicBezTo>
                    <a:pt x="5414" y="30"/>
                    <a:pt x="5417" y="27"/>
                    <a:pt x="5420" y="25"/>
                  </a:cubicBezTo>
                  <a:cubicBezTo>
                    <a:pt x="5417" y="25"/>
                    <a:pt x="5414" y="25"/>
                    <a:pt x="5411" y="25"/>
                  </a:cubicBezTo>
                  <a:cubicBezTo>
                    <a:pt x="5414" y="22"/>
                    <a:pt x="5417" y="19"/>
                    <a:pt x="5420" y="16"/>
                  </a:cubicBezTo>
                  <a:cubicBezTo>
                    <a:pt x="5417" y="16"/>
                    <a:pt x="5414" y="16"/>
                    <a:pt x="5411" y="16"/>
                  </a:cubicBezTo>
                  <a:cubicBezTo>
                    <a:pt x="5414" y="14"/>
                    <a:pt x="5417" y="11"/>
                    <a:pt x="5420" y="8"/>
                  </a:cubicBezTo>
                  <a:cubicBezTo>
                    <a:pt x="5417" y="8"/>
                    <a:pt x="5414" y="8"/>
                    <a:pt x="5411" y="8"/>
                  </a:cubicBezTo>
                  <a:cubicBezTo>
                    <a:pt x="5414" y="5"/>
                    <a:pt x="5417" y="2"/>
                    <a:pt x="5420" y="0"/>
                  </a:cubicBezTo>
                  <a:cubicBezTo>
                    <a:pt x="5010" y="0"/>
                    <a:pt x="4601" y="0"/>
                    <a:pt x="4192" y="0"/>
                  </a:cubicBezTo>
                  <a:cubicBezTo>
                    <a:pt x="4158" y="27"/>
                    <a:pt x="4123" y="54"/>
                    <a:pt x="4088" y="82"/>
                  </a:cubicBezTo>
                  <a:cubicBezTo>
                    <a:pt x="4091" y="82"/>
                    <a:pt x="4095" y="82"/>
                    <a:pt x="4099" y="82"/>
                  </a:cubicBezTo>
                  <a:cubicBezTo>
                    <a:pt x="4095" y="85"/>
                    <a:pt x="4092" y="87"/>
                    <a:pt x="4088" y="90"/>
                  </a:cubicBezTo>
                  <a:cubicBezTo>
                    <a:pt x="4091" y="90"/>
                    <a:pt x="4095" y="90"/>
                    <a:pt x="4099" y="90"/>
                  </a:cubicBezTo>
                  <a:cubicBezTo>
                    <a:pt x="4095" y="93"/>
                    <a:pt x="4092" y="96"/>
                    <a:pt x="4088" y="99"/>
                  </a:cubicBezTo>
                  <a:cubicBezTo>
                    <a:pt x="4091" y="99"/>
                    <a:pt x="4095" y="99"/>
                    <a:pt x="4099" y="99"/>
                  </a:cubicBezTo>
                  <a:cubicBezTo>
                    <a:pt x="4097" y="100"/>
                    <a:pt x="4095" y="101"/>
                    <a:pt x="4094" y="102"/>
                  </a:cubicBezTo>
                  <a:cubicBezTo>
                    <a:pt x="4065" y="102"/>
                    <a:pt x="4036" y="102"/>
                    <a:pt x="4007" y="102"/>
                  </a:cubicBezTo>
                  <a:cubicBezTo>
                    <a:pt x="4026" y="88"/>
                    <a:pt x="4045" y="73"/>
                    <a:pt x="4064" y="58"/>
                  </a:cubicBezTo>
                  <a:cubicBezTo>
                    <a:pt x="4061" y="58"/>
                    <a:pt x="4057" y="58"/>
                    <a:pt x="4053" y="58"/>
                  </a:cubicBezTo>
                  <a:cubicBezTo>
                    <a:pt x="4057" y="55"/>
                    <a:pt x="4061" y="52"/>
                    <a:pt x="4064" y="50"/>
                  </a:cubicBezTo>
                  <a:cubicBezTo>
                    <a:pt x="4061" y="50"/>
                    <a:pt x="4057" y="50"/>
                    <a:pt x="4053" y="50"/>
                  </a:cubicBezTo>
                  <a:cubicBezTo>
                    <a:pt x="4057" y="47"/>
                    <a:pt x="4061" y="44"/>
                    <a:pt x="4064" y="41"/>
                  </a:cubicBezTo>
                  <a:cubicBezTo>
                    <a:pt x="4061" y="41"/>
                    <a:pt x="4057" y="41"/>
                    <a:pt x="4053" y="41"/>
                  </a:cubicBezTo>
                  <a:cubicBezTo>
                    <a:pt x="4057" y="39"/>
                    <a:pt x="4061" y="36"/>
                    <a:pt x="4064" y="33"/>
                  </a:cubicBezTo>
                  <a:cubicBezTo>
                    <a:pt x="4061" y="33"/>
                    <a:pt x="4057" y="33"/>
                    <a:pt x="4053" y="33"/>
                  </a:cubicBezTo>
                  <a:cubicBezTo>
                    <a:pt x="4057" y="30"/>
                    <a:pt x="4061" y="27"/>
                    <a:pt x="4064" y="25"/>
                  </a:cubicBezTo>
                  <a:cubicBezTo>
                    <a:pt x="4061" y="25"/>
                    <a:pt x="4057" y="25"/>
                    <a:pt x="4053" y="25"/>
                  </a:cubicBezTo>
                  <a:cubicBezTo>
                    <a:pt x="4057" y="22"/>
                    <a:pt x="4061" y="19"/>
                    <a:pt x="4064" y="16"/>
                  </a:cubicBezTo>
                  <a:cubicBezTo>
                    <a:pt x="4061" y="16"/>
                    <a:pt x="4057" y="16"/>
                    <a:pt x="4053" y="16"/>
                  </a:cubicBezTo>
                  <a:cubicBezTo>
                    <a:pt x="4057" y="14"/>
                    <a:pt x="4061" y="11"/>
                    <a:pt x="4064" y="8"/>
                  </a:cubicBezTo>
                  <a:cubicBezTo>
                    <a:pt x="4061" y="8"/>
                    <a:pt x="4057" y="8"/>
                    <a:pt x="4053" y="8"/>
                  </a:cubicBezTo>
                  <a:cubicBezTo>
                    <a:pt x="4057" y="5"/>
                    <a:pt x="4061" y="2"/>
                    <a:pt x="4064" y="0"/>
                  </a:cubicBezTo>
                  <a:cubicBezTo>
                    <a:pt x="3445" y="0"/>
                    <a:pt x="2825" y="0"/>
                    <a:pt x="2205" y="0"/>
                  </a:cubicBezTo>
                  <a:cubicBezTo>
                    <a:pt x="2162" y="27"/>
                    <a:pt x="2118" y="54"/>
                    <a:pt x="2074" y="82"/>
                  </a:cubicBezTo>
                  <a:cubicBezTo>
                    <a:pt x="2078" y="82"/>
                    <a:pt x="2083" y="82"/>
                    <a:pt x="2087" y="82"/>
                  </a:cubicBezTo>
                  <a:cubicBezTo>
                    <a:pt x="2083" y="85"/>
                    <a:pt x="2079" y="87"/>
                    <a:pt x="2074" y="90"/>
                  </a:cubicBezTo>
                  <a:cubicBezTo>
                    <a:pt x="2078" y="90"/>
                    <a:pt x="2083" y="90"/>
                    <a:pt x="2087" y="90"/>
                  </a:cubicBezTo>
                  <a:cubicBezTo>
                    <a:pt x="2083" y="93"/>
                    <a:pt x="2079" y="96"/>
                    <a:pt x="2074" y="99"/>
                  </a:cubicBezTo>
                  <a:cubicBezTo>
                    <a:pt x="2078" y="99"/>
                    <a:pt x="2083" y="99"/>
                    <a:pt x="2087" y="99"/>
                  </a:cubicBezTo>
                  <a:cubicBezTo>
                    <a:pt x="2085" y="100"/>
                    <a:pt x="2083" y="101"/>
                    <a:pt x="2081" y="102"/>
                  </a:cubicBezTo>
                  <a:cubicBezTo>
                    <a:pt x="2068" y="102"/>
                    <a:pt x="2055" y="102"/>
                    <a:pt x="2041" y="102"/>
                  </a:cubicBezTo>
                  <a:cubicBezTo>
                    <a:pt x="1936" y="168"/>
                    <a:pt x="1829" y="236"/>
                    <a:pt x="1719" y="304"/>
                  </a:cubicBezTo>
                  <a:cubicBezTo>
                    <a:pt x="1723" y="304"/>
                    <a:pt x="1728" y="304"/>
                    <a:pt x="1732" y="304"/>
                  </a:cubicBezTo>
                  <a:cubicBezTo>
                    <a:pt x="1728" y="307"/>
                    <a:pt x="1723" y="310"/>
                    <a:pt x="1719" y="313"/>
                  </a:cubicBezTo>
                  <a:cubicBezTo>
                    <a:pt x="1723" y="313"/>
                    <a:pt x="1728" y="313"/>
                    <a:pt x="1732" y="313"/>
                  </a:cubicBezTo>
                  <a:cubicBezTo>
                    <a:pt x="1728" y="316"/>
                    <a:pt x="1723" y="318"/>
                    <a:pt x="1719" y="321"/>
                  </a:cubicBezTo>
                  <a:cubicBezTo>
                    <a:pt x="1723" y="321"/>
                    <a:pt x="1728" y="321"/>
                    <a:pt x="1732" y="321"/>
                  </a:cubicBezTo>
                  <a:cubicBezTo>
                    <a:pt x="1729" y="323"/>
                    <a:pt x="1725" y="325"/>
                    <a:pt x="1722" y="327"/>
                  </a:cubicBezTo>
                  <a:cubicBezTo>
                    <a:pt x="1709" y="327"/>
                    <a:pt x="1695" y="327"/>
                    <a:pt x="1682" y="327"/>
                  </a:cubicBezTo>
                  <a:cubicBezTo>
                    <a:pt x="1569" y="398"/>
                    <a:pt x="1453" y="471"/>
                    <a:pt x="1335" y="545"/>
                  </a:cubicBezTo>
                  <a:cubicBezTo>
                    <a:pt x="1339" y="545"/>
                    <a:pt x="1344" y="545"/>
                    <a:pt x="1348" y="545"/>
                  </a:cubicBezTo>
                  <a:cubicBezTo>
                    <a:pt x="1344" y="548"/>
                    <a:pt x="1339" y="551"/>
                    <a:pt x="1335" y="554"/>
                  </a:cubicBezTo>
                  <a:cubicBezTo>
                    <a:pt x="1339" y="554"/>
                    <a:pt x="1344" y="554"/>
                    <a:pt x="1348" y="554"/>
                  </a:cubicBezTo>
                  <a:cubicBezTo>
                    <a:pt x="1344" y="556"/>
                    <a:pt x="1339" y="559"/>
                    <a:pt x="1335" y="562"/>
                  </a:cubicBezTo>
                  <a:cubicBezTo>
                    <a:pt x="1339" y="562"/>
                    <a:pt x="1344" y="562"/>
                    <a:pt x="1348" y="562"/>
                  </a:cubicBezTo>
                  <a:cubicBezTo>
                    <a:pt x="1345" y="564"/>
                    <a:pt x="1342" y="566"/>
                    <a:pt x="1338" y="568"/>
                  </a:cubicBezTo>
                  <a:cubicBezTo>
                    <a:pt x="1325" y="568"/>
                    <a:pt x="1312" y="568"/>
                    <a:pt x="1299" y="568"/>
                  </a:cubicBezTo>
                  <a:cubicBezTo>
                    <a:pt x="1177" y="644"/>
                    <a:pt x="1052" y="723"/>
                    <a:pt x="924" y="803"/>
                  </a:cubicBezTo>
                  <a:cubicBezTo>
                    <a:pt x="929" y="803"/>
                    <a:pt x="933" y="803"/>
                    <a:pt x="938" y="803"/>
                  </a:cubicBezTo>
                  <a:cubicBezTo>
                    <a:pt x="933" y="805"/>
                    <a:pt x="929" y="808"/>
                    <a:pt x="924" y="811"/>
                  </a:cubicBezTo>
                  <a:cubicBezTo>
                    <a:pt x="929" y="811"/>
                    <a:pt x="933" y="811"/>
                    <a:pt x="938" y="811"/>
                  </a:cubicBezTo>
                  <a:cubicBezTo>
                    <a:pt x="933" y="814"/>
                    <a:pt x="929" y="816"/>
                    <a:pt x="924" y="819"/>
                  </a:cubicBezTo>
                  <a:cubicBezTo>
                    <a:pt x="929" y="819"/>
                    <a:pt x="933" y="819"/>
                    <a:pt x="938" y="819"/>
                  </a:cubicBezTo>
                  <a:cubicBezTo>
                    <a:pt x="934" y="821"/>
                    <a:pt x="931" y="823"/>
                    <a:pt x="928" y="825"/>
                  </a:cubicBezTo>
                  <a:cubicBezTo>
                    <a:pt x="915" y="825"/>
                    <a:pt x="902" y="825"/>
                    <a:pt x="888" y="825"/>
                  </a:cubicBezTo>
                  <a:cubicBezTo>
                    <a:pt x="757" y="908"/>
                    <a:pt x="622" y="992"/>
                    <a:pt x="484" y="1079"/>
                  </a:cubicBezTo>
                  <a:cubicBezTo>
                    <a:pt x="488" y="1079"/>
                    <a:pt x="492" y="1079"/>
                    <a:pt x="497" y="1079"/>
                  </a:cubicBezTo>
                  <a:cubicBezTo>
                    <a:pt x="492" y="1081"/>
                    <a:pt x="488" y="1084"/>
                    <a:pt x="484" y="1087"/>
                  </a:cubicBezTo>
                  <a:cubicBezTo>
                    <a:pt x="488" y="1087"/>
                    <a:pt x="492" y="1087"/>
                    <a:pt x="497" y="1087"/>
                  </a:cubicBezTo>
                  <a:cubicBezTo>
                    <a:pt x="492" y="1090"/>
                    <a:pt x="488" y="1092"/>
                    <a:pt x="484" y="1095"/>
                  </a:cubicBezTo>
                  <a:cubicBezTo>
                    <a:pt x="488" y="1095"/>
                    <a:pt x="492" y="1095"/>
                    <a:pt x="497" y="1095"/>
                  </a:cubicBezTo>
                  <a:cubicBezTo>
                    <a:pt x="492" y="1098"/>
                    <a:pt x="488" y="1101"/>
                    <a:pt x="484" y="1104"/>
                  </a:cubicBezTo>
                  <a:cubicBezTo>
                    <a:pt x="488" y="1104"/>
                    <a:pt x="492" y="1104"/>
                    <a:pt x="497" y="1104"/>
                  </a:cubicBezTo>
                  <a:cubicBezTo>
                    <a:pt x="495" y="1105"/>
                    <a:pt x="494" y="1106"/>
                    <a:pt x="492" y="1107"/>
                  </a:cubicBezTo>
                  <a:cubicBezTo>
                    <a:pt x="474" y="1107"/>
                    <a:pt x="457" y="1107"/>
                    <a:pt x="439" y="1107"/>
                  </a:cubicBezTo>
                  <a:cubicBezTo>
                    <a:pt x="296" y="1196"/>
                    <a:pt x="150" y="1288"/>
                    <a:pt x="0" y="1382"/>
                  </a:cubicBezTo>
                  <a:cubicBezTo>
                    <a:pt x="4" y="1382"/>
                    <a:pt x="9" y="1382"/>
                    <a:pt x="13" y="1382"/>
                  </a:cubicBezTo>
                  <a:cubicBezTo>
                    <a:pt x="8" y="1385"/>
                    <a:pt x="4" y="1387"/>
                    <a:pt x="0" y="1390"/>
                  </a:cubicBezTo>
                  <a:cubicBezTo>
                    <a:pt x="4" y="1390"/>
                    <a:pt x="9" y="1390"/>
                    <a:pt x="13" y="1390"/>
                  </a:cubicBezTo>
                  <a:cubicBezTo>
                    <a:pt x="8" y="1393"/>
                    <a:pt x="4" y="1396"/>
                    <a:pt x="0" y="1399"/>
                  </a:cubicBezTo>
                  <a:cubicBezTo>
                    <a:pt x="4" y="1399"/>
                    <a:pt x="9" y="1399"/>
                    <a:pt x="13" y="1399"/>
                  </a:cubicBezTo>
                  <a:cubicBezTo>
                    <a:pt x="8" y="1402"/>
                    <a:pt x="4" y="1404"/>
                    <a:pt x="0" y="1407"/>
                  </a:cubicBezTo>
                  <a:cubicBezTo>
                    <a:pt x="4" y="1407"/>
                    <a:pt x="9" y="1407"/>
                    <a:pt x="13" y="1407"/>
                  </a:cubicBezTo>
                  <a:cubicBezTo>
                    <a:pt x="8" y="1410"/>
                    <a:pt x="4" y="1413"/>
                    <a:pt x="0" y="1415"/>
                  </a:cubicBezTo>
                  <a:cubicBezTo>
                    <a:pt x="4" y="1415"/>
                    <a:pt x="9" y="1415"/>
                    <a:pt x="13" y="1415"/>
                  </a:cubicBezTo>
                  <a:cubicBezTo>
                    <a:pt x="8" y="1418"/>
                    <a:pt x="4" y="1421"/>
                    <a:pt x="0" y="1424"/>
                  </a:cubicBezTo>
                  <a:cubicBezTo>
                    <a:pt x="4" y="1424"/>
                    <a:pt x="9" y="1424"/>
                    <a:pt x="13" y="1424"/>
                  </a:cubicBezTo>
                  <a:cubicBezTo>
                    <a:pt x="8" y="1427"/>
                    <a:pt x="4" y="1429"/>
                    <a:pt x="0" y="1432"/>
                  </a:cubicBezTo>
                  <a:cubicBezTo>
                    <a:pt x="4" y="1432"/>
                    <a:pt x="9" y="1432"/>
                    <a:pt x="13" y="1432"/>
                  </a:cubicBezTo>
                  <a:cubicBezTo>
                    <a:pt x="8" y="1435"/>
                    <a:pt x="4" y="1438"/>
                    <a:pt x="0" y="1440"/>
                  </a:cubicBezTo>
                  <a:cubicBezTo>
                    <a:pt x="492" y="1440"/>
                    <a:pt x="984" y="1440"/>
                    <a:pt x="1477" y="1440"/>
                  </a:cubicBezTo>
                  <a:cubicBezTo>
                    <a:pt x="1608" y="1346"/>
                    <a:pt x="1736" y="1255"/>
                    <a:pt x="1861" y="1165"/>
                  </a:cubicBezTo>
                  <a:cubicBezTo>
                    <a:pt x="1857" y="1165"/>
                    <a:pt x="1853" y="1165"/>
                    <a:pt x="1850" y="1165"/>
                  </a:cubicBezTo>
                  <a:cubicBezTo>
                    <a:pt x="1853" y="1163"/>
                    <a:pt x="1857" y="1159"/>
                    <a:pt x="1861" y="1157"/>
                  </a:cubicBezTo>
                  <a:cubicBezTo>
                    <a:pt x="1857" y="1157"/>
                    <a:pt x="1853" y="1157"/>
                    <a:pt x="1850" y="1157"/>
                  </a:cubicBezTo>
                  <a:cubicBezTo>
                    <a:pt x="1853" y="1154"/>
                    <a:pt x="1857" y="1151"/>
                    <a:pt x="1861" y="1149"/>
                  </a:cubicBezTo>
                  <a:cubicBezTo>
                    <a:pt x="1857" y="1149"/>
                    <a:pt x="1853" y="1149"/>
                    <a:pt x="1850" y="1149"/>
                  </a:cubicBezTo>
                  <a:cubicBezTo>
                    <a:pt x="1853" y="1146"/>
                    <a:pt x="1857" y="1143"/>
                    <a:pt x="1861" y="1140"/>
                  </a:cubicBezTo>
                  <a:cubicBezTo>
                    <a:pt x="1857" y="1140"/>
                    <a:pt x="1853" y="1140"/>
                    <a:pt x="1850" y="1140"/>
                  </a:cubicBezTo>
                  <a:cubicBezTo>
                    <a:pt x="1851" y="1139"/>
                    <a:pt x="1852" y="1138"/>
                    <a:pt x="1854" y="1137"/>
                  </a:cubicBezTo>
                  <a:cubicBezTo>
                    <a:pt x="1896" y="1137"/>
                    <a:pt x="1938" y="1137"/>
                    <a:pt x="1981" y="1137"/>
                  </a:cubicBezTo>
                  <a:cubicBezTo>
                    <a:pt x="1871" y="1217"/>
                    <a:pt x="1759" y="1298"/>
                    <a:pt x="1644" y="1382"/>
                  </a:cubicBezTo>
                  <a:cubicBezTo>
                    <a:pt x="1648" y="1382"/>
                    <a:pt x="1652" y="1382"/>
                    <a:pt x="1656" y="1382"/>
                  </a:cubicBezTo>
                  <a:cubicBezTo>
                    <a:pt x="1652" y="1385"/>
                    <a:pt x="1648" y="1387"/>
                    <a:pt x="1644" y="1390"/>
                  </a:cubicBezTo>
                  <a:cubicBezTo>
                    <a:pt x="1648" y="1390"/>
                    <a:pt x="1652" y="1390"/>
                    <a:pt x="1656" y="1390"/>
                  </a:cubicBezTo>
                  <a:cubicBezTo>
                    <a:pt x="1652" y="1393"/>
                    <a:pt x="1648" y="1396"/>
                    <a:pt x="1644" y="1399"/>
                  </a:cubicBezTo>
                  <a:cubicBezTo>
                    <a:pt x="1648" y="1399"/>
                    <a:pt x="1652" y="1399"/>
                    <a:pt x="1656" y="1399"/>
                  </a:cubicBezTo>
                  <a:cubicBezTo>
                    <a:pt x="1652" y="1402"/>
                    <a:pt x="1648" y="1404"/>
                    <a:pt x="1644" y="1407"/>
                  </a:cubicBezTo>
                  <a:cubicBezTo>
                    <a:pt x="1648" y="1407"/>
                    <a:pt x="1652" y="1407"/>
                    <a:pt x="1656" y="1407"/>
                  </a:cubicBezTo>
                  <a:cubicBezTo>
                    <a:pt x="1652" y="1410"/>
                    <a:pt x="1648" y="1413"/>
                    <a:pt x="1644" y="1415"/>
                  </a:cubicBezTo>
                  <a:cubicBezTo>
                    <a:pt x="1648" y="1415"/>
                    <a:pt x="1652" y="1415"/>
                    <a:pt x="1656" y="1415"/>
                  </a:cubicBezTo>
                  <a:cubicBezTo>
                    <a:pt x="1652" y="1418"/>
                    <a:pt x="1648" y="1421"/>
                    <a:pt x="1644" y="1424"/>
                  </a:cubicBezTo>
                  <a:cubicBezTo>
                    <a:pt x="1648" y="1424"/>
                    <a:pt x="1652" y="1424"/>
                    <a:pt x="1656" y="1424"/>
                  </a:cubicBezTo>
                  <a:cubicBezTo>
                    <a:pt x="1652" y="1427"/>
                    <a:pt x="1648" y="1429"/>
                    <a:pt x="1644" y="1432"/>
                  </a:cubicBezTo>
                  <a:cubicBezTo>
                    <a:pt x="1648" y="1432"/>
                    <a:pt x="1652" y="1432"/>
                    <a:pt x="1656" y="1432"/>
                  </a:cubicBezTo>
                  <a:cubicBezTo>
                    <a:pt x="1652" y="1435"/>
                    <a:pt x="1648" y="1438"/>
                    <a:pt x="1644" y="1440"/>
                  </a:cubicBezTo>
                  <a:cubicBezTo>
                    <a:pt x="2137" y="1440"/>
                    <a:pt x="2629" y="1440"/>
                    <a:pt x="3121" y="1440"/>
                  </a:cubicBezTo>
                  <a:cubicBezTo>
                    <a:pt x="3232" y="1346"/>
                    <a:pt x="3340" y="1255"/>
                    <a:pt x="3445" y="1165"/>
                  </a:cubicBezTo>
                  <a:cubicBezTo>
                    <a:pt x="3441" y="1165"/>
                    <a:pt x="3438" y="1165"/>
                    <a:pt x="3435" y="1165"/>
                  </a:cubicBezTo>
                  <a:cubicBezTo>
                    <a:pt x="3438" y="1163"/>
                    <a:pt x="3442" y="1159"/>
                    <a:pt x="3445" y="1157"/>
                  </a:cubicBezTo>
                  <a:cubicBezTo>
                    <a:pt x="3441" y="1157"/>
                    <a:pt x="3438" y="1157"/>
                    <a:pt x="3435" y="1157"/>
                  </a:cubicBezTo>
                  <a:cubicBezTo>
                    <a:pt x="3438" y="1154"/>
                    <a:pt x="3442" y="1151"/>
                    <a:pt x="3445" y="1149"/>
                  </a:cubicBezTo>
                  <a:cubicBezTo>
                    <a:pt x="3441" y="1149"/>
                    <a:pt x="3438" y="1149"/>
                    <a:pt x="3435" y="1149"/>
                  </a:cubicBezTo>
                  <a:cubicBezTo>
                    <a:pt x="3438" y="1146"/>
                    <a:pt x="3442" y="1143"/>
                    <a:pt x="3445" y="1140"/>
                  </a:cubicBezTo>
                  <a:cubicBezTo>
                    <a:pt x="3441" y="1140"/>
                    <a:pt x="3438" y="1140"/>
                    <a:pt x="3435" y="1140"/>
                  </a:cubicBezTo>
                  <a:cubicBezTo>
                    <a:pt x="3436" y="1139"/>
                    <a:pt x="3437" y="1138"/>
                    <a:pt x="3439" y="1137"/>
                  </a:cubicBezTo>
                  <a:cubicBezTo>
                    <a:pt x="3483" y="1137"/>
                    <a:pt x="3527" y="1137"/>
                    <a:pt x="3571" y="1137"/>
                  </a:cubicBezTo>
                  <a:cubicBezTo>
                    <a:pt x="3479" y="1217"/>
                    <a:pt x="3385" y="1298"/>
                    <a:pt x="3289" y="1382"/>
                  </a:cubicBezTo>
                  <a:cubicBezTo>
                    <a:pt x="3292" y="1382"/>
                    <a:pt x="3295" y="1382"/>
                    <a:pt x="3298" y="1382"/>
                  </a:cubicBezTo>
                  <a:cubicBezTo>
                    <a:pt x="3295" y="1385"/>
                    <a:pt x="3292" y="1387"/>
                    <a:pt x="3289" y="1390"/>
                  </a:cubicBezTo>
                  <a:cubicBezTo>
                    <a:pt x="3292" y="1390"/>
                    <a:pt x="3295" y="1390"/>
                    <a:pt x="3298" y="1390"/>
                  </a:cubicBezTo>
                  <a:cubicBezTo>
                    <a:pt x="3295" y="1393"/>
                    <a:pt x="3292" y="1396"/>
                    <a:pt x="3289" y="1399"/>
                  </a:cubicBezTo>
                  <a:cubicBezTo>
                    <a:pt x="3292" y="1399"/>
                    <a:pt x="3295" y="1399"/>
                    <a:pt x="3298" y="1399"/>
                  </a:cubicBezTo>
                  <a:cubicBezTo>
                    <a:pt x="3295" y="1402"/>
                    <a:pt x="3292" y="1404"/>
                    <a:pt x="3289" y="1407"/>
                  </a:cubicBezTo>
                  <a:cubicBezTo>
                    <a:pt x="3292" y="1407"/>
                    <a:pt x="3295" y="1407"/>
                    <a:pt x="3298" y="1407"/>
                  </a:cubicBezTo>
                  <a:cubicBezTo>
                    <a:pt x="3295" y="1410"/>
                    <a:pt x="3292" y="1413"/>
                    <a:pt x="3289" y="1415"/>
                  </a:cubicBezTo>
                  <a:cubicBezTo>
                    <a:pt x="3292" y="1415"/>
                    <a:pt x="3295" y="1415"/>
                    <a:pt x="3298" y="1415"/>
                  </a:cubicBezTo>
                  <a:cubicBezTo>
                    <a:pt x="3295" y="1418"/>
                    <a:pt x="3292" y="1421"/>
                    <a:pt x="3289" y="1424"/>
                  </a:cubicBezTo>
                  <a:cubicBezTo>
                    <a:pt x="3292" y="1424"/>
                    <a:pt x="3295" y="1424"/>
                    <a:pt x="3298" y="1424"/>
                  </a:cubicBezTo>
                  <a:cubicBezTo>
                    <a:pt x="3295" y="1427"/>
                    <a:pt x="3292" y="1429"/>
                    <a:pt x="3289" y="1432"/>
                  </a:cubicBezTo>
                  <a:cubicBezTo>
                    <a:pt x="3292" y="1432"/>
                    <a:pt x="3295" y="1432"/>
                    <a:pt x="3298" y="1432"/>
                  </a:cubicBezTo>
                  <a:cubicBezTo>
                    <a:pt x="3295" y="1435"/>
                    <a:pt x="3292" y="1438"/>
                    <a:pt x="3289" y="1440"/>
                  </a:cubicBezTo>
                  <a:cubicBezTo>
                    <a:pt x="3781" y="1440"/>
                    <a:pt x="4274" y="1440"/>
                    <a:pt x="4766" y="1440"/>
                  </a:cubicBezTo>
                  <a:cubicBezTo>
                    <a:pt x="4856" y="1347"/>
                    <a:pt x="4943" y="1255"/>
                    <a:pt x="5028" y="1165"/>
                  </a:cubicBezTo>
                  <a:cubicBezTo>
                    <a:pt x="5026" y="1165"/>
                    <a:pt x="5023" y="1165"/>
                    <a:pt x="5020" y="1165"/>
                  </a:cubicBezTo>
                  <a:cubicBezTo>
                    <a:pt x="5023" y="1163"/>
                    <a:pt x="5026" y="1159"/>
                    <a:pt x="5028" y="1157"/>
                  </a:cubicBezTo>
                  <a:cubicBezTo>
                    <a:pt x="5026" y="1157"/>
                    <a:pt x="5023" y="1157"/>
                    <a:pt x="5020" y="1157"/>
                  </a:cubicBezTo>
                  <a:cubicBezTo>
                    <a:pt x="5023" y="1154"/>
                    <a:pt x="5026" y="1151"/>
                    <a:pt x="5028" y="1149"/>
                  </a:cubicBezTo>
                  <a:cubicBezTo>
                    <a:pt x="5026" y="1149"/>
                    <a:pt x="5023" y="1149"/>
                    <a:pt x="5020" y="1149"/>
                  </a:cubicBezTo>
                  <a:cubicBezTo>
                    <a:pt x="5023" y="1146"/>
                    <a:pt x="5026" y="1143"/>
                    <a:pt x="5028" y="1140"/>
                  </a:cubicBezTo>
                  <a:cubicBezTo>
                    <a:pt x="5026" y="1140"/>
                    <a:pt x="5023" y="1140"/>
                    <a:pt x="5020" y="1140"/>
                  </a:cubicBezTo>
                  <a:cubicBezTo>
                    <a:pt x="5021" y="1139"/>
                    <a:pt x="5022" y="1138"/>
                    <a:pt x="5023" y="1137"/>
                  </a:cubicBezTo>
                  <a:cubicBezTo>
                    <a:pt x="5069" y="1137"/>
                    <a:pt x="5115" y="1137"/>
                    <a:pt x="5161" y="1137"/>
                  </a:cubicBezTo>
                  <a:cubicBezTo>
                    <a:pt x="5087" y="1217"/>
                    <a:pt x="5011" y="1298"/>
                    <a:pt x="4933" y="1382"/>
                  </a:cubicBezTo>
                  <a:cubicBezTo>
                    <a:pt x="4936" y="1382"/>
                    <a:pt x="4938" y="1382"/>
                    <a:pt x="4941" y="1382"/>
                  </a:cubicBezTo>
                  <a:cubicBezTo>
                    <a:pt x="4938" y="1385"/>
                    <a:pt x="4936" y="1387"/>
                    <a:pt x="4933" y="1390"/>
                  </a:cubicBezTo>
                  <a:cubicBezTo>
                    <a:pt x="4936" y="1390"/>
                    <a:pt x="4938" y="1390"/>
                    <a:pt x="4941" y="1390"/>
                  </a:cubicBezTo>
                  <a:cubicBezTo>
                    <a:pt x="4938" y="1393"/>
                    <a:pt x="4936" y="1396"/>
                    <a:pt x="4933" y="1399"/>
                  </a:cubicBezTo>
                  <a:cubicBezTo>
                    <a:pt x="4936" y="1399"/>
                    <a:pt x="4938" y="1399"/>
                    <a:pt x="4941" y="1399"/>
                  </a:cubicBezTo>
                  <a:cubicBezTo>
                    <a:pt x="4938" y="1402"/>
                    <a:pt x="4936" y="1404"/>
                    <a:pt x="4933" y="1407"/>
                  </a:cubicBezTo>
                  <a:cubicBezTo>
                    <a:pt x="4936" y="1407"/>
                    <a:pt x="4938" y="1407"/>
                    <a:pt x="4941" y="1407"/>
                  </a:cubicBezTo>
                  <a:cubicBezTo>
                    <a:pt x="4938" y="1410"/>
                    <a:pt x="4936" y="1413"/>
                    <a:pt x="4933" y="1415"/>
                  </a:cubicBezTo>
                  <a:cubicBezTo>
                    <a:pt x="4936" y="1415"/>
                    <a:pt x="4938" y="1415"/>
                    <a:pt x="4941" y="1415"/>
                  </a:cubicBezTo>
                  <a:cubicBezTo>
                    <a:pt x="4938" y="1418"/>
                    <a:pt x="4936" y="1421"/>
                    <a:pt x="4933" y="1424"/>
                  </a:cubicBezTo>
                  <a:cubicBezTo>
                    <a:pt x="4936" y="1424"/>
                    <a:pt x="4938" y="1424"/>
                    <a:pt x="4941" y="1424"/>
                  </a:cubicBezTo>
                  <a:cubicBezTo>
                    <a:pt x="4938" y="1427"/>
                    <a:pt x="4936" y="1429"/>
                    <a:pt x="4933" y="1432"/>
                  </a:cubicBezTo>
                  <a:cubicBezTo>
                    <a:pt x="4936" y="1432"/>
                    <a:pt x="4938" y="1432"/>
                    <a:pt x="4941" y="1432"/>
                  </a:cubicBezTo>
                  <a:cubicBezTo>
                    <a:pt x="4938" y="1435"/>
                    <a:pt x="4936" y="1438"/>
                    <a:pt x="4933" y="1440"/>
                  </a:cubicBezTo>
                  <a:cubicBezTo>
                    <a:pt x="5561" y="1440"/>
                    <a:pt x="6190" y="1440"/>
                    <a:pt x="6818" y="1440"/>
                  </a:cubicBezTo>
                  <a:cubicBezTo>
                    <a:pt x="6882" y="1347"/>
                    <a:pt x="6944" y="1255"/>
                    <a:pt x="7004" y="1165"/>
                  </a:cubicBezTo>
                  <a:cubicBezTo>
                    <a:pt x="7003" y="1165"/>
                    <a:pt x="7001" y="1165"/>
                    <a:pt x="6999" y="1165"/>
                  </a:cubicBezTo>
                  <a:cubicBezTo>
                    <a:pt x="7001" y="1163"/>
                    <a:pt x="7003" y="1159"/>
                    <a:pt x="7004" y="1157"/>
                  </a:cubicBezTo>
                  <a:cubicBezTo>
                    <a:pt x="7003" y="1157"/>
                    <a:pt x="7001" y="1157"/>
                    <a:pt x="6999" y="1157"/>
                  </a:cubicBezTo>
                  <a:cubicBezTo>
                    <a:pt x="7001" y="1154"/>
                    <a:pt x="7003" y="1151"/>
                    <a:pt x="7004" y="1149"/>
                  </a:cubicBezTo>
                  <a:cubicBezTo>
                    <a:pt x="7003" y="1149"/>
                    <a:pt x="7001" y="1149"/>
                    <a:pt x="6999" y="1149"/>
                  </a:cubicBezTo>
                  <a:cubicBezTo>
                    <a:pt x="7001" y="1146"/>
                    <a:pt x="7003" y="1143"/>
                    <a:pt x="7004" y="1140"/>
                  </a:cubicBezTo>
                  <a:cubicBezTo>
                    <a:pt x="7003" y="1140"/>
                    <a:pt x="7001" y="1140"/>
                    <a:pt x="6999" y="1140"/>
                  </a:cubicBezTo>
                  <a:cubicBezTo>
                    <a:pt x="6999" y="1139"/>
                    <a:pt x="7000" y="1138"/>
                    <a:pt x="7001" y="1137"/>
                  </a:cubicBezTo>
                  <a:cubicBezTo>
                    <a:pt x="7008" y="1137"/>
                    <a:pt x="7016" y="1137"/>
                    <a:pt x="7023" y="1137"/>
                  </a:cubicBezTo>
                  <a:cubicBezTo>
                    <a:pt x="7082" y="1051"/>
                    <a:pt x="7139" y="966"/>
                    <a:pt x="7195" y="883"/>
                  </a:cubicBezTo>
                  <a:cubicBezTo>
                    <a:pt x="7193" y="883"/>
                    <a:pt x="7192" y="883"/>
                    <a:pt x="7190" y="883"/>
                  </a:cubicBezTo>
                  <a:cubicBezTo>
                    <a:pt x="7191" y="881"/>
                    <a:pt x="7193" y="878"/>
                    <a:pt x="7195" y="875"/>
                  </a:cubicBezTo>
                  <a:cubicBezTo>
                    <a:pt x="7193" y="875"/>
                    <a:pt x="7192" y="875"/>
                    <a:pt x="7190" y="875"/>
                  </a:cubicBezTo>
                  <a:cubicBezTo>
                    <a:pt x="7191" y="872"/>
                    <a:pt x="7193" y="869"/>
                    <a:pt x="7195" y="867"/>
                  </a:cubicBezTo>
                  <a:cubicBezTo>
                    <a:pt x="7193" y="867"/>
                    <a:pt x="7192" y="867"/>
                    <a:pt x="7190" y="867"/>
                  </a:cubicBezTo>
                  <a:cubicBezTo>
                    <a:pt x="7191" y="865"/>
                    <a:pt x="7192" y="863"/>
                    <a:pt x="7193" y="861"/>
                  </a:cubicBezTo>
                  <a:cubicBezTo>
                    <a:pt x="7238" y="861"/>
                    <a:pt x="7282" y="861"/>
                    <a:pt x="7327" y="861"/>
                  </a:cubicBezTo>
                  <a:cubicBezTo>
                    <a:pt x="7280" y="932"/>
                    <a:pt x="7233" y="1004"/>
                    <a:pt x="7184" y="1079"/>
                  </a:cubicBezTo>
                  <a:cubicBezTo>
                    <a:pt x="7186" y="1079"/>
                    <a:pt x="7188" y="1079"/>
                    <a:pt x="7189" y="1079"/>
                  </a:cubicBezTo>
                  <a:cubicBezTo>
                    <a:pt x="7188" y="1081"/>
                    <a:pt x="7186" y="1084"/>
                    <a:pt x="7184" y="1087"/>
                  </a:cubicBezTo>
                  <a:cubicBezTo>
                    <a:pt x="7186" y="1087"/>
                    <a:pt x="7188" y="1087"/>
                    <a:pt x="7189" y="1087"/>
                  </a:cubicBezTo>
                  <a:cubicBezTo>
                    <a:pt x="7188" y="1090"/>
                    <a:pt x="7186" y="1092"/>
                    <a:pt x="7184" y="1095"/>
                  </a:cubicBezTo>
                  <a:cubicBezTo>
                    <a:pt x="7186" y="1095"/>
                    <a:pt x="7188" y="1095"/>
                    <a:pt x="7189" y="1095"/>
                  </a:cubicBezTo>
                  <a:cubicBezTo>
                    <a:pt x="7188" y="1098"/>
                    <a:pt x="7186" y="1101"/>
                    <a:pt x="7184" y="1104"/>
                  </a:cubicBezTo>
                  <a:cubicBezTo>
                    <a:pt x="7186" y="1104"/>
                    <a:pt x="7188" y="1104"/>
                    <a:pt x="7189" y="1104"/>
                  </a:cubicBezTo>
                  <a:cubicBezTo>
                    <a:pt x="7189" y="1105"/>
                    <a:pt x="7188" y="1106"/>
                    <a:pt x="7187" y="1107"/>
                  </a:cubicBezTo>
                  <a:cubicBezTo>
                    <a:pt x="7180" y="1107"/>
                    <a:pt x="7173" y="1107"/>
                    <a:pt x="7165" y="1107"/>
                  </a:cubicBezTo>
                  <a:cubicBezTo>
                    <a:pt x="7106" y="1196"/>
                    <a:pt x="7046" y="1288"/>
                    <a:pt x="6985" y="1382"/>
                  </a:cubicBezTo>
                  <a:cubicBezTo>
                    <a:pt x="6987" y="1382"/>
                    <a:pt x="6988" y="1382"/>
                    <a:pt x="6990" y="1382"/>
                  </a:cubicBezTo>
                  <a:cubicBezTo>
                    <a:pt x="6988" y="1385"/>
                    <a:pt x="6987" y="1387"/>
                    <a:pt x="6985" y="1390"/>
                  </a:cubicBezTo>
                  <a:cubicBezTo>
                    <a:pt x="6987" y="1390"/>
                    <a:pt x="6988" y="1390"/>
                    <a:pt x="6990" y="1390"/>
                  </a:cubicBezTo>
                  <a:cubicBezTo>
                    <a:pt x="6988" y="1393"/>
                    <a:pt x="6987" y="1396"/>
                    <a:pt x="6985" y="1399"/>
                  </a:cubicBezTo>
                  <a:cubicBezTo>
                    <a:pt x="6987" y="1399"/>
                    <a:pt x="6988" y="1399"/>
                    <a:pt x="6990" y="1399"/>
                  </a:cubicBezTo>
                  <a:cubicBezTo>
                    <a:pt x="6988" y="1402"/>
                    <a:pt x="6987" y="1404"/>
                    <a:pt x="6985" y="1407"/>
                  </a:cubicBezTo>
                  <a:cubicBezTo>
                    <a:pt x="6987" y="1407"/>
                    <a:pt x="6988" y="1407"/>
                    <a:pt x="6990" y="1407"/>
                  </a:cubicBezTo>
                  <a:cubicBezTo>
                    <a:pt x="6988" y="1410"/>
                    <a:pt x="6987" y="1413"/>
                    <a:pt x="6985" y="1415"/>
                  </a:cubicBezTo>
                  <a:cubicBezTo>
                    <a:pt x="6987" y="1415"/>
                    <a:pt x="6988" y="1415"/>
                    <a:pt x="6990" y="1415"/>
                  </a:cubicBezTo>
                  <a:cubicBezTo>
                    <a:pt x="6988" y="1418"/>
                    <a:pt x="6987" y="1421"/>
                    <a:pt x="6985" y="1424"/>
                  </a:cubicBezTo>
                  <a:cubicBezTo>
                    <a:pt x="6987" y="1424"/>
                    <a:pt x="6988" y="1424"/>
                    <a:pt x="6990" y="1424"/>
                  </a:cubicBezTo>
                  <a:cubicBezTo>
                    <a:pt x="6988" y="1427"/>
                    <a:pt x="6987" y="1429"/>
                    <a:pt x="6985" y="1432"/>
                  </a:cubicBezTo>
                  <a:cubicBezTo>
                    <a:pt x="6987" y="1432"/>
                    <a:pt x="6988" y="1432"/>
                    <a:pt x="6990" y="1432"/>
                  </a:cubicBezTo>
                  <a:cubicBezTo>
                    <a:pt x="6988" y="1435"/>
                    <a:pt x="6987" y="1438"/>
                    <a:pt x="6985" y="1440"/>
                  </a:cubicBezTo>
                  <a:cubicBezTo>
                    <a:pt x="9670" y="1440"/>
                    <a:pt x="12355" y="1440"/>
                    <a:pt x="15040" y="1440"/>
                  </a:cubicBezTo>
                  <a:cubicBezTo>
                    <a:pt x="15039" y="1438"/>
                    <a:pt x="15038" y="1435"/>
                    <a:pt x="15037" y="1432"/>
                  </a:cubicBezTo>
                  <a:cubicBezTo>
                    <a:pt x="15038" y="1432"/>
                    <a:pt x="15039" y="1432"/>
                    <a:pt x="15040" y="1432"/>
                  </a:cubicBezTo>
                  <a:cubicBezTo>
                    <a:pt x="15039" y="1429"/>
                    <a:pt x="15038" y="1427"/>
                    <a:pt x="15037" y="1424"/>
                  </a:cubicBezTo>
                  <a:cubicBezTo>
                    <a:pt x="15038" y="1424"/>
                    <a:pt x="15039" y="1424"/>
                    <a:pt x="15040" y="1424"/>
                  </a:cubicBezTo>
                  <a:cubicBezTo>
                    <a:pt x="15039" y="1421"/>
                    <a:pt x="15038" y="1418"/>
                    <a:pt x="15037" y="1415"/>
                  </a:cubicBezTo>
                  <a:cubicBezTo>
                    <a:pt x="15038" y="1415"/>
                    <a:pt x="15039" y="1415"/>
                    <a:pt x="15040" y="1415"/>
                  </a:cubicBezTo>
                  <a:cubicBezTo>
                    <a:pt x="15039" y="1413"/>
                    <a:pt x="15038" y="1410"/>
                    <a:pt x="15037" y="1407"/>
                  </a:cubicBezTo>
                  <a:cubicBezTo>
                    <a:pt x="15038" y="1407"/>
                    <a:pt x="15039" y="1407"/>
                    <a:pt x="15040" y="1407"/>
                  </a:cubicBezTo>
                  <a:cubicBezTo>
                    <a:pt x="15039" y="1404"/>
                    <a:pt x="15038" y="1402"/>
                    <a:pt x="15037" y="1399"/>
                  </a:cubicBezTo>
                  <a:cubicBezTo>
                    <a:pt x="15038" y="1399"/>
                    <a:pt x="15039" y="1399"/>
                    <a:pt x="15040" y="1399"/>
                  </a:cubicBezTo>
                  <a:cubicBezTo>
                    <a:pt x="15039" y="1396"/>
                    <a:pt x="15038" y="1393"/>
                    <a:pt x="15037" y="1390"/>
                  </a:cubicBezTo>
                  <a:cubicBezTo>
                    <a:pt x="15038" y="1390"/>
                    <a:pt x="15039" y="1390"/>
                    <a:pt x="15040" y="1390"/>
                  </a:cubicBezTo>
                  <a:cubicBezTo>
                    <a:pt x="15039" y="1387"/>
                    <a:pt x="15038" y="1385"/>
                    <a:pt x="15037" y="1382"/>
                  </a:cubicBezTo>
                  <a:cubicBezTo>
                    <a:pt x="15038" y="1382"/>
                    <a:pt x="15039" y="1382"/>
                    <a:pt x="15040" y="1382"/>
                  </a:cubicBezTo>
                  <a:cubicBezTo>
                    <a:pt x="15000" y="1288"/>
                    <a:pt x="14961" y="1196"/>
                    <a:pt x="14922" y="1107"/>
                  </a:cubicBezTo>
                  <a:cubicBezTo>
                    <a:pt x="14917" y="1107"/>
                    <a:pt x="14913" y="1107"/>
                    <a:pt x="14908" y="1107"/>
                  </a:cubicBezTo>
                  <a:cubicBezTo>
                    <a:pt x="14907" y="1106"/>
                    <a:pt x="14907" y="1105"/>
                    <a:pt x="14907" y="1104"/>
                  </a:cubicBezTo>
                  <a:cubicBezTo>
                    <a:pt x="14908" y="1104"/>
                    <a:pt x="14909" y="1104"/>
                    <a:pt x="14910" y="1104"/>
                  </a:cubicBezTo>
                  <a:cubicBezTo>
                    <a:pt x="14909" y="1101"/>
                    <a:pt x="14908" y="1098"/>
                    <a:pt x="14907" y="1095"/>
                  </a:cubicBezTo>
                  <a:cubicBezTo>
                    <a:pt x="14908" y="1095"/>
                    <a:pt x="14909" y="1095"/>
                    <a:pt x="14910" y="1095"/>
                  </a:cubicBezTo>
                  <a:cubicBezTo>
                    <a:pt x="14909" y="1092"/>
                    <a:pt x="14908" y="1090"/>
                    <a:pt x="14907" y="1087"/>
                  </a:cubicBezTo>
                  <a:cubicBezTo>
                    <a:pt x="14908" y="1087"/>
                    <a:pt x="14909" y="1087"/>
                    <a:pt x="14910" y="1087"/>
                  </a:cubicBezTo>
                  <a:cubicBezTo>
                    <a:pt x="14909" y="1084"/>
                    <a:pt x="14908" y="1081"/>
                    <a:pt x="14907" y="1079"/>
                  </a:cubicBezTo>
                  <a:cubicBezTo>
                    <a:pt x="14908" y="1079"/>
                    <a:pt x="14909" y="1079"/>
                    <a:pt x="14910" y="1079"/>
                  </a:cubicBezTo>
                  <a:cubicBezTo>
                    <a:pt x="14878" y="1005"/>
                    <a:pt x="14847" y="932"/>
                    <a:pt x="14817" y="861"/>
                  </a:cubicBezTo>
                  <a:cubicBezTo>
                    <a:pt x="14863" y="861"/>
                    <a:pt x="14910" y="861"/>
                    <a:pt x="14957" y="861"/>
                  </a:cubicBezTo>
                  <a:cubicBezTo>
                    <a:pt x="14958" y="863"/>
                    <a:pt x="14959" y="865"/>
                    <a:pt x="14960" y="867"/>
                  </a:cubicBezTo>
                  <a:cubicBezTo>
                    <a:pt x="14958" y="867"/>
                    <a:pt x="14957" y="867"/>
                    <a:pt x="14956" y="867"/>
                  </a:cubicBezTo>
                  <a:cubicBezTo>
                    <a:pt x="14957" y="869"/>
                    <a:pt x="14958" y="872"/>
                    <a:pt x="14960" y="875"/>
                  </a:cubicBezTo>
                  <a:cubicBezTo>
                    <a:pt x="14958" y="875"/>
                    <a:pt x="14957" y="875"/>
                    <a:pt x="14956" y="875"/>
                  </a:cubicBezTo>
                  <a:cubicBezTo>
                    <a:pt x="14957" y="878"/>
                    <a:pt x="14958" y="881"/>
                    <a:pt x="14960" y="883"/>
                  </a:cubicBezTo>
                  <a:cubicBezTo>
                    <a:pt x="14958" y="883"/>
                    <a:pt x="14957" y="883"/>
                    <a:pt x="14956" y="883"/>
                  </a:cubicBezTo>
                  <a:cubicBezTo>
                    <a:pt x="14993" y="966"/>
                    <a:pt x="15031" y="1050"/>
                    <a:pt x="15071" y="1137"/>
                  </a:cubicBezTo>
                  <a:cubicBezTo>
                    <a:pt x="15076" y="1137"/>
                    <a:pt x="15081" y="1137"/>
                    <a:pt x="15086" y="1137"/>
                  </a:cubicBezTo>
                  <a:cubicBezTo>
                    <a:pt x="15086" y="1138"/>
                    <a:pt x="15087" y="1139"/>
                    <a:pt x="15087" y="1140"/>
                  </a:cubicBezTo>
                  <a:cubicBezTo>
                    <a:pt x="15086" y="1140"/>
                    <a:pt x="15085" y="1140"/>
                    <a:pt x="15083" y="1140"/>
                  </a:cubicBezTo>
                  <a:cubicBezTo>
                    <a:pt x="15084" y="1143"/>
                    <a:pt x="15086" y="1146"/>
                    <a:pt x="15087" y="1149"/>
                  </a:cubicBezTo>
                  <a:cubicBezTo>
                    <a:pt x="15086" y="1149"/>
                    <a:pt x="15085" y="1149"/>
                    <a:pt x="15083" y="1149"/>
                  </a:cubicBezTo>
                  <a:cubicBezTo>
                    <a:pt x="15084" y="1151"/>
                    <a:pt x="15086" y="1154"/>
                    <a:pt x="15087" y="1157"/>
                  </a:cubicBezTo>
                  <a:cubicBezTo>
                    <a:pt x="15086" y="1157"/>
                    <a:pt x="15085" y="1157"/>
                    <a:pt x="15083" y="1157"/>
                  </a:cubicBezTo>
                  <a:cubicBezTo>
                    <a:pt x="15084" y="1159"/>
                    <a:pt x="15086" y="1163"/>
                    <a:pt x="15087" y="1165"/>
                  </a:cubicBezTo>
                  <a:cubicBezTo>
                    <a:pt x="15086" y="1165"/>
                    <a:pt x="15085" y="1165"/>
                    <a:pt x="15083" y="1165"/>
                  </a:cubicBezTo>
                  <a:cubicBezTo>
                    <a:pt x="15124" y="1255"/>
                    <a:pt x="15165" y="1347"/>
                    <a:pt x="15208" y="1440"/>
                  </a:cubicBezTo>
                  <a:cubicBezTo>
                    <a:pt x="15836" y="1440"/>
                    <a:pt x="16464" y="1440"/>
                    <a:pt x="17092" y="1440"/>
                  </a:cubicBezTo>
                  <a:cubicBezTo>
                    <a:pt x="17090" y="1438"/>
                    <a:pt x="17088" y="1435"/>
                    <a:pt x="17086" y="1432"/>
                  </a:cubicBezTo>
                  <a:cubicBezTo>
                    <a:pt x="17088" y="1432"/>
                    <a:pt x="17090" y="1432"/>
                    <a:pt x="17092" y="1432"/>
                  </a:cubicBezTo>
                  <a:cubicBezTo>
                    <a:pt x="17090" y="1429"/>
                    <a:pt x="17088" y="1427"/>
                    <a:pt x="17086" y="1424"/>
                  </a:cubicBezTo>
                  <a:cubicBezTo>
                    <a:pt x="17088" y="1424"/>
                    <a:pt x="17090" y="1424"/>
                    <a:pt x="17092" y="1424"/>
                  </a:cubicBezTo>
                  <a:cubicBezTo>
                    <a:pt x="17090" y="1421"/>
                    <a:pt x="17088" y="1418"/>
                    <a:pt x="17086" y="1415"/>
                  </a:cubicBezTo>
                  <a:cubicBezTo>
                    <a:pt x="17088" y="1415"/>
                    <a:pt x="17090" y="1415"/>
                    <a:pt x="17092" y="1415"/>
                  </a:cubicBezTo>
                  <a:cubicBezTo>
                    <a:pt x="17090" y="1413"/>
                    <a:pt x="17088" y="1410"/>
                    <a:pt x="17086" y="1407"/>
                  </a:cubicBezTo>
                  <a:cubicBezTo>
                    <a:pt x="17088" y="1407"/>
                    <a:pt x="17090" y="1407"/>
                    <a:pt x="17092" y="1407"/>
                  </a:cubicBezTo>
                  <a:cubicBezTo>
                    <a:pt x="17090" y="1404"/>
                    <a:pt x="17088" y="1402"/>
                    <a:pt x="17086" y="1399"/>
                  </a:cubicBezTo>
                  <a:cubicBezTo>
                    <a:pt x="17088" y="1399"/>
                    <a:pt x="17090" y="1399"/>
                    <a:pt x="17092" y="1399"/>
                  </a:cubicBezTo>
                  <a:cubicBezTo>
                    <a:pt x="17090" y="1396"/>
                    <a:pt x="17088" y="1393"/>
                    <a:pt x="17086" y="1390"/>
                  </a:cubicBezTo>
                  <a:cubicBezTo>
                    <a:pt x="17088" y="1390"/>
                    <a:pt x="17090" y="1390"/>
                    <a:pt x="17092" y="1390"/>
                  </a:cubicBezTo>
                  <a:cubicBezTo>
                    <a:pt x="17090" y="1387"/>
                    <a:pt x="17088" y="1385"/>
                    <a:pt x="17086" y="1382"/>
                  </a:cubicBezTo>
                  <a:cubicBezTo>
                    <a:pt x="17088" y="1382"/>
                    <a:pt x="17090" y="1382"/>
                    <a:pt x="17092" y="1382"/>
                  </a:cubicBezTo>
                  <a:cubicBezTo>
                    <a:pt x="17033" y="1298"/>
                    <a:pt x="16976" y="1217"/>
                    <a:pt x="16920" y="1137"/>
                  </a:cubicBezTo>
                  <a:cubicBezTo>
                    <a:pt x="16964" y="1137"/>
                    <a:pt x="17009" y="1137"/>
                    <a:pt x="17054" y="1137"/>
                  </a:cubicBezTo>
                  <a:cubicBezTo>
                    <a:pt x="17054" y="1138"/>
                    <a:pt x="17055" y="1139"/>
                    <a:pt x="17056" y="1140"/>
                  </a:cubicBezTo>
                  <a:cubicBezTo>
                    <a:pt x="17054" y="1140"/>
                    <a:pt x="17052" y="1140"/>
                    <a:pt x="17050" y="1140"/>
                  </a:cubicBezTo>
                  <a:cubicBezTo>
                    <a:pt x="17052" y="1143"/>
                    <a:pt x="17054" y="1146"/>
                    <a:pt x="17056" y="1149"/>
                  </a:cubicBezTo>
                  <a:cubicBezTo>
                    <a:pt x="17054" y="1149"/>
                    <a:pt x="17052" y="1149"/>
                    <a:pt x="17050" y="1149"/>
                  </a:cubicBezTo>
                  <a:cubicBezTo>
                    <a:pt x="17052" y="1151"/>
                    <a:pt x="17054" y="1154"/>
                    <a:pt x="17056" y="1157"/>
                  </a:cubicBezTo>
                  <a:cubicBezTo>
                    <a:pt x="17054" y="1157"/>
                    <a:pt x="17052" y="1157"/>
                    <a:pt x="17050" y="1157"/>
                  </a:cubicBezTo>
                  <a:cubicBezTo>
                    <a:pt x="17052" y="1159"/>
                    <a:pt x="17054" y="1163"/>
                    <a:pt x="17056" y="1165"/>
                  </a:cubicBezTo>
                  <a:cubicBezTo>
                    <a:pt x="17054" y="1165"/>
                    <a:pt x="17052" y="1165"/>
                    <a:pt x="17050" y="1165"/>
                  </a:cubicBezTo>
                  <a:cubicBezTo>
                    <a:pt x="17115" y="1255"/>
                    <a:pt x="17181" y="1347"/>
                    <a:pt x="17250" y="1440"/>
                  </a:cubicBezTo>
                  <a:cubicBezTo>
                    <a:pt x="17742" y="1440"/>
                    <a:pt x="18234" y="1440"/>
                    <a:pt x="18727" y="1440"/>
                  </a:cubicBezTo>
                  <a:cubicBezTo>
                    <a:pt x="18724" y="1438"/>
                    <a:pt x="18722" y="1435"/>
                    <a:pt x="18719" y="1432"/>
                  </a:cubicBezTo>
                  <a:cubicBezTo>
                    <a:pt x="18722" y="1432"/>
                    <a:pt x="18724" y="1432"/>
                    <a:pt x="18727" y="1432"/>
                  </a:cubicBezTo>
                  <a:cubicBezTo>
                    <a:pt x="18724" y="1429"/>
                    <a:pt x="18722" y="1427"/>
                    <a:pt x="18719" y="1424"/>
                  </a:cubicBezTo>
                  <a:cubicBezTo>
                    <a:pt x="18722" y="1424"/>
                    <a:pt x="18724" y="1424"/>
                    <a:pt x="18727" y="1424"/>
                  </a:cubicBezTo>
                  <a:cubicBezTo>
                    <a:pt x="18724" y="1421"/>
                    <a:pt x="18722" y="1418"/>
                    <a:pt x="18719" y="1415"/>
                  </a:cubicBezTo>
                  <a:cubicBezTo>
                    <a:pt x="18722" y="1415"/>
                    <a:pt x="18724" y="1415"/>
                    <a:pt x="18727" y="1415"/>
                  </a:cubicBezTo>
                  <a:cubicBezTo>
                    <a:pt x="18724" y="1413"/>
                    <a:pt x="18722" y="1410"/>
                    <a:pt x="18719" y="1407"/>
                  </a:cubicBezTo>
                  <a:cubicBezTo>
                    <a:pt x="18722" y="1407"/>
                    <a:pt x="18724" y="1407"/>
                    <a:pt x="18727" y="1407"/>
                  </a:cubicBezTo>
                  <a:cubicBezTo>
                    <a:pt x="18724" y="1404"/>
                    <a:pt x="18722" y="1402"/>
                    <a:pt x="18719" y="1399"/>
                  </a:cubicBezTo>
                  <a:cubicBezTo>
                    <a:pt x="18722" y="1399"/>
                    <a:pt x="18724" y="1399"/>
                    <a:pt x="18727" y="1399"/>
                  </a:cubicBezTo>
                  <a:cubicBezTo>
                    <a:pt x="18724" y="1396"/>
                    <a:pt x="18722" y="1393"/>
                    <a:pt x="18719" y="1390"/>
                  </a:cubicBezTo>
                  <a:cubicBezTo>
                    <a:pt x="18722" y="1390"/>
                    <a:pt x="18724" y="1390"/>
                    <a:pt x="18727" y="1390"/>
                  </a:cubicBezTo>
                  <a:cubicBezTo>
                    <a:pt x="18724" y="1387"/>
                    <a:pt x="18722" y="1385"/>
                    <a:pt x="18719" y="1382"/>
                  </a:cubicBezTo>
                  <a:cubicBezTo>
                    <a:pt x="18722" y="1382"/>
                    <a:pt x="18724" y="1382"/>
                    <a:pt x="18727" y="1382"/>
                  </a:cubicBezTo>
                  <a:cubicBezTo>
                    <a:pt x="18649" y="1298"/>
                    <a:pt x="18574" y="1217"/>
                    <a:pt x="18500" y="1137"/>
                  </a:cubicBezTo>
                  <a:cubicBezTo>
                    <a:pt x="18546" y="1137"/>
                    <a:pt x="18592" y="1137"/>
                    <a:pt x="18638" y="1137"/>
                  </a:cubicBezTo>
                  <a:cubicBezTo>
                    <a:pt x="18639" y="1138"/>
                    <a:pt x="18640" y="1139"/>
                    <a:pt x="18641" y="1140"/>
                  </a:cubicBezTo>
                  <a:cubicBezTo>
                    <a:pt x="18639" y="1140"/>
                    <a:pt x="18636" y="1140"/>
                    <a:pt x="18633" y="1140"/>
                  </a:cubicBezTo>
                  <a:cubicBezTo>
                    <a:pt x="18636" y="1143"/>
                    <a:pt x="18639" y="1146"/>
                    <a:pt x="18641" y="1149"/>
                  </a:cubicBezTo>
                  <a:cubicBezTo>
                    <a:pt x="18639" y="1149"/>
                    <a:pt x="18636" y="1149"/>
                    <a:pt x="18633" y="1149"/>
                  </a:cubicBezTo>
                  <a:cubicBezTo>
                    <a:pt x="18636" y="1151"/>
                    <a:pt x="18639" y="1154"/>
                    <a:pt x="18641" y="1157"/>
                  </a:cubicBezTo>
                  <a:cubicBezTo>
                    <a:pt x="18639" y="1157"/>
                    <a:pt x="18636" y="1157"/>
                    <a:pt x="18633" y="1157"/>
                  </a:cubicBezTo>
                  <a:cubicBezTo>
                    <a:pt x="18636" y="1159"/>
                    <a:pt x="18639" y="1163"/>
                    <a:pt x="18641" y="1165"/>
                  </a:cubicBezTo>
                  <a:cubicBezTo>
                    <a:pt x="18639" y="1165"/>
                    <a:pt x="18636" y="1165"/>
                    <a:pt x="18633" y="1165"/>
                  </a:cubicBezTo>
                  <a:cubicBezTo>
                    <a:pt x="18718" y="1255"/>
                    <a:pt x="18805" y="1347"/>
                    <a:pt x="18894" y="1440"/>
                  </a:cubicBezTo>
                  <a:cubicBezTo>
                    <a:pt x="19387" y="1440"/>
                    <a:pt x="19879" y="1440"/>
                    <a:pt x="20371" y="1440"/>
                  </a:cubicBezTo>
                  <a:cubicBezTo>
                    <a:pt x="20368" y="1438"/>
                    <a:pt x="20365" y="1435"/>
                    <a:pt x="20362" y="1432"/>
                  </a:cubicBezTo>
                  <a:cubicBezTo>
                    <a:pt x="20365" y="1432"/>
                    <a:pt x="20368" y="1432"/>
                    <a:pt x="20371" y="1432"/>
                  </a:cubicBezTo>
                  <a:cubicBezTo>
                    <a:pt x="20368" y="1429"/>
                    <a:pt x="20365" y="1427"/>
                    <a:pt x="20362" y="1424"/>
                  </a:cubicBezTo>
                  <a:cubicBezTo>
                    <a:pt x="20365" y="1424"/>
                    <a:pt x="20368" y="1424"/>
                    <a:pt x="20371" y="1424"/>
                  </a:cubicBezTo>
                  <a:cubicBezTo>
                    <a:pt x="20368" y="1421"/>
                    <a:pt x="20365" y="1418"/>
                    <a:pt x="20362" y="1415"/>
                  </a:cubicBezTo>
                  <a:cubicBezTo>
                    <a:pt x="20365" y="1415"/>
                    <a:pt x="20368" y="1415"/>
                    <a:pt x="20371" y="1415"/>
                  </a:cubicBezTo>
                  <a:cubicBezTo>
                    <a:pt x="20368" y="1413"/>
                    <a:pt x="20365" y="1410"/>
                    <a:pt x="20362" y="1407"/>
                  </a:cubicBezTo>
                  <a:cubicBezTo>
                    <a:pt x="20365" y="1407"/>
                    <a:pt x="20368" y="1407"/>
                    <a:pt x="20371" y="1407"/>
                  </a:cubicBezTo>
                  <a:cubicBezTo>
                    <a:pt x="20368" y="1404"/>
                    <a:pt x="20365" y="1402"/>
                    <a:pt x="20362" y="1399"/>
                  </a:cubicBezTo>
                  <a:cubicBezTo>
                    <a:pt x="20365" y="1399"/>
                    <a:pt x="20368" y="1399"/>
                    <a:pt x="20371" y="1399"/>
                  </a:cubicBezTo>
                  <a:cubicBezTo>
                    <a:pt x="20368" y="1396"/>
                    <a:pt x="20365" y="1393"/>
                    <a:pt x="20362" y="1390"/>
                  </a:cubicBezTo>
                  <a:cubicBezTo>
                    <a:pt x="20365" y="1390"/>
                    <a:pt x="20368" y="1390"/>
                    <a:pt x="20371" y="1390"/>
                  </a:cubicBezTo>
                  <a:cubicBezTo>
                    <a:pt x="20368" y="1387"/>
                    <a:pt x="20365" y="1385"/>
                    <a:pt x="20362" y="1382"/>
                  </a:cubicBezTo>
                  <a:cubicBezTo>
                    <a:pt x="20365" y="1382"/>
                    <a:pt x="20368" y="1382"/>
                    <a:pt x="20371" y="1382"/>
                  </a:cubicBezTo>
                  <a:cubicBezTo>
                    <a:pt x="20275" y="1298"/>
                    <a:pt x="20182" y="1217"/>
                    <a:pt x="20090" y="1137"/>
                  </a:cubicBezTo>
                  <a:cubicBezTo>
                    <a:pt x="20135" y="1137"/>
                    <a:pt x="20179" y="1137"/>
                    <a:pt x="20223" y="1137"/>
                  </a:cubicBezTo>
                  <a:cubicBezTo>
                    <a:pt x="20224" y="1138"/>
                    <a:pt x="20225" y="1139"/>
                    <a:pt x="20227" y="1140"/>
                  </a:cubicBezTo>
                  <a:cubicBezTo>
                    <a:pt x="20223" y="1140"/>
                    <a:pt x="20220" y="1140"/>
                    <a:pt x="20217" y="1140"/>
                  </a:cubicBezTo>
                  <a:cubicBezTo>
                    <a:pt x="20220" y="1143"/>
                    <a:pt x="20223" y="1146"/>
                    <a:pt x="20227" y="1149"/>
                  </a:cubicBezTo>
                  <a:cubicBezTo>
                    <a:pt x="20223" y="1149"/>
                    <a:pt x="20220" y="1149"/>
                    <a:pt x="20217" y="1149"/>
                  </a:cubicBezTo>
                  <a:cubicBezTo>
                    <a:pt x="20220" y="1151"/>
                    <a:pt x="20223" y="1154"/>
                    <a:pt x="20227" y="1157"/>
                  </a:cubicBezTo>
                  <a:cubicBezTo>
                    <a:pt x="20223" y="1157"/>
                    <a:pt x="20220" y="1157"/>
                    <a:pt x="20217" y="1157"/>
                  </a:cubicBezTo>
                  <a:cubicBezTo>
                    <a:pt x="20220" y="1160"/>
                    <a:pt x="20223" y="1163"/>
                    <a:pt x="20227" y="1165"/>
                  </a:cubicBezTo>
                  <a:cubicBezTo>
                    <a:pt x="20223" y="1165"/>
                    <a:pt x="20220" y="1165"/>
                    <a:pt x="20217" y="1165"/>
                  </a:cubicBezTo>
                  <a:cubicBezTo>
                    <a:pt x="20262" y="1204"/>
                    <a:pt x="20308" y="1243"/>
                    <a:pt x="20354" y="1282"/>
                  </a:cubicBezTo>
                  <a:cubicBezTo>
                    <a:pt x="20367" y="1282"/>
                    <a:pt x="20380" y="1282"/>
                    <a:pt x="20393" y="1282"/>
                  </a:cubicBezTo>
                  <a:cubicBezTo>
                    <a:pt x="20395" y="1284"/>
                    <a:pt x="20397" y="1286"/>
                    <a:pt x="20399" y="1288"/>
                  </a:cubicBezTo>
                  <a:cubicBezTo>
                    <a:pt x="20396" y="1288"/>
                    <a:pt x="20393" y="1288"/>
                    <a:pt x="20390" y="1288"/>
                  </a:cubicBezTo>
                  <a:cubicBezTo>
                    <a:pt x="20393" y="1291"/>
                    <a:pt x="20396" y="1293"/>
                    <a:pt x="20399" y="1296"/>
                  </a:cubicBezTo>
                  <a:cubicBezTo>
                    <a:pt x="20396" y="1296"/>
                    <a:pt x="20393" y="1296"/>
                    <a:pt x="20390" y="1296"/>
                  </a:cubicBezTo>
                  <a:cubicBezTo>
                    <a:pt x="20393" y="1299"/>
                    <a:pt x="20396" y="1302"/>
                    <a:pt x="20399" y="1305"/>
                  </a:cubicBezTo>
                  <a:cubicBezTo>
                    <a:pt x="20396" y="1305"/>
                    <a:pt x="20393" y="1305"/>
                    <a:pt x="20390" y="1305"/>
                  </a:cubicBezTo>
                  <a:cubicBezTo>
                    <a:pt x="20393" y="1307"/>
                    <a:pt x="20396" y="1310"/>
                    <a:pt x="20399" y="1313"/>
                  </a:cubicBezTo>
                  <a:cubicBezTo>
                    <a:pt x="20396" y="1313"/>
                    <a:pt x="20393" y="1313"/>
                    <a:pt x="20390" y="1313"/>
                  </a:cubicBezTo>
                  <a:cubicBezTo>
                    <a:pt x="20439" y="1355"/>
                    <a:pt x="20488" y="1397"/>
                    <a:pt x="20539" y="1440"/>
                  </a:cubicBezTo>
                  <a:cubicBezTo>
                    <a:pt x="21031" y="1440"/>
                    <a:pt x="21523" y="1440"/>
                    <a:pt x="22016" y="1440"/>
                  </a:cubicBezTo>
                  <a:cubicBezTo>
                    <a:pt x="22012" y="1438"/>
                    <a:pt x="22008" y="1435"/>
                    <a:pt x="22004" y="1432"/>
                  </a:cubicBezTo>
                  <a:cubicBezTo>
                    <a:pt x="22008" y="1432"/>
                    <a:pt x="22012" y="1432"/>
                    <a:pt x="22016" y="1432"/>
                  </a:cubicBezTo>
                  <a:cubicBezTo>
                    <a:pt x="22012" y="1429"/>
                    <a:pt x="22008" y="1426"/>
                    <a:pt x="22004" y="1424"/>
                  </a:cubicBezTo>
                  <a:cubicBezTo>
                    <a:pt x="22008" y="1424"/>
                    <a:pt x="22012" y="1424"/>
                    <a:pt x="22016" y="1424"/>
                  </a:cubicBezTo>
                  <a:cubicBezTo>
                    <a:pt x="22012" y="1421"/>
                    <a:pt x="22008" y="1418"/>
                    <a:pt x="22004" y="1415"/>
                  </a:cubicBezTo>
                  <a:cubicBezTo>
                    <a:pt x="22008" y="1415"/>
                    <a:pt x="22012" y="1415"/>
                    <a:pt x="22016" y="1415"/>
                  </a:cubicBezTo>
                  <a:cubicBezTo>
                    <a:pt x="22012" y="1413"/>
                    <a:pt x="22008" y="1410"/>
                    <a:pt x="22004" y="1407"/>
                  </a:cubicBezTo>
                  <a:cubicBezTo>
                    <a:pt x="22008" y="1407"/>
                    <a:pt x="22012" y="1407"/>
                    <a:pt x="22016" y="1407"/>
                  </a:cubicBezTo>
                  <a:cubicBezTo>
                    <a:pt x="22012" y="1404"/>
                    <a:pt x="22008" y="1401"/>
                    <a:pt x="22004" y="1399"/>
                  </a:cubicBezTo>
                  <a:cubicBezTo>
                    <a:pt x="22008" y="1399"/>
                    <a:pt x="22012" y="1399"/>
                    <a:pt x="22016" y="1399"/>
                  </a:cubicBezTo>
                  <a:cubicBezTo>
                    <a:pt x="22012" y="1396"/>
                    <a:pt x="22008" y="1393"/>
                    <a:pt x="22004" y="1390"/>
                  </a:cubicBezTo>
                  <a:cubicBezTo>
                    <a:pt x="22008" y="1390"/>
                    <a:pt x="22012" y="1390"/>
                    <a:pt x="22016" y="1390"/>
                  </a:cubicBezTo>
                  <a:cubicBezTo>
                    <a:pt x="22012" y="1387"/>
                    <a:pt x="22008" y="1385"/>
                    <a:pt x="22004" y="1382"/>
                  </a:cubicBezTo>
                  <a:cubicBezTo>
                    <a:pt x="22008" y="1382"/>
                    <a:pt x="22012" y="1382"/>
                    <a:pt x="22016" y="1382"/>
                  </a:cubicBezTo>
                  <a:cubicBezTo>
                    <a:pt x="21957" y="1339"/>
                    <a:pt x="21899" y="1297"/>
                    <a:pt x="21841" y="1254"/>
                  </a:cubicBezTo>
                  <a:cubicBezTo>
                    <a:pt x="21826" y="1254"/>
                    <a:pt x="21811" y="1254"/>
                    <a:pt x="21796" y="1254"/>
                  </a:cubicBezTo>
                  <a:cubicBezTo>
                    <a:pt x="21793" y="1253"/>
                    <a:pt x="21791" y="1251"/>
                    <a:pt x="21788" y="1249"/>
                  </a:cubicBezTo>
                  <a:cubicBezTo>
                    <a:pt x="21792" y="1249"/>
                    <a:pt x="21795" y="1249"/>
                    <a:pt x="21799" y="1249"/>
                  </a:cubicBezTo>
                  <a:cubicBezTo>
                    <a:pt x="21795" y="1246"/>
                    <a:pt x="21792" y="1243"/>
                    <a:pt x="21788" y="1240"/>
                  </a:cubicBezTo>
                  <a:cubicBezTo>
                    <a:pt x="21792" y="1240"/>
                    <a:pt x="21795" y="1240"/>
                    <a:pt x="21799" y="1240"/>
                  </a:cubicBezTo>
                  <a:cubicBezTo>
                    <a:pt x="21795" y="1238"/>
                    <a:pt x="21792" y="1235"/>
                    <a:pt x="21788" y="1232"/>
                  </a:cubicBezTo>
                  <a:cubicBezTo>
                    <a:pt x="21792" y="1232"/>
                    <a:pt x="21795" y="1232"/>
                    <a:pt x="21799" y="1232"/>
                  </a:cubicBezTo>
                  <a:cubicBezTo>
                    <a:pt x="21795" y="1229"/>
                    <a:pt x="21792" y="1227"/>
                    <a:pt x="21788" y="1224"/>
                  </a:cubicBezTo>
                  <a:cubicBezTo>
                    <a:pt x="21792" y="1224"/>
                    <a:pt x="21795" y="1224"/>
                    <a:pt x="21799" y="1224"/>
                  </a:cubicBezTo>
                  <a:cubicBezTo>
                    <a:pt x="21759" y="1195"/>
                    <a:pt x="21720" y="1166"/>
                    <a:pt x="21681" y="1137"/>
                  </a:cubicBezTo>
                  <a:cubicBezTo>
                    <a:pt x="21737" y="1137"/>
                    <a:pt x="21793" y="1137"/>
                    <a:pt x="21849" y="1137"/>
                  </a:cubicBezTo>
                  <a:cubicBezTo>
                    <a:pt x="21850" y="1138"/>
                    <a:pt x="21852" y="1139"/>
                    <a:pt x="21853" y="1140"/>
                  </a:cubicBezTo>
                  <a:cubicBezTo>
                    <a:pt x="21849" y="1140"/>
                    <a:pt x="21846" y="1140"/>
                    <a:pt x="21842" y="1140"/>
                  </a:cubicBezTo>
                  <a:cubicBezTo>
                    <a:pt x="21845" y="1143"/>
                    <a:pt x="21850" y="1146"/>
                    <a:pt x="21853" y="1149"/>
                  </a:cubicBezTo>
                  <a:cubicBezTo>
                    <a:pt x="21849" y="1149"/>
                    <a:pt x="21846" y="1149"/>
                    <a:pt x="21842" y="1149"/>
                  </a:cubicBezTo>
                  <a:cubicBezTo>
                    <a:pt x="21845" y="1151"/>
                    <a:pt x="21850" y="1154"/>
                    <a:pt x="21853" y="1157"/>
                  </a:cubicBezTo>
                  <a:cubicBezTo>
                    <a:pt x="21849" y="1157"/>
                    <a:pt x="21846" y="1157"/>
                    <a:pt x="21842" y="1157"/>
                  </a:cubicBezTo>
                  <a:cubicBezTo>
                    <a:pt x="21845" y="1159"/>
                    <a:pt x="21850" y="1163"/>
                    <a:pt x="21853" y="1165"/>
                  </a:cubicBezTo>
                  <a:cubicBezTo>
                    <a:pt x="21849" y="1165"/>
                    <a:pt x="21846" y="1165"/>
                    <a:pt x="21842" y="1165"/>
                  </a:cubicBezTo>
                  <a:cubicBezTo>
                    <a:pt x="21967" y="1255"/>
                    <a:pt x="22095" y="1346"/>
                    <a:pt x="22226" y="1440"/>
                  </a:cubicBezTo>
                  <a:cubicBezTo>
                    <a:pt x="22718" y="1440"/>
                    <a:pt x="23211" y="1440"/>
                    <a:pt x="23703" y="1440"/>
                  </a:cubicBezTo>
                  <a:cubicBezTo>
                    <a:pt x="23699" y="1438"/>
                    <a:pt x="23694" y="1435"/>
                    <a:pt x="23690" y="1432"/>
                  </a:cubicBezTo>
                  <a:cubicBezTo>
                    <a:pt x="23694" y="1432"/>
                    <a:pt x="23699" y="1432"/>
                    <a:pt x="23703" y="1432"/>
                  </a:cubicBezTo>
                  <a:cubicBezTo>
                    <a:pt x="23699" y="1429"/>
                    <a:pt x="23694" y="1427"/>
                    <a:pt x="23690" y="1424"/>
                  </a:cubicBezTo>
                  <a:cubicBezTo>
                    <a:pt x="23694" y="1424"/>
                    <a:pt x="23699" y="1424"/>
                    <a:pt x="23703" y="1424"/>
                  </a:cubicBezTo>
                  <a:cubicBezTo>
                    <a:pt x="23699" y="1421"/>
                    <a:pt x="23694" y="1418"/>
                    <a:pt x="23690" y="1415"/>
                  </a:cubicBezTo>
                  <a:cubicBezTo>
                    <a:pt x="23694" y="1415"/>
                    <a:pt x="23699" y="1415"/>
                    <a:pt x="23703" y="1415"/>
                  </a:cubicBezTo>
                  <a:cubicBezTo>
                    <a:pt x="23699" y="1413"/>
                    <a:pt x="23694" y="1410"/>
                    <a:pt x="23690" y="1407"/>
                  </a:cubicBezTo>
                  <a:cubicBezTo>
                    <a:pt x="23694" y="1407"/>
                    <a:pt x="23699" y="1407"/>
                    <a:pt x="23703" y="1407"/>
                  </a:cubicBezTo>
                  <a:cubicBezTo>
                    <a:pt x="23699" y="1404"/>
                    <a:pt x="23694" y="1402"/>
                    <a:pt x="23690" y="1399"/>
                  </a:cubicBezTo>
                  <a:cubicBezTo>
                    <a:pt x="23694" y="1399"/>
                    <a:pt x="23699" y="1399"/>
                    <a:pt x="23703" y="1399"/>
                  </a:cubicBezTo>
                  <a:cubicBezTo>
                    <a:pt x="23699" y="1396"/>
                    <a:pt x="23694" y="1393"/>
                    <a:pt x="23690" y="1390"/>
                  </a:cubicBezTo>
                  <a:cubicBezTo>
                    <a:pt x="23694" y="1390"/>
                    <a:pt x="23699" y="1390"/>
                    <a:pt x="23703" y="1390"/>
                  </a:cubicBezTo>
                  <a:cubicBezTo>
                    <a:pt x="23699" y="1387"/>
                    <a:pt x="23694" y="1385"/>
                    <a:pt x="23690" y="1382"/>
                  </a:cubicBezTo>
                  <a:close/>
                  <a:moveTo>
                    <a:pt x="19769" y="1107"/>
                  </a:moveTo>
                  <a:cubicBezTo>
                    <a:pt x="19725" y="1107"/>
                    <a:pt x="19680" y="1107"/>
                    <a:pt x="19636" y="1107"/>
                  </a:cubicBezTo>
                  <a:cubicBezTo>
                    <a:pt x="19635" y="1106"/>
                    <a:pt x="19634" y="1105"/>
                    <a:pt x="19633" y="1104"/>
                  </a:cubicBezTo>
                  <a:cubicBezTo>
                    <a:pt x="19636" y="1104"/>
                    <a:pt x="19639" y="1104"/>
                    <a:pt x="19642" y="1104"/>
                  </a:cubicBezTo>
                  <a:cubicBezTo>
                    <a:pt x="19639" y="1101"/>
                    <a:pt x="19636" y="1098"/>
                    <a:pt x="19633" y="1095"/>
                  </a:cubicBezTo>
                  <a:cubicBezTo>
                    <a:pt x="19636" y="1095"/>
                    <a:pt x="19639" y="1095"/>
                    <a:pt x="19642" y="1095"/>
                  </a:cubicBezTo>
                  <a:cubicBezTo>
                    <a:pt x="19639" y="1092"/>
                    <a:pt x="19636" y="1090"/>
                    <a:pt x="19633" y="1087"/>
                  </a:cubicBezTo>
                  <a:cubicBezTo>
                    <a:pt x="19636" y="1087"/>
                    <a:pt x="19639" y="1087"/>
                    <a:pt x="19642" y="1087"/>
                  </a:cubicBezTo>
                  <a:cubicBezTo>
                    <a:pt x="19639" y="1084"/>
                    <a:pt x="19636" y="1081"/>
                    <a:pt x="19633" y="1079"/>
                  </a:cubicBezTo>
                  <a:cubicBezTo>
                    <a:pt x="19636" y="1079"/>
                    <a:pt x="19639" y="1079"/>
                    <a:pt x="19642" y="1079"/>
                  </a:cubicBezTo>
                  <a:cubicBezTo>
                    <a:pt x="19561" y="1004"/>
                    <a:pt x="19482" y="932"/>
                    <a:pt x="19404" y="861"/>
                  </a:cubicBezTo>
                  <a:cubicBezTo>
                    <a:pt x="19443" y="861"/>
                    <a:pt x="19483" y="861"/>
                    <a:pt x="19522" y="861"/>
                  </a:cubicBezTo>
                  <a:cubicBezTo>
                    <a:pt x="19525" y="863"/>
                    <a:pt x="19527" y="865"/>
                    <a:pt x="19529" y="867"/>
                  </a:cubicBezTo>
                  <a:cubicBezTo>
                    <a:pt x="19526" y="867"/>
                    <a:pt x="19523" y="867"/>
                    <a:pt x="19520" y="867"/>
                  </a:cubicBezTo>
                  <a:cubicBezTo>
                    <a:pt x="19523" y="869"/>
                    <a:pt x="19526" y="872"/>
                    <a:pt x="19529" y="875"/>
                  </a:cubicBezTo>
                  <a:cubicBezTo>
                    <a:pt x="19526" y="875"/>
                    <a:pt x="19523" y="875"/>
                    <a:pt x="19520" y="875"/>
                  </a:cubicBezTo>
                  <a:cubicBezTo>
                    <a:pt x="19523" y="878"/>
                    <a:pt x="19526" y="881"/>
                    <a:pt x="19529" y="883"/>
                  </a:cubicBezTo>
                  <a:cubicBezTo>
                    <a:pt x="19526" y="883"/>
                    <a:pt x="19523" y="883"/>
                    <a:pt x="19520" y="883"/>
                  </a:cubicBezTo>
                  <a:cubicBezTo>
                    <a:pt x="19600" y="956"/>
                    <a:pt x="19684" y="1031"/>
                    <a:pt x="19769" y="1107"/>
                  </a:cubicBezTo>
                  <a:close/>
                  <a:moveTo>
                    <a:pt x="18198" y="1107"/>
                  </a:moveTo>
                  <a:cubicBezTo>
                    <a:pt x="18152" y="1107"/>
                    <a:pt x="18106" y="1107"/>
                    <a:pt x="18060" y="1107"/>
                  </a:cubicBezTo>
                  <a:cubicBezTo>
                    <a:pt x="18059" y="1106"/>
                    <a:pt x="18058" y="1105"/>
                    <a:pt x="18057" y="1104"/>
                  </a:cubicBezTo>
                  <a:cubicBezTo>
                    <a:pt x="18060" y="1104"/>
                    <a:pt x="18062" y="1104"/>
                    <a:pt x="18065" y="1104"/>
                  </a:cubicBezTo>
                  <a:cubicBezTo>
                    <a:pt x="18062" y="1101"/>
                    <a:pt x="18060" y="1098"/>
                    <a:pt x="18057" y="1095"/>
                  </a:cubicBezTo>
                  <a:cubicBezTo>
                    <a:pt x="18060" y="1095"/>
                    <a:pt x="18062" y="1095"/>
                    <a:pt x="18065" y="1095"/>
                  </a:cubicBezTo>
                  <a:cubicBezTo>
                    <a:pt x="18062" y="1092"/>
                    <a:pt x="18060" y="1090"/>
                    <a:pt x="18057" y="1087"/>
                  </a:cubicBezTo>
                  <a:cubicBezTo>
                    <a:pt x="18060" y="1087"/>
                    <a:pt x="18062" y="1087"/>
                    <a:pt x="18065" y="1087"/>
                  </a:cubicBezTo>
                  <a:cubicBezTo>
                    <a:pt x="18062" y="1084"/>
                    <a:pt x="18060" y="1081"/>
                    <a:pt x="18057" y="1079"/>
                  </a:cubicBezTo>
                  <a:cubicBezTo>
                    <a:pt x="18060" y="1079"/>
                    <a:pt x="18062" y="1079"/>
                    <a:pt x="18065" y="1079"/>
                  </a:cubicBezTo>
                  <a:cubicBezTo>
                    <a:pt x="18000" y="1005"/>
                    <a:pt x="17937" y="932"/>
                    <a:pt x="17875" y="861"/>
                  </a:cubicBezTo>
                  <a:cubicBezTo>
                    <a:pt x="17917" y="861"/>
                    <a:pt x="17959" y="861"/>
                    <a:pt x="18001" y="861"/>
                  </a:cubicBezTo>
                  <a:cubicBezTo>
                    <a:pt x="18002" y="863"/>
                    <a:pt x="18004" y="865"/>
                    <a:pt x="18006" y="867"/>
                  </a:cubicBezTo>
                  <a:cubicBezTo>
                    <a:pt x="18003" y="867"/>
                    <a:pt x="18001" y="867"/>
                    <a:pt x="17998" y="867"/>
                  </a:cubicBezTo>
                  <a:cubicBezTo>
                    <a:pt x="18001" y="869"/>
                    <a:pt x="18003" y="872"/>
                    <a:pt x="18006" y="875"/>
                  </a:cubicBezTo>
                  <a:cubicBezTo>
                    <a:pt x="18003" y="875"/>
                    <a:pt x="18001" y="875"/>
                    <a:pt x="17998" y="875"/>
                  </a:cubicBezTo>
                  <a:cubicBezTo>
                    <a:pt x="18001" y="878"/>
                    <a:pt x="18003" y="881"/>
                    <a:pt x="18006" y="883"/>
                  </a:cubicBezTo>
                  <a:cubicBezTo>
                    <a:pt x="18003" y="883"/>
                    <a:pt x="18001" y="883"/>
                    <a:pt x="17998" y="883"/>
                  </a:cubicBezTo>
                  <a:cubicBezTo>
                    <a:pt x="18063" y="956"/>
                    <a:pt x="18130" y="1031"/>
                    <a:pt x="18198" y="1107"/>
                  </a:cubicBezTo>
                  <a:close/>
                  <a:moveTo>
                    <a:pt x="16627" y="1107"/>
                  </a:moveTo>
                  <a:cubicBezTo>
                    <a:pt x="16580" y="1107"/>
                    <a:pt x="16532" y="1107"/>
                    <a:pt x="16484" y="1107"/>
                  </a:cubicBezTo>
                  <a:cubicBezTo>
                    <a:pt x="16483" y="1106"/>
                    <a:pt x="16483" y="1105"/>
                    <a:pt x="16482" y="1104"/>
                  </a:cubicBezTo>
                  <a:cubicBezTo>
                    <a:pt x="16484" y="1104"/>
                    <a:pt x="16486" y="1104"/>
                    <a:pt x="16487" y="1104"/>
                  </a:cubicBezTo>
                  <a:cubicBezTo>
                    <a:pt x="16486" y="1101"/>
                    <a:pt x="16484" y="1098"/>
                    <a:pt x="16482" y="1095"/>
                  </a:cubicBezTo>
                  <a:cubicBezTo>
                    <a:pt x="16484" y="1095"/>
                    <a:pt x="16486" y="1095"/>
                    <a:pt x="16487" y="1095"/>
                  </a:cubicBezTo>
                  <a:cubicBezTo>
                    <a:pt x="16486" y="1092"/>
                    <a:pt x="16484" y="1090"/>
                    <a:pt x="16482" y="1087"/>
                  </a:cubicBezTo>
                  <a:cubicBezTo>
                    <a:pt x="16484" y="1087"/>
                    <a:pt x="16486" y="1087"/>
                    <a:pt x="16487" y="1087"/>
                  </a:cubicBezTo>
                  <a:cubicBezTo>
                    <a:pt x="16486" y="1084"/>
                    <a:pt x="16484" y="1081"/>
                    <a:pt x="16482" y="1079"/>
                  </a:cubicBezTo>
                  <a:cubicBezTo>
                    <a:pt x="16484" y="1079"/>
                    <a:pt x="16486" y="1079"/>
                    <a:pt x="16487" y="1079"/>
                  </a:cubicBezTo>
                  <a:cubicBezTo>
                    <a:pt x="16439" y="1005"/>
                    <a:pt x="16392" y="932"/>
                    <a:pt x="16346" y="861"/>
                  </a:cubicBezTo>
                  <a:cubicBezTo>
                    <a:pt x="16390" y="861"/>
                    <a:pt x="16434" y="861"/>
                    <a:pt x="16479" y="861"/>
                  </a:cubicBezTo>
                  <a:cubicBezTo>
                    <a:pt x="16480" y="863"/>
                    <a:pt x="16482" y="865"/>
                    <a:pt x="16483" y="867"/>
                  </a:cubicBezTo>
                  <a:cubicBezTo>
                    <a:pt x="16481" y="867"/>
                    <a:pt x="16479" y="867"/>
                    <a:pt x="16477" y="867"/>
                  </a:cubicBezTo>
                  <a:cubicBezTo>
                    <a:pt x="16479" y="869"/>
                    <a:pt x="16481" y="872"/>
                    <a:pt x="16483" y="875"/>
                  </a:cubicBezTo>
                  <a:cubicBezTo>
                    <a:pt x="16481" y="875"/>
                    <a:pt x="16479" y="875"/>
                    <a:pt x="16477" y="875"/>
                  </a:cubicBezTo>
                  <a:cubicBezTo>
                    <a:pt x="16479" y="878"/>
                    <a:pt x="16481" y="881"/>
                    <a:pt x="16483" y="883"/>
                  </a:cubicBezTo>
                  <a:cubicBezTo>
                    <a:pt x="16481" y="883"/>
                    <a:pt x="16479" y="883"/>
                    <a:pt x="16477" y="883"/>
                  </a:cubicBezTo>
                  <a:cubicBezTo>
                    <a:pt x="16526" y="956"/>
                    <a:pt x="16576" y="1031"/>
                    <a:pt x="16627" y="1107"/>
                  </a:cubicBezTo>
                  <a:close/>
                  <a:moveTo>
                    <a:pt x="5667" y="883"/>
                  </a:moveTo>
                  <a:cubicBezTo>
                    <a:pt x="5669" y="881"/>
                    <a:pt x="5672" y="878"/>
                    <a:pt x="5674" y="875"/>
                  </a:cubicBezTo>
                  <a:cubicBezTo>
                    <a:pt x="5671" y="875"/>
                    <a:pt x="5669" y="875"/>
                    <a:pt x="5667" y="875"/>
                  </a:cubicBezTo>
                  <a:cubicBezTo>
                    <a:pt x="5669" y="872"/>
                    <a:pt x="5672" y="869"/>
                    <a:pt x="5674" y="867"/>
                  </a:cubicBezTo>
                  <a:cubicBezTo>
                    <a:pt x="5671" y="867"/>
                    <a:pt x="5669" y="867"/>
                    <a:pt x="5667" y="867"/>
                  </a:cubicBezTo>
                  <a:cubicBezTo>
                    <a:pt x="5668" y="865"/>
                    <a:pt x="5670" y="863"/>
                    <a:pt x="5672" y="861"/>
                  </a:cubicBezTo>
                  <a:cubicBezTo>
                    <a:pt x="5714" y="861"/>
                    <a:pt x="5756" y="861"/>
                    <a:pt x="5797" y="861"/>
                  </a:cubicBezTo>
                  <a:cubicBezTo>
                    <a:pt x="5735" y="932"/>
                    <a:pt x="5672" y="1004"/>
                    <a:pt x="5607" y="1079"/>
                  </a:cubicBezTo>
                  <a:cubicBezTo>
                    <a:pt x="5609" y="1079"/>
                    <a:pt x="5612" y="1079"/>
                    <a:pt x="5614" y="1079"/>
                  </a:cubicBezTo>
                  <a:cubicBezTo>
                    <a:pt x="5612" y="1081"/>
                    <a:pt x="5609" y="1084"/>
                    <a:pt x="5607" y="1087"/>
                  </a:cubicBezTo>
                  <a:cubicBezTo>
                    <a:pt x="5609" y="1087"/>
                    <a:pt x="5612" y="1087"/>
                    <a:pt x="5614" y="1087"/>
                  </a:cubicBezTo>
                  <a:cubicBezTo>
                    <a:pt x="5612" y="1090"/>
                    <a:pt x="5609" y="1092"/>
                    <a:pt x="5607" y="1095"/>
                  </a:cubicBezTo>
                  <a:cubicBezTo>
                    <a:pt x="5609" y="1095"/>
                    <a:pt x="5612" y="1095"/>
                    <a:pt x="5614" y="1095"/>
                  </a:cubicBezTo>
                  <a:cubicBezTo>
                    <a:pt x="5612" y="1098"/>
                    <a:pt x="5609" y="1101"/>
                    <a:pt x="5607" y="1104"/>
                  </a:cubicBezTo>
                  <a:cubicBezTo>
                    <a:pt x="5609" y="1104"/>
                    <a:pt x="5612" y="1104"/>
                    <a:pt x="5614" y="1104"/>
                  </a:cubicBezTo>
                  <a:cubicBezTo>
                    <a:pt x="5613" y="1105"/>
                    <a:pt x="5612" y="1106"/>
                    <a:pt x="5611" y="1107"/>
                  </a:cubicBezTo>
                  <a:cubicBezTo>
                    <a:pt x="5565" y="1107"/>
                    <a:pt x="5519" y="1107"/>
                    <a:pt x="5473" y="1107"/>
                  </a:cubicBezTo>
                  <a:cubicBezTo>
                    <a:pt x="5541" y="1031"/>
                    <a:pt x="5609" y="956"/>
                    <a:pt x="5674" y="883"/>
                  </a:cubicBezTo>
                  <a:cubicBezTo>
                    <a:pt x="5671" y="883"/>
                    <a:pt x="5669" y="883"/>
                    <a:pt x="5667" y="883"/>
                  </a:cubicBezTo>
                  <a:close/>
                  <a:moveTo>
                    <a:pt x="4157" y="883"/>
                  </a:moveTo>
                  <a:cubicBezTo>
                    <a:pt x="4160" y="881"/>
                    <a:pt x="4163" y="878"/>
                    <a:pt x="4166" y="875"/>
                  </a:cubicBezTo>
                  <a:cubicBezTo>
                    <a:pt x="4163" y="875"/>
                    <a:pt x="4160" y="875"/>
                    <a:pt x="4157" y="875"/>
                  </a:cubicBezTo>
                  <a:cubicBezTo>
                    <a:pt x="4160" y="872"/>
                    <a:pt x="4163" y="869"/>
                    <a:pt x="4166" y="867"/>
                  </a:cubicBezTo>
                  <a:cubicBezTo>
                    <a:pt x="4163" y="867"/>
                    <a:pt x="4160" y="867"/>
                    <a:pt x="4157" y="867"/>
                  </a:cubicBezTo>
                  <a:cubicBezTo>
                    <a:pt x="4159" y="865"/>
                    <a:pt x="4161" y="863"/>
                    <a:pt x="4163" y="861"/>
                  </a:cubicBezTo>
                  <a:cubicBezTo>
                    <a:pt x="4198" y="861"/>
                    <a:pt x="4233" y="861"/>
                    <a:pt x="4268" y="861"/>
                  </a:cubicBezTo>
                  <a:cubicBezTo>
                    <a:pt x="4190" y="932"/>
                    <a:pt x="4111" y="1005"/>
                    <a:pt x="4029" y="1079"/>
                  </a:cubicBezTo>
                  <a:cubicBezTo>
                    <a:pt x="4032" y="1079"/>
                    <a:pt x="4035" y="1079"/>
                    <a:pt x="4038" y="1079"/>
                  </a:cubicBezTo>
                  <a:cubicBezTo>
                    <a:pt x="4035" y="1081"/>
                    <a:pt x="4032" y="1084"/>
                    <a:pt x="4029" y="1087"/>
                  </a:cubicBezTo>
                  <a:cubicBezTo>
                    <a:pt x="4032" y="1087"/>
                    <a:pt x="4035" y="1087"/>
                    <a:pt x="4038" y="1087"/>
                  </a:cubicBezTo>
                  <a:cubicBezTo>
                    <a:pt x="4035" y="1090"/>
                    <a:pt x="4032" y="1092"/>
                    <a:pt x="4029" y="1095"/>
                  </a:cubicBezTo>
                  <a:cubicBezTo>
                    <a:pt x="4032" y="1095"/>
                    <a:pt x="4035" y="1095"/>
                    <a:pt x="4038" y="1095"/>
                  </a:cubicBezTo>
                  <a:cubicBezTo>
                    <a:pt x="4035" y="1098"/>
                    <a:pt x="4032" y="1101"/>
                    <a:pt x="4029" y="1104"/>
                  </a:cubicBezTo>
                  <a:cubicBezTo>
                    <a:pt x="4032" y="1104"/>
                    <a:pt x="4035" y="1104"/>
                    <a:pt x="4038" y="1104"/>
                  </a:cubicBezTo>
                  <a:cubicBezTo>
                    <a:pt x="4037" y="1105"/>
                    <a:pt x="4036" y="1106"/>
                    <a:pt x="4035" y="1107"/>
                  </a:cubicBezTo>
                  <a:cubicBezTo>
                    <a:pt x="3996" y="1107"/>
                    <a:pt x="3956" y="1107"/>
                    <a:pt x="3917" y="1107"/>
                  </a:cubicBezTo>
                  <a:cubicBezTo>
                    <a:pt x="4002" y="1031"/>
                    <a:pt x="4085" y="956"/>
                    <a:pt x="4166" y="883"/>
                  </a:cubicBezTo>
                  <a:cubicBezTo>
                    <a:pt x="4163" y="883"/>
                    <a:pt x="4160" y="883"/>
                    <a:pt x="4157" y="883"/>
                  </a:cubicBezTo>
                  <a:close/>
                  <a:moveTo>
                    <a:pt x="3668" y="626"/>
                  </a:moveTo>
                  <a:cubicBezTo>
                    <a:pt x="3671" y="624"/>
                    <a:pt x="3675" y="621"/>
                    <a:pt x="3678" y="618"/>
                  </a:cubicBezTo>
                  <a:cubicBezTo>
                    <a:pt x="3675" y="618"/>
                    <a:pt x="3672" y="618"/>
                    <a:pt x="3668" y="618"/>
                  </a:cubicBezTo>
                  <a:cubicBezTo>
                    <a:pt x="3671" y="615"/>
                    <a:pt x="3675" y="613"/>
                    <a:pt x="3678" y="610"/>
                  </a:cubicBezTo>
                  <a:cubicBezTo>
                    <a:pt x="3675" y="610"/>
                    <a:pt x="3672" y="610"/>
                    <a:pt x="3668" y="610"/>
                  </a:cubicBezTo>
                  <a:cubicBezTo>
                    <a:pt x="3671" y="608"/>
                    <a:pt x="3673" y="606"/>
                    <a:pt x="3676" y="604"/>
                  </a:cubicBezTo>
                  <a:cubicBezTo>
                    <a:pt x="3719" y="604"/>
                    <a:pt x="3763" y="604"/>
                    <a:pt x="3806" y="604"/>
                  </a:cubicBezTo>
                  <a:cubicBezTo>
                    <a:pt x="3727" y="669"/>
                    <a:pt x="3648" y="735"/>
                    <a:pt x="3566" y="803"/>
                  </a:cubicBezTo>
                  <a:cubicBezTo>
                    <a:pt x="3569" y="803"/>
                    <a:pt x="3572" y="803"/>
                    <a:pt x="3576" y="803"/>
                  </a:cubicBezTo>
                  <a:cubicBezTo>
                    <a:pt x="3572" y="805"/>
                    <a:pt x="3569" y="808"/>
                    <a:pt x="3566" y="811"/>
                  </a:cubicBezTo>
                  <a:cubicBezTo>
                    <a:pt x="3569" y="811"/>
                    <a:pt x="3572" y="811"/>
                    <a:pt x="3576" y="811"/>
                  </a:cubicBezTo>
                  <a:cubicBezTo>
                    <a:pt x="3572" y="814"/>
                    <a:pt x="3569" y="816"/>
                    <a:pt x="3566" y="819"/>
                  </a:cubicBezTo>
                  <a:cubicBezTo>
                    <a:pt x="3569" y="819"/>
                    <a:pt x="3572" y="819"/>
                    <a:pt x="3576" y="819"/>
                  </a:cubicBezTo>
                  <a:cubicBezTo>
                    <a:pt x="3573" y="821"/>
                    <a:pt x="3571" y="823"/>
                    <a:pt x="3569" y="825"/>
                  </a:cubicBezTo>
                  <a:cubicBezTo>
                    <a:pt x="3523" y="825"/>
                    <a:pt x="3478" y="825"/>
                    <a:pt x="3433" y="825"/>
                  </a:cubicBezTo>
                  <a:cubicBezTo>
                    <a:pt x="3516" y="758"/>
                    <a:pt x="3599" y="691"/>
                    <a:pt x="3678" y="626"/>
                  </a:cubicBezTo>
                  <a:cubicBezTo>
                    <a:pt x="3675" y="626"/>
                    <a:pt x="3672" y="626"/>
                    <a:pt x="3668" y="626"/>
                  </a:cubicBezTo>
                  <a:close/>
                  <a:moveTo>
                    <a:pt x="3666" y="386"/>
                  </a:moveTo>
                  <a:cubicBezTo>
                    <a:pt x="3670" y="383"/>
                    <a:pt x="3674" y="380"/>
                    <a:pt x="3677" y="378"/>
                  </a:cubicBezTo>
                  <a:cubicBezTo>
                    <a:pt x="3674" y="378"/>
                    <a:pt x="3670" y="378"/>
                    <a:pt x="3666" y="378"/>
                  </a:cubicBezTo>
                  <a:cubicBezTo>
                    <a:pt x="3670" y="375"/>
                    <a:pt x="3674" y="372"/>
                    <a:pt x="3677" y="369"/>
                  </a:cubicBezTo>
                  <a:cubicBezTo>
                    <a:pt x="3674" y="369"/>
                    <a:pt x="3670" y="369"/>
                    <a:pt x="3666" y="369"/>
                  </a:cubicBezTo>
                  <a:cubicBezTo>
                    <a:pt x="3669" y="367"/>
                    <a:pt x="3672" y="365"/>
                    <a:pt x="3674" y="363"/>
                  </a:cubicBezTo>
                  <a:cubicBezTo>
                    <a:pt x="3708" y="363"/>
                    <a:pt x="3742" y="363"/>
                    <a:pt x="3776" y="363"/>
                  </a:cubicBezTo>
                  <a:cubicBezTo>
                    <a:pt x="3701" y="423"/>
                    <a:pt x="3625" y="483"/>
                    <a:pt x="3547" y="545"/>
                  </a:cubicBezTo>
                  <a:cubicBezTo>
                    <a:pt x="3550" y="545"/>
                    <a:pt x="3554" y="545"/>
                    <a:pt x="3557" y="545"/>
                  </a:cubicBezTo>
                  <a:cubicBezTo>
                    <a:pt x="3554" y="548"/>
                    <a:pt x="3550" y="551"/>
                    <a:pt x="3547" y="554"/>
                  </a:cubicBezTo>
                  <a:cubicBezTo>
                    <a:pt x="3550" y="554"/>
                    <a:pt x="3554" y="554"/>
                    <a:pt x="3557" y="554"/>
                  </a:cubicBezTo>
                  <a:cubicBezTo>
                    <a:pt x="3554" y="556"/>
                    <a:pt x="3550" y="559"/>
                    <a:pt x="3547" y="562"/>
                  </a:cubicBezTo>
                  <a:cubicBezTo>
                    <a:pt x="3550" y="562"/>
                    <a:pt x="3554" y="562"/>
                    <a:pt x="3557" y="562"/>
                  </a:cubicBezTo>
                  <a:cubicBezTo>
                    <a:pt x="3555" y="564"/>
                    <a:pt x="3552" y="566"/>
                    <a:pt x="3549" y="568"/>
                  </a:cubicBezTo>
                  <a:cubicBezTo>
                    <a:pt x="3514" y="568"/>
                    <a:pt x="3479" y="568"/>
                    <a:pt x="3444" y="568"/>
                  </a:cubicBezTo>
                  <a:cubicBezTo>
                    <a:pt x="3523" y="506"/>
                    <a:pt x="3601" y="445"/>
                    <a:pt x="3677" y="386"/>
                  </a:cubicBezTo>
                  <a:cubicBezTo>
                    <a:pt x="3674" y="386"/>
                    <a:pt x="3670" y="386"/>
                    <a:pt x="3666" y="386"/>
                  </a:cubicBezTo>
                  <a:close/>
                  <a:moveTo>
                    <a:pt x="11561" y="304"/>
                  </a:moveTo>
                  <a:cubicBezTo>
                    <a:pt x="11561" y="307"/>
                    <a:pt x="11561" y="310"/>
                    <a:pt x="11560" y="313"/>
                  </a:cubicBezTo>
                  <a:cubicBezTo>
                    <a:pt x="11561" y="313"/>
                    <a:pt x="11561" y="313"/>
                    <a:pt x="11561" y="313"/>
                  </a:cubicBezTo>
                  <a:cubicBezTo>
                    <a:pt x="11561" y="316"/>
                    <a:pt x="11561" y="318"/>
                    <a:pt x="11560" y="321"/>
                  </a:cubicBezTo>
                  <a:cubicBezTo>
                    <a:pt x="11561" y="321"/>
                    <a:pt x="11561" y="321"/>
                    <a:pt x="11561" y="321"/>
                  </a:cubicBezTo>
                  <a:cubicBezTo>
                    <a:pt x="11561" y="323"/>
                    <a:pt x="11561" y="325"/>
                    <a:pt x="11561" y="327"/>
                  </a:cubicBezTo>
                  <a:cubicBezTo>
                    <a:pt x="11514" y="327"/>
                    <a:pt x="11467" y="327"/>
                    <a:pt x="11420" y="327"/>
                  </a:cubicBezTo>
                  <a:cubicBezTo>
                    <a:pt x="11424" y="271"/>
                    <a:pt x="11427" y="215"/>
                    <a:pt x="11431" y="161"/>
                  </a:cubicBezTo>
                  <a:cubicBezTo>
                    <a:pt x="11431" y="161"/>
                    <a:pt x="11431" y="161"/>
                    <a:pt x="11431" y="161"/>
                  </a:cubicBezTo>
                  <a:cubicBezTo>
                    <a:pt x="11431" y="158"/>
                    <a:pt x="11431" y="155"/>
                    <a:pt x="11431" y="153"/>
                  </a:cubicBezTo>
                  <a:cubicBezTo>
                    <a:pt x="11431" y="153"/>
                    <a:pt x="11431" y="153"/>
                    <a:pt x="11431" y="153"/>
                  </a:cubicBezTo>
                  <a:cubicBezTo>
                    <a:pt x="11431" y="150"/>
                    <a:pt x="11431" y="147"/>
                    <a:pt x="11431" y="144"/>
                  </a:cubicBezTo>
                  <a:cubicBezTo>
                    <a:pt x="11431" y="144"/>
                    <a:pt x="11431" y="144"/>
                    <a:pt x="11431" y="144"/>
                  </a:cubicBezTo>
                  <a:cubicBezTo>
                    <a:pt x="11431" y="143"/>
                    <a:pt x="11431" y="141"/>
                    <a:pt x="11431" y="140"/>
                  </a:cubicBezTo>
                  <a:cubicBezTo>
                    <a:pt x="11477" y="140"/>
                    <a:pt x="11522" y="140"/>
                    <a:pt x="11568" y="140"/>
                  </a:cubicBezTo>
                  <a:cubicBezTo>
                    <a:pt x="11565" y="194"/>
                    <a:pt x="11563" y="249"/>
                    <a:pt x="11560" y="304"/>
                  </a:cubicBezTo>
                  <a:lnTo>
                    <a:pt x="11561" y="304"/>
                  </a:lnTo>
                  <a:close/>
                  <a:moveTo>
                    <a:pt x="20765" y="386"/>
                  </a:moveTo>
                  <a:cubicBezTo>
                    <a:pt x="20761" y="386"/>
                    <a:pt x="20757" y="386"/>
                    <a:pt x="20753" y="386"/>
                  </a:cubicBezTo>
                  <a:cubicBezTo>
                    <a:pt x="20836" y="445"/>
                    <a:pt x="20921" y="506"/>
                    <a:pt x="21007" y="568"/>
                  </a:cubicBezTo>
                  <a:cubicBezTo>
                    <a:pt x="20974" y="568"/>
                    <a:pt x="20940" y="568"/>
                    <a:pt x="20906" y="568"/>
                  </a:cubicBezTo>
                  <a:cubicBezTo>
                    <a:pt x="20903" y="566"/>
                    <a:pt x="20900" y="564"/>
                    <a:pt x="20897" y="562"/>
                  </a:cubicBezTo>
                  <a:cubicBezTo>
                    <a:pt x="20901" y="562"/>
                    <a:pt x="20905" y="562"/>
                    <a:pt x="20909" y="562"/>
                  </a:cubicBezTo>
                  <a:cubicBezTo>
                    <a:pt x="20905" y="559"/>
                    <a:pt x="20901" y="556"/>
                    <a:pt x="20897" y="554"/>
                  </a:cubicBezTo>
                  <a:cubicBezTo>
                    <a:pt x="20901" y="554"/>
                    <a:pt x="20905" y="554"/>
                    <a:pt x="20909" y="554"/>
                  </a:cubicBezTo>
                  <a:cubicBezTo>
                    <a:pt x="20905" y="551"/>
                    <a:pt x="20901" y="548"/>
                    <a:pt x="20897" y="545"/>
                  </a:cubicBezTo>
                  <a:cubicBezTo>
                    <a:pt x="20901" y="545"/>
                    <a:pt x="20905" y="545"/>
                    <a:pt x="20909" y="545"/>
                  </a:cubicBezTo>
                  <a:cubicBezTo>
                    <a:pt x="20824" y="483"/>
                    <a:pt x="20741" y="423"/>
                    <a:pt x="20659" y="363"/>
                  </a:cubicBezTo>
                  <a:cubicBezTo>
                    <a:pt x="20691" y="363"/>
                    <a:pt x="20724" y="363"/>
                    <a:pt x="20756" y="363"/>
                  </a:cubicBezTo>
                  <a:cubicBezTo>
                    <a:pt x="20759" y="365"/>
                    <a:pt x="20762" y="367"/>
                    <a:pt x="20765" y="369"/>
                  </a:cubicBezTo>
                  <a:cubicBezTo>
                    <a:pt x="20761" y="369"/>
                    <a:pt x="20757" y="369"/>
                    <a:pt x="20753" y="369"/>
                  </a:cubicBezTo>
                  <a:cubicBezTo>
                    <a:pt x="20757" y="372"/>
                    <a:pt x="20761" y="375"/>
                    <a:pt x="20765" y="378"/>
                  </a:cubicBezTo>
                  <a:cubicBezTo>
                    <a:pt x="20761" y="378"/>
                    <a:pt x="20757" y="378"/>
                    <a:pt x="20753" y="378"/>
                  </a:cubicBezTo>
                  <a:cubicBezTo>
                    <a:pt x="20757" y="380"/>
                    <a:pt x="20761" y="383"/>
                    <a:pt x="20765" y="386"/>
                  </a:cubicBezTo>
                  <a:close/>
                  <a:moveTo>
                    <a:pt x="19967" y="626"/>
                  </a:moveTo>
                  <a:cubicBezTo>
                    <a:pt x="19963" y="626"/>
                    <a:pt x="19960" y="626"/>
                    <a:pt x="19956" y="626"/>
                  </a:cubicBezTo>
                  <a:cubicBezTo>
                    <a:pt x="20036" y="691"/>
                    <a:pt x="20117" y="758"/>
                    <a:pt x="20200" y="825"/>
                  </a:cubicBezTo>
                  <a:cubicBezTo>
                    <a:pt x="20162" y="825"/>
                    <a:pt x="20124" y="825"/>
                    <a:pt x="20086" y="825"/>
                  </a:cubicBezTo>
                  <a:cubicBezTo>
                    <a:pt x="20084" y="823"/>
                    <a:pt x="20082" y="821"/>
                    <a:pt x="20079" y="819"/>
                  </a:cubicBezTo>
                  <a:cubicBezTo>
                    <a:pt x="20083" y="819"/>
                    <a:pt x="20086" y="819"/>
                    <a:pt x="20090" y="819"/>
                  </a:cubicBezTo>
                  <a:cubicBezTo>
                    <a:pt x="20086" y="816"/>
                    <a:pt x="20083" y="814"/>
                    <a:pt x="20079" y="811"/>
                  </a:cubicBezTo>
                  <a:cubicBezTo>
                    <a:pt x="20083" y="811"/>
                    <a:pt x="20086" y="811"/>
                    <a:pt x="20090" y="811"/>
                  </a:cubicBezTo>
                  <a:cubicBezTo>
                    <a:pt x="20086" y="808"/>
                    <a:pt x="20083" y="805"/>
                    <a:pt x="20079" y="803"/>
                  </a:cubicBezTo>
                  <a:cubicBezTo>
                    <a:pt x="20083" y="803"/>
                    <a:pt x="20086" y="803"/>
                    <a:pt x="20090" y="803"/>
                  </a:cubicBezTo>
                  <a:cubicBezTo>
                    <a:pt x="20008" y="735"/>
                    <a:pt x="19929" y="669"/>
                    <a:pt x="19850" y="604"/>
                  </a:cubicBezTo>
                  <a:cubicBezTo>
                    <a:pt x="19886" y="604"/>
                    <a:pt x="19923" y="604"/>
                    <a:pt x="19959" y="604"/>
                  </a:cubicBezTo>
                  <a:cubicBezTo>
                    <a:pt x="19961" y="606"/>
                    <a:pt x="19964" y="608"/>
                    <a:pt x="19967" y="610"/>
                  </a:cubicBezTo>
                  <a:cubicBezTo>
                    <a:pt x="19963" y="610"/>
                    <a:pt x="19960" y="610"/>
                    <a:pt x="19956" y="610"/>
                  </a:cubicBezTo>
                  <a:cubicBezTo>
                    <a:pt x="19960" y="613"/>
                    <a:pt x="19963" y="615"/>
                    <a:pt x="19967" y="618"/>
                  </a:cubicBezTo>
                  <a:cubicBezTo>
                    <a:pt x="19963" y="618"/>
                    <a:pt x="19960" y="618"/>
                    <a:pt x="19956" y="618"/>
                  </a:cubicBezTo>
                  <a:cubicBezTo>
                    <a:pt x="19960" y="621"/>
                    <a:pt x="19963" y="624"/>
                    <a:pt x="19967" y="626"/>
                  </a:cubicBezTo>
                  <a:close/>
                  <a:moveTo>
                    <a:pt x="7929" y="554"/>
                  </a:moveTo>
                  <a:cubicBezTo>
                    <a:pt x="7928" y="556"/>
                    <a:pt x="7926" y="559"/>
                    <a:pt x="7924" y="562"/>
                  </a:cubicBezTo>
                  <a:cubicBezTo>
                    <a:pt x="7926" y="562"/>
                    <a:pt x="7928" y="562"/>
                    <a:pt x="7929" y="562"/>
                  </a:cubicBezTo>
                  <a:cubicBezTo>
                    <a:pt x="7928" y="564"/>
                    <a:pt x="7927" y="566"/>
                    <a:pt x="7926" y="568"/>
                  </a:cubicBezTo>
                  <a:cubicBezTo>
                    <a:pt x="7883" y="568"/>
                    <a:pt x="7840" y="568"/>
                    <a:pt x="7798" y="568"/>
                  </a:cubicBezTo>
                  <a:cubicBezTo>
                    <a:pt x="7836" y="506"/>
                    <a:pt x="7874" y="445"/>
                    <a:pt x="7910" y="386"/>
                  </a:cubicBezTo>
                  <a:cubicBezTo>
                    <a:pt x="7909" y="386"/>
                    <a:pt x="7907" y="386"/>
                    <a:pt x="7905" y="386"/>
                  </a:cubicBezTo>
                  <a:cubicBezTo>
                    <a:pt x="7907" y="383"/>
                    <a:pt x="7909" y="380"/>
                    <a:pt x="7910" y="378"/>
                  </a:cubicBezTo>
                  <a:cubicBezTo>
                    <a:pt x="7909" y="378"/>
                    <a:pt x="7907" y="378"/>
                    <a:pt x="7905" y="378"/>
                  </a:cubicBezTo>
                  <a:cubicBezTo>
                    <a:pt x="7907" y="375"/>
                    <a:pt x="7909" y="372"/>
                    <a:pt x="7910" y="369"/>
                  </a:cubicBezTo>
                  <a:cubicBezTo>
                    <a:pt x="7909" y="369"/>
                    <a:pt x="7907" y="369"/>
                    <a:pt x="7905" y="369"/>
                  </a:cubicBezTo>
                  <a:cubicBezTo>
                    <a:pt x="7906" y="367"/>
                    <a:pt x="7908" y="365"/>
                    <a:pt x="7909" y="363"/>
                  </a:cubicBezTo>
                  <a:cubicBezTo>
                    <a:pt x="7950" y="363"/>
                    <a:pt x="7992" y="363"/>
                    <a:pt x="8033" y="363"/>
                  </a:cubicBezTo>
                  <a:cubicBezTo>
                    <a:pt x="7997" y="423"/>
                    <a:pt x="7961" y="483"/>
                    <a:pt x="7924" y="545"/>
                  </a:cubicBezTo>
                  <a:cubicBezTo>
                    <a:pt x="7926" y="545"/>
                    <a:pt x="7928" y="545"/>
                    <a:pt x="7929" y="545"/>
                  </a:cubicBezTo>
                  <a:cubicBezTo>
                    <a:pt x="7928" y="548"/>
                    <a:pt x="7926" y="551"/>
                    <a:pt x="7924" y="554"/>
                  </a:cubicBezTo>
                  <a:cubicBezTo>
                    <a:pt x="7926" y="554"/>
                    <a:pt x="7928" y="554"/>
                    <a:pt x="7929" y="554"/>
                  </a:cubicBezTo>
                  <a:close/>
                  <a:moveTo>
                    <a:pt x="6472" y="554"/>
                  </a:moveTo>
                  <a:cubicBezTo>
                    <a:pt x="6470" y="556"/>
                    <a:pt x="6468" y="559"/>
                    <a:pt x="6465" y="562"/>
                  </a:cubicBezTo>
                  <a:cubicBezTo>
                    <a:pt x="6467" y="562"/>
                    <a:pt x="6470" y="562"/>
                    <a:pt x="6472" y="562"/>
                  </a:cubicBezTo>
                  <a:cubicBezTo>
                    <a:pt x="6470" y="564"/>
                    <a:pt x="6469" y="566"/>
                    <a:pt x="6467" y="568"/>
                  </a:cubicBezTo>
                  <a:cubicBezTo>
                    <a:pt x="6427" y="568"/>
                    <a:pt x="6387" y="568"/>
                    <a:pt x="6346" y="568"/>
                  </a:cubicBezTo>
                  <a:cubicBezTo>
                    <a:pt x="6398" y="506"/>
                    <a:pt x="6450" y="445"/>
                    <a:pt x="6499" y="386"/>
                  </a:cubicBezTo>
                  <a:cubicBezTo>
                    <a:pt x="6497" y="386"/>
                    <a:pt x="6495" y="386"/>
                    <a:pt x="6492" y="386"/>
                  </a:cubicBezTo>
                  <a:cubicBezTo>
                    <a:pt x="6495" y="383"/>
                    <a:pt x="6497" y="380"/>
                    <a:pt x="6499" y="378"/>
                  </a:cubicBezTo>
                  <a:cubicBezTo>
                    <a:pt x="6497" y="378"/>
                    <a:pt x="6495" y="378"/>
                    <a:pt x="6492" y="378"/>
                  </a:cubicBezTo>
                  <a:cubicBezTo>
                    <a:pt x="6495" y="375"/>
                    <a:pt x="6497" y="372"/>
                    <a:pt x="6499" y="369"/>
                  </a:cubicBezTo>
                  <a:cubicBezTo>
                    <a:pt x="6497" y="369"/>
                    <a:pt x="6495" y="369"/>
                    <a:pt x="6492" y="369"/>
                  </a:cubicBezTo>
                  <a:cubicBezTo>
                    <a:pt x="6494" y="367"/>
                    <a:pt x="6496" y="365"/>
                    <a:pt x="6498" y="363"/>
                  </a:cubicBezTo>
                  <a:cubicBezTo>
                    <a:pt x="6536" y="363"/>
                    <a:pt x="6575" y="363"/>
                    <a:pt x="6614" y="363"/>
                  </a:cubicBezTo>
                  <a:cubicBezTo>
                    <a:pt x="6565" y="423"/>
                    <a:pt x="6516" y="483"/>
                    <a:pt x="6465" y="545"/>
                  </a:cubicBezTo>
                  <a:cubicBezTo>
                    <a:pt x="6467" y="545"/>
                    <a:pt x="6470" y="545"/>
                    <a:pt x="6472" y="545"/>
                  </a:cubicBezTo>
                  <a:cubicBezTo>
                    <a:pt x="6470" y="548"/>
                    <a:pt x="6468" y="551"/>
                    <a:pt x="6465" y="554"/>
                  </a:cubicBezTo>
                  <a:cubicBezTo>
                    <a:pt x="6467" y="554"/>
                    <a:pt x="6470" y="554"/>
                    <a:pt x="6472" y="554"/>
                  </a:cubicBezTo>
                  <a:close/>
                  <a:moveTo>
                    <a:pt x="5015" y="554"/>
                  </a:moveTo>
                  <a:cubicBezTo>
                    <a:pt x="5012" y="556"/>
                    <a:pt x="5009" y="559"/>
                    <a:pt x="5006" y="562"/>
                  </a:cubicBezTo>
                  <a:cubicBezTo>
                    <a:pt x="5009" y="562"/>
                    <a:pt x="5012" y="562"/>
                    <a:pt x="5015" y="562"/>
                  </a:cubicBezTo>
                  <a:cubicBezTo>
                    <a:pt x="5013" y="564"/>
                    <a:pt x="5011" y="566"/>
                    <a:pt x="5008" y="568"/>
                  </a:cubicBezTo>
                  <a:cubicBezTo>
                    <a:pt x="4971" y="568"/>
                    <a:pt x="4933" y="568"/>
                    <a:pt x="4895" y="568"/>
                  </a:cubicBezTo>
                  <a:cubicBezTo>
                    <a:pt x="4960" y="506"/>
                    <a:pt x="5025" y="445"/>
                    <a:pt x="5088" y="386"/>
                  </a:cubicBezTo>
                  <a:cubicBezTo>
                    <a:pt x="5085" y="386"/>
                    <a:pt x="5082" y="386"/>
                    <a:pt x="5079" y="386"/>
                  </a:cubicBezTo>
                  <a:cubicBezTo>
                    <a:pt x="5082" y="383"/>
                    <a:pt x="5085" y="380"/>
                    <a:pt x="5088" y="378"/>
                  </a:cubicBezTo>
                  <a:cubicBezTo>
                    <a:pt x="5085" y="378"/>
                    <a:pt x="5082" y="378"/>
                    <a:pt x="5079" y="378"/>
                  </a:cubicBezTo>
                  <a:cubicBezTo>
                    <a:pt x="5082" y="375"/>
                    <a:pt x="5085" y="372"/>
                    <a:pt x="5088" y="369"/>
                  </a:cubicBezTo>
                  <a:cubicBezTo>
                    <a:pt x="5085" y="369"/>
                    <a:pt x="5082" y="369"/>
                    <a:pt x="5079" y="369"/>
                  </a:cubicBezTo>
                  <a:cubicBezTo>
                    <a:pt x="5082" y="367"/>
                    <a:pt x="5084" y="365"/>
                    <a:pt x="5086" y="363"/>
                  </a:cubicBezTo>
                  <a:cubicBezTo>
                    <a:pt x="5122" y="363"/>
                    <a:pt x="5159" y="363"/>
                    <a:pt x="5195" y="363"/>
                  </a:cubicBezTo>
                  <a:cubicBezTo>
                    <a:pt x="5133" y="423"/>
                    <a:pt x="5070" y="483"/>
                    <a:pt x="5006" y="545"/>
                  </a:cubicBezTo>
                  <a:cubicBezTo>
                    <a:pt x="5009" y="545"/>
                    <a:pt x="5012" y="545"/>
                    <a:pt x="5015" y="545"/>
                  </a:cubicBezTo>
                  <a:cubicBezTo>
                    <a:pt x="5012" y="548"/>
                    <a:pt x="5009" y="551"/>
                    <a:pt x="5006" y="554"/>
                  </a:cubicBezTo>
                  <a:cubicBezTo>
                    <a:pt x="5009" y="554"/>
                    <a:pt x="5012" y="554"/>
                    <a:pt x="5015" y="554"/>
                  </a:cubicBezTo>
                  <a:close/>
                  <a:moveTo>
                    <a:pt x="9318" y="378"/>
                  </a:moveTo>
                  <a:cubicBezTo>
                    <a:pt x="9319" y="375"/>
                    <a:pt x="9320" y="372"/>
                    <a:pt x="9321" y="369"/>
                  </a:cubicBezTo>
                  <a:cubicBezTo>
                    <a:pt x="9320" y="369"/>
                    <a:pt x="9319" y="369"/>
                    <a:pt x="9318" y="369"/>
                  </a:cubicBezTo>
                  <a:cubicBezTo>
                    <a:pt x="9319" y="367"/>
                    <a:pt x="9320" y="365"/>
                    <a:pt x="9320" y="363"/>
                  </a:cubicBezTo>
                  <a:cubicBezTo>
                    <a:pt x="9364" y="363"/>
                    <a:pt x="9408" y="363"/>
                    <a:pt x="9452" y="363"/>
                  </a:cubicBezTo>
                  <a:cubicBezTo>
                    <a:pt x="9429" y="423"/>
                    <a:pt x="9407" y="483"/>
                    <a:pt x="9384" y="545"/>
                  </a:cubicBezTo>
                  <a:cubicBezTo>
                    <a:pt x="9385" y="545"/>
                    <a:pt x="9386" y="545"/>
                    <a:pt x="9387" y="545"/>
                  </a:cubicBezTo>
                  <a:cubicBezTo>
                    <a:pt x="9386" y="548"/>
                    <a:pt x="9385" y="551"/>
                    <a:pt x="9384" y="554"/>
                  </a:cubicBezTo>
                  <a:cubicBezTo>
                    <a:pt x="9385" y="554"/>
                    <a:pt x="9386" y="554"/>
                    <a:pt x="9387" y="554"/>
                  </a:cubicBezTo>
                  <a:cubicBezTo>
                    <a:pt x="9386" y="556"/>
                    <a:pt x="9385" y="559"/>
                    <a:pt x="9384" y="562"/>
                  </a:cubicBezTo>
                  <a:cubicBezTo>
                    <a:pt x="9385" y="562"/>
                    <a:pt x="9386" y="562"/>
                    <a:pt x="9387" y="562"/>
                  </a:cubicBezTo>
                  <a:cubicBezTo>
                    <a:pt x="9386" y="564"/>
                    <a:pt x="9385" y="566"/>
                    <a:pt x="9384" y="568"/>
                  </a:cubicBezTo>
                  <a:cubicBezTo>
                    <a:pt x="9339" y="568"/>
                    <a:pt x="9294" y="568"/>
                    <a:pt x="9249" y="568"/>
                  </a:cubicBezTo>
                  <a:cubicBezTo>
                    <a:pt x="9274" y="506"/>
                    <a:pt x="9298" y="445"/>
                    <a:pt x="9321" y="386"/>
                  </a:cubicBezTo>
                  <a:cubicBezTo>
                    <a:pt x="9320" y="386"/>
                    <a:pt x="9319" y="386"/>
                    <a:pt x="9318" y="386"/>
                  </a:cubicBezTo>
                  <a:cubicBezTo>
                    <a:pt x="9319" y="383"/>
                    <a:pt x="9320" y="380"/>
                    <a:pt x="9321" y="378"/>
                  </a:cubicBezTo>
                  <a:cubicBezTo>
                    <a:pt x="9320" y="378"/>
                    <a:pt x="9319" y="378"/>
                    <a:pt x="9318" y="378"/>
                  </a:cubicBezTo>
                  <a:close/>
                  <a:moveTo>
                    <a:pt x="12287" y="363"/>
                  </a:moveTo>
                  <a:cubicBezTo>
                    <a:pt x="12287" y="365"/>
                    <a:pt x="12288" y="367"/>
                    <a:pt x="12288" y="369"/>
                  </a:cubicBezTo>
                  <a:cubicBezTo>
                    <a:pt x="12288" y="369"/>
                    <a:pt x="12287" y="369"/>
                    <a:pt x="12287" y="369"/>
                  </a:cubicBezTo>
                  <a:cubicBezTo>
                    <a:pt x="12287" y="372"/>
                    <a:pt x="12288" y="375"/>
                    <a:pt x="12288" y="378"/>
                  </a:cubicBezTo>
                  <a:cubicBezTo>
                    <a:pt x="12288" y="378"/>
                    <a:pt x="12287" y="378"/>
                    <a:pt x="12287" y="378"/>
                  </a:cubicBezTo>
                  <a:cubicBezTo>
                    <a:pt x="12287" y="380"/>
                    <a:pt x="12288" y="383"/>
                    <a:pt x="12288" y="386"/>
                  </a:cubicBezTo>
                  <a:cubicBezTo>
                    <a:pt x="12288" y="386"/>
                    <a:pt x="12287" y="386"/>
                    <a:pt x="12287" y="386"/>
                  </a:cubicBezTo>
                  <a:cubicBezTo>
                    <a:pt x="12291" y="445"/>
                    <a:pt x="12295" y="506"/>
                    <a:pt x="12300" y="568"/>
                  </a:cubicBezTo>
                  <a:cubicBezTo>
                    <a:pt x="12251" y="568"/>
                    <a:pt x="12202" y="568"/>
                    <a:pt x="12153" y="568"/>
                  </a:cubicBezTo>
                  <a:cubicBezTo>
                    <a:pt x="12153" y="566"/>
                    <a:pt x="12153" y="564"/>
                    <a:pt x="12153" y="562"/>
                  </a:cubicBezTo>
                  <a:cubicBezTo>
                    <a:pt x="12153" y="562"/>
                    <a:pt x="12153" y="562"/>
                    <a:pt x="12153" y="562"/>
                  </a:cubicBezTo>
                  <a:cubicBezTo>
                    <a:pt x="12153" y="559"/>
                    <a:pt x="12153" y="556"/>
                    <a:pt x="12153" y="554"/>
                  </a:cubicBezTo>
                  <a:cubicBezTo>
                    <a:pt x="12153" y="554"/>
                    <a:pt x="12153" y="554"/>
                    <a:pt x="12153" y="554"/>
                  </a:cubicBezTo>
                  <a:cubicBezTo>
                    <a:pt x="12153" y="551"/>
                    <a:pt x="12153" y="548"/>
                    <a:pt x="12153" y="545"/>
                  </a:cubicBezTo>
                  <a:cubicBezTo>
                    <a:pt x="12153" y="545"/>
                    <a:pt x="12153" y="545"/>
                    <a:pt x="12153" y="545"/>
                  </a:cubicBezTo>
                  <a:cubicBezTo>
                    <a:pt x="12151" y="483"/>
                    <a:pt x="12148" y="423"/>
                    <a:pt x="12145" y="363"/>
                  </a:cubicBezTo>
                  <a:cubicBezTo>
                    <a:pt x="12192" y="363"/>
                    <a:pt x="12240" y="363"/>
                    <a:pt x="12287" y="363"/>
                  </a:cubicBezTo>
                  <a:close/>
                  <a:moveTo>
                    <a:pt x="10844" y="554"/>
                  </a:moveTo>
                  <a:cubicBezTo>
                    <a:pt x="10844" y="556"/>
                    <a:pt x="10843" y="559"/>
                    <a:pt x="10843" y="562"/>
                  </a:cubicBezTo>
                  <a:cubicBezTo>
                    <a:pt x="10843" y="562"/>
                    <a:pt x="10844" y="562"/>
                    <a:pt x="10844" y="562"/>
                  </a:cubicBezTo>
                  <a:cubicBezTo>
                    <a:pt x="10844" y="564"/>
                    <a:pt x="10843" y="566"/>
                    <a:pt x="10843" y="568"/>
                  </a:cubicBezTo>
                  <a:cubicBezTo>
                    <a:pt x="10795" y="568"/>
                    <a:pt x="10748" y="568"/>
                    <a:pt x="10700" y="568"/>
                  </a:cubicBezTo>
                  <a:cubicBezTo>
                    <a:pt x="10711" y="506"/>
                    <a:pt x="10722" y="445"/>
                    <a:pt x="10733" y="386"/>
                  </a:cubicBezTo>
                  <a:cubicBezTo>
                    <a:pt x="10732" y="386"/>
                    <a:pt x="10732" y="386"/>
                    <a:pt x="10731" y="386"/>
                  </a:cubicBezTo>
                  <a:cubicBezTo>
                    <a:pt x="10732" y="383"/>
                    <a:pt x="10732" y="380"/>
                    <a:pt x="10733" y="378"/>
                  </a:cubicBezTo>
                  <a:cubicBezTo>
                    <a:pt x="10732" y="378"/>
                    <a:pt x="10732" y="378"/>
                    <a:pt x="10731" y="378"/>
                  </a:cubicBezTo>
                  <a:cubicBezTo>
                    <a:pt x="10732" y="375"/>
                    <a:pt x="10732" y="372"/>
                    <a:pt x="10733" y="369"/>
                  </a:cubicBezTo>
                  <a:cubicBezTo>
                    <a:pt x="10732" y="369"/>
                    <a:pt x="10732" y="369"/>
                    <a:pt x="10731" y="369"/>
                  </a:cubicBezTo>
                  <a:cubicBezTo>
                    <a:pt x="10731" y="367"/>
                    <a:pt x="10732" y="365"/>
                    <a:pt x="10732" y="363"/>
                  </a:cubicBezTo>
                  <a:cubicBezTo>
                    <a:pt x="10778" y="363"/>
                    <a:pt x="10824" y="363"/>
                    <a:pt x="10870" y="363"/>
                  </a:cubicBezTo>
                  <a:cubicBezTo>
                    <a:pt x="10861" y="423"/>
                    <a:pt x="10852" y="483"/>
                    <a:pt x="10843" y="545"/>
                  </a:cubicBezTo>
                  <a:cubicBezTo>
                    <a:pt x="10843" y="545"/>
                    <a:pt x="10844" y="545"/>
                    <a:pt x="10844" y="545"/>
                  </a:cubicBezTo>
                  <a:cubicBezTo>
                    <a:pt x="10844" y="548"/>
                    <a:pt x="10843" y="551"/>
                    <a:pt x="10843" y="554"/>
                  </a:cubicBezTo>
                  <a:cubicBezTo>
                    <a:pt x="10843" y="554"/>
                    <a:pt x="10844" y="554"/>
                    <a:pt x="10844" y="554"/>
                  </a:cubicBezTo>
                  <a:close/>
                  <a:moveTo>
                    <a:pt x="11021" y="618"/>
                  </a:moveTo>
                  <a:cubicBezTo>
                    <a:pt x="11021" y="615"/>
                    <a:pt x="11021" y="613"/>
                    <a:pt x="11022" y="610"/>
                  </a:cubicBezTo>
                  <a:cubicBezTo>
                    <a:pt x="11021" y="610"/>
                    <a:pt x="11021" y="610"/>
                    <a:pt x="11021" y="610"/>
                  </a:cubicBezTo>
                  <a:cubicBezTo>
                    <a:pt x="11021" y="608"/>
                    <a:pt x="11021" y="606"/>
                    <a:pt x="11021" y="604"/>
                  </a:cubicBezTo>
                  <a:cubicBezTo>
                    <a:pt x="11070" y="604"/>
                    <a:pt x="11119" y="604"/>
                    <a:pt x="11167" y="604"/>
                  </a:cubicBezTo>
                  <a:cubicBezTo>
                    <a:pt x="11160" y="669"/>
                    <a:pt x="11154" y="735"/>
                    <a:pt x="11147" y="803"/>
                  </a:cubicBezTo>
                  <a:cubicBezTo>
                    <a:pt x="11147" y="803"/>
                    <a:pt x="11147" y="803"/>
                    <a:pt x="11148" y="803"/>
                  </a:cubicBezTo>
                  <a:cubicBezTo>
                    <a:pt x="11147" y="805"/>
                    <a:pt x="11147" y="808"/>
                    <a:pt x="11147" y="811"/>
                  </a:cubicBezTo>
                  <a:cubicBezTo>
                    <a:pt x="11147" y="811"/>
                    <a:pt x="11147" y="811"/>
                    <a:pt x="11148" y="811"/>
                  </a:cubicBezTo>
                  <a:cubicBezTo>
                    <a:pt x="11147" y="814"/>
                    <a:pt x="11147" y="816"/>
                    <a:pt x="11147" y="819"/>
                  </a:cubicBezTo>
                  <a:cubicBezTo>
                    <a:pt x="11147" y="819"/>
                    <a:pt x="11147" y="819"/>
                    <a:pt x="11148" y="819"/>
                  </a:cubicBezTo>
                  <a:cubicBezTo>
                    <a:pt x="11147" y="821"/>
                    <a:pt x="11147" y="823"/>
                    <a:pt x="11147" y="825"/>
                  </a:cubicBezTo>
                  <a:cubicBezTo>
                    <a:pt x="11097" y="825"/>
                    <a:pt x="11047" y="825"/>
                    <a:pt x="10997" y="825"/>
                  </a:cubicBezTo>
                  <a:cubicBezTo>
                    <a:pt x="11005" y="758"/>
                    <a:pt x="11014" y="691"/>
                    <a:pt x="11022" y="626"/>
                  </a:cubicBezTo>
                  <a:cubicBezTo>
                    <a:pt x="11021" y="626"/>
                    <a:pt x="11021" y="626"/>
                    <a:pt x="11021" y="626"/>
                  </a:cubicBezTo>
                  <a:cubicBezTo>
                    <a:pt x="11021" y="624"/>
                    <a:pt x="11021" y="621"/>
                    <a:pt x="11022" y="618"/>
                  </a:cubicBezTo>
                  <a:cubicBezTo>
                    <a:pt x="11021" y="618"/>
                    <a:pt x="11021" y="618"/>
                    <a:pt x="11021" y="618"/>
                  </a:cubicBezTo>
                  <a:close/>
                  <a:moveTo>
                    <a:pt x="9555" y="618"/>
                  </a:moveTo>
                  <a:cubicBezTo>
                    <a:pt x="9556" y="615"/>
                    <a:pt x="9557" y="613"/>
                    <a:pt x="9557" y="610"/>
                  </a:cubicBezTo>
                  <a:cubicBezTo>
                    <a:pt x="9557" y="610"/>
                    <a:pt x="9556" y="610"/>
                    <a:pt x="9555" y="610"/>
                  </a:cubicBezTo>
                  <a:cubicBezTo>
                    <a:pt x="9555" y="608"/>
                    <a:pt x="9556" y="606"/>
                    <a:pt x="9557" y="604"/>
                  </a:cubicBezTo>
                  <a:cubicBezTo>
                    <a:pt x="9603" y="604"/>
                    <a:pt x="9649" y="604"/>
                    <a:pt x="9695" y="604"/>
                  </a:cubicBezTo>
                  <a:cubicBezTo>
                    <a:pt x="9674" y="669"/>
                    <a:pt x="9653" y="735"/>
                    <a:pt x="9630" y="803"/>
                  </a:cubicBezTo>
                  <a:cubicBezTo>
                    <a:pt x="9631" y="803"/>
                    <a:pt x="9632" y="803"/>
                    <a:pt x="9633" y="803"/>
                  </a:cubicBezTo>
                  <a:cubicBezTo>
                    <a:pt x="9632" y="805"/>
                    <a:pt x="9631" y="808"/>
                    <a:pt x="9630" y="811"/>
                  </a:cubicBezTo>
                  <a:cubicBezTo>
                    <a:pt x="9631" y="811"/>
                    <a:pt x="9632" y="811"/>
                    <a:pt x="9633" y="811"/>
                  </a:cubicBezTo>
                  <a:cubicBezTo>
                    <a:pt x="9632" y="814"/>
                    <a:pt x="9631" y="816"/>
                    <a:pt x="9630" y="819"/>
                  </a:cubicBezTo>
                  <a:cubicBezTo>
                    <a:pt x="9631" y="819"/>
                    <a:pt x="9632" y="819"/>
                    <a:pt x="9633" y="819"/>
                  </a:cubicBezTo>
                  <a:cubicBezTo>
                    <a:pt x="9633" y="821"/>
                    <a:pt x="9632" y="823"/>
                    <a:pt x="9631" y="825"/>
                  </a:cubicBezTo>
                  <a:cubicBezTo>
                    <a:pt x="9584" y="825"/>
                    <a:pt x="9536" y="825"/>
                    <a:pt x="9489" y="825"/>
                  </a:cubicBezTo>
                  <a:cubicBezTo>
                    <a:pt x="9512" y="758"/>
                    <a:pt x="9535" y="691"/>
                    <a:pt x="9557" y="626"/>
                  </a:cubicBezTo>
                  <a:cubicBezTo>
                    <a:pt x="9557" y="626"/>
                    <a:pt x="9556" y="626"/>
                    <a:pt x="9555" y="626"/>
                  </a:cubicBezTo>
                  <a:cubicBezTo>
                    <a:pt x="9556" y="624"/>
                    <a:pt x="9557" y="621"/>
                    <a:pt x="9557" y="618"/>
                  </a:cubicBezTo>
                  <a:cubicBezTo>
                    <a:pt x="9557" y="618"/>
                    <a:pt x="9556" y="618"/>
                    <a:pt x="9555" y="618"/>
                  </a:cubicBezTo>
                  <a:close/>
                  <a:moveTo>
                    <a:pt x="12508" y="825"/>
                  </a:moveTo>
                  <a:cubicBezTo>
                    <a:pt x="12508" y="823"/>
                    <a:pt x="12508" y="821"/>
                    <a:pt x="12508" y="819"/>
                  </a:cubicBezTo>
                  <a:cubicBezTo>
                    <a:pt x="12508" y="819"/>
                    <a:pt x="12508" y="819"/>
                    <a:pt x="12508" y="819"/>
                  </a:cubicBezTo>
                  <a:cubicBezTo>
                    <a:pt x="12508" y="816"/>
                    <a:pt x="12508" y="814"/>
                    <a:pt x="12508" y="811"/>
                  </a:cubicBezTo>
                  <a:cubicBezTo>
                    <a:pt x="12508" y="811"/>
                    <a:pt x="12508" y="811"/>
                    <a:pt x="12508" y="811"/>
                  </a:cubicBezTo>
                  <a:cubicBezTo>
                    <a:pt x="12508" y="808"/>
                    <a:pt x="12508" y="805"/>
                    <a:pt x="12508" y="803"/>
                  </a:cubicBezTo>
                  <a:cubicBezTo>
                    <a:pt x="12508" y="803"/>
                    <a:pt x="12508" y="803"/>
                    <a:pt x="12508" y="803"/>
                  </a:cubicBezTo>
                  <a:cubicBezTo>
                    <a:pt x="12502" y="735"/>
                    <a:pt x="12496" y="669"/>
                    <a:pt x="12489" y="604"/>
                  </a:cubicBezTo>
                  <a:cubicBezTo>
                    <a:pt x="12538" y="604"/>
                    <a:pt x="12587" y="604"/>
                    <a:pt x="12635" y="604"/>
                  </a:cubicBezTo>
                  <a:cubicBezTo>
                    <a:pt x="12636" y="606"/>
                    <a:pt x="12636" y="608"/>
                    <a:pt x="12636" y="610"/>
                  </a:cubicBezTo>
                  <a:cubicBezTo>
                    <a:pt x="12636" y="610"/>
                    <a:pt x="12635" y="610"/>
                    <a:pt x="12635" y="610"/>
                  </a:cubicBezTo>
                  <a:cubicBezTo>
                    <a:pt x="12635" y="613"/>
                    <a:pt x="12636" y="615"/>
                    <a:pt x="12636" y="618"/>
                  </a:cubicBezTo>
                  <a:cubicBezTo>
                    <a:pt x="12636" y="618"/>
                    <a:pt x="12635" y="618"/>
                    <a:pt x="12635" y="618"/>
                  </a:cubicBezTo>
                  <a:cubicBezTo>
                    <a:pt x="12635" y="621"/>
                    <a:pt x="12636" y="624"/>
                    <a:pt x="12636" y="626"/>
                  </a:cubicBezTo>
                  <a:cubicBezTo>
                    <a:pt x="12636" y="626"/>
                    <a:pt x="12635" y="626"/>
                    <a:pt x="12635" y="626"/>
                  </a:cubicBezTo>
                  <a:cubicBezTo>
                    <a:pt x="12643" y="691"/>
                    <a:pt x="12651" y="758"/>
                    <a:pt x="12659" y="825"/>
                  </a:cubicBezTo>
                  <a:cubicBezTo>
                    <a:pt x="12609" y="825"/>
                    <a:pt x="12558" y="825"/>
                    <a:pt x="12508" y="825"/>
                  </a:cubicBezTo>
                  <a:close/>
                  <a:moveTo>
                    <a:pt x="13612" y="568"/>
                  </a:moveTo>
                  <a:cubicBezTo>
                    <a:pt x="13612" y="566"/>
                    <a:pt x="13611" y="564"/>
                    <a:pt x="13610" y="562"/>
                  </a:cubicBezTo>
                  <a:cubicBezTo>
                    <a:pt x="13611" y="562"/>
                    <a:pt x="13612" y="562"/>
                    <a:pt x="13613" y="562"/>
                  </a:cubicBezTo>
                  <a:cubicBezTo>
                    <a:pt x="13612" y="559"/>
                    <a:pt x="13611" y="556"/>
                    <a:pt x="13610" y="554"/>
                  </a:cubicBezTo>
                  <a:cubicBezTo>
                    <a:pt x="13611" y="554"/>
                    <a:pt x="13612" y="554"/>
                    <a:pt x="13613" y="554"/>
                  </a:cubicBezTo>
                  <a:cubicBezTo>
                    <a:pt x="13612" y="551"/>
                    <a:pt x="13611" y="548"/>
                    <a:pt x="13610" y="545"/>
                  </a:cubicBezTo>
                  <a:cubicBezTo>
                    <a:pt x="13611" y="545"/>
                    <a:pt x="13612" y="545"/>
                    <a:pt x="13613" y="545"/>
                  </a:cubicBezTo>
                  <a:cubicBezTo>
                    <a:pt x="13596" y="483"/>
                    <a:pt x="13580" y="423"/>
                    <a:pt x="13564" y="363"/>
                  </a:cubicBezTo>
                  <a:cubicBezTo>
                    <a:pt x="13609" y="363"/>
                    <a:pt x="13654" y="363"/>
                    <a:pt x="13699" y="363"/>
                  </a:cubicBezTo>
                  <a:cubicBezTo>
                    <a:pt x="13699" y="365"/>
                    <a:pt x="13700" y="367"/>
                    <a:pt x="13701" y="369"/>
                  </a:cubicBezTo>
                  <a:cubicBezTo>
                    <a:pt x="13700" y="369"/>
                    <a:pt x="13699" y="369"/>
                    <a:pt x="13698" y="369"/>
                  </a:cubicBezTo>
                  <a:cubicBezTo>
                    <a:pt x="13699" y="372"/>
                    <a:pt x="13700" y="375"/>
                    <a:pt x="13701" y="378"/>
                  </a:cubicBezTo>
                  <a:cubicBezTo>
                    <a:pt x="13700" y="378"/>
                    <a:pt x="13699" y="378"/>
                    <a:pt x="13698" y="378"/>
                  </a:cubicBezTo>
                  <a:cubicBezTo>
                    <a:pt x="13699" y="380"/>
                    <a:pt x="13700" y="383"/>
                    <a:pt x="13701" y="386"/>
                  </a:cubicBezTo>
                  <a:cubicBezTo>
                    <a:pt x="13700" y="386"/>
                    <a:pt x="13699" y="386"/>
                    <a:pt x="13698" y="386"/>
                  </a:cubicBezTo>
                  <a:cubicBezTo>
                    <a:pt x="13715" y="445"/>
                    <a:pt x="13733" y="506"/>
                    <a:pt x="13751" y="568"/>
                  </a:cubicBezTo>
                  <a:cubicBezTo>
                    <a:pt x="13705" y="568"/>
                    <a:pt x="13658" y="568"/>
                    <a:pt x="13612" y="568"/>
                  </a:cubicBezTo>
                  <a:close/>
                  <a:moveTo>
                    <a:pt x="19345" y="363"/>
                  </a:moveTo>
                  <a:cubicBezTo>
                    <a:pt x="19347" y="365"/>
                    <a:pt x="19350" y="367"/>
                    <a:pt x="19352" y="369"/>
                  </a:cubicBezTo>
                  <a:cubicBezTo>
                    <a:pt x="19349" y="369"/>
                    <a:pt x="19346" y="369"/>
                    <a:pt x="19342" y="369"/>
                  </a:cubicBezTo>
                  <a:cubicBezTo>
                    <a:pt x="19346" y="372"/>
                    <a:pt x="19349" y="375"/>
                    <a:pt x="19352" y="378"/>
                  </a:cubicBezTo>
                  <a:cubicBezTo>
                    <a:pt x="19349" y="378"/>
                    <a:pt x="19346" y="378"/>
                    <a:pt x="19342" y="378"/>
                  </a:cubicBezTo>
                  <a:cubicBezTo>
                    <a:pt x="19346" y="380"/>
                    <a:pt x="19349" y="383"/>
                    <a:pt x="19352" y="386"/>
                  </a:cubicBezTo>
                  <a:cubicBezTo>
                    <a:pt x="19349" y="386"/>
                    <a:pt x="19346" y="386"/>
                    <a:pt x="19342" y="386"/>
                  </a:cubicBezTo>
                  <a:cubicBezTo>
                    <a:pt x="19412" y="445"/>
                    <a:pt x="19484" y="506"/>
                    <a:pt x="19556" y="568"/>
                  </a:cubicBezTo>
                  <a:cubicBezTo>
                    <a:pt x="19520" y="568"/>
                    <a:pt x="19483" y="568"/>
                    <a:pt x="19447" y="568"/>
                  </a:cubicBezTo>
                  <a:cubicBezTo>
                    <a:pt x="19444" y="566"/>
                    <a:pt x="19442" y="564"/>
                    <a:pt x="19440" y="562"/>
                  </a:cubicBezTo>
                  <a:cubicBezTo>
                    <a:pt x="19443" y="562"/>
                    <a:pt x="19446" y="562"/>
                    <a:pt x="19449" y="562"/>
                  </a:cubicBezTo>
                  <a:cubicBezTo>
                    <a:pt x="19446" y="559"/>
                    <a:pt x="19443" y="556"/>
                    <a:pt x="19440" y="554"/>
                  </a:cubicBezTo>
                  <a:cubicBezTo>
                    <a:pt x="19443" y="554"/>
                    <a:pt x="19446" y="554"/>
                    <a:pt x="19449" y="554"/>
                  </a:cubicBezTo>
                  <a:cubicBezTo>
                    <a:pt x="19446" y="551"/>
                    <a:pt x="19443" y="548"/>
                    <a:pt x="19440" y="545"/>
                  </a:cubicBezTo>
                  <a:cubicBezTo>
                    <a:pt x="19443" y="545"/>
                    <a:pt x="19446" y="545"/>
                    <a:pt x="19449" y="545"/>
                  </a:cubicBezTo>
                  <a:cubicBezTo>
                    <a:pt x="19378" y="483"/>
                    <a:pt x="19308" y="423"/>
                    <a:pt x="19240" y="363"/>
                  </a:cubicBezTo>
                  <a:cubicBezTo>
                    <a:pt x="19275" y="363"/>
                    <a:pt x="19310" y="363"/>
                    <a:pt x="19345" y="363"/>
                  </a:cubicBezTo>
                  <a:close/>
                  <a:moveTo>
                    <a:pt x="17933" y="363"/>
                  </a:moveTo>
                  <a:cubicBezTo>
                    <a:pt x="17935" y="365"/>
                    <a:pt x="17937" y="367"/>
                    <a:pt x="17939" y="369"/>
                  </a:cubicBezTo>
                  <a:cubicBezTo>
                    <a:pt x="17936" y="369"/>
                    <a:pt x="17934" y="369"/>
                    <a:pt x="17931" y="369"/>
                  </a:cubicBezTo>
                  <a:cubicBezTo>
                    <a:pt x="17934" y="372"/>
                    <a:pt x="17937" y="375"/>
                    <a:pt x="17939" y="378"/>
                  </a:cubicBezTo>
                  <a:cubicBezTo>
                    <a:pt x="17936" y="378"/>
                    <a:pt x="17934" y="378"/>
                    <a:pt x="17931" y="378"/>
                  </a:cubicBezTo>
                  <a:cubicBezTo>
                    <a:pt x="17934" y="380"/>
                    <a:pt x="17937" y="383"/>
                    <a:pt x="17939" y="386"/>
                  </a:cubicBezTo>
                  <a:cubicBezTo>
                    <a:pt x="17936" y="386"/>
                    <a:pt x="17934" y="386"/>
                    <a:pt x="17931" y="386"/>
                  </a:cubicBezTo>
                  <a:cubicBezTo>
                    <a:pt x="17988" y="445"/>
                    <a:pt x="18046" y="506"/>
                    <a:pt x="18105" y="568"/>
                  </a:cubicBezTo>
                  <a:cubicBezTo>
                    <a:pt x="18066" y="568"/>
                    <a:pt x="18027" y="568"/>
                    <a:pt x="17988" y="568"/>
                  </a:cubicBezTo>
                  <a:cubicBezTo>
                    <a:pt x="17986" y="566"/>
                    <a:pt x="17984" y="564"/>
                    <a:pt x="17983" y="562"/>
                  </a:cubicBezTo>
                  <a:cubicBezTo>
                    <a:pt x="17985" y="562"/>
                    <a:pt x="17988" y="562"/>
                    <a:pt x="17990" y="562"/>
                  </a:cubicBezTo>
                  <a:cubicBezTo>
                    <a:pt x="17988" y="559"/>
                    <a:pt x="17985" y="556"/>
                    <a:pt x="17983" y="554"/>
                  </a:cubicBezTo>
                  <a:cubicBezTo>
                    <a:pt x="17985" y="554"/>
                    <a:pt x="17988" y="554"/>
                    <a:pt x="17990" y="554"/>
                  </a:cubicBezTo>
                  <a:cubicBezTo>
                    <a:pt x="17988" y="551"/>
                    <a:pt x="17985" y="548"/>
                    <a:pt x="17983" y="545"/>
                  </a:cubicBezTo>
                  <a:cubicBezTo>
                    <a:pt x="17985" y="545"/>
                    <a:pt x="17988" y="545"/>
                    <a:pt x="17990" y="545"/>
                  </a:cubicBezTo>
                  <a:cubicBezTo>
                    <a:pt x="17932" y="483"/>
                    <a:pt x="17876" y="423"/>
                    <a:pt x="17821" y="363"/>
                  </a:cubicBezTo>
                  <a:cubicBezTo>
                    <a:pt x="17858" y="363"/>
                    <a:pt x="17896" y="363"/>
                    <a:pt x="17933" y="363"/>
                  </a:cubicBezTo>
                  <a:close/>
                  <a:moveTo>
                    <a:pt x="16522" y="363"/>
                  </a:moveTo>
                  <a:cubicBezTo>
                    <a:pt x="16523" y="365"/>
                    <a:pt x="16525" y="367"/>
                    <a:pt x="16526" y="369"/>
                  </a:cubicBezTo>
                  <a:cubicBezTo>
                    <a:pt x="16524" y="369"/>
                    <a:pt x="16522" y="369"/>
                    <a:pt x="16520" y="369"/>
                  </a:cubicBezTo>
                  <a:cubicBezTo>
                    <a:pt x="16522" y="372"/>
                    <a:pt x="16524" y="375"/>
                    <a:pt x="16526" y="378"/>
                  </a:cubicBezTo>
                  <a:cubicBezTo>
                    <a:pt x="16524" y="378"/>
                    <a:pt x="16522" y="378"/>
                    <a:pt x="16520" y="378"/>
                  </a:cubicBezTo>
                  <a:cubicBezTo>
                    <a:pt x="16522" y="380"/>
                    <a:pt x="16524" y="383"/>
                    <a:pt x="16526" y="386"/>
                  </a:cubicBezTo>
                  <a:cubicBezTo>
                    <a:pt x="16524" y="386"/>
                    <a:pt x="16522" y="386"/>
                    <a:pt x="16520" y="386"/>
                  </a:cubicBezTo>
                  <a:cubicBezTo>
                    <a:pt x="16564" y="445"/>
                    <a:pt x="16609" y="506"/>
                    <a:pt x="16654" y="568"/>
                  </a:cubicBezTo>
                  <a:cubicBezTo>
                    <a:pt x="16612" y="568"/>
                    <a:pt x="16571" y="568"/>
                    <a:pt x="16529" y="568"/>
                  </a:cubicBezTo>
                  <a:cubicBezTo>
                    <a:pt x="16528" y="566"/>
                    <a:pt x="16527" y="564"/>
                    <a:pt x="16525" y="562"/>
                  </a:cubicBezTo>
                  <a:cubicBezTo>
                    <a:pt x="16527" y="562"/>
                    <a:pt x="16529" y="562"/>
                    <a:pt x="16531" y="562"/>
                  </a:cubicBezTo>
                  <a:cubicBezTo>
                    <a:pt x="16529" y="559"/>
                    <a:pt x="16527" y="556"/>
                    <a:pt x="16525" y="554"/>
                  </a:cubicBezTo>
                  <a:cubicBezTo>
                    <a:pt x="16527" y="554"/>
                    <a:pt x="16529" y="554"/>
                    <a:pt x="16531" y="554"/>
                  </a:cubicBezTo>
                  <a:cubicBezTo>
                    <a:pt x="16529" y="551"/>
                    <a:pt x="16527" y="548"/>
                    <a:pt x="16525" y="545"/>
                  </a:cubicBezTo>
                  <a:cubicBezTo>
                    <a:pt x="16527" y="545"/>
                    <a:pt x="16529" y="545"/>
                    <a:pt x="16531" y="545"/>
                  </a:cubicBezTo>
                  <a:cubicBezTo>
                    <a:pt x="16487" y="483"/>
                    <a:pt x="16444" y="423"/>
                    <a:pt x="16402" y="363"/>
                  </a:cubicBezTo>
                  <a:cubicBezTo>
                    <a:pt x="16442" y="363"/>
                    <a:pt x="16482" y="363"/>
                    <a:pt x="16522" y="363"/>
                  </a:cubicBezTo>
                  <a:close/>
                  <a:moveTo>
                    <a:pt x="15110" y="363"/>
                  </a:moveTo>
                  <a:cubicBezTo>
                    <a:pt x="15111" y="365"/>
                    <a:pt x="15112" y="367"/>
                    <a:pt x="15113" y="369"/>
                  </a:cubicBezTo>
                  <a:cubicBezTo>
                    <a:pt x="15112" y="369"/>
                    <a:pt x="15111" y="369"/>
                    <a:pt x="15109" y="369"/>
                  </a:cubicBezTo>
                  <a:cubicBezTo>
                    <a:pt x="15111" y="372"/>
                    <a:pt x="15112" y="375"/>
                    <a:pt x="15113" y="378"/>
                  </a:cubicBezTo>
                  <a:cubicBezTo>
                    <a:pt x="15112" y="378"/>
                    <a:pt x="15111" y="378"/>
                    <a:pt x="15109" y="378"/>
                  </a:cubicBezTo>
                  <a:cubicBezTo>
                    <a:pt x="15111" y="380"/>
                    <a:pt x="15112" y="383"/>
                    <a:pt x="15113" y="386"/>
                  </a:cubicBezTo>
                  <a:cubicBezTo>
                    <a:pt x="15112" y="386"/>
                    <a:pt x="15111" y="386"/>
                    <a:pt x="15109" y="386"/>
                  </a:cubicBezTo>
                  <a:cubicBezTo>
                    <a:pt x="15140" y="445"/>
                    <a:pt x="15171" y="506"/>
                    <a:pt x="15202" y="568"/>
                  </a:cubicBezTo>
                  <a:cubicBezTo>
                    <a:pt x="15158" y="568"/>
                    <a:pt x="15114" y="568"/>
                    <a:pt x="15071" y="568"/>
                  </a:cubicBezTo>
                  <a:cubicBezTo>
                    <a:pt x="15070" y="566"/>
                    <a:pt x="15069" y="564"/>
                    <a:pt x="15068" y="562"/>
                  </a:cubicBezTo>
                  <a:cubicBezTo>
                    <a:pt x="15069" y="562"/>
                    <a:pt x="15070" y="562"/>
                    <a:pt x="15072" y="562"/>
                  </a:cubicBezTo>
                  <a:cubicBezTo>
                    <a:pt x="15070" y="559"/>
                    <a:pt x="15069" y="556"/>
                    <a:pt x="15068" y="554"/>
                  </a:cubicBezTo>
                  <a:cubicBezTo>
                    <a:pt x="15069" y="554"/>
                    <a:pt x="15070" y="554"/>
                    <a:pt x="15072" y="554"/>
                  </a:cubicBezTo>
                  <a:cubicBezTo>
                    <a:pt x="15070" y="551"/>
                    <a:pt x="15069" y="548"/>
                    <a:pt x="15068" y="545"/>
                  </a:cubicBezTo>
                  <a:cubicBezTo>
                    <a:pt x="15069" y="545"/>
                    <a:pt x="15070" y="545"/>
                    <a:pt x="15072" y="545"/>
                  </a:cubicBezTo>
                  <a:cubicBezTo>
                    <a:pt x="15042" y="483"/>
                    <a:pt x="15012" y="423"/>
                    <a:pt x="14983" y="363"/>
                  </a:cubicBezTo>
                  <a:cubicBezTo>
                    <a:pt x="15025" y="363"/>
                    <a:pt x="15068" y="363"/>
                    <a:pt x="15110" y="363"/>
                  </a:cubicBezTo>
                  <a:close/>
                  <a:moveTo>
                    <a:pt x="5156" y="618"/>
                  </a:moveTo>
                  <a:cubicBezTo>
                    <a:pt x="5159" y="615"/>
                    <a:pt x="5162" y="613"/>
                    <a:pt x="5165" y="610"/>
                  </a:cubicBezTo>
                  <a:cubicBezTo>
                    <a:pt x="5162" y="610"/>
                    <a:pt x="5159" y="610"/>
                    <a:pt x="5156" y="610"/>
                  </a:cubicBezTo>
                  <a:cubicBezTo>
                    <a:pt x="5158" y="608"/>
                    <a:pt x="5160" y="606"/>
                    <a:pt x="5162" y="604"/>
                  </a:cubicBezTo>
                  <a:cubicBezTo>
                    <a:pt x="5201" y="604"/>
                    <a:pt x="5240" y="604"/>
                    <a:pt x="5279" y="604"/>
                  </a:cubicBezTo>
                  <a:cubicBezTo>
                    <a:pt x="5214" y="669"/>
                    <a:pt x="5149" y="735"/>
                    <a:pt x="5082" y="803"/>
                  </a:cubicBezTo>
                  <a:cubicBezTo>
                    <a:pt x="5085" y="803"/>
                    <a:pt x="5087" y="803"/>
                    <a:pt x="5090" y="803"/>
                  </a:cubicBezTo>
                  <a:cubicBezTo>
                    <a:pt x="5087" y="805"/>
                    <a:pt x="5085" y="808"/>
                    <a:pt x="5082" y="811"/>
                  </a:cubicBezTo>
                  <a:cubicBezTo>
                    <a:pt x="5085" y="811"/>
                    <a:pt x="5087" y="811"/>
                    <a:pt x="5090" y="811"/>
                  </a:cubicBezTo>
                  <a:cubicBezTo>
                    <a:pt x="5087" y="814"/>
                    <a:pt x="5085" y="816"/>
                    <a:pt x="5082" y="819"/>
                  </a:cubicBezTo>
                  <a:cubicBezTo>
                    <a:pt x="5085" y="819"/>
                    <a:pt x="5087" y="819"/>
                    <a:pt x="5090" y="819"/>
                  </a:cubicBezTo>
                  <a:cubicBezTo>
                    <a:pt x="5088" y="821"/>
                    <a:pt x="5086" y="823"/>
                    <a:pt x="5084" y="825"/>
                  </a:cubicBezTo>
                  <a:cubicBezTo>
                    <a:pt x="5044" y="825"/>
                    <a:pt x="5004" y="825"/>
                    <a:pt x="4964" y="825"/>
                  </a:cubicBezTo>
                  <a:cubicBezTo>
                    <a:pt x="5032" y="758"/>
                    <a:pt x="5099" y="691"/>
                    <a:pt x="5165" y="626"/>
                  </a:cubicBezTo>
                  <a:cubicBezTo>
                    <a:pt x="5162" y="626"/>
                    <a:pt x="5159" y="626"/>
                    <a:pt x="5156" y="626"/>
                  </a:cubicBezTo>
                  <a:cubicBezTo>
                    <a:pt x="5159" y="624"/>
                    <a:pt x="5162" y="621"/>
                    <a:pt x="5165" y="618"/>
                  </a:cubicBezTo>
                  <a:cubicBezTo>
                    <a:pt x="5162" y="618"/>
                    <a:pt x="5159" y="618"/>
                    <a:pt x="5156" y="618"/>
                  </a:cubicBezTo>
                  <a:close/>
                  <a:moveTo>
                    <a:pt x="17055" y="825"/>
                  </a:moveTo>
                  <a:cubicBezTo>
                    <a:pt x="17054" y="823"/>
                    <a:pt x="17052" y="821"/>
                    <a:pt x="17051" y="819"/>
                  </a:cubicBezTo>
                  <a:cubicBezTo>
                    <a:pt x="17053" y="819"/>
                    <a:pt x="17055" y="819"/>
                    <a:pt x="17057" y="819"/>
                  </a:cubicBezTo>
                  <a:cubicBezTo>
                    <a:pt x="17055" y="816"/>
                    <a:pt x="17053" y="814"/>
                    <a:pt x="17051" y="811"/>
                  </a:cubicBezTo>
                  <a:cubicBezTo>
                    <a:pt x="17053" y="811"/>
                    <a:pt x="17055" y="811"/>
                    <a:pt x="17057" y="811"/>
                  </a:cubicBezTo>
                  <a:cubicBezTo>
                    <a:pt x="17055" y="808"/>
                    <a:pt x="17053" y="805"/>
                    <a:pt x="17051" y="803"/>
                  </a:cubicBezTo>
                  <a:cubicBezTo>
                    <a:pt x="17053" y="803"/>
                    <a:pt x="17055" y="803"/>
                    <a:pt x="17057" y="803"/>
                  </a:cubicBezTo>
                  <a:cubicBezTo>
                    <a:pt x="17006" y="735"/>
                    <a:pt x="16955" y="669"/>
                    <a:pt x="16906" y="604"/>
                  </a:cubicBezTo>
                  <a:cubicBezTo>
                    <a:pt x="16947" y="604"/>
                    <a:pt x="16988" y="604"/>
                    <a:pt x="17030" y="604"/>
                  </a:cubicBezTo>
                  <a:cubicBezTo>
                    <a:pt x="17031" y="606"/>
                    <a:pt x="17033" y="608"/>
                    <a:pt x="17034" y="610"/>
                  </a:cubicBezTo>
                  <a:cubicBezTo>
                    <a:pt x="17032" y="610"/>
                    <a:pt x="17030" y="610"/>
                    <a:pt x="17028" y="610"/>
                  </a:cubicBezTo>
                  <a:cubicBezTo>
                    <a:pt x="17030" y="613"/>
                    <a:pt x="17032" y="615"/>
                    <a:pt x="17034" y="618"/>
                  </a:cubicBezTo>
                  <a:cubicBezTo>
                    <a:pt x="17032" y="618"/>
                    <a:pt x="17030" y="618"/>
                    <a:pt x="17028" y="618"/>
                  </a:cubicBezTo>
                  <a:cubicBezTo>
                    <a:pt x="17030" y="621"/>
                    <a:pt x="17032" y="624"/>
                    <a:pt x="17034" y="626"/>
                  </a:cubicBezTo>
                  <a:cubicBezTo>
                    <a:pt x="17032" y="626"/>
                    <a:pt x="17030" y="626"/>
                    <a:pt x="17028" y="626"/>
                  </a:cubicBezTo>
                  <a:cubicBezTo>
                    <a:pt x="17079" y="691"/>
                    <a:pt x="17131" y="758"/>
                    <a:pt x="17183" y="825"/>
                  </a:cubicBezTo>
                  <a:cubicBezTo>
                    <a:pt x="17141" y="825"/>
                    <a:pt x="17098" y="825"/>
                    <a:pt x="17055" y="825"/>
                  </a:cubicBezTo>
                  <a:close/>
                  <a:moveTo>
                    <a:pt x="18571" y="825"/>
                  </a:moveTo>
                  <a:cubicBezTo>
                    <a:pt x="18569" y="823"/>
                    <a:pt x="18567" y="821"/>
                    <a:pt x="18565" y="819"/>
                  </a:cubicBezTo>
                  <a:cubicBezTo>
                    <a:pt x="18568" y="819"/>
                    <a:pt x="18571" y="819"/>
                    <a:pt x="18573" y="819"/>
                  </a:cubicBezTo>
                  <a:cubicBezTo>
                    <a:pt x="18571" y="816"/>
                    <a:pt x="18568" y="814"/>
                    <a:pt x="18565" y="811"/>
                  </a:cubicBezTo>
                  <a:cubicBezTo>
                    <a:pt x="18568" y="811"/>
                    <a:pt x="18571" y="811"/>
                    <a:pt x="18573" y="811"/>
                  </a:cubicBezTo>
                  <a:cubicBezTo>
                    <a:pt x="18571" y="808"/>
                    <a:pt x="18568" y="805"/>
                    <a:pt x="18565" y="803"/>
                  </a:cubicBezTo>
                  <a:cubicBezTo>
                    <a:pt x="18568" y="803"/>
                    <a:pt x="18571" y="803"/>
                    <a:pt x="18573" y="803"/>
                  </a:cubicBezTo>
                  <a:cubicBezTo>
                    <a:pt x="18507" y="735"/>
                    <a:pt x="18442" y="669"/>
                    <a:pt x="18378" y="604"/>
                  </a:cubicBezTo>
                  <a:cubicBezTo>
                    <a:pt x="18417" y="604"/>
                    <a:pt x="18456" y="604"/>
                    <a:pt x="18494" y="604"/>
                  </a:cubicBezTo>
                  <a:cubicBezTo>
                    <a:pt x="18496" y="606"/>
                    <a:pt x="18498" y="608"/>
                    <a:pt x="18500" y="610"/>
                  </a:cubicBezTo>
                  <a:cubicBezTo>
                    <a:pt x="18498" y="610"/>
                    <a:pt x="18495" y="610"/>
                    <a:pt x="18492" y="610"/>
                  </a:cubicBezTo>
                  <a:cubicBezTo>
                    <a:pt x="18495" y="613"/>
                    <a:pt x="18498" y="615"/>
                    <a:pt x="18500" y="618"/>
                  </a:cubicBezTo>
                  <a:cubicBezTo>
                    <a:pt x="18498" y="618"/>
                    <a:pt x="18495" y="618"/>
                    <a:pt x="18492" y="618"/>
                  </a:cubicBezTo>
                  <a:cubicBezTo>
                    <a:pt x="18495" y="621"/>
                    <a:pt x="18498" y="624"/>
                    <a:pt x="18500" y="626"/>
                  </a:cubicBezTo>
                  <a:cubicBezTo>
                    <a:pt x="18498" y="626"/>
                    <a:pt x="18495" y="626"/>
                    <a:pt x="18492" y="626"/>
                  </a:cubicBezTo>
                  <a:cubicBezTo>
                    <a:pt x="18557" y="691"/>
                    <a:pt x="18624" y="758"/>
                    <a:pt x="18692" y="825"/>
                  </a:cubicBezTo>
                  <a:cubicBezTo>
                    <a:pt x="18651" y="825"/>
                    <a:pt x="18611" y="825"/>
                    <a:pt x="18571" y="825"/>
                  </a:cubicBezTo>
                  <a:close/>
                  <a:moveTo>
                    <a:pt x="6472" y="825"/>
                  </a:moveTo>
                  <a:cubicBezTo>
                    <a:pt x="6525" y="758"/>
                    <a:pt x="6578" y="691"/>
                    <a:pt x="6629" y="626"/>
                  </a:cubicBezTo>
                  <a:cubicBezTo>
                    <a:pt x="6627" y="626"/>
                    <a:pt x="6625" y="626"/>
                    <a:pt x="6622" y="626"/>
                  </a:cubicBezTo>
                  <a:cubicBezTo>
                    <a:pt x="6625" y="624"/>
                    <a:pt x="6627" y="621"/>
                    <a:pt x="6629" y="618"/>
                  </a:cubicBezTo>
                  <a:cubicBezTo>
                    <a:pt x="6627" y="618"/>
                    <a:pt x="6625" y="618"/>
                    <a:pt x="6622" y="618"/>
                  </a:cubicBezTo>
                  <a:cubicBezTo>
                    <a:pt x="6625" y="615"/>
                    <a:pt x="6627" y="613"/>
                    <a:pt x="6629" y="610"/>
                  </a:cubicBezTo>
                  <a:cubicBezTo>
                    <a:pt x="6627" y="610"/>
                    <a:pt x="6625" y="610"/>
                    <a:pt x="6622" y="610"/>
                  </a:cubicBezTo>
                  <a:cubicBezTo>
                    <a:pt x="6624" y="608"/>
                    <a:pt x="6626" y="606"/>
                    <a:pt x="6627" y="604"/>
                  </a:cubicBezTo>
                  <a:cubicBezTo>
                    <a:pt x="6668" y="604"/>
                    <a:pt x="6709" y="604"/>
                    <a:pt x="6751" y="604"/>
                  </a:cubicBezTo>
                  <a:cubicBezTo>
                    <a:pt x="6701" y="669"/>
                    <a:pt x="6650" y="735"/>
                    <a:pt x="6598" y="803"/>
                  </a:cubicBezTo>
                  <a:cubicBezTo>
                    <a:pt x="6600" y="803"/>
                    <a:pt x="6602" y="803"/>
                    <a:pt x="6605" y="803"/>
                  </a:cubicBezTo>
                  <a:cubicBezTo>
                    <a:pt x="6602" y="805"/>
                    <a:pt x="6600" y="808"/>
                    <a:pt x="6598" y="811"/>
                  </a:cubicBezTo>
                  <a:cubicBezTo>
                    <a:pt x="6600" y="811"/>
                    <a:pt x="6602" y="811"/>
                    <a:pt x="6605" y="811"/>
                  </a:cubicBezTo>
                  <a:cubicBezTo>
                    <a:pt x="6602" y="814"/>
                    <a:pt x="6600" y="816"/>
                    <a:pt x="6598" y="819"/>
                  </a:cubicBezTo>
                  <a:cubicBezTo>
                    <a:pt x="6600" y="819"/>
                    <a:pt x="6602" y="819"/>
                    <a:pt x="6605" y="819"/>
                  </a:cubicBezTo>
                  <a:cubicBezTo>
                    <a:pt x="6603" y="821"/>
                    <a:pt x="6602" y="823"/>
                    <a:pt x="6600" y="825"/>
                  </a:cubicBezTo>
                  <a:cubicBezTo>
                    <a:pt x="6557" y="825"/>
                    <a:pt x="6515" y="825"/>
                    <a:pt x="6472" y="825"/>
                  </a:cubicBezTo>
                  <a:close/>
                  <a:moveTo>
                    <a:pt x="15536" y="811"/>
                  </a:moveTo>
                  <a:cubicBezTo>
                    <a:pt x="15538" y="811"/>
                    <a:pt x="15540" y="811"/>
                    <a:pt x="15541" y="811"/>
                  </a:cubicBezTo>
                  <a:cubicBezTo>
                    <a:pt x="15539" y="808"/>
                    <a:pt x="15538" y="805"/>
                    <a:pt x="15536" y="803"/>
                  </a:cubicBezTo>
                  <a:cubicBezTo>
                    <a:pt x="15538" y="803"/>
                    <a:pt x="15540" y="803"/>
                    <a:pt x="15541" y="803"/>
                  </a:cubicBezTo>
                  <a:cubicBezTo>
                    <a:pt x="15504" y="735"/>
                    <a:pt x="15469" y="669"/>
                    <a:pt x="15434" y="604"/>
                  </a:cubicBezTo>
                  <a:cubicBezTo>
                    <a:pt x="15477" y="604"/>
                    <a:pt x="15521" y="604"/>
                    <a:pt x="15565" y="604"/>
                  </a:cubicBezTo>
                  <a:cubicBezTo>
                    <a:pt x="15566" y="606"/>
                    <a:pt x="15567" y="608"/>
                    <a:pt x="15568" y="610"/>
                  </a:cubicBezTo>
                  <a:cubicBezTo>
                    <a:pt x="15567" y="610"/>
                    <a:pt x="15565" y="610"/>
                    <a:pt x="15564" y="610"/>
                  </a:cubicBezTo>
                  <a:cubicBezTo>
                    <a:pt x="15565" y="613"/>
                    <a:pt x="15567" y="615"/>
                    <a:pt x="15568" y="618"/>
                  </a:cubicBezTo>
                  <a:cubicBezTo>
                    <a:pt x="15567" y="618"/>
                    <a:pt x="15565" y="618"/>
                    <a:pt x="15564" y="618"/>
                  </a:cubicBezTo>
                  <a:cubicBezTo>
                    <a:pt x="15565" y="621"/>
                    <a:pt x="15567" y="624"/>
                    <a:pt x="15568" y="626"/>
                  </a:cubicBezTo>
                  <a:cubicBezTo>
                    <a:pt x="15567" y="626"/>
                    <a:pt x="15565" y="626"/>
                    <a:pt x="15564" y="626"/>
                  </a:cubicBezTo>
                  <a:cubicBezTo>
                    <a:pt x="15600" y="691"/>
                    <a:pt x="15637" y="758"/>
                    <a:pt x="15675" y="825"/>
                  </a:cubicBezTo>
                  <a:cubicBezTo>
                    <a:pt x="15630" y="825"/>
                    <a:pt x="15585" y="825"/>
                    <a:pt x="15540" y="825"/>
                  </a:cubicBezTo>
                  <a:cubicBezTo>
                    <a:pt x="15539" y="823"/>
                    <a:pt x="15537" y="821"/>
                    <a:pt x="15536" y="819"/>
                  </a:cubicBezTo>
                  <a:cubicBezTo>
                    <a:pt x="15538" y="819"/>
                    <a:pt x="15540" y="819"/>
                    <a:pt x="15541" y="819"/>
                  </a:cubicBezTo>
                  <a:cubicBezTo>
                    <a:pt x="15539" y="816"/>
                    <a:pt x="15538" y="814"/>
                    <a:pt x="15536" y="811"/>
                  </a:cubicBezTo>
                  <a:close/>
                  <a:moveTo>
                    <a:pt x="10236" y="883"/>
                  </a:moveTo>
                  <a:cubicBezTo>
                    <a:pt x="10236" y="881"/>
                    <a:pt x="10237" y="878"/>
                    <a:pt x="10237" y="875"/>
                  </a:cubicBezTo>
                  <a:cubicBezTo>
                    <a:pt x="10237" y="875"/>
                    <a:pt x="10236" y="875"/>
                    <a:pt x="10236" y="875"/>
                  </a:cubicBezTo>
                  <a:cubicBezTo>
                    <a:pt x="10236" y="872"/>
                    <a:pt x="10237" y="869"/>
                    <a:pt x="10237" y="867"/>
                  </a:cubicBezTo>
                  <a:cubicBezTo>
                    <a:pt x="10237" y="867"/>
                    <a:pt x="10236" y="867"/>
                    <a:pt x="10236" y="867"/>
                  </a:cubicBezTo>
                  <a:cubicBezTo>
                    <a:pt x="10236" y="865"/>
                    <a:pt x="10236" y="863"/>
                    <a:pt x="10237" y="861"/>
                  </a:cubicBezTo>
                  <a:cubicBezTo>
                    <a:pt x="10286" y="861"/>
                    <a:pt x="10336" y="861"/>
                    <a:pt x="10385" y="861"/>
                  </a:cubicBezTo>
                  <a:cubicBezTo>
                    <a:pt x="10370" y="932"/>
                    <a:pt x="10354" y="1004"/>
                    <a:pt x="10339" y="1079"/>
                  </a:cubicBezTo>
                  <a:cubicBezTo>
                    <a:pt x="10339" y="1079"/>
                    <a:pt x="10340" y="1079"/>
                    <a:pt x="10340" y="1079"/>
                  </a:cubicBezTo>
                  <a:cubicBezTo>
                    <a:pt x="10340" y="1081"/>
                    <a:pt x="10339" y="1084"/>
                    <a:pt x="10339" y="1087"/>
                  </a:cubicBezTo>
                  <a:cubicBezTo>
                    <a:pt x="10339" y="1087"/>
                    <a:pt x="10340" y="1087"/>
                    <a:pt x="10340" y="1087"/>
                  </a:cubicBezTo>
                  <a:cubicBezTo>
                    <a:pt x="10340" y="1090"/>
                    <a:pt x="10339" y="1092"/>
                    <a:pt x="10339" y="1095"/>
                  </a:cubicBezTo>
                  <a:cubicBezTo>
                    <a:pt x="10339" y="1095"/>
                    <a:pt x="10340" y="1095"/>
                    <a:pt x="10340" y="1095"/>
                  </a:cubicBezTo>
                  <a:cubicBezTo>
                    <a:pt x="10340" y="1098"/>
                    <a:pt x="10339" y="1101"/>
                    <a:pt x="10339" y="1104"/>
                  </a:cubicBezTo>
                  <a:cubicBezTo>
                    <a:pt x="10339" y="1104"/>
                    <a:pt x="10340" y="1104"/>
                    <a:pt x="10340" y="1104"/>
                  </a:cubicBezTo>
                  <a:cubicBezTo>
                    <a:pt x="10340" y="1105"/>
                    <a:pt x="10340" y="1106"/>
                    <a:pt x="10340" y="1107"/>
                  </a:cubicBezTo>
                  <a:cubicBezTo>
                    <a:pt x="10288" y="1107"/>
                    <a:pt x="10237" y="1107"/>
                    <a:pt x="10185" y="1107"/>
                  </a:cubicBezTo>
                  <a:cubicBezTo>
                    <a:pt x="10203" y="1031"/>
                    <a:pt x="10221" y="956"/>
                    <a:pt x="10237" y="883"/>
                  </a:cubicBezTo>
                  <a:cubicBezTo>
                    <a:pt x="10237" y="883"/>
                    <a:pt x="10236" y="883"/>
                    <a:pt x="10236" y="883"/>
                  </a:cubicBezTo>
                  <a:close/>
                  <a:moveTo>
                    <a:pt x="11759" y="883"/>
                  </a:moveTo>
                  <a:cubicBezTo>
                    <a:pt x="11759" y="881"/>
                    <a:pt x="11759" y="878"/>
                    <a:pt x="11759" y="875"/>
                  </a:cubicBezTo>
                  <a:cubicBezTo>
                    <a:pt x="11759" y="875"/>
                    <a:pt x="11759" y="875"/>
                    <a:pt x="11759" y="875"/>
                  </a:cubicBezTo>
                  <a:cubicBezTo>
                    <a:pt x="11759" y="872"/>
                    <a:pt x="11759" y="869"/>
                    <a:pt x="11759" y="867"/>
                  </a:cubicBezTo>
                  <a:cubicBezTo>
                    <a:pt x="11759" y="867"/>
                    <a:pt x="11759" y="867"/>
                    <a:pt x="11759" y="867"/>
                  </a:cubicBezTo>
                  <a:cubicBezTo>
                    <a:pt x="11759" y="865"/>
                    <a:pt x="11759" y="863"/>
                    <a:pt x="11759" y="861"/>
                  </a:cubicBezTo>
                  <a:cubicBezTo>
                    <a:pt x="11810" y="861"/>
                    <a:pt x="11862" y="861"/>
                    <a:pt x="11914" y="861"/>
                  </a:cubicBezTo>
                  <a:cubicBezTo>
                    <a:pt x="11914" y="863"/>
                    <a:pt x="11914" y="865"/>
                    <a:pt x="11914" y="867"/>
                  </a:cubicBezTo>
                  <a:cubicBezTo>
                    <a:pt x="11914" y="867"/>
                    <a:pt x="11914" y="867"/>
                    <a:pt x="11914" y="867"/>
                  </a:cubicBezTo>
                  <a:cubicBezTo>
                    <a:pt x="11914" y="869"/>
                    <a:pt x="11914" y="872"/>
                    <a:pt x="11914" y="875"/>
                  </a:cubicBezTo>
                  <a:cubicBezTo>
                    <a:pt x="11914" y="875"/>
                    <a:pt x="11914" y="875"/>
                    <a:pt x="11914" y="875"/>
                  </a:cubicBezTo>
                  <a:cubicBezTo>
                    <a:pt x="11914" y="878"/>
                    <a:pt x="11914" y="881"/>
                    <a:pt x="11914" y="883"/>
                  </a:cubicBezTo>
                  <a:cubicBezTo>
                    <a:pt x="11914" y="883"/>
                    <a:pt x="11914" y="883"/>
                    <a:pt x="11914" y="883"/>
                  </a:cubicBezTo>
                  <a:cubicBezTo>
                    <a:pt x="11914" y="956"/>
                    <a:pt x="11915" y="1031"/>
                    <a:pt x="11916" y="1107"/>
                  </a:cubicBezTo>
                  <a:cubicBezTo>
                    <a:pt x="11862" y="1107"/>
                    <a:pt x="11809" y="1107"/>
                    <a:pt x="11756" y="1107"/>
                  </a:cubicBezTo>
                  <a:cubicBezTo>
                    <a:pt x="11757" y="1031"/>
                    <a:pt x="11758" y="956"/>
                    <a:pt x="11759" y="883"/>
                  </a:cubicBezTo>
                  <a:close/>
                  <a:moveTo>
                    <a:pt x="19743" y="140"/>
                  </a:moveTo>
                  <a:cubicBezTo>
                    <a:pt x="19744" y="141"/>
                    <a:pt x="19746" y="143"/>
                    <a:pt x="19747" y="144"/>
                  </a:cubicBezTo>
                  <a:cubicBezTo>
                    <a:pt x="19744" y="144"/>
                    <a:pt x="19740" y="144"/>
                    <a:pt x="19737" y="144"/>
                  </a:cubicBezTo>
                  <a:cubicBezTo>
                    <a:pt x="19740" y="147"/>
                    <a:pt x="19744" y="150"/>
                    <a:pt x="19747" y="153"/>
                  </a:cubicBezTo>
                  <a:cubicBezTo>
                    <a:pt x="19744" y="153"/>
                    <a:pt x="19740" y="153"/>
                    <a:pt x="19737" y="153"/>
                  </a:cubicBezTo>
                  <a:cubicBezTo>
                    <a:pt x="19740" y="155"/>
                    <a:pt x="19744" y="158"/>
                    <a:pt x="19747" y="161"/>
                  </a:cubicBezTo>
                  <a:cubicBezTo>
                    <a:pt x="19744" y="161"/>
                    <a:pt x="19740" y="161"/>
                    <a:pt x="19737" y="161"/>
                  </a:cubicBezTo>
                  <a:cubicBezTo>
                    <a:pt x="19807" y="215"/>
                    <a:pt x="19878" y="271"/>
                    <a:pt x="19950" y="327"/>
                  </a:cubicBezTo>
                  <a:cubicBezTo>
                    <a:pt x="19917" y="327"/>
                    <a:pt x="19884" y="327"/>
                    <a:pt x="19850" y="327"/>
                  </a:cubicBezTo>
                  <a:cubicBezTo>
                    <a:pt x="19848" y="325"/>
                    <a:pt x="19845" y="323"/>
                    <a:pt x="19843" y="321"/>
                  </a:cubicBezTo>
                  <a:cubicBezTo>
                    <a:pt x="19846" y="321"/>
                    <a:pt x="19850" y="321"/>
                    <a:pt x="19853" y="321"/>
                  </a:cubicBezTo>
                  <a:cubicBezTo>
                    <a:pt x="19850" y="318"/>
                    <a:pt x="19846" y="316"/>
                    <a:pt x="19843" y="313"/>
                  </a:cubicBezTo>
                  <a:cubicBezTo>
                    <a:pt x="19846" y="313"/>
                    <a:pt x="19850" y="313"/>
                    <a:pt x="19853" y="313"/>
                  </a:cubicBezTo>
                  <a:cubicBezTo>
                    <a:pt x="19850" y="310"/>
                    <a:pt x="19846" y="307"/>
                    <a:pt x="19843" y="304"/>
                  </a:cubicBezTo>
                  <a:cubicBezTo>
                    <a:pt x="19846" y="304"/>
                    <a:pt x="19850" y="304"/>
                    <a:pt x="19853" y="304"/>
                  </a:cubicBezTo>
                  <a:cubicBezTo>
                    <a:pt x="19783" y="249"/>
                    <a:pt x="19714" y="194"/>
                    <a:pt x="19646" y="140"/>
                  </a:cubicBezTo>
                  <a:cubicBezTo>
                    <a:pt x="19678" y="140"/>
                    <a:pt x="19710" y="140"/>
                    <a:pt x="19743" y="140"/>
                  </a:cubicBezTo>
                  <a:close/>
                  <a:moveTo>
                    <a:pt x="18380" y="140"/>
                  </a:moveTo>
                  <a:cubicBezTo>
                    <a:pt x="18382" y="141"/>
                    <a:pt x="18383" y="143"/>
                    <a:pt x="18385" y="144"/>
                  </a:cubicBezTo>
                  <a:cubicBezTo>
                    <a:pt x="18382" y="144"/>
                    <a:pt x="18379" y="144"/>
                    <a:pt x="18376" y="144"/>
                  </a:cubicBezTo>
                  <a:cubicBezTo>
                    <a:pt x="18379" y="147"/>
                    <a:pt x="18382" y="150"/>
                    <a:pt x="18385" y="153"/>
                  </a:cubicBezTo>
                  <a:cubicBezTo>
                    <a:pt x="18382" y="153"/>
                    <a:pt x="18379" y="153"/>
                    <a:pt x="18376" y="153"/>
                  </a:cubicBezTo>
                  <a:cubicBezTo>
                    <a:pt x="18379" y="155"/>
                    <a:pt x="18382" y="158"/>
                    <a:pt x="18385" y="161"/>
                  </a:cubicBezTo>
                  <a:cubicBezTo>
                    <a:pt x="18382" y="161"/>
                    <a:pt x="18379" y="161"/>
                    <a:pt x="18376" y="161"/>
                  </a:cubicBezTo>
                  <a:cubicBezTo>
                    <a:pt x="18433" y="215"/>
                    <a:pt x="18493" y="271"/>
                    <a:pt x="18553" y="327"/>
                  </a:cubicBezTo>
                  <a:cubicBezTo>
                    <a:pt x="18517" y="327"/>
                    <a:pt x="18481" y="327"/>
                    <a:pt x="18445" y="327"/>
                  </a:cubicBezTo>
                  <a:cubicBezTo>
                    <a:pt x="18443" y="325"/>
                    <a:pt x="18441" y="323"/>
                    <a:pt x="18438" y="321"/>
                  </a:cubicBezTo>
                  <a:cubicBezTo>
                    <a:pt x="18441" y="321"/>
                    <a:pt x="18444" y="321"/>
                    <a:pt x="18447" y="321"/>
                  </a:cubicBezTo>
                  <a:cubicBezTo>
                    <a:pt x="18444" y="318"/>
                    <a:pt x="18441" y="316"/>
                    <a:pt x="18438" y="313"/>
                  </a:cubicBezTo>
                  <a:cubicBezTo>
                    <a:pt x="18441" y="313"/>
                    <a:pt x="18444" y="313"/>
                    <a:pt x="18447" y="313"/>
                  </a:cubicBezTo>
                  <a:cubicBezTo>
                    <a:pt x="18444" y="310"/>
                    <a:pt x="18441" y="307"/>
                    <a:pt x="18438" y="304"/>
                  </a:cubicBezTo>
                  <a:cubicBezTo>
                    <a:pt x="18441" y="304"/>
                    <a:pt x="18444" y="304"/>
                    <a:pt x="18447" y="304"/>
                  </a:cubicBezTo>
                  <a:cubicBezTo>
                    <a:pt x="18389" y="249"/>
                    <a:pt x="18333" y="194"/>
                    <a:pt x="18277" y="140"/>
                  </a:cubicBezTo>
                  <a:cubicBezTo>
                    <a:pt x="18311" y="140"/>
                    <a:pt x="18346" y="140"/>
                    <a:pt x="18380" y="140"/>
                  </a:cubicBezTo>
                  <a:close/>
                  <a:moveTo>
                    <a:pt x="17018" y="140"/>
                  </a:moveTo>
                  <a:cubicBezTo>
                    <a:pt x="17019" y="141"/>
                    <a:pt x="17020" y="143"/>
                    <a:pt x="17022" y="144"/>
                  </a:cubicBezTo>
                  <a:cubicBezTo>
                    <a:pt x="17019" y="144"/>
                    <a:pt x="17017" y="144"/>
                    <a:pt x="17014" y="144"/>
                  </a:cubicBezTo>
                  <a:cubicBezTo>
                    <a:pt x="17017" y="147"/>
                    <a:pt x="17019" y="150"/>
                    <a:pt x="17022" y="153"/>
                  </a:cubicBezTo>
                  <a:cubicBezTo>
                    <a:pt x="17019" y="153"/>
                    <a:pt x="17017" y="153"/>
                    <a:pt x="17014" y="153"/>
                  </a:cubicBezTo>
                  <a:cubicBezTo>
                    <a:pt x="17017" y="155"/>
                    <a:pt x="17019" y="158"/>
                    <a:pt x="17022" y="161"/>
                  </a:cubicBezTo>
                  <a:cubicBezTo>
                    <a:pt x="17019" y="161"/>
                    <a:pt x="17017" y="161"/>
                    <a:pt x="17014" y="161"/>
                  </a:cubicBezTo>
                  <a:cubicBezTo>
                    <a:pt x="17060" y="215"/>
                    <a:pt x="17107" y="271"/>
                    <a:pt x="17154" y="327"/>
                  </a:cubicBezTo>
                  <a:cubicBezTo>
                    <a:pt x="17116" y="327"/>
                    <a:pt x="17078" y="327"/>
                    <a:pt x="17039" y="327"/>
                  </a:cubicBezTo>
                  <a:cubicBezTo>
                    <a:pt x="17038" y="325"/>
                    <a:pt x="17036" y="323"/>
                    <a:pt x="17034" y="321"/>
                  </a:cubicBezTo>
                  <a:cubicBezTo>
                    <a:pt x="17037" y="321"/>
                    <a:pt x="17039" y="321"/>
                    <a:pt x="17041" y="321"/>
                  </a:cubicBezTo>
                  <a:cubicBezTo>
                    <a:pt x="17039" y="318"/>
                    <a:pt x="17037" y="316"/>
                    <a:pt x="17034" y="313"/>
                  </a:cubicBezTo>
                  <a:cubicBezTo>
                    <a:pt x="17037" y="313"/>
                    <a:pt x="17039" y="313"/>
                    <a:pt x="17041" y="313"/>
                  </a:cubicBezTo>
                  <a:cubicBezTo>
                    <a:pt x="17039" y="310"/>
                    <a:pt x="17037" y="307"/>
                    <a:pt x="17034" y="304"/>
                  </a:cubicBezTo>
                  <a:cubicBezTo>
                    <a:pt x="17037" y="304"/>
                    <a:pt x="17039" y="304"/>
                    <a:pt x="17041" y="304"/>
                  </a:cubicBezTo>
                  <a:cubicBezTo>
                    <a:pt x="16995" y="249"/>
                    <a:pt x="16951" y="194"/>
                    <a:pt x="16907" y="140"/>
                  </a:cubicBezTo>
                  <a:cubicBezTo>
                    <a:pt x="16944" y="140"/>
                    <a:pt x="16981" y="140"/>
                    <a:pt x="17018" y="140"/>
                  </a:cubicBezTo>
                  <a:close/>
                  <a:moveTo>
                    <a:pt x="15656" y="140"/>
                  </a:moveTo>
                  <a:cubicBezTo>
                    <a:pt x="15657" y="141"/>
                    <a:pt x="15658" y="143"/>
                    <a:pt x="15658" y="144"/>
                  </a:cubicBezTo>
                  <a:cubicBezTo>
                    <a:pt x="15657" y="144"/>
                    <a:pt x="15655" y="144"/>
                    <a:pt x="15653" y="144"/>
                  </a:cubicBezTo>
                  <a:cubicBezTo>
                    <a:pt x="15655" y="147"/>
                    <a:pt x="15657" y="150"/>
                    <a:pt x="15658" y="153"/>
                  </a:cubicBezTo>
                  <a:cubicBezTo>
                    <a:pt x="15657" y="153"/>
                    <a:pt x="15655" y="153"/>
                    <a:pt x="15653" y="153"/>
                  </a:cubicBezTo>
                  <a:cubicBezTo>
                    <a:pt x="15655" y="155"/>
                    <a:pt x="15657" y="158"/>
                    <a:pt x="15658" y="161"/>
                  </a:cubicBezTo>
                  <a:cubicBezTo>
                    <a:pt x="15657" y="161"/>
                    <a:pt x="15655" y="161"/>
                    <a:pt x="15653" y="161"/>
                  </a:cubicBezTo>
                  <a:cubicBezTo>
                    <a:pt x="15687" y="215"/>
                    <a:pt x="15721" y="271"/>
                    <a:pt x="15756" y="327"/>
                  </a:cubicBezTo>
                  <a:cubicBezTo>
                    <a:pt x="15716" y="327"/>
                    <a:pt x="15675" y="327"/>
                    <a:pt x="15634" y="327"/>
                  </a:cubicBezTo>
                  <a:cubicBezTo>
                    <a:pt x="15633" y="325"/>
                    <a:pt x="15631" y="323"/>
                    <a:pt x="15630" y="321"/>
                  </a:cubicBezTo>
                  <a:cubicBezTo>
                    <a:pt x="15632" y="321"/>
                    <a:pt x="15634" y="321"/>
                    <a:pt x="15635" y="321"/>
                  </a:cubicBezTo>
                  <a:cubicBezTo>
                    <a:pt x="15634" y="318"/>
                    <a:pt x="15632" y="316"/>
                    <a:pt x="15630" y="313"/>
                  </a:cubicBezTo>
                  <a:cubicBezTo>
                    <a:pt x="15632" y="313"/>
                    <a:pt x="15634" y="313"/>
                    <a:pt x="15635" y="313"/>
                  </a:cubicBezTo>
                  <a:cubicBezTo>
                    <a:pt x="15634" y="310"/>
                    <a:pt x="15632" y="307"/>
                    <a:pt x="15630" y="304"/>
                  </a:cubicBezTo>
                  <a:cubicBezTo>
                    <a:pt x="15632" y="304"/>
                    <a:pt x="15634" y="304"/>
                    <a:pt x="15635" y="304"/>
                  </a:cubicBezTo>
                  <a:cubicBezTo>
                    <a:pt x="15602" y="249"/>
                    <a:pt x="15570" y="194"/>
                    <a:pt x="15537" y="140"/>
                  </a:cubicBezTo>
                  <a:cubicBezTo>
                    <a:pt x="15577" y="140"/>
                    <a:pt x="15616" y="140"/>
                    <a:pt x="15656" y="140"/>
                  </a:cubicBezTo>
                  <a:close/>
                  <a:moveTo>
                    <a:pt x="14294" y="140"/>
                  </a:moveTo>
                  <a:cubicBezTo>
                    <a:pt x="14294" y="141"/>
                    <a:pt x="14295" y="143"/>
                    <a:pt x="14295" y="144"/>
                  </a:cubicBezTo>
                  <a:cubicBezTo>
                    <a:pt x="14294" y="144"/>
                    <a:pt x="14293" y="144"/>
                    <a:pt x="14292" y="144"/>
                  </a:cubicBezTo>
                  <a:cubicBezTo>
                    <a:pt x="14293" y="147"/>
                    <a:pt x="14294" y="150"/>
                    <a:pt x="14295" y="153"/>
                  </a:cubicBezTo>
                  <a:cubicBezTo>
                    <a:pt x="14294" y="153"/>
                    <a:pt x="14293" y="153"/>
                    <a:pt x="14292" y="153"/>
                  </a:cubicBezTo>
                  <a:cubicBezTo>
                    <a:pt x="14293" y="155"/>
                    <a:pt x="14294" y="158"/>
                    <a:pt x="14295" y="161"/>
                  </a:cubicBezTo>
                  <a:cubicBezTo>
                    <a:pt x="14294" y="161"/>
                    <a:pt x="14293" y="161"/>
                    <a:pt x="14292" y="161"/>
                  </a:cubicBezTo>
                  <a:cubicBezTo>
                    <a:pt x="14314" y="215"/>
                    <a:pt x="14336" y="271"/>
                    <a:pt x="14358" y="327"/>
                  </a:cubicBezTo>
                  <a:cubicBezTo>
                    <a:pt x="14315" y="327"/>
                    <a:pt x="14272" y="327"/>
                    <a:pt x="14229" y="327"/>
                  </a:cubicBezTo>
                  <a:cubicBezTo>
                    <a:pt x="14228" y="325"/>
                    <a:pt x="14227" y="323"/>
                    <a:pt x="14226" y="321"/>
                  </a:cubicBezTo>
                  <a:cubicBezTo>
                    <a:pt x="14227" y="321"/>
                    <a:pt x="14228" y="321"/>
                    <a:pt x="14229" y="321"/>
                  </a:cubicBezTo>
                  <a:cubicBezTo>
                    <a:pt x="14228" y="318"/>
                    <a:pt x="14227" y="316"/>
                    <a:pt x="14226" y="313"/>
                  </a:cubicBezTo>
                  <a:cubicBezTo>
                    <a:pt x="14227" y="313"/>
                    <a:pt x="14228" y="313"/>
                    <a:pt x="14229" y="313"/>
                  </a:cubicBezTo>
                  <a:cubicBezTo>
                    <a:pt x="14228" y="310"/>
                    <a:pt x="14227" y="307"/>
                    <a:pt x="14226" y="304"/>
                  </a:cubicBezTo>
                  <a:cubicBezTo>
                    <a:pt x="14227" y="304"/>
                    <a:pt x="14228" y="304"/>
                    <a:pt x="14229" y="304"/>
                  </a:cubicBezTo>
                  <a:cubicBezTo>
                    <a:pt x="14208" y="249"/>
                    <a:pt x="14188" y="194"/>
                    <a:pt x="14168" y="140"/>
                  </a:cubicBezTo>
                  <a:cubicBezTo>
                    <a:pt x="14210" y="140"/>
                    <a:pt x="14252" y="140"/>
                    <a:pt x="14294" y="140"/>
                  </a:cubicBezTo>
                  <a:close/>
                  <a:moveTo>
                    <a:pt x="12932" y="140"/>
                  </a:moveTo>
                  <a:cubicBezTo>
                    <a:pt x="12932" y="141"/>
                    <a:pt x="12932" y="143"/>
                    <a:pt x="12932" y="144"/>
                  </a:cubicBezTo>
                  <a:cubicBezTo>
                    <a:pt x="12932" y="144"/>
                    <a:pt x="12931" y="144"/>
                    <a:pt x="12931" y="144"/>
                  </a:cubicBezTo>
                  <a:cubicBezTo>
                    <a:pt x="12931" y="147"/>
                    <a:pt x="12932" y="150"/>
                    <a:pt x="12932" y="153"/>
                  </a:cubicBezTo>
                  <a:cubicBezTo>
                    <a:pt x="12932" y="153"/>
                    <a:pt x="12931" y="153"/>
                    <a:pt x="12931" y="153"/>
                  </a:cubicBezTo>
                  <a:cubicBezTo>
                    <a:pt x="12931" y="155"/>
                    <a:pt x="12932" y="158"/>
                    <a:pt x="12932" y="161"/>
                  </a:cubicBezTo>
                  <a:cubicBezTo>
                    <a:pt x="12932" y="161"/>
                    <a:pt x="12931" y="161"/>
                    <a:pt x="12931" y="161"/>
                  </a:cubicBezTo>
                  <a:cubicBezTo>
                    <a:pt x="12940" y="215"/>
                    <a:pt x="12950" y="271"/>
                    <a:pt x="12960" y="327"/>
                  </a:cubicBezTo>
                  <a:cubicBezTo>
                    <a:pt x="12914" y="327"/>
                    <a:pt x="12869" y="327"/>
                    <a:pt x="12823" y="327"/>
                  </a:cubicBezTo>
                  <a:cubicBezTo>
                    <a:pt x="12823" y="325"/>
                    <a:pt x="12822" y="323"/>
                    <a:pt x="12822" y="321"/>
                  </a:cubicBezTo>
                  <a:cubicBezTo>
                    <a:pt x="12822" y="321"/>
                    <a:pt x="12823" y="321"/>
                    <a:pt x="12823" y="321"/>
                  </a:cubicBezTo>
                  <a:cubicBezTo>
                    <a:pt x="12823" y="318"/>
                    <a:pt x="12822" y="316"/>
                    <a:pt x="12822" y="313"/>
                  </a:cubicBezTo>
                  <a:cubicBezTo>
                    <a:pt x="12822" y="313"/>
                    <a:pt x="12823" y="313"/>
                    <a:pt x="12823" y="313"/>
                  </a:cubicBezTo>
                  <a:cubicBezTo>
                    <a:pt x="12823" y="310"/>
                    <a:pt x="12822" y="307"/>
                    <a:pt x="12822" y="304"/>
                  </a:cubicBezTo>
                  <a:cubicBezTo>
                    <a:pt x="12822" y="304"/>
                    <a:pt x="12823" y="304"/>
                    <a:pt x="12823" y="304"/>
                  </a:cubicBezTo>
                  <a:cubicBezTo>
                    <a:pt x="12815" y="249"/>
                    <a:pt x="12806" y="194"/>
                    <a:pt x="12798" y="140"/>
                  </a:cubicBezTo>
                  <a:cubicBezTo>
                    <a:pt x="12843" y="140"/>
                    <a:pt x="12887" y="140"/>
                    <a:pt x="12932" y="140"/>
                  </a:cubicBezTo>
                  <a:close/>
                  <a:moveTo>
                    <a:pt x="10157" y="313"/>
                  </a:moveTo>
                  <a:cubicBezTo>
                    <a:pt x="10156" y="316"/>
                    <a:pt x="10155" y="318"/>
                    <a:pt x="10155" y="321"/>
                  </a:cubicBezTo>
                  <a:cubicBezTo>
                    <a:pt x="10155" y="321"/>
                    <a:pt x="10156" y="321"/>
                    <a:pt x="10157" y="321"/>
                  </a:cubicBezTo>
                  <a:cubicBezTo>
                    <a:pt x="10156" y="323"/>
                    <a:pt x="10156" y="325"/>
                    <a:pt x="10155" y="327"/>
                  </a:cubicBezTo>
                  <a:cubicBezTo>
                    <a:pt x="10111" y="327"/>
                    <a:pt x="10066" y="327"/>
                    <a:pt x="10022" y="327"/>
                  </a:cubicBezTo>
                  <a:cubicBezTo>
                    <a:pt x="10038" y="271"/>
                    <a:pt x="10054" y="215"/>
                    <a:pt x="10070" y="161"/>
                  </a:cubicBezTo>
                  <a:cubicBezTo>
                    <a:pt x="10069" y="161"/>
                    <a:pt x="10068" y="161"/>
                    <a:pt x="10068" y="161"/>
                  </a:cubicBezTo>
                  <a:cubicBezTo>
                    <a:pt x="10068" y="158"/>
                    <a:pt x="10069" y="155"/>
                    <a:pt x="10070" y="153"/>
                  </a:cubicBezTo>
                  <a:cubicBezTo>
                    <a:pt x="10069" y="153"/>
                    <a:pt x="10068" y="153"/>
                    <a:pt x="10068" y="153"/>
                  </a:cubicBezTo>
                  <a:cubicBezTo>
                    <a:pt x="10068" y="150"/>
                    <a:pt x="10069" y="147"/>
                    <a:pt x="10070" y="144"/>
                  </a:cubicBezTo>
                  <a:cubicBezTo>
                    <a:pt x="10069" y="144"/>
                    <a:pt x="10068" y="144"/>
                    <a:pt x="10068" y="144"/>
                  </a:cubicBezTo>
                  <a:cubicBezTo>
                    <a:pt x="10068" y="143"/>
                    <a:pt x="10068" y="141"/>
                    <a:pt x="10069" y="140"/>
                  </a:cubicBezTo>
                  <a:cubicBezTo>
                    <a:pt x="10112" y="140"/>
                    <a:pt x="10155" y="140"/>
                    <a:pt x="10198" y="140"/>
                  </a:cubicBezTo>
                  <a:cubicBezTo>
                    <a:pt x="10184" y="194"/>
                    <a:pt x="10169" y="249"/>
                    <a:pt x="10155" y="304"/>
                  </a:cubicBezTo>
                  <a:cubicBezTo>
                    <a:pt x="10155" y="304"/>
                    <a:pt x="10156" y="304"/>
                    <a:pt x="10157" y="304"/>
                  </a:cubicBezTo>
                  <a:cubicBezTo>
                    <a:pt x="10156" y="307"/>
                    <a:pt x="10155" y="310"/>
                    <a:pt x="10155" y="313"/>
                  </a:cubicBezTo>
                  <a:cubicBezTo>
                    <a:pt x="10155" y="313"/>
                    <a:pt x="10156" y="313"/>
                    <a:pt x="10157" y="313"/>
                  </a:cubicBezTo>
                  <a:close/>
                  <a:moveTo>
                    <a:pt x="8753" y="313"/>
                  </a:moveTo>
                  <a:cubicBezTo>
                    <a:pt x="8751" y="316"/>
                    <a:pt x="8750" y="318"/>
                    <a:pt x="8749" y="321"/>
                  </a:cubicBezTo>
                  <a:cubicBezTo>
                    <a:pt x="8750" y="321"/>
                    <a:pt x="8751" y="321"/>
                    <a:pt x="8753" y="321"/>
                  </a:cubicBezTo>
                  <a:cubicBezTo>
                    <a:pt x="8752" y="323"/>
                    <a:pt x="8751" y="325"/>
                    <a:pt x="8749" y="327"/>
                  </a:cubicBezTo>
                  <a:cubicBezTo>
                    <a:pt x="8708" y="327"/>
                    <a:pt x="8666" y="327"/>
                    <a:pt x="8624" y="327"/>
                  </a:cubicBezTo>
                  <a:cubicBezTo>
                    <a:pt x="8652" y="271"/>
                    <a:pt x="8681" y="215"/>
                    <a:pt x="8709" y="161"/>
                  </a:cubicBezTo>
                  <a:cubicBezTo>
                    <a:pt x="8707" y="161"/>
                    <a:pt x="8706" y="161"/>
                    <a:pt x="8704" y="161"/>
                  </a:cubicBezTo>
                  <a:cubicBezTo>
                    <a:pt x="8706" y="158"/>
                    <a:pt x="8707" y="155"/>
                    <a:pt x="8709" y="153"/>
                  </a:cubicBezTo>
                  <a:cubicBezTo>
                    <a:pt x="8707" y="153"/>
                    <a:pt x="8706" y="153"/>
                    <a:pt x="8704" y="153"/>
                  </a:cubicBezTo>
                  <a:cubicBezTo>
                    <a:pt x="8706" y="150"/>
                    <a:pt x="8707" y="147"/>
                    <a:pt x="8709" y="144"/>
                  </a:cubicBezTo>
                  <a:cubicBezTo>
                    <a:pt x="8707" y="144"/>
                    <a:pt x="8706" y="144"/>
                    <a:pt x="8704" y="144"/>
                  </a:cubicBezTo>
                  <a:cubicBezTo>
                    <a:pt x="8705" y="143"/>
                    <a:pt x="8706" y="141"/>
                    <a:pt x="8706" y="140"/>
                  </a:cubicBezTo>
                  <a:cubicBezTo>
                    <a:pt x="8747" y="140"/>
                    <a:pt x="8788" y="140"/>
                    <a:pt x="8829" y="140"/>
                  </a:cubicBezTo>
                  <a:cubicBezTo>
                    <a:pt x="8802" y="194"/>
                    <a:pt x="8776" y="249"/>
                    <a:pt x="8749" y="304"/>
                  </a:cubicBezTo>
                  <a:cubicBezTo>
                    <a:pt x="8750" y="304"/>
                    <a:pt x="8751" y="304"/>
                    <a:pt x="8753" y="304"/>
                  </a:cubicBezTo>
                  <a:cubicBezTo>
                    <a:pt x="8751" y="307"/>
                    <a:pt x="8750" y="310"/>
                    <a:pt x="8749" y="313"/>
                  </a:cubicBezTo>
                  <a:cubicBezTo>
                    <a:pt x="8750" y="313"/>
                    <a:pt x="8751" y="313"/>
                    <a:pt x="8753" y="313"/>
                  </a:cubicBezTo>
                  <a:close/>
                  <a:moveTo>
                    <a:pt x="7348" y="313"/>
                  </a:moveTo>
                  <a:cubicBezTo>
                    <a:pt x="7347" y="316"/>
                    <a:pt x="7345" y="318"/>
                    <a:pt x="7343" y="321"/>
                  </a:cubicBezTo>
                  <a:cubicBezTo>
                    <a:pt x="7345" y="321"/>
                    <a:pt x="7347" y="321"/>
                    <a:pt x="7348" y="321"/>
                  </a:cubicBezTo>
                  <a:cubicBezTo>
                    <a:pt x="7347" y="323"/>
                    <a:pt x="7346" y="325"/>
                    <a:pt x="7344" y="327"/>
                  </a:cubicBezTo>
                  <a:cubicBezTo>
                    <a:pt x="7305" y="327"/>
                    <a:pt x="7265" y="327"/>
                    <a:pt x="7225" y="327"/>
                  </a:cubicBezTo>
                  <a:cubicBezTo>
                    <a:pt x="7267" y="271"/>
                    <a:pt x="7308" y="215"/>
                    <a:pt x="7348" y="161"/>
                  </a:cubicBezTo>
                  <a:cubicBezTo>
                    <a:pt x="7345" y="161"/>
                    <a:pt x="7343" y="161"/>
                    <a:pt x="7341" y="161"/>
                  </a:cubicBezTo>
                  <a:cubicBezTo>
                    <a:pt x="7343" y="158"/>
                    <a:pt x="7345" y="155"/>
                    <a:pt x="7348" y="153"/>
                  </a:cubicBezTo>
                  <a:cubicBezTo>
                    <a:pt x="7345" y="153"/>
                    <a:pt x="7343" y="153"/>
                    <a:pt x="7341" y="153"/>
                  </a:cubicBezTo>
                  <a:cubicBezTo>
                    <a:pt x="7343" y="150"/>
                    <a:pt x="7345" y="147"/>
                    <a:pt x="7348" y="144"/>
                  </a:cubicBezTo>
                  <a:cubicBezTo>
                    <a:pt x="7345" y="144"/>
                    <a:pt x="7343" y="144"/>
                    <a:pt x="7341" y="144"/>
                  </a:cubicBezTo>
                  <a:cubicBezTo>
                    <a:pt x="7342" y="143"/>
                    <a:pt x="7343" y="141"/>
                    <a:pt x="7344" y="140"/>
                  </a:cubicBezTo>
                  <a:cubicBezTo>
                    <a:pt x="7383" y="140"/>
                    <a:pt x="7421" y="140"/>
                    <a:pt x="7459" y="140"/>
                  </a:cubicBezTo>
                  <a:cubicBezTo>
                    <a:pt x="7421" y="194"/>
                    <a:pt x="7382" y="249"/>
                    <a:pt x="7343" y="304"/>
                  </a:cubicBezTo>
                  <a:cubicBezTo>
                    <a:pt x="7345" y="304"/>
                    <a:pt x="7347" y="304"/>
                    <a:pt x="7348" y="304"/>
                  </a:cubicBezTo>
                  <a:cubicBezTo>
                    <a:pt x="7347" y="307"/>
                    <a:pt x="7345" y="310"/>
                    <a:pt x="7343" y="313"/>
                  </a:cubicBezTo>
                  <a:cubicBezTo>
                    <a:pt x="7345" y="313"/>
                    <a:pt x="7347" y="313"/>
                    <a:pt x="7348" y="313"/>
                  </a:cubicBezTo>
                  <a:close/>
                  <a:moveTo>
                    <a:pt x="5944" y="313"/>
                  </a:moveTo>
                  <a:cubicBezTo>
                    <a:pt x="5942" y="316"/>
                    <a:pt x="5939" y="318"/>
                    <a:pt x="5937" y="321"/>
                  </a:cubicBezTo>
                  <a:cubicBezTo>
                    <a:pt x="5939" y="321"/>
                    <a:pt x="5942" y="321"/>
                    <a:pt x="5944" y="321"/>
                  </a:cubicBezTo>
                  <a:cubicBezTo>
                    <a:pt x="5942" y="323"/>
                    <a:pt x="5941" y="325"/>
                    <a:pt x="5939" y="327"/>
                  </a:cubicBezTo>
                  <a:cubicBezTo>
                    <a:pt x="5902" y="327"/>
                    <a:pt x="5864" y="327"/>
                    <a:pt x="5827" y="327"/>
                  </a:cubicBezTo>
                  <a:cubicBezTo>
                    <a:pt x="5881" y="271"/>
                    <a:pt x="5934" y="215"/>
                    <a:pt x="5986" y="161"/>
                  </a:cubicBezTo>
                  <a:cubicBezTo>
                    <a:pt x="5984" y="161"/>
                    <a:pt x="5981" y="161"/>
                    <a:pt x="5978" y="161"/>
                  </a:cubicBezTo>
                  <a:cubicBezTo>
                    <a:pt x="5981" y="158"/>
                    <a:pt x="5984" y="155"/>
                    <a:pt x="5986" y="153"/>
                  </a:cubicBezTo>
                  <a:cubicBezTo>
                    <a:pt x="5984" y="153"/>
                    <a:pt x="5981" y="153"/>
                    <a:pt x="5978" y="153"/>
                  </a:cubicBezTo>
                  <a:cubicBezTo>
                    <a:pt x="5981" y="150"/>
                    <a:pt x="5984" y="147"/>
                    <a:pt x="5986" y="144"/>
                  </a:cubicBezTo>
                  <a:cubicBezTo>
                    <a:pt x="5984" y="144"/>
                    <a:pt x="5981" y="144"/>
                    <a:pt x="5978" y="144"/>
                  </a:cubicBezTo>
                  <a:cubicBezTo>
                    <a:pt x="5980" y="143"/>
                    <a:pt x="5981" y="141"/>
                    <a:pt x="5982" y="140"/>
                  </a:cubicBezTo>
                  <a:cubicBezTo>
                    <a:pt x="6018" y="140"/>
                    <a:pt x="6054" y="140"/>
                    <a:pt x="6090" y="140"/>
                  </a:cubicBezTo>
                  <a:cubicBezTo>
                    <a:pt x="6039" y="194"/>
                    <a:pt x="5989" y="249"/>
                    <a:pt x="5937" y="304"/>
                  </a:cubicBezTo>
                  <a:cubicBezTo>
                    <a:pt x="5939" y="304"/>
                    <a:pt x="5942" y="304"/>
                    <a:pt x="5944" y="304"/>
                  </a:cubicBezTo>
                  <a:cubicBezTo>
                    <a:pt x="5942" y="307"/>
                    <a:pt x="5939" y="310"/>
                    <a:pt x="5937" y="313"/>
                  </a:cubicBezTo>
                  <a:cubicBezTo>
                    <a:pt x="5939" y="313"/>
                    <a:pt x="5942" y="313"/>
                    <a:pt x="5944" y="313"/>
                  </a:cubicBezTo>
                  <a:close/>
                  <a:moveTo>
                    <a:pt x="4540" y="313"/>
                  </a:moveTo>
                  <a:cubicBezTo>
                    <a:pt x="4537" y="316"/>
                    <a:pt x="4534" y="318"/>
                    <a:pt x="4531" y="321"/>
                  </a:cubicBezTo>
                  <a:cubicBezTo>
                    <a:pt x="4534" y="321"/>
                    <a:pt x="4537" y="321"/>
                    <a:pt x="4540" y="321"/>
                  </a:cubicBezTo>
                  <a:cubicBezTo>
                    <a:pt x="4538" y="323"/>
                    <a:pt x="4536" y="325"/>
                    <a:pt x="4533" y="327"/>
                  </a:cubicBezTo>
                  <a:cubicBezTo>
                    <a:pt x="4498" y="327"/>
                    <a:pt x="4464" y="327"/>
                    <a:pt x="4429" y="327"/>
                  </a:cubicBezTo>
                  <a:cubicBezTo>
                    <a:pt x="4495" y="271"/>
                    <a:pt x="4561" y="215"/>
                    <a:pt x="4625" y="161"/>
                  </a:cubicBezTo>
                  <a:cubicBezTo>
                    <a:pt x="4622" y="161"/>
                    <a:pt x="4619" y="161"/>
                    <a:pt x="4615" y="161"/>
                  </a:cubicBezTo>
                  <a:cubicBezTo>
                    <a:pt x="4618" y="158"/>
                    <a:pt x="4622" y="155"/>
                    <a:pt x="4625" y="153"/>
                  </a:cubicBezTo>
                  <a:cubicBezTo>
                    <a:pt x="4622" y="153"/>
                    <a:pt x="4619" y="153"/>
                    <a:pt x="4615" y="153"/>
                  </a:cubicBezTo>
                  <a:cubicBezTo>
                    <a:pt x="4618" y="150"/>
                    <a:pt x="4622" y="147"/>
                    <a:pt x="4625" y="144"/>
                  </a:cubicBezTo>
                  <a:cubicBezTo>
                    <a:pt x="4622" y="144"/>
                    <a:pt x="4619" y="144"/>
                    <a:pt x="4615" y="144"/>
                  </a:cubicBezTo>
                  <a:cubicBezTo>
                    <a:pt x="4617" y="143"/>
                    <a:pt x="4618" y="141"/>
                    <a:pt x="4620" y="140"/>
                  </a:cubicBezTo>
                  <a:cubicBezTo>
                    <a:pt x="4653" y="140"/>
                    <a:pt x="4687" y="140"/>
                    <a:pt x="4720" y="140"/>
                  </a:cubicBezTo>
                  <a:cubicBezTo>
                    <a:pt x="4658" y="194"/>
                    <a:pt x="4595" y="249"/>
                    <a:pt x="4531" y="304"/>
                  </a:cubicBezTo>
                  <a:cubicBezTo>
                    <a:pt x="4534" y="304"/>
                    <a:pt x="4537" y="304"/>
                    <a:pt x="4540" y="304"/>
                  </a:cubicBezTo>
                  <a:cubicBezTo>
                    <a:pt x="4537" y="307"/>
                    <a:pt x="4534" y="310"/>
                    <a:pt x="4531" y="313"/>
                  </a:cubicBezTo>
                  <a:cubicBezTo>
                    <a:pt x="4534" y="313"/>
                    <a:pt x="4537" y="313"/>
                    <a:pt x="4540" y="313"/>
                  </a:cubicBezTo>
                  <a:close/>
                  <a:moveTo>
                    <a:pt x="3136" y="313"/>
                  </a:moveTo>
                  <a:cubicBezTo>
                    <a:pt x="3132" y="316"/>
                    <a:pt x="3128" y="318"/>
                    <a:pt x="3125" y="321"/>
                  </a:cubicBezTo>
                  <a:cubicBezTo>
                    <a:pt x="3128" y="321"/>
                    <a:pt x="3132" y="321"/>
                    <a:pt x="3136" y="321"/>
                  </a:cubicBezTo>
                  <a:cubicBezTo>
                    <a:pt x="3133" y="323"/>
                    <a:pt x="3130" y="325"/>
                    <a:pt x="3128" y="327"/>
                  </a:cubicBezTo>
                  <a:cubicBezTo>
                    <a:pt x="3095" y="327"/>
                    <a:pt x="3063" y="327"/>
                    <a:pt x="3031" y="327"/>
                  </a:cubicBezTo>
                  <a:cubicBezTo>
                    <a:pt x="3110" y="271"/>
                    <a:pt x="3188" y="215"/>
                    <a:pt x="3264" y="161"/>
                  </a:cubicBezTo>
                  <a:cubicBezTo>
                    <a:pt x="3260" y="161"/>
                    <a:pt x="3256" y="161"/>
                    <a:pt x="3252" y="161"/>
                  </a:cubicBezTo>
                  <a:cubicBezTo>
                    <a:pt x="3256" y="158"/>
                    <a:pt x="3260" y="155"/>
                    <a:pt x="3264" y="153"/>
                  </a:cubicBezTo>
                  <a:cubicBezTo>
                    <a:pt x="3260" y="153"/>
                    <a:pt x="3256" y="153"/>
                    <a:pt x="3252" y="153"/>
                  </a:cubicBezTo>
                  <a:cubicBezTo>
                    <a:pt x="3256" y="150"/>
                    <a:pt x="3260" y="147"/>
                    <a:pt x="3264" y="144"/>
                  </a:cubicBezTo>
                  <a:cubicBezTo>
                    <a:pt x="3260" y="144"/>
                    <a:pt x="3256" y="144"/>
                    <a:pt x="3252" y="144"/>
                  </a:cubicBezTo>
                  <a:cubicBezTo>
                    <a:pt x="3254" y="143"/>
                    <a:pt x="3256" y="141"/>
                    <a:pt x="3258" y="140"/>
                  </a:cubicBezTo>
                  <a:cubicBezTo>
                    <a:pt x="3289" y="140"/>
                    <a:pt x="3320" y="140"/>
                    <a:pt x="3350" y="140"/>
                  </a:cubicBezTo>
                  <a:cubicBezTo>
                    <a:pt x="3276" y="194"/>
                    <a:pt x="3201" y="249"/>
                    <a:pt x="3125" y="304"/>
                  </a:cubicBezTo>
                  <a:cubicBezTo>
                    <a:pt x="3128" y="304"/>
                    <a:pt x="3132" y="304"/>
                    <a:pt x="3136" y="304"/>
                  </a:cubicBezTo>
                  <a:cubicBezTo>
                    <a:pt x="3132" y="307"/>
                    <a:pt x="3128" y="310"/>
                    <a:pt x="3125" y="313"/>
                  </a:cubicBezTo>
                  <a:cubicBezTo>
                    <a:pt x="3128" y="313"/>
                    <a:pt x="3132" y="313"/>
                    <a:pt x="3136" y="313"/>
                  </a:cubicBezTo>
                  <a:close/>
                  <a:moveTo>
                    <a:pt x="8088" y="618"/>
                  </a:moveTo>
                  <a:cubicBezTo>
                    <a:pt x="8090" y="615"/>
                    <a:pt x="8092" y="613"/>
                    <a:pt x="8093" y="610"/>
                  </a:cubicBezTo>
                  <a:cubicBezTo>
                    <a:pt x="8092" y="610"/>
                    <a:pt x="8090" y="610"/>
                    <a:pt x="8088" y="610"/>
                  </a:cubicBezTo>
                  <a:cubicBezTo>
                    <a:pt x="8090" y="608"/>
                    <a:pt x="8091" y="606"/>
                    <a:pt x="8092" y="604"/>
                  </a:cubicBezTo>
                  <a:cubicBezTo>
                    <a:pt x="8135" y="604"/>
                    <a:pt x="8179" y="604"/>
                    <a:pt x="8223" y="604"/>
                  </a:cubicBezTo>
                  <a:cubicBezTo>
                    <a:pt x="8187" y="669"/>
                    <a:pt x="8151" y="735"/>
                    <a:pt x="8114" y="803"/>
                  </a:cubicBezTo>
                  <a:cubicBezTo>
                    <a:pt x="8116" y="803"/>
                    <a:pt x="8117" y="803"/>
                    <a:pt x="8119" y="803"/>
                  </a:cubicBezTo>
                  <a:cubicBezTo>
                    <a:pt x="8117" y="805"/>
                    <a:pt x="8116" y="808"/>
                    <a:pt x="8114" y="811"/>
                  </a:cubicBezTo>
                  <a:cubicBezTo>
                    <a:pt x="8116" y="811"/>
                    <a:pt x="8117" y="811"/>
                    <a:pt x="8119" y="811"/>
                  </a:cubicBezTo>
                  <a:cubicBezTo>
                    <a:pt x="8117" y="814"/>
                    <a:pt x="8116" y="816"/>
                    <a:pt x="8114" y="819"/>
                  </a:cubicBezTo>
                  <a:cubicBezTo>
                    <a:pt x="8116" y="819"/>
                    <a:pt x="8117" y="819"/>
                    <a:pt x="8119" y="819"/>
                  </a:cubicBezTo>
                  <a:cubicBezTo>
                    <a:pt x="8118" y="821"/>
                    <a:pt x="8117" y="823"/>
                    <a:pt x="8116" y="825"/>
                  </a:cubicBezTo>
                  <a:cubicBezTo>
                    <a:pt x="8071" y="825"/>
                    <a:pt x="8025" y="825"/>
                    <a:pt x="7980" y="825"/>
                  </a:cubicBezTo>
                  <a:cubicBezTo>
                    <a:pt x="8019" y="758"/>
                    <a:pt x="8057" y="691"/>
                    <a:pt x="8093" y="626"/>
                  </a:cubicBezTo>
                  <a:cubicBezTo>
                    <a:pt x="8092" y="626"/>
                    <a:pt x="8090" y="626"/>
                    <a:pt x="8088" y="626"/>
                  </a:cubicBezTo>
                  <a:cubicBezTo>
                    <a:pt x="8090" y="624"/>
                    <a:pt x="8092" y="621"/>
                    <a:pt x="8093" y="618"/>
                  </a:cubicBezTo>
                  <a:cubicBezTo>
                    <a:pt x="8092" y="618"/>
                    <a:pt x="8090" y="618"/>
                    <a:pt x="8088" y="618"/>
                  </a:cubicBezTo>
                  <a:close/>
                  <a:moveTo>
                    <a:pt x="8712" y="867"/>
                  </a:moveTo>
                  <a:cubicBezTo>
                    <a:pt x="8713" y="865"/>
                    <a:pt x="8714" y="863"/>
                    <a:pt x="8715" y="861"/>
                  </a:cubicBezTo>
                  <a:cubicBezTo>
                    <a:pt x="8762" y="861"/>
                    <a:pt x="8809" y="861"/>
                    <a:pt x="8856" y="861"/>
                  </a:cubicBezTo>
                  <a:cubicBezTo>
                    <a:pt x="8825" y="932"/>
                    <a:pt x="8794" y="1004"/>
                    <a:pt x="8761" y="1079"/>
                  </a:cubicBezTo>
                  <a:cubicBezTo>
                    <a:pt x="8762" y="1079"/>
                    <a:pt x="8764" y="1079"/>
                    <a:pt x="8765" y="1079"/>
                  </a:cubicBezTo>
                  <a:cubicBezTo>
                    <a:pt x="8764" y="1081"/>
                    <a:pt x="8762" y="1084"/>
                    <a:pt x="8761" y="1087"/>
                  </a:cubicBezTo>
                  <a:cubicBezTo>
                    <a:pt x="8762" y="1087"/>
                    <a:pt x="8764" y="1087"/>
                    <a:pt x="8765" y="1087"/>
                  </a:cubicBezTo>
                  <a:cubicBezTo>
                    <a:pt x="8764" y="1090"/>
                    <a:pt x="8762" y="1092"/>
                    <a:pt x="8761" y="1095"/>
                  </a:cubicBezTo>
                  <a:cubicBezTo>
                    <a:pt x="8762" y="1095"/>
                    <a:pt x="8764" y="1095"/>
                    <a:pt x="8765" y="1095"/>
                  </a:cubicBezTo>
                  <a:cubicBezTo>
                    <a:pt x="8764" y="1098"/>
                    <a:pt x="8762" y="1101"/>
                    <a:pt x="8761" y="1104"/>
                  </a:cubicBezTo>
                  <a:cubicBezTo>
                    <a:pt x="8762" y="1104"/>
                    <a:pt x="8764" y="1104"/>
                    <a:pt x="8765" y="1104"/>
                  </a:cubicBezTo>
                  <a:cubicBezTo>
                    <a:pt x="8764" y="1105"/>
                    <a:pt x="8764" y="1106"/>
                    <a:pt x="8764" y="1107"/>
                  </a:cubicBezTo>
                  <a:cubicBezTo>
                    <a:pt x="8714" y="1107"/>
                    <a:pt x="8664" y="1107"/>
                    <a:pt x="8615" y="1107"/>
                  </a:cubicBezTo>
                  <a:cubicBezTo>
                    <a:pt x="8649" y="1031"/>
                    <a:pt x="8683" y="956"/>
                    <a:pt x="8716" y="883"/>
                  </a:cubicBezTo>
                  <a:cubicBezTo>
                    <a:pt x="8715" y="883"/>
                    <a:pt x="8714" y="883"/>
                    <a:pt x="8712" y="883"/>
                  </a:cubicBezTo>
                  <a:cubicBezTo>
                    <a:pt x="8714" y="881"/>
                    <a:pt x="8715" y="878"/>
                    <a:pt x="8716" y="875"/>
                  </a:cubicBezTo>
                  <a:cubicBezTo>
                    <a:pt x="8715" y="875"/>
                    <a:pt x="8714" y="875"/>
                    <a:pt x="8712" y="875"/>
                  </a:cubicBezTo>
                  <a:cubicBezTo>
                    <a:pt x="8714" y="872"/>
                    <a:pt x="8715" y="869"/>
                    <a:pt x="8716" y="867"/>
                  </a:cubicBezTo>
                  <a:cubicBezTo>
                    <a:pt x="8715" y="867"/>
                    <a:pt x="8714" y="867"/>
                    <a:pt x="8712" y="867"/>
                  </a:cubicBezTo>
                  <a:close/>
                  <a:moveTo>
                    <a:pt x="13332" y="1107"/>
                  </a:moveTo>
                  <a:cubicBezTo>
                    <a:pt x="13331" y="1106"/>
                    <a:pt x="13331" y="1105"/>
                    <a:pt x="13331" y="1104"/>
                  </a:cubicBezTo>
                  <a:cubicBezTo>
                    <a:pt x="13332" y="1104"/>
                    <a:pt x="13332" y="1104"/>
                    <a:pt x="13333" y="1104"/>
                  </a:cubicBezTo>
                  <a:cubicBezTo>
                    <a:pt x="13332" y="1101"/>
                    <a:pt x="13332" y="1098"/>
                    <a:pt x="13331" y="1095"/>
                  </a:cubicBezTo>
                  <a:cubicBezTo>
                    <a:pt x="13332" y="1095"/>
                    <a:pt x="13332" y="1095"/>
                    <a:pt x="13333" y="1095"/>
                  </a:cubicBezTo>
                  <a:cubicBezTo>
                    <a:pt x="13332" y="1092"/>
                    <a:pt x="13332" y="1090"/>
                    <a:pt x="13331" y="1087"/>
                  </a:cubicBezTo>
                  <a:cubicBezTo>
                    <a:pt x="13332" y="1087"/>
                    <a:pt x="13332" y="1087"/>
                    <a:pt x="13333" y="1087"/>
                  </a:cubicBezTo>
                  <a:cubicBezTo>
                    <a:pt x="13332" y="1084"/>
                    <a:pt x="13332" y="1081"/>
                    <a:pt x="13331" y="1079"/>
                  </a:cubicBezTo>
                  <a:cubicBezTo>
                    <a:pt x="13332" y="1079"/>
                    <a:pt x="13332" y="1079"/>
                    <a:pt x="13333" y="1079"/>
                  </a:cubicBezTo>
                  <a:cubicBezTo>
                    <a:pt x="13317" y="1004"/>
                    <a:pt x="13302" y="932"/>
                    <a:pt x="13288" y="861"/>
                  </a:cubicBezTo>
                  <a:cubicBezTo>
                    <a:pt x="13337" y="861"/>
                    <a:pt x="13386" y="861"/>
                    <a:pt x="13435" y="861"/>
                  </a:cubicBezTo>
                  <a:cubicBezTo>
                    <a:pt x="13436" y="863"/>
                    <a:pt x="13436" y="865"/>
                    <a:pt x="13437" y="867"/>
                  </a:cubicBezTo>
                  <a:cubicBezTo>
                    <a:pt x="13436" y="867"/>
                    <a:pt x="13435" y="867"/>
                    <a:pt x="13435" y="867"/>
                  </a:cubicBezTo>
                  <a:cubicBezTo>
                    <a:pt x="13435" y="869"/>
                    <a:pt x="13436" y="872"/>
                    <a:pt x="13437" y="875"/>
                  </a:cubicBezTo>
                  <a:cubicBezTo>
                    <a:pt x="13436" y="875"/>
                    <a:pt x="13435" y="875"/>
                    <a:pt x="13435" y="875"/>
                  </a:cubicBezTo>
                  <a:cubicBezTo>
                    <a:pt x="13435" y="878"/>
                    <a:pt x="13436" y="881"/>
                    <a:pt x="13437" y="883"/>
                  </a:cubicBezTo>
                  <a:cubicBezTo>
                    <a:pt x="13436" y="883"/>
                    <a:pt x="13435" y="883"/>
                    <a:pt x="13435" y="883"/>
                  </a:cubicBezTo>
                  <a:cubicBezTo>
                    <a:pt x="13452" y="956"/>
                    <a:pt x="13469" y="1031"/>
                    <a:pt x="13486" y="1107"/>
                  </a:cubicBezTo>
                  <a:cubicBezTo>
                    <a:pt x="13435" y="1107"/>
                    <a:pt x="13383" y="1107"/>
                    <a:pt x="13332" y="1107"/>
                  </a:cubicBezTo>
                  <a:close/>
                  <a:moveTo>
                    <a:pt x="14024" y="825"/>
                  </a:moveTo>
                  <a:cubicBezTo>
                    <a:pt x="14023" y="823"/>
                    <a:pt x="14023" y="821"/>
                    <a:pt x="14022" y="819"/>
                  </a:cubicBezTo>
                  <a:cubicBezTo>
                    <a:pt x="14023" y="819"/>
                    <a:pt x="14024" y="819"/>
                    <a:pt x="14025" y="819"/>
                  </a:cubicBezTo>
                  <a:cubicBezTo>
                    <a:pt x="14024" y="816"/>
                    <a:pt x="14023" y="814"/>
                    <a:pt x="14022" y="811"/>
                  </a:cubicBezTo>
                  <a:cubicBezTo>
                    <a:pt x="14023" y="811"/>
                    <a:pt x="14024" y="811"/>
                    <a:pt x="14025" y="811"/>
                  </a:cubicBezTo>
                  <a:cubicBezTo>
                    <a:pt x="14024" y="808"/>
                    <a:pt x="14023" y="805"/>
                    <a:pt x="14022" y="803"/>
                  </a:cubicBezTo>
                  <a:cubicBezTo>
                    <a:pt x="14023" y="803"/>
                    <a:pt x="14024" y="803"/>
                    <a:pt x="14025" y="803"/>
                  </a:cubicBezTo>
                  <a:cubicBezTo>
                    <a:pt x="14003" y="735"/>
                    <a:pt x="13982" y="669"/>
                    <a:pt x="13962" y="604"/>
                  </a:cubicBezTo>
                  <a:cubicBezTo>
                    <a:pt x="14008" y="604"/>
                    <a:pt x="14054" y="604"/>
                    <a:pt x="14100" y="604"/>
                  </a:cubicBezTo>
                  <a:cubicBezTo>
                    <a:pt x="14101" y="606"/>
                    <a:pt x="14102" y="608"/>
                    <a:pt x="14102" y="610"/>
                  </a:cubicBezTo>
                  <a:cubicBezTo>
                    <a:pt x="14101" y="610"/>
                    <a:pt x="14100" y="610"/>
                    <a:pt x="14099" y="610"/>
                  </a:cubicBezTo>
                  <a:cubicBezTo>
                    <a:pt x="14100" y="613"/>
                    <a:pt x="14101" y="615"/>
                    <a:pt x="14102" y="618"/>
                  </a:cubicBezTo>
                  <a:cubicBezTo>
                    <a:pt x="14101" y="618"/>
                    <a:pt x="14100" y="618"/>
                    <a:pt x="14099" y="618"/>
                  </a:cubicBezTo>
                  <a:cubicBezTo>
                    <a:pt x="14100" y="621"/>
                    <a:pt x="14101" y="624"/>
                    <a:pt x="14102" y="626"/>
                  </a:cubicBezTo>
                  <a:cubicBezTo>
                    <a:pt x="14101" y="626"/>
                    <a:pt x="14100" y="626"/>
                    <a:pt x="14099" y="626"/>
                  </a:cubicBezTo>
                  <a:cubicBezTo>
                    <a:pt x="14121" y="691"/>
                    <a:pt x="14144" y="758"/>
                    <a:pt x="14167" y="825"/>
                  </a:cubicBezTo>
                  <a:cubicBezTo>
                    <a:pt x="14119" y="825"/>
                    <a:pt x="14072" y="825"/>
                    <a:pt x="14024" y="825"/>
                  </a:cubicBezTo>
                  <a:close/>
                </a:path>
              </a:pathLst>
            </a:custGeom>
            <a:solidFill>
              <a:srgbClr val="010101"/>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 name="Freeform 270"/>
            <p:cNvSpPr>
              <a:spLocks/>
            </p:cNvSpPr>
            <p:nvPr/>
          </p:nvSpPr>
          <p:spPr bwMode="auto">
            <a:xfrm>
              <a:off x="-31902400" y="1082676"/>
              <a:ext cx="5799138" cy="760413"/>
            </a:xfrm>
            <a:custGeom>
              <a:avLst/>
              <a:gdLst>
                <a:gd name="T0" fmla="*/ 1263 w 1546"/>
                <a:gd name="T1" fmla="*/ 202 h 202"/>
                <a:gd name="T2" fmla="*/ 0 w 1546"/>
                <a:gd name="T3" fmla="*/ 202 h 202"/>
                <a:gd name="T4" fmla="*/ 323 w 1546"/>
                <a:gd name="T5" fmla="*/ 0 h 202"/>
                <a:gd name="T6" fmla="*/ 1546 w 1546"/>
                <a:gd name="T7" fmla="*/ 0 h 202"/>
                <a:gd name="T8" fmla="*/ 1263 w 1546"/>
                <a:gd name="T9" fmla="*/ 202 h 202"/>
              </a:gdLst>
              <a:ahLst/>
              <a:cxnLst>
                <a:cxn ang="0">
                  <a:pos x="T0" y="T1"/>
                </a:cxn>
                <a:cxn ang="0">
                  <a:pos x="T2" y="T3"/>
                </a:cxn>
                <a:cxn ang="0">
                  <a:pos x="T4" y="T5"/>
                </a:cxn>
                <a:cxn ang="0">
                  <a:pos x="T6" y="T7"/>
                </a:cxn>
                <a:cxn ang="0">
                  <a:pos x="T8" y="T9"/>
                </a:cxn>
              </a:cxnLst>
              <a:rect l="0" t="0" r="r" b="b"/>
              <a:pathLst>
                <a:path w="1546" h="202">
                  <a:moveTo>
                    <a:pt x="1263" y="202"/>
                  </a:moveTo>
                  <a:cubicBezTo>
                    <a:pt x="842" y="202"/>
                    <a:pt x="421" y="202"/>
                    <a:pt x="0" y="202"/>
                  </a:cubicBezTo>
                  <a:cubicBezTo>
                    <a:pt x="110" y="134"/>
                    <a:pt x="218" y="66"/>
                    <a:pt x="323" y="0"/>
                  </a:cubicBezTo>
                  <a:cubicBezTo>
                    <a:pt x="731" y="0"/>
                    <a:pt x="1138" y="0"/>
                    <a:pt x="1546" y="0"/>
                  </a:cubicBezTo>
                  <a:cubicBezTo>
                    <a:pt x="1453" y="66"/>
                    <a:pt x="135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 name="Freeform 271"/>
            <p:cNvSpPr>
              <a:spLocks/>
            </p:cNvSpPr>
            <p:nvPr/>
          </p:nvSpPr>
          <p:spPr bwMode="auto">
            <a:xfrm>
              <a:off x="-30567313" y="696913"/>
              <a:ext cx="7464425" cy="311150"/>
            </a:xfrm>
            <a:custGeom>
              <a:avLst/>
              <a:gdLst>
                <a:gd name="T0" fmla="*/ 1884 w 1990"/>
                <a:gd name="T1" fmla="*/ 83 h 83"/>
                <a:gd name="T2" fmla="*/ 0 w 1990"/>
                <a:gd name="T3" fmla="*/ 83 h 83"/>
                <a:gd name="T4" fmla="*/ 131 w 1990"/>
                <a:gd name="T5" fmla="*/ 0 h 83"/>
                <a:gd name="T6" fmla="*/ 1990 w 1990"/>
                <a:gd name="T7" fmla="*/ 0 h 83"/>
                <a:gd name="T8" fmla="*/ 1884 w 1990"/>
                <a:gd name="T9" fmla="*/ 83 h 83"/>
              </a:gdLst>
              <a:ahLst/>
              <a:cxnLst>
                <a:cxn ang="0">
                  <a:pos x="T0" y="T1"/>
                </a:cxn>
                <a:cxn ang="0">
                  <a:pos x="T2" y="T3"/>
                </a:cxn>
                <a:cxn ang="0">
                  <a:pos x="T4" y="T5"/>
                </a:cxn>
                <a:cxn ang="0">
                  <a:pos x="T6" y="T7"/>
                </a:cxn>
                <a:cxn ang="0">
                  <a:pos x="T8" y="T9"/>
                </a:cxn>
              </a:cxnLst>
              <a:rect l="0" t="0" r="r" b="b"/>
              <a:pathLst>
                <a:path w="1990" h="83">
                  <a:moveTo>
                    <a:pt x="1884" y="83"/>
                  </a:moveTo>
                  <a:cubicBezTo>
                    <a:pt x="1256" y="83"/>
                    <a:pt x="628" y="83"/>
                    <a:pt x="0" y="83"/>
                  </a:cubicBezTo>
                  <a:cubicBezTo>
                    <a:pt x="44" y="55"/>
                    <a:pt x="88" y="28"/>
                    <a:pt x="131" y="0"/>
                  </a:cubicBezTo>
                  <a:cubicBezTo>
                    <a:pt x="751" y="0"/>
                    <a:pt x="1370" y="0"/>
                    <a:pt x="1990" y="0"/>
                  </a:cubicBezTo>
                  <a:cubicBezTo>
                    <a:pt x="1955" y="28"/>
                    <a:pt x="1920" y="55"/>
                    <a:pt x="188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 name="Freeform 272"/>
            <p:cNvSpPr>
              <a:spLocks/>
            </p:cNvSpPr>
            <p:nvPr/>
          </p:nvSpPr>
          <p:spPr bwMode="auto">
            <a:xfrm>
              <a:off x="37677725" y="696913"/>
              <a:ext cx="5092700" cy="311150"/>
            </a:xfrm>
            <a:custGeom>
              <a:avLst/>
              <a:gdLst>
                <a:gd name="T0" fmla="*/ 1358 w 1358"/>
                <a:gd name="T1" fmla="*/ 83 h 83"/>
                <a:gd name="T2" fmla="*/ 114 w 1358"/>
                <a:gd name="T3" fmla="*/ 83 h 83"/>
                <a:gd name="T4" fmla="*/ 0 w 1358"/>
                <a:gd name="T5" fmla="*/ 0 h 83"/>
                <a:gd name="T6" fmla="*/ 1227 w 1358"/>
                <a:gd name="T7" fmla="*/ 0 h 83"/>
                <a:gd name="T8" fmla="*/ 1358 w 1358"/>
                <a:gd name="T9" fmla="*/ 83 h 83"/>
              </a:gdLst>
              <a:ahLst/>
              <a:cxnLst>
                <a:cxn ang="0">
                  <a:pos x="T0" y="T1"/>
                </a:cxn>
                <a:cxn ang="0">
                  <a:pos x="T2" y="T3"/>
                </a:cxn>
                <a:cxn ang="0">
                  <a:pos x="T4" y="T5"/>
                </a:cxn>
                <a:cxn ang="0">
                  <a:pos x="T6" y="T7"/>
                </a:cxn>
                <a:cxn ang="0">
                  <a:pos x="T8" y="T9"/>
                </a:cxn>
              </a:cxnLst>
              <a:rect l="0" t="0" r="r" b="b"/>
              <a:pathLst>
                <a:path w="1358" h="83">
                  <a:moveTo>
                    <a:pt x="1358" y="83"/>
                  </a:moveTo>
                  <a:cubicBezTo>
                    <a:pt x="944" y="83"/>
                    <a:pt x="529" y="83"/>
                    <a:pt x="114" y="83"/>
                  </a:cubicBezTo>
                  <a:cubicBezTo>
                    <a:pt x="76" y="55"/>
                    <a:pt x="37" y="28"/>
                    <a:pt x="0" y="0"/>
                  </a:cubicBezTo>
                  <a:cubicBezTo>
                    <a:pt x="409" y="0"/>
                    <a:pt x="818" y="0"/>
                    <a:pt x="1227" y="0"/>
                  </a:cubicBezTo>
                  <a:cubicBezTo>
                    <a:pt x="1270" y="28"/>
                    <a:pt x="1314" y="55"/>
                    <a:pt x="1358"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 name="Freeform 273"/>
            <p:cNvSpPr>
              <a:spLocks/>
            </p:cNvSpPr>
            <p:nvPr/>
          </p:nvSpPr>
          <p:spPr bwMode="auto">
            <a:xfrm>
              <a:off x="32651700" y="696913"/>
              <a:ext cx="5026025" cy="311150"/>
            </a:xfrm>
            <a:custGeom>
              <a:avLst/>
              <a:gdLst>
                <a:gd name="T0" fmla="*/ 1340 w 1340"/>
                <a:gd name="T1" fmla="*/ 83 h 83"/>
                <a:gd name="T2" fmla="*/ 96 w 1340"/>
                <a:gd name="T3" fmla="*/ 83 h 83"/>
                <a:gd name="T4" fmla="*/ 0 w 1340"/>
                <a:gd name="T5" fmla="*/ 0 h 83"/>
                <a:gd name="T6" fmla="*/ 1227 w 1340"/>
                <a:gd name="T7" fmla="*/ 0 h 83"/>
                <a:gd name="T8" fmla="*/ 1340 w 1340"/>
                <a:gd name="T9" fmla="*/ 83 h 83"/>
              </a:gdLst>
              <a:ahLst/>
              <a:cxnLst>
                <a:cxn ang="0">
                  <a:pos x="T0" y="T1"/>
                </a:cxn>
                <a:cxn ang="0">
                  <a:pos x="T2" y="T3"/>
                </a:cxn>
                <a:cxn ang="0">
                  <a:pos x="T4" y="T5"/>
                </a:cxn>
                <a:cxn ang="0">
                  <a:pos x="T6" y="T7"/>
                </a:cxn>
                <a:cxn ang="0">
                  <a:pos x="T8" y="T9"/>
                </a:cxn>
              </a:cxnLst>
              <a:rect l="0" t="0" r="r" b="b"/>
              <a:pathLst>
                <a:path w="1340" h="83">
                  <a:moveTo>
                    <a:pt x="1340" y="83"/>
                  </a:moveTo>
                  <a:cubicBezTo>
                    <a:pt x="926" y="83"/>
                    <a:pt x="511" y="83"/>
                    <a:pt x="96" y="83"/>
                  </a:cubicBezTo>
                  <a:cubicBezTo>
                    <a:pt x="64" y="55"/>
                    <a:pt x="32" y="28"/>
                    <a:pt x="0" y="0"/>
                  </a:cubicBezTo>
                  <a:cubicBezTo>
                    <a:pt x="409" y="0"/>
                    <a:pt x="818" y="0"/>
                    <a:pt x="1227" y="0"/>
                  </a:cubicBezTo>
                  <a:cubicBezTo>
                    <a:pt x="1265" y="28"/>
                    <a:pt x="1302" y="55"/>
                    <a:pt x="1340"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 name="Freeform 274"/>
            <p:cNvSpPr>
              <a:spLocks/>
            </p:cNvSpPr>
            <p:nvPr/>
          </p:nvSpPr>
          <p:spPr bwMode="auto">
            <a:xfrm>
              <a:off x="27625675" y="696913"/>
              <a:ext cx="4957763" cy="311150"/>
            </a:xfrm>
            <a:custGeom>
              <a:avLst/>
              <a:gdLst>
                <a:gd name="T0" fmla="*/ 1322 w 1322"/>
                <a:gd name="T1" fmla="*/ 83 h 83"/>
                <a:gd name="T2" fmla="*/ 78 w 1322"/>
                <a:gd name="T3" fmla="*/ 83 h 83"/>
                <a:gd name="T4" fmla="*/ 0 w 1322"/>
                <a:gd name="T5" fmla="*/ 0 h 83"/>
                <a:gd name="T6" fmla="*/ 1228 w 1322"/>
                <a:gd name="T7" fmla="*/ 0 h 83"/>
                <a:gd name="T8" fmla="*/ 1322 w 1322"/>
                <a:gd name="T9" fmla="*/ 83 h 83"/>
              </a:gdLst>
              <a:ahLst/>
              <a:cxnLst>
                <a:cxn ang="0">
                  <a:pos x="T0" y="T1"/>
                </a:cxn>
                <a:cxn ang="0">
                  <a:pos x="T2" y="T3"/>
                </a:cxn>
                <a:cxn ang="0">
                  <a:pos x="T4" y="T5"/>
                </a:cxn>
                <a:cxn ang="0">
                  <a:pos x="T6" y="T7"/>
                </a:cxn>
                <a:cxn ang="0">
                  <a:pos x="T8" y="T9"/>
                </a:cxn>
              </a:cxnLst>
              <a:rect l="0" t="0" r="r" b="b"/>
              <a:pathLst>
                <a:path w="1322" h="83">
                  <a:moveTo>
                    <a:pt x="1322" y="83"/>
                  </a:moveTo>
                  <a:cubicBezTo>
                    <a:pt x="907" y="83"/>
                    <a:pt x="493" y="83"/>
                    <a:pt x="78" y="83"/>
                  </a:cubicBezTo>
                  <a:cubicBezTo>
                    <a:pt x="52" y="55"/>
                    <a:pt x="26" y="28"/>
                    <a:pt x="0" y="0"/>
                  </a:cubicBezTo>
                  <a:cubicBezTo>
                    <a:pt x="409" y="0"/>
                    <a:pt x="818" y="0"/>
                    <a:pt x="1228" y="0"/>
                  </a:cubicBezTo>
                  <a:cubicBezTo>
                    <a:pt x="1259" y="28"/>
                    <a:pt x="1290" y="55"/>
                    <a:pt x="1322"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 name="Freeform 275"/>
            <p:cNvSpPr>
              <a:spLocks/>
            </p:cNvSpPr>
            <p:nvPr/>
          </p:nvSpPr>
          <p:spPr bwMode="auto">
            <a:xfrm>
              <a:off x="22599650" y="696913"/>
              <a:ext cx="4891088" cy="311150"/>
            </a:xfrm>
            <a:custGeom>
              <a:avLst/>
              <a:gdLst>
                <a:gd name="T0" fmla="*/ 1304 w 1304"/>
                <a:gd name="T1" fmla="*/ 83 h 83"/>
                <a:gd name="T2" fmla="*/ 60 w 1304"/>
                <a:gd name="T3" fmla="*/ 83 h 83"/>
                <a:gd name="T4" fmla="*/ 0 w 1304"/>
                <a:gd name="T5" fmla="*/ 0 h 83"/>
                <a:gd name="T6" fmla="*/ 1228 w 1304"/>
                <a:gd name="T7" fmla="*/ 0 h 83"/>
                <a:gd name="T8" fmla="*/ 1304 w 1304"/>
                <a:gd name="T9" fmla="*/ 83 h 83"/>
              </a:gdLst>
              <a:ahLst/>
              <a:cxnLst>
                <a:cxn ang="0">
                  <a:pos x="T0" y="T1"/>
                </a:cxn>
                <a:cxn ang="0">
                  <a:pos x="T2" y="T3"/>
                </a:cxn>
                <a:cxn ang="0">
                  <a:pos x="T4" y="T5"/>
                </a:cxn>
                <a:cxn ang="0">
                  <a:pos x="T6" y="T7"/>
                </a:cxn>
                <a:cxn ang="0">
                  <a:pos x="T8" y="T9"/>
                </a:cxn>
              </a:cxnLst>
              <a:rect l="0" t="0" r="r" b="b"/>
              <a:pathLst>
                <a:path w="1304" h="83">
                  <a:moveTo>
                    <a:pt x="1304" y="83"/>
                  </a:moveTo>
                  <a:cubicBezTo>
                    <a:pt x="890" y="83"/>
                    <a:pt x="475" y="83"/>
                    <a:pt x="60" y="83"/>
                  </a:cubicBezTo>
                  <a:cubicBezTo>
                    <a:pt x="40" y="55"/>
                    <a:pt x="20" y="28"/>
                    <a:pt x="0" y="0"/>
                  </a:cubicBezTo>
                  <a:cubicBezTo>
                    <a:pt x="409" y="0"/>
                    <a:pt x="819" y="0"/>
                    <a:pt x="1228" y="0"/>
                  </a:cubicBezTo>
                  <a:cubicBezTo>
                    <a:pt x="1253" y="28"/>
                    <a:pt x="1278" y="55"/>
                    <a:pt x="130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 name="Freeform 276"/>
            <p:cNvSpPr>
              <a:spLocks/>
            </p:cNvSpPr>
            <p:nvPr/>
          </p:nvSpPr>
          <p:spPr bwMode="auto">
            <a:xfrm>
              <a:off x="17575213" y="696913"/>
              <a:ext cx="4822825" cy="311150"/>
            </a:xfrm>
            <a:custGeom>
              <a:avLst/>
              <a:gdLst>
                <a:gd name="T0" fmla="*/ 1286 w 1286"/>
                <a:gd name="T1" fmla="*/ 83 h 83"/>
                <a:gd name="T2" fmla="*/ 42 w 1286"/>
                <a:gd name="T3" fmla="*/ 83 h 83"/>
                <a:gd name="T4" fmla="*/ 0 w 1286"/>
                <a:gd name="T5" fmla="*/ 0 h 83"/>
                <a:gd name="T6" fmla="*/ 1228 w 1286"/>
                <a:gd name="T7" fmla="*/ 0 h 83"/>
                <a:gd name="T8" fmla="*/ 1286 w 1286"/>
                <a:gd name="T9" fmla="*/ 83 h 83"/>
              </a:gdLst>
              <a:ahLst/>
              <a:cxnLst>
                <a:cxn ang="0">
                  <a:pos x="T0" y="T1"/>
                </a:cxn>
                <a:cxn ang="0">
                  <a:pos x="T2" y="T3"/>
                </a:cxn>
                <a:cxn ang="0">
                  <a:pos x="T4" y="T5"/>
                </a:cxn>
                <a:cxn ang="0">
                  <a:pos x="T6" y="T7"/>
                </a:cxn>
                <a:cxn ang="0">
                  <a:pos x="T8" y="T9"/>
                </a:cxn>
              </a:cxnLst>
              <a:rect l="0" t="0" r="r" b="b"/>
              <a:pathLst>
                <a:path w="1286" h="83">
                  <a:moveTo>
                    <a:pt x="1286" y="83"/>
                  </a:moveTo>
                  <a:cubicBezTo>
                    <a:pt x="871" y="83"/>
                    <a:pt x="457" y="83"/>
                    <a:pt x="42" y="83"/>
                  </a:cubicBezTo>
                  <a:cubicBezTo>
                    <a:pt x="28" y="55"/>
                    <a:pt x="14" y="28"/>
                    <a:pt x="0" y="0"/>
                  </a:cubicBezTo>
                  <a:cubicBezTo>
                    <a:pt x="410" y="0"/>
                    <a:pt x="819" y="0"/>
                    <a:pt x="1228" y="0"/>
                  </a:cubicBezTo>
                  <a:cubicBezTo>
                    <a:pt x="1247" y="28"/>
                    <a:pt x="1267" y="55"/>
                    <a:pt x="1286"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 name="Freeform 277"/>
            <p:cNvSpPr>
              <a:spLocks/>
            </p:cNvSpPr>
            <p:nvPr/>
          </p:nvSpPr>
          <p:spPr bwMode="auto">
            <a:xfrm>
              <a:off x="12552363" y="696913"/>
              <a:ext cx="4752975" cy="311150"/>
            </a:xfrm>
            <a:custGeom>
              <a:avLst/>
              <a:gdLst>
                <a:gd name="T0" fmla="*/ 1267 w 1267"/>
                <a:gd name="T1" fmla="*/ 83 h 83"/>
                <a:gd name="T2" fmla="*/ 23 w 1267"/>
                <a:gd name="T3" fmla="*/ 83 h 83"/>
                <a:gd name="T4" fmla="*/ 0 w 1267"/>
                <a:gd name="T5" fmla="*/ 0 h 83"/>
                <a:gd name="T6" fmla="*/ 1227 w 1267"/>
                <a:gd name="T7" fmla="*/ 0 h 83"/>
                <a:gd name="T8" fmla="*/ 1267 w 1267"/>
                <a:gd name="T9" fmla="*/ 83 h 83"/>
              </a:gdLst>
              <a:ahLst/>
              <a:cxnLst>
                <a:cxn ang="0">
                  <a:pos x="T0" y="T1"/>
                </a:cxn>
                <a:cxn ang="0">
                  <a:pos x="T2" y="T3"/>
                </a:cxn>
                <a:cxn ang="0">
                  <a:pos x="T4" y="T5"/>
                </a:cxn>
                <a:cxn ang="0">
                  <a:pos x="T6" y="T7"/>
                </a:cxn>
                <a:cxn ang="0">
                  <a:pos x="T8" y="T9"/>
                </a:cxn>
              </a:cxnLst>
              <a:rect l="0" t="0" r="r" b="b"/>
              <a:pathLst>
                <a:path w="1267" h="83">
                  <a:moveTo>
                    <a:pt x="1267" y="83"/>
                  </a:moveTo>
                  <a:cubicBezTo>
                    <a:pt x="852" y="83"/>
                    <a:pt x="438" y="83"/>
                    <a:pt x="23" y="83"/>
                  </a:cubicBezTo>
                  <a:cubicBezTo>
                    <a:pt x="15" y="55"/>
                    <a:pt x="7" y="28"/>
                    <a:pt x="0" y="0"/>
                  </a:cubicBezTo>
                  <a:cubicBezTo>
                    <a:pt x="409" y="0"/>
                    <a:pt x="818" y="0"/>
                    <a:pt x="1227" y="0"/>
                  </a:cubicBezTo>
                  <a:cubicBezTo>
                    <a:pt x="1240" y="28"/>
                    <a:pt x="1254" y="55"/>
                    <a:pt x="1267"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 name="Freeform 278"/>
            <p:cNvSpPr>
              <a:spLocks/>
            </p:cNvSpPr>
            <p:nvPr/>
          </p:nvSpPr>
          <p:spPr bwMode="auto">
            <a:xfrm>
              <a:off x="7526338" y="696913"/>
              <a:ext cx="4684713" cy="311150"/>
            </a:xfrm>
            <a:custGeom>
              <a:avLst/>
              <a:gdLst>
                <a:gd name="T0" fmla="*/ 1249 w 1249"/>
                <a:gd name="T1" fmla="*/ 83 h 83"/>
                <a:gd name="T2" fmla="*/ 5 w 1249"/>
                <a:gd name="T3" fmla="*/ 83 h 83"/>
                <a:gd name="T4" fmla="*/ 0 w 1249"/>
                <a:gd name="T5" fmla="*/ 0 h 83"/>
                <a:gd name="T6" fmla="*/ 1227 w 1249"/>
                <a:gd name="T7" fmla="*/ 0 h 83"/>
                <a:gd name="T8" fmla="*/ 1249 w 1249"/>
                <a:gd name="T9" fmla="*/ 83 h 83"/>
              </a:gdLst>
              <a:ahLst/>
              <a:cxnLst>
                <a:cxn ang="0">
                  <a:pos x="T0" y="T1"/>
                </a:cxn>
                <a:cxn ang="0">
                  <a:pos x="T2" y="T3"/>
                </a:cxn>
                <a:cxn ang="0">
                  <a:pos x="T4" y="T5"/>
                </a:cxn>
                <a:cxn ang="0">
                  <a:pos x="T6" y="T7"/>
                </a:cxn>
                <a:cxn ang="0">
                  <a:pos x="T8" y="T9"/>
                </a:cxn>
              </a:cxnLst>
              <a:rect l="0" t="0" r="r" b="b"/>
              <a:pathLst>
                <a:path w="1249" h="83">
                  <a:moveTo>
                    <a:pt x="1249" y="83"/>
                  </a:moveTo>
                  <a:cubicBezTo>
                    <a:pt x="834" y="83"/>
                    <a:pt x="420" y="83"/>
                    <a:pt x="5" y="83"/>
                  </a:cubicBezTo>
                  <a:cubicBezTo>
                    <a:pt x="3" y="55"/>
                    <a:pt x="1" y="28"/>
                    <a:pt x="0" y="0"/>
                  </a:cubicBezTo>
                  <a:cubicBezTo>
                    <a:pt x="409" y="0"/>
                    <a:pt x="818" y="0"/>
                    <a:pt x="1227" y="0"/>
                  </a:cubicBezTo>
                  <a:cubicBezTo>
                    <a:pt x="1234" y="28"/>
                    <a:pt x="1242" y="55"/>
                    <a:pt x="1249"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 name="Freeform 279"/>
            <p:cNvSpPr>
              <a:spLocks/>
            </p:cNvSpPr>
            <p:nvPr/>
          </p:nvSpPr>
          <p:spPr bwMode="auto">
            <a:xfrm>
              <a:off x="2452688" y="696913"/>
              <a:ext cx="4665663" cy="311150"/>
            </a:xfrm>
            <a:custGeom>
              <a:avLst/>
              <a:gdLst>
                <a:gd name="T0" fmla="*/ 1244 w 1244"/>
                <a:gd name="T1" fmla="*/ 83 h 83"/>
                <a:gd name="T2" fmla="*/ 0 w 1244"/>
                <a:gd name="T3" fmla="*/ 83 h 83"/>
                <a:gd name="T4" fmla="*/ 13 w 1244"/>
                <a:gd name="T5" fmla="*/ 0 h 83"/>
                <a:gd name="T6" fmla="*/ 1240 w 1244"/>
                <a:gd name="T7" fmla="*/ 0 h 83"/>
                <a:gd name="T8" fmla="*/ 1244 w 1244"/>
                <a:gd name="T9" fmla="*/ 83 h 83"/>
              </a:gdLst>
              <a:ahLst/>
              <a:cxnLst>
                <a:cxn ang="0">
                  <a:pos x="T0" y="T1"/>
                </a:cxn>
                <a:cxn ang="0">
                  <a:pos x="T2" y="T3"/>
                </a:cxn>
                <a:cxn ang="0">
                  <a:pos x="T4" y="T5"/>
                </a:cxn>
                <a:cxn ang="0">
                  <a:pos x="T6" y="T7"/>
                </a:cxn>
                <a:cxn ang="0">
                  <a:pos x="T8" y="T9"/>
                </a:cxn>
              </a:cxnLst>
              <a:rect l="0" t="0" r="r" b="b"/>
              <a:pathLst>
                <a:path w="1244" h="83">
                  <a:moveTo>
                    <a:pt x="1244" y="83"/>
                  </a:moveTo>
                  <a:cubicBezTo>
                    <a:pt x="829" y="83"/>
                    <a:pt x="414" y="83"/>
                    <a:pt x="0" y="83"/>
                  </a:cubicBezTo>
                  <a:cubicBezTo>
                    <a:pt x="4" y="55"/>
                    <a:pt x="8" y="28"/>
                    <a:pt x="13" y="0"/>
                  </a:cubicBezTo>
                  <a:cubicBezTo>
                    <a:pt x="422" y="0"/>
                    <a:pt x="831" y="0"/>
                    <a:pt x="1240" y="0"/>
                  </a:cubicBezTo>
                  <a:cubicBezTo>
                    <a:pt x="1242" y="28"/>
                    <a:pt x="124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 name="Freeform 280"/>
            <p:cNvSpPr>
              <a:spLocks/>
            </p:cNvSpPr>
            <p:nvPr/>
          </p:nvSpPr>
          <p:spPr bwMode="auto">
            <a:xfrm>
              <a:off x="-2640013" y="696913"/>
              <a:ext cx="4718050" cy="311150"/>
            </a:xfrm>
            <a:custGeom>
              <a:avLst/>
              <a:gdLst>
                <a:gd name="T0" fmla="*/ 1244 w 1258"/>
                <a:gd name="T1" fmla="*/ 83 h 83"/>
                <a:gd name="T2" fmla="*/ 0 w 1258"/>
                <a:gd name="T3" fmla="*/ 83 h 83"/>
                <a:gd name="T4" fmla="*/ 31 w 1258"/>
                <a:gd name="T5" fmla="*/ 0 h 83"/>
                <a:gd name="T6" fmla="*/ 1258 w 1258"/>
                <a:gd name="T7" fmla="*/ 0 h 83"/>
                <a:gd name="T8" fmla="*/ 1244 w 1258"/>
                <a:gd name="T9" fmla="*/ 83 h 83"/>
              </a:gdLst>
              <a:ahLst/>
              <a:cxnLst>
                <a:cxn ang="0">
                  <a:pos x="T0" y="T1"/>
                </a:cxn>
                <a:cxn ang="0">
                  <a:pos x="T2" y="T3"/>
                </a:cxn>
                <a:cxn ang="0">
                  <a:pos x="T4" y="T5"/>
                </a:cxn>
                <a:cxn ang="0">
                  <a:pos x="T6" y="T7"/>
                </a:cxn>
                <a:cxn ang="0">
                  <a:pos x="T8" y="T9"/>
                </a:cxn>
              </a:cxnLst>
              <a:rect l="0" t="0" r="r" b="b"/>
              <a:pathLst>
                <a:path w="1258" h="83">
                  <a:moveTo>
                    <a:pt x="1244" y="83"/>
                  </a:moveTo>
                  <a:cubicBezTo>
                    <a:pt x="829" y="83"/>
                    <a:pt x="415" y="83"/>
                    <a:pt x="0" y="83"/>
                  </a:cubicBezTo>
                  <a:cubicBezTo>
                    <a:pt x="10" y="55"/>
                    <a:pt x="21" y="28"/>
                    <a:pt x="31" y="0"/>
                  </a:cubicBezTo>
                  <a:cubicBezTo>
                    <a:pt x="440" y="0"/>
                    <a:pt x="849" y="0"/>
                    <a:pt x="1258" y="0"/>
                  </a:cubicBezTo>
                  <a:cubicBezTo>
                    <a:pt x="1254" y="28"/>
                    <a:pt x="1249"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 name="Freeform 281"/>
            <p:cNvSpPr>
              <a:spLocks/>
            </p:cNvSpPr>
            <p:nvPr/>
          </p:nvSpPr>
          <p:spPr bwMode="auto">
            <a:xfrm>
              <a:off x="-7734300" y="696913"/>
              <a:ext cx="4789488" cy="311150"/>
            </a:xfrm>
            <a:custGeom>
              <a:avLst/>
              <a:gdLst>
                <a:gd name="T0" fmla="*/ 1244 w 1277"/>
                <a:gd name="T1" fmla="*/ 83 h 83"/>
                <a:gd name="T2" fmla="*/ 0 w 1277"/>
                <a:gd name="T3" fmla="*/ 83 h 83"/>
                <a:gd name="T4" fmla="*/ 49 w 1277"/>
                <a:gd name="T5" fmla="*/ 0 h 83"/>
                <a:gd name="T6" fmla="*/ 1277 w 1277"/>
                <a:gd name="T7" fmla="*/ 0 h 83"/>
                <a:gd name="T8" fmla="*/ 1244 w 1277"/>
                <a:gd name="T9" fmla="*/ 83 h 83"/>
              </a:gdLst>
              <a:ahLst/>
              <a:cxnLst>
                <a:cxn ang="0">
                  <a:pos x="T0" y="T1"/>
                </a:cxn>
                <a:cxn ang="0">
                  <a:pos x="T2" y="T3"/>
                </a:cxn>
                <a:cxn ang="0">
                  <a:pos x="T4" y="T5"/>
                </a:cxn>
                <a:cxn ang="0">
                  <a:pos x="T6" y="T7"/>
                </a:cxn>
                <a:cxn ang="0">
                  <a:pos x="T8" y="T9"/>
                </a:cxn>
              </a:cxnLst>
              <a:rect l="0" t="0" r="r" b="b"/>
              <a:pathLst>
                <a:path w="1277" h="83">
                  <a:moveTo>
                    <a:pt x="1244" y="83"/>
                  </a:moveTo>
                  <a:cubicBezTo>
                    <a:pt x="829" y="83"/>
                    <a:pt x="415" y="83"/>
                    <a:pt x="0" y="83"/>
                  </a:cubicBezTo>
                  <a:cubicBezTo>
                    <a:pt x="16" y="55"/>
                    <a:pt x="33" y="28"/>
                    <a:pt x="49" y="0"/>
                  </a:cubicBezTo>
                  <a:cubicBezTo>
                    <a:pt x="458" y="0"/>
                    <a:pt x="868" y="0"/>
                    <a:pt x="1277" y="0"/>
                  </a:cubicBezTo>
                  <a:cubicBezTo>
                    <a:pt x="1266" y="28"/>
                    <a:pt x="1255"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 name="Freeform 282"/>
            <p:cNvSpPr>
              <a:spLocks/>
            </p:cNvSpPr>
            <p:nvPr/>
          </p:nvSpPr>
          <p:spPr bwMode="auto">
            <a:xfrm>
              <a:off x="-12827000" y="696913"/>
              <a:ext cx="4857750" cy="311150"/>
            </a:xfrm>
            <a:custGeom>
              <a:avLst/>
              <a:gdLst>
                <a:gd name="T0" fmla="*/ 1244 w 1295"/>
                <a:gd name="T1" fmla="*/ 83 h 83"/>
                <a:gd name="T2" fmla="*/ 0 w 1295"/>
                <a:gd name="T3" fmla="*/ 83 h 83"/>
                <a:gd name="T4" fmla="*/ 67 w 1295"/>
                <a:gd name="T5" fmla="*/ 0 h 83"/>
                <a:gd name="T6" fmla="*/ 1295 w 1295"/>
                <a:gd name="T7" fmla="*/ 0 h 83"/>
                <a:gd name="T8" fmla="*/ 1244 w 1295"/>
                <a:gd name="T9" fmla="*/ 83 h 83"/>
              </a:gdLst>
              <a:ahLst/>
              <a:cxnLst>
                <a:cxn ang="0">
                  <a:pos x="T0" y="T1"/>
                </a:cxn>
                <a:cxn ang="0">
                  <a:pos x="T2" y="T3"/>
                </a:cxn>
                <a:cxn ang="0">
                  <a:pos x="T4" y="T5"/>
                </a:cxn>
                <a:cxn ang="0">
                  <a:pos x="T6" y="T7"/>
                </a:cxn>
                <a:cxn ang="0">
                  <a:pos x="T8" y="T9"/>
                </a:cxn>
              </a:cxnLst>
              <a:rect l="0" t="0" r="r" b="b"/>
              <a:pathLst>
                <a:path w="1295" h="83">
                  <a:moveTo>
                    <a:pt x="1244" y="83"/>
                  </a:moveTo>
                  <a:cubicBezTo>
                    <a:pt x="829" y="83"/>
                    <a:pt x="414" y="83"/>
                    <a:pt x="0" y="83"/>
                  </a:cubicBezTo>
                  <a:cubicBezTo>
                    <a:pt x="22" y="55"/>
                    <a:pt x="45" y="28"/>
                    <a:pt x="67" y="0"/>
                  </a:cubicBezTo>
                  <a:cubicBezTo>
                    <a:pt x="477" y="0"/>
                    <a:pt x="886" y="0"/>
                    <a:pt x="1295" y="0"/>
                  </a:cubicBezTo>
                  <a:cubicBezTo>
                    <a:pt x="1278" y="28"/>
                    <a:pt x="1261"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 name="Freeform 283"/>
            <p:cNvSpPr>
              <a:spLocks/>
            </p:cNvSpPr>
            <p:nvPr/>
          </p:nvSpPr>
          <p:spPr bwMode="auto">
            <a:xfrm>
              <a:off x="-17919700" y="696913"/>
              <a:ext cx="4924425" cy="311150"/>
            </a:xfrm>
            <a:custGeom>
              <a:avLst/>
              <a:gdLst>
                <a:gd name="T0" fmla="*/ 1244 w 1313"/>
                <a:gd name="T1" fmla="*/ 83 h 83"/>
                <a:gd name="T2" fmla="*/ 0 w 1313"/>
                <a:gd name="T3" fmla="*/ 83 h 83"/>
                <a:gd name="T4" fmla="*/ 86 w 1313"/>
                <a:gd name="T5" fmla="*/ 0 h 83"/>
                <a:gd name="T6" fmla="*/ 1313 w 1313"/>
                <a:gd name="T7" fmla="*/ 0 h 83"/>
                <a:gd name="T8" fmla="*/ 1244 w 1313"/>
                <a:gd name="T9" fmla="*/ 83 h 83"/>
              </a:gdLst>
              <a:ahLst/>
              <a:cxnLst>
                <a:cxn ang="0">
                  <a:pos x="T0" y="T1"/>
                </a:cxn>
                <a:cxn ang="0">
                  <a:pos x="T2" y="T3"/>
                </a:cxn>
                <a:cxn ang="0">
                  <a:pos x="T4" y="T5"/>
                </a:cxn>
                <a:cxn ang="0">
                  <a:pos x="T6" y="T7"/>
                </a:cxn>
                <a:cxn ang="0">
                  <a:pos x="T8" y="T9"/>
                </a:cxn>
              </a:cxnLst>
              <a:rect l="0" t="0" r="r" b="b"/>
              <a:pathLst>
                <a:path w="1313" h="83">
                  <a:moveTo>
                    <a:pt x="1244" y="83"/>
                  </a:moveTo>
                  <a:cubicBezTo>
                    <a:pt x="829" y="83"/>
                    <a:pt x="414" y="83"/>
                    <a:pt x="0" y="83"/>
                  </a:cubicBezTo>
                  <a:cubicBezTo>
                    <a:pt x="29" y="55"/>
                    <a:pt x="57" y="28"/>
                    <a:pt x="86" y="0"/>
                  </a:cubicBezTo>
                  <a:cubicBezTo>
                    <a:pt x="495" y="0"/>
                    <a:pt x="904" y="0"/>
                    <a:pt x="1313" y="0"/>
                  </a:cubicBezTo>
                  <a:cubicBezTo>
                    <a:pt x="1290" y="28"/>
                    <a:pt x="1267"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 name="Freeform 284"/>
            <p:cNvSpPr>
              <a:spLocks/>
            </p:cNvSpPr>
            <p:nvPr/>
          </p:nvSpPr>
          <p:spPr bwMode="auto">
            <a:xfrm>
              <a:off x="-23013988" y="696913"/>
              <a:ext cx="4992688" cy="311150"/>
            </a:xfrm>
            <a:custGeom>
              <a:avLst/>
              <a:gdLst>
                <a:gd name="T0" fmla="*/ 1244 w 1331"/>
                <a:gd name="T1" fmla="*/ 83 h 83"/>
                <a:gd name="T2" fmla="*/ 0 w 1331"/>
                <a:gd name="T3" fmla="*/ 83 h 83"/>
                <a:gd name="T4" fmla="*/ 104 w 1331"/>
                <a:gd name="T5" fmla="*/ 0 h 83"/>
                <a:gd name="T6" fmla="*/ 1331 w 1331"/>
                <a:gd name="T7" fmla="*/ 0 h 83"/>
                <a:gd name="T8" fmla="*/ 1244 w 1331"/>
                <a:gd name="T9" fmla="*/ 83 h 83"/>
              </a:gdLst>
              <a:ahLst/>
              <a:cxnLst>
                <a:cxn ang="0">
                  <a:pos x="T0" y="T1"/>
                </a:cxn>
                <a:cxn ang="0">
                  <a:pos x="T2" y="T3"/>
                </a:cxn>
                <a:cxn ang="0">
                  <a:pos x="T4" y="T5"/>
                </a:cxn>
                <a:cxn ang="0">
                  <a:pos x="T6" y="T7"/>
                </a:cxn>
                <a:cxn ang="0">
                  <a:pos x="T8" y="T9"/>
                </a:cxn>
              </a:cxnLst>
              <a:rect l="0" t="0" r="r" b="b"/>
              <a:pathLst>
                <a:path w="1331" h="83">
                  <a:moveTo>
                    <a:pt x="1244" y="83"/>
                  </a:moveTo>
                  <a:cubicBezTo>
                    <a:pt x="829" y="83"/>
                    <a:pt x="414" y="83"/>
                    <a:pt x="0" y="83"/>
                  </a:cubicBezTo>
                  <a:cubicBezTo>
                    <a:pt x="35" y="55"/>
                    <a:pt x="69" y="28"/>
                    <a:pt x="104" y="0"/>
                  </a:cubicBezTo>
                  <a:cubicBezTo>
                    <a:pt x="513" y="0"/>
                    <a:pt x="922" y="0"/>
                    <a:pt x="1331" y="0"/>
                  </a:cubicBezTo>
                  <a:cubicBezTo>
                    <a:pt x="1302" y="28"/>
                    <a:pt x="127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 name="Freeform 285"/>
            <p:cNvSpPr>
              <a:spLocks/>
            </p:cNvSpPr>
            <p:nvPr/>
          </p:nvSpPr>
          <p:spPr bwMode="auto">
            <a:xfrm>
              <a:off x="-26628725" y="1082676"/>
              <a:ext cx="5629275" cy="760413"/>
            </a:xfrm>
            <a:custGeom>
              <a:avLst/>
              <a:gdLst>
                <a:gd name="T0" fmla="*/ 1263 w 1501"/>
                <a:gd name="T1" fmla="*/ 202 h 202"/>
                <a:gd name="T2" fmla="*/ 0 w 1501"/>
                <a:gd name="T3" fmla="*/ 202 h 202"/>
                <a:gd name="T4" fmla="*/ 278 w 1501"/>
                <a:gd name="T5" fmla="*/ 0 h 202"/>
                <a:gd name="T6" fmla="*/ 1501 w 1501"/>
                <a:gd name="T7" fmla="*/ 0 h 202"/>
                <a:gd name="T8" fmla="*/ 1263 w 1501"/>
                <a:gd name="T9" fmla="*/ 202 h 202"/>
              </a:gdLst>
              <a:ahLst/>
              <a:cxnLst>
                <a:cxn ang="0">
                  <a:pos x="T0" y="T1"/>
                </a:cxn>
                <a:cxn ang="0">
                  <a:pos x="T2" y="T3"/>
                </a:cxn>
                <a:cxn ang="0">
                  <a:pos x="T4" y="T5"/>
                </a:cxn>
                <a:cxn ang="0">
                  <a:pos x="T6" y="T7"/>
                </a:cxn>
                <a:cxn ang="0">
                  <a:pos x="T8" y="T9"/>
                </a:cxn>
              </a:cxnLst>
              <a:rect l="0" t="0" r="r" b="b"/>
              <a:pathLst>
                <a:path w="1501" h="202">
                  <a:moveTo>
                    <a:pt x="1263" y="202"/>
                  </a:moveTo>
                  <a:cubicBezTo>
                    <a:pt x="842" y="202"/>
                    <a:pt x="421" y="202"/>
                    <a:pt x="0" y="202"/>
                  </a:cubicBezTo>
                  <a:cubicBezTo>
                    <a:pt x="95" y="134"/>
                    <a:pt x="187" y="66"/>
                    <a:pt x="278" y="0"/>
                  </a:cubicBezTo>
                  <a:cubicBezTo>
                    <a:pt x="686" y="0"/>
                    <a:pt x="1093" y="0"/>
                    <a:pt x="1501" y="0"/>
                  </a:cubicBezTo>
                  <a:cubicBezTo>
                    <a:pt x="1423" y="66"/>
                    <a:pt x="1344"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8" name="Freeform 286"/>
            <p:cNvSpPr>
              <a:spLocks/>
            </p:cNvSpPr>
            <p:nvPr/>
          </p:nvSpPr>
          <p:spPr bwMode="auto">
            <a:xfrm>
              <a:off x="-21355050" y="1082676"/>
              <a:ext cx="5461000" cy="760413"/>
            </a:xfrm>
            <a:custGeom>
              <a:avLst/>
              <a:gdLst>
                <a:gd name="T0" fmla="*/ 1263 w 1456"/>
                <a:gd name="T1" fmla="*/ 202 h 202"/>
                <a:gd name="T2" fmla="*/ 0 w 1456"/>
                <a:gd name="T3" fmla="*/ 202 h 202"/>
                <a:gd name="T4" fmla="*/ 233 w 1456"/>
                <a:gd name="T5" fmla="*/ 0 h 202"/>
                <a:gd name="T6" fmla="*/ 1456 w 1456"/>
                <a:gd name="T7" fmla="*/ 0 h 202"/>
                <a:gd name="T8" fmla="*/ 1263 w 1456"/>
                <a:gd name="T9" fmla="*/ 202 h 202"/>
              </a:gdLst>
              <a:ahLst/>
              <a:cxnLst>
                <a:cxn ang="0">
                  <a:pos x="T0" y="T1"/>
                </a:cxn>
                <a:cxn ang="0">
                  <a:pos x="T2" y="T3"/>
                </a:cxn>
                <a:cxn ang="0">
                  <a:pos x="T4" y="T5"/>
                </a:cxn>
                <a:cxn ang="0">
                  <a:pos x="T6" y="T7"/>
                </a:cxn>
                <a:cxn ang="0">
                  <a:pos x="T8" y="T9"/>
                </a:cxn>
              </a:cxnLst>
              <a:rect l="0" t="0" r="r" b="b"/>
              <a:pathLst>
                <a:path w="1456" h="202">
                  <a:moveTo>
                    <a:pt x="1263" y="202"/>
                  </a:moveTo>
                  <a:cubicBezTo>
                    <a:pt x="842" y="202"/>
                    <a:pt x="421" y="202"/>
                    <a:pt x="0" y="202"/>
                  </a:cubicBezTo>
                  <a:cubicBezTo>
                    <a:pt x="80" y="134"/>
                    <a:pt x="157" y="66"/>
                    <a:pt x="233" y="0"/>
                  </a:cubicBezTo>
                  <a:cubicBezTo>
                    <a:pt x="641" y="0"/>
                    <a:pt x="1048" y="0"/>
                    <a:pt x="1456" y="0"/>
                  </a:cubicBezTo>
                  <a:cubicBezTo>
                    <a:pt x="1393" y="66"/>
                    <a:pt x="132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9" name="Freeform 287"/>
            <p:cNvSpPr>
              <a:spLocks/>
            </p:cNvSpPr>
            <p:nvPr/>
          </p:nvSpPr>
          <p:spPr bwMode="auto">
            <a:xfrm>
              <a:off x="-16082963" y="1082676"/>
              <a:ext cx="5292725" cy="760413"/>
            </a:xfrm>
            <a:custGeom>
              <a:avLst/>
              <a:gdLst>
                <a:gd name="T0" fmla="*/ 1263 w 1411"/>
                <a:gd name="T1" fmla="*/ 202 h 202"/>
                <a:gd name="T2" fmla="*/ 0 w 1411"/>
                <a:gd name="T3" fmla="*/ 202 h 202"/>
                <a:gd name="T4" fmla="*/ 189 w 1411"/>
                <a:gd name="T5" fmla="*/ 0 h 202"/>
                <a:gd name="T6" fmla="*/ 1411 w 1411"/>
                <a:gd name="T7" fmla="*/ 0 h 202"/>
                <a:gd name="T8" fmla="*/ 1263 w 1411"/>
                <a:gd name="T9" fmla="*/ 202 h 202"/>
              </a:gdLst>
              <a:ahLst/>
              <a:cxnLst>
                <a:cxn ang="0">
                  <a:pos x="T0" y="T1"/>
                </a:cxn>
                <a:cxn ang="0">
                  <a:pos x="T2" y="T3"/>
                </a:cxn>
                <a:cxn ang="0">
                  <a:pos x="T4" y="T5"/>
                </a:cxn>
                <a:cxn ang="0">
                  <a:pos x="T6" y="T7"/>
                </a:cxn>
                <a:cxn ang="0">
                  <a:pos x="T8" y="T9"/>
                </a:cxn>
              </a:cxnLst>
              <a:rect l="0" t="0" r="r" b="b"/>
              <a:pathLst>
                <a:path w="1411" h="202">
                  <a:moveTo>
                    <a:pt x="1263" y="202"/>
                  </a:moveTo>
                  <a:cubicBezTo>
                    <a:pt x="842" y="202"/>
                    <a:pt x="421" y="202"/>
                    <a:pt x="0" y="202"/>
                  </a:cubicBezTo>
                  <a:cubicBezTo>
                    <a:pt x="64" y="134"/>
                    <a:pt x="127" y="66"/>
                    <a:pt x="189" y="0"/>
                  </a:cubicBezTo>
                  <a:cubicBezTo>
                    <a:pt x="596" y="0"/>
                    <a:pt x="1004" y="0"/>
                    <a:pt x="1411" y="0"/>
                  </a:cubicBezTo>
                  <a:cubicBezTo>
                    <a:pt x="1363" y="66"/>
                    <a:pt x="131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0" name="Freeform 288"/>
            <p:cNvSpPr>
              <a:spLocks/>
            </p:cNvSpPr>
            <p:nvPr/>
          </p:nvSpPr>
          <p:spPr bwMode="auto">
            <a:xfrm>
              <a:off x="-38349238" y="4860926"/>
              <a:ext cx="6983413" cy="1033463"/>
            </a:xfrm>
            <a:custGeom>
              <a:avLst/>
              <a:gdLst>
                <a:gd name="T0" fmla="*/ 1478 w 1862"/>
                <a:gd name="T1" fmla="*/ 275 h 275"/>
                <a:gd name="T2" fmla="*/ 0 w 1862"/>
                <a:gd name="T3" fmla="*/ 275 h 275"/>
                <a:gd name="T4" fmla="*/ 440 w 1862"/>
                <a:gd name="T5" fmla="*/ 0 h 275"/>
                <a:gd name="T6" fmla="*/ 1862 w 1862"/>
                <a:gd name="T7" fmla="*/ 0 h 275"/>
                <a:gd name="T8" fmla="*/ 1478 w 1862"/>
                <a:gd name="T9" fmla="*/ 275 h 275"/>
              </a:gdLst>
              <a:ahLst/>
              <a:cxnLst>
                <a:cxn ang="0">
                  <a:pos x="T0" y="T1"/>
                </a:cxn>
                <a:cxn ang="0">
                  <a:pos x="T2" y="T3"/>
                </a:cxn>
                <a:cxn ang="0">
                  <a:pos x="T4" y="T5"/>
                </a:cxn>
                <a:cxn ang="0">
                  <a:pos x="T6" y="T7"/>
                </a:cxn>
                <a:cxn ang="0">
                  <a:pos x="T8" y="T9"/>
                </a:cxn>
              </a:cxnLst>
              <a:rect l="0" t="0" r="r" b="b"/>
              <a:pathLst>
                <a:path w="1862" h="275">
                  <a:moveTo>
                    <a:pt x="1478" y="275"/>
                  </a:moveTo>
                  <a:cubicBezTo>
                    <a:pt x="985" y="275"/>
                    <a:pt x="493" y="275"/>
                    <a:pt x="0" y="275"/>
                  </a:cubicBezTo>
                  <a:cubicBezTo>
                    <a:pt x="150" y="181"/>
                    <a:pt x="297" y="89"/>
                    <a:pt x="440" y="0"/>
                  </a:cubicBezTo>
                  <a:cubicBezTo>
                    <a:pt x="914" y="0"/>
                    <a:pt x="1388" y="0"/>
                    <a:pt x="1862" y="0"/>
                  </a:cubicBezTo>
                  <a:cubicBezTo>
                    <a:pt x="1737" y="89"/>
                    <a:pt x="1609" y="181"/>
                    <a:pt x="147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1" name="Freeform 289"/>
            <p:cNvSpPr>
              <a:spLocks/>
            </p:cNvSpPr>
            <p:nvPr/>
          </p:nvSpPr>
          <p:spPr bwMode="auto">
            <a:xfrm>
              <a:off x="-32180213" y="4860926"/>
              <a:ext cx="6751638" cy="1033463"/>
            </a:xfrm>
            <a:custGeom>
              <a:avLst/>
              <a:gdLst>
                <a:gd name="T0" fmla="*/ 1477 w 1800"/>
                <a:gd name="T1" fmla="*/ 275 h 275"/>
                <a:gd name="T2" fmla="*/ 0 w 1800"/>
                <a:gd name="T3" fmla="*/ 275 h 275"/>
                <a:gd name="T4" fmla="*/ 378 w 1800"/>
                <a:gd name="T5" fmla="*/ 0 h 275"/>
                <a:gd name="T6" fmla="*/ 1800 w 1800"/>
                <a:gd name="T7" fmla="*/ 0 h 275"/>
                <a:gd name="T8" fmla="*/ 1477 w 1800"/>
                <a:gd name="T9" fmla="*/ 275 h 275"/>
              </a:gdLst>
              <a:ahLst/>
              <a:cxnLst>
                <a:cxn ang="0">
                  <a:pos x="T0" y="T1"/>
                </a:cxn>
                <a:cxn ang="0">
                  <a:pos x="T2" y="T3"/>
                </a:cxn>
                <a:cxn ang="0">
                  <a:pos x="T4" y="T5"/>
                </a:cxn>
                <a:cxn ang="0">
                  <a:pos x="T6" y="T7"/>
                </a:cxn>
                <a:cxn ang="0">
                  <a:pos x="T8" y="T9"/>
                </a:cxn>
              </a:cxnLst>
              <a:rect l="0" t="0" r="r" b="b"/>
              <a:pathLst>
                <a:path w="1800" h="275">
                  <a:moveTo>
                    <a:pt x="1477" y="275"/>
                  </a:moveTo>
                  <a:cubicBezTo>
                    <a:pt x="985" y="275"/>
                    <a:pt x="492" y="275"/>
                    <a:pt x="0" y="275"/>
                  </a:cubicBezTo>
                  <a:cubicBezTo>
                    <a:pt x="129" y="181"/>
                    <a:pt x="255" y="89"/>
                    <a:pt x="378" y="0"/>
                  </a:cubicBezTo>
                  <a:cubicBezTo>
                    <a:pt x="852" y="0"/>
                    <a:pt x="1326" y="0"/>
                    <a:pt x="1800" y="0"/>
                  </a:cubicBezTo>
                  <a:cubicBezTo>
                    <a:pt x="1695" y="89"/>
                    <a:pt x="158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2" name="Freeform 290"/>
            <p:cNvSpPr>
              <a:spLocks/>
            </p:cNvSpPr>
            <p:nvPr/>
          </p:nvSpPr>
          <p:spPr bwMode="auto">
            <a:xfrm>
              <a:off x="-26014363" y="4860926"/>
              <a:ext cx="6526213" cy="1033463"/>
            </a:xfrm>
            <a:custGeom>
              <a:avLst/>
              <a:gdLst>
                <a:gd name="T0" fmla="*/ 1477 w 1740"/>
                <a:gd name="T1" fmla="*/ 275 h 275"/>
                <a:gd name="T2" fmla="*/ 0 w 1740"/>
                <a:gd name="T3" fmla="*/ 275 h 275"/>
                <a:gd name="T4" fmla="*/ 318 w 1740"/>
                <a:gd name="T5" fmla="*/ 0 h 275"/>
                <a:gd name="T6" fmla="*/ 1740 w 1740"/>
                <a:gd name="T7" fmla="*/ 0 h 275"/>
                <a:gd name="T8" fmla="*/ 1477 w 1740"/>
                <a:gd name="T9" fmla="*/ 275 h 275"/>
              </a:gdLst>
              <a:ahLst/>
              <a:cxnLst>
                <a:cxn ang="0">
                  <a:pos x="T0" y="T1"/>
                </a:cxn>
                <a:cxn ang="0">
                  <a:pos x="T2" y="T3"/>
                </a:cxn>
                <a:cxn ang="0">
                  <a:pos x="T4" y="T5"/>
                </a:cxn>
                <a:cxn ang="0">
                  <a:pos x="T6" y="T7"/>
                </a:cxn>
                <a:cxn ang="0">
                  <a:pos x="T8" y="T9"/>
                </a:cxn>
              </a:cxnLst>
              <a:rect l="0" t="0" r="r" b="b"/>
              <a:pathLst>
                <a:path w="1740" h="275">
                  <a:moveTo>
                    <a:pt x="1477" y="275"/>
                  </a:moveTo>
                  <a:cubicBezTo>
                    <a:pt x="985" y="275"/>
                    <a:pt x="493" y="275"/>
                    <a:pt x="0" y="275"/>
                  </a:cubicBezTo>
                  <a:cubicBezTo>
                    <a:pt x="109" y="181"/>
                    <a:pt x="214" y="89"/>
                    <a:pt x="318" y="0"/>
                  </a:cubicBezTo>
                  <a:cubicBezTo>
                    <a:pt x="792" y="0"/>
                    <a:pt x="1266" y="0"/>
                    <a:pt x="1740" y="0"/>
                  </a:cubicBezTo>
                  <a:cubicBezTo>
                    <a:pt x="1655" y="89"/>
                    <a:pt x="156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3" name="Freeform 291"/>
            <p:cNvSpPr>
              <a:spLocks/>
            </p:cNvSpPr>
            <p:nvPr/>
          </p:nvSpPr>
          <p:spPr bwMode="auto">
            <a:xfrm>
              <a:off x="25596850" y="4860926"/>
              <a:ext cx="6289675" cy="1033463"/>
            </a:xfrm>
            <a:custGeom>
              <a:avLst/>
              <a:gdLst>
                <a:gd name="T0" fmla="*/ 1677 w 1677"/>
                <a:gd name="T1" fmla="*/ 275 h 275"/>
                <a:gd name="T2" fmla="*/ 200 w 1677"/>
                <a:gd name="T3" fmla="*/ 275 h 275"/>
                <a:gd name="T4" fmla="*/ 0 w 1677"/>
                <a:gd name="T5" fmla="*/ 0 h 275"/>
                <a:gd name="T6" fmla="*/ 1423 w 1677"/>
                <a:gd name="T7" fmla="*/ 0 h 275"/>
                <a:gd name="T8" fmla="*/ 1677 w 1677"/>
                <a:gd name="T9" fmla="*/ 275 h 275"/>
              </a:gdLst>
              <a:ahLst/>
              <a:cxnLst>
                <a:cxn ang="0">
                  <a:pos x="T0" y="T1"/>
                </a:cxn>
                <a:cxn ang="0">
                  <a:pos x="T2" y="T3"/>
                </a:cxn>
                <a:cxn ang="0">
                  <a:pos x="T4" y="T5"/>
                </a:cxn>
                <a:cxn ang="0">
                  <a:pos x="T6" y="T7"/>
                </a:cxn>
                <a:cxn ang="0">
                  <a:pos x="T8" y="T9"/>
                </a:cxn>
              </a:cxnLst>
              <a:rect l="0" t="0" r="r" b="b"/>
              <a:pathLst>
                <a:path w="1677" h="275">
                  <a:moveTo>
                    <a:pt x="1677" y="275"/>
                  </a:moveTo>
                  <a:cubicBezTo>
                    <a:pt x="1185" y="275"/>
                    <a:pt x="693" y="275"/>
                    <a:pt x="200" y="275"/>
                  </a:cubicBezTo>
                  <a:cubicBezTo>
                    <a:pt x="132" y="181"/>
                    <a:pt x="65" y="89"/>
                    <a:pt x="0" y="0"/>
                  </a:cubicBezTo>
                  <a:cubicBezTo>
                    <a:pt x="474" y="0"/>
                    <a:pt x="949" y="0"/>
                    <a:pt x="1423" y="0"/>
                  </a:cubicBezTo>
                  <a:cubicBezTo>
                    <a:pt x="1506" y="89"/>
                    <a:pt x="1590" y="181"/>
                    <a:pt x="16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4" name="Freeform 292"/>
            <p:cNvSpPr>
              <a:spLocks/>
            </p:cNvSpPr>
            <p:nvPr/>
          </p:nvSpPr>
          <p:spPr bwMode="auto">
            <a:xfrm>
              <a:off x="31537275" y="4860926"/>
              <a:ext cx="6518275" cy="1033463"/>
            </a:xfrm>
            <a:custGeom>
              <a:avLst/>
              <a:gdLst>
                <a:gd name="T0" fmla="*/ 1738 w 1738"/>
                <a:gd name="T1" fmla="*/ 275 h 275"/>
                <a:gd name="T2" fmla="*/ 261 w 1738"/>
                <a:gd name="T3" fmla="*/ 275 h 275"/>
                <a:gd name="T4" fmla="*/ 0 w 1738"/>
                <a:gd name="T5" fmla="*/ 0 h 275"/>
                <a:gd name="T6" fmla="*/ 1422 w 1738"/>
                <a:gd name="T7" fmla="*/ 0 h 275"/>
                <a:gd name="T8" fmla="*/ 1738 w 1738"/>
                <a:gd name="T9" fmla="*/ 275 h 275"/>
              </a:gdLst>
              <a:ahLst/>
              <a:cxnLst>
                <a:cxn ang="0">
                  <a:pos x="T0" y="T1"/>
                </a:cxn>
                <a:cxn ang="0">
                  <a:pos x="T2" y="T3"/>
                </a:cxn>
                <a:cxn ang="0">
                  <a:pos x="T4" y="T5"/>
                </a:cxn>
                <a:cxn ang="0">
                  <a:pos x="T6" y="T7"/>
                </a:cxn>
                <a:cxn ang="0">
                  <a:pos x="T8" y="T9"/>
                </a:cxn>
              </a:cxnLst>
              <a:rect l="0" t="0" r="r" b="b"/>
              <a:pathLst>
                <a:path w="1738" h="275">
                  <a:moveTo>
                    <a:pt x="1738" y="275"/>
                  </a:moveTo>
                  <a:cubicBezTo>
                    <a:pt x="1246" y="275"/>
                    <a:pt x="753" y="275"/>
                    <a:pt x="261" y="275"/>
                  </a:cubicBezTo>
                  <a:cubicBezTo>
                    <a:pt x="172" y="181"/>
                    <a:pt x="85" y="89"/>
                    <a:pt x="0" y="0"/>
                  </a:cubicBezTo>
                  <a:cubicBezTo>
                    <a:pt x="474" y="0"/>
                    <a:pt x="948" y="0"/>
                    <a:pt x="1422" y="0"/>
                  </a:cubicBezTo>
                  <a:cubicBezTo>
                    <a:pt x="1525" y="89"/>
                    <a:pt x="1630" y="181"/>
                    <a:pt x="173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5" name="Freeform 293"/>
            <p:cNvSpPr>
              <a:spLocks/>
            </p:cNvSpPr>
            <p:nvPr/>
          </p:nvSpPr>
          <p:spPr bwMode="auto">
            <a:xfrm>
              <a:off x="37479288" y="4860926"/>
              <a:ext cx="5932488" cy="436563"/>
            </a:xfrm>
            <a:custGeom>
              <a:avLst/>
              <a:gdLst>
                <a:gd name="T0" fmla="*/ 1582 w 1582"/>
                <a:gd name="T1" fmla="*/ 116 h 116"/>
                <a:gd name="T2" fmla="*/ 136 w 1582"/>
                <a:gd name="T3" fmla="*/ 116 h 116"/>
                <a:gd name="T4" fmla="*/ 0 w 1582"/>
                <a:gd name="T5" fmla="*/ 0 h 116"/>
                <a:gd name="T6" fmla="*/ 1422 w 1582"/>
                <a:gd name="T7" fmla="*/ 0 h 116"/>
                <a:gd name="T8" fmla="*/ 1582 w 1582"/>
                <a:gd name="T9" fmla="*/ 116 h 116"/>
              </a:gdLst>
              <a:ahLst/>
              <a:cxnLst>
                <a:cxn ang="0">
                  <a:pos x="T0" y="T1"/>
                </a:cxn>
                <a:cxn ang="0">
                  <a:pos x="T2" y="T3"/>
                </a:cxn>
                <a:cxn ang="0">
                  <a:pos x="T4" y="T5"/>
                </a:cxn>
                <a:cxn ang="0">
                  <a:pos x="T6" y="T7"/>
                </a:cxn>
                <a:cxn ang="0">
                  <a:pos x="T8" y="T9"/>
                </a:cxn>
              </a:cxnLst>
              <a:rect l="0" t="0" r="r" b="b"/>
              <a:pathLst>
                <a:path w="1582" h="116">
                  <a:moveTo>
                    <a:pt x="1582" y="116"/>
                  </a:moveTo>
                  <a:cubicBezTo>
                    <a:pt x="1100" y="116"/>
                    <a:pt x="618" y="116"/>
                    <a:pt x="136" y="116"/>
                  </a:cubicBezTo>
                  <a:cubicBezTo>
                    <a:pt x="90" y="77"/>
                    <a:pt x="45" y="38"/>
                    <a:pt x="0" y="0"/>
                  </a:cubicBezTo>
                  <a:cubicBezTo>
                    <a:pt x="474" y="0"/>
                    <a:pt x="948" y="0"/>
                    <a:pt x="1422" y="0"/>
                  </a:cubicBezTo>
                  <a:cubicBezTo>
                    <a:pt x="1475" y="38"/>
                    <a:pt x="1528" y="77"/>
                    <a:pt x="1582" y="116"/>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6" name="Freeform 294"/>
            <p:cNvSpPr>
              <a:spLocks/>
            </p:cNvSpPr>
            <p:nvPr/>
          </p:nvSpPr>
          <p:spPr bwMode="auto">
            <a:xfrm>
              <a:off x="38123813" y="5413376"/>
              <a:ext cx="6097588" cy="481013"/>
            </a:xfrm>
            <a:custGeom>
              <a:avLst/>
              <a:gdLst>
                <a:gd name="T0" fmla="*/ 1626 w 1626"/>
                <a:gd name="T1" fmla="*/ 128 h 128"/>
                <a:gd name="T2" fmla="*/ 149 w 1626"/>
                <a:gd name="T3" fmla="*/ 128 h 128"/>
                <a:gd name="T4" fmla="*/ 0 w 1626"/>
                <a:gd name="T5" fmla="*/ 0 h 128"/>
                <a:gd name="T6" fmla="*/ 1452 w 1626"/>
                <a:gd name="T7" fmla="*/ 0 h 128"/>
                <a:gd name="T8" fmla="*/ 1626 w 1626"/>
                <a:gd name="T9" fmla="*/ 128 h 128"/>
              </a:gdLst>
              <a:ahLst/>
              <a:cxnLst>
                <a:cxn ang="0">
                  <a:pos x="T0" y="T1"/>
                </a:cxn>
                <a:cxn ang="0">
                  <a:pos x="T2" y="T3"/>
                </a:cxn>
                <a:cxn ang="0">
                  <a:pos x="T4" y="T5"/>
                </a:cxn>
                <a:cxn ang="0">
                  <a:pos x="T6" y="T7"/>
                </a:cxn>
                <a:cxn ang="0">
                  <a:pos x="T8" y="T9"/>
                </a:cxn>
              </a:cxnLst>
              <a:rect l="0" t="0" r="r" b="b"/>
              <a:pathLst>
                <a:path w="1626" h="128">
                  <a:moveTo>
                    <a:pt x="1626" y="128"/>
                  </a:moveTo>
                  <a:cubicBezTo>
                    <a:pt x="1134" y="128"/>
                    <a:pt x="642" y="128"/>
                    <a:pt x="149" y="128"/>
                  </a:cubicBezTo>
                  <a:cubicBezTo>
                    <a:pt x="99" y="85"/>
                    <a:pt x="49" y="42"/>
                    <a:pt x="0" y="0"/>
                  </a:cubicBezTo>
                  <a:cubicBezTo>
                    <a:pt x="484" y="0"/>
                    <a:pt x="968" y="0"/>
                    <a:pt x="1452" y="0"/>
                  </a:cubicBezTo>
                  <a:cubicBezTo>
                    <a:pt x="1509" y="42"/>
                    <a:pt x="1568" y="85"/>
                    <a:pt x="1626" y="128"/>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7" name="Freeform 295"/>
            <p:cNvSpPr>
              <a:spLocks/>
            </p:cNvSpPr>
            <p:nvPr/>
          </p:nvSpPr>
          <p:spPr bwMode="auto">
            <a:xfrm>
              <a:off x="43568938" y="4860926"/>
              <a:ext cx="6983413" cy="1033463"/>
            </a:xfrm>
            <a:custGeom>
              <a:avLst/>
              <a:gdLst>
                <a:gd name="T0" fmla="*/ 1862 w 1862"/>
                <a:gd name="T1" fmla="*/ 275 h 275"/>
                <a:gd name="T2" fmla="*/ 385 w 1862"/>
                <a:gd name="T3" fmla="*/ 275 h 275"/>
                <a:gd name="T4" fmla="*/ 0 w 1862"/>
                <a:gd name="T5" fmla="*/ 0 h 275"/>
                <a:gd name="T6" fmla="*/ 1423 w 1862"/>
                <a:gd name="T7" fmla="*/ 0 h 275"/>
                <a:gd name="T8" fmla="*/ 1862 w 1862"/>
                <a:gd name="T9" fmla="*/ 275 h 275"/>
              </a:gdLst>
              <a:ahLst/>
              <a:cxnLst>
                <a:cxn ang="0">
                  <a:pos x="T0" y="T1"/>
                </a:cxn>
                <a:cxn ang="0">
                  <a:pos x="T2" y="T3"/>
                </a:cxn>
                <a:cxn ang="0">
                  <a:pos x="T4" y="T5"/>
                </a:cxn>
                <a:cxn ang="0">
                  <a:pos x="T6" y="T7"/>
                </a:cxn>
                <a:cxn ang="0">
                  <a:pos x="T8" y="T9"/>
                </a:cxn>
              </a:cxnLst>
              <a:rect l="0" t="0" r="r" b="b"/>
              <a:pathLst>
                <a:path w="1862" h="275">
                  <a:moveTo>
                    <a:pt x="1862" y="275"/>
                  </a:moveTo>
                  <a:cubicBezTo>
                    <a:pt x="1369" y="275"/>
                    <a:pt x="877" y="275"/>
                    <a:pt x="385" y="275"/>
                  </a:cubicBezTo>
                  <a:cubicBezTo>
                    <a:pt x="253" y="181"/>
                    <a:pt x="125" y="89"/>
                    <a:pt x="0" y="0"/>
                  </a:cubicBezTo>
                  <a:cubicBezTo>
                    <a:pt x="474" y="0"/>
                    <a:pt x="948" y="0"/>
                    <a:pt x="1423" y="0"/>
                  </a:cubicBezTo>
                  <a:cubicBezTo>
                    <a:pt x="1566" y="89"/>
                    <a:pt x="1712" y="181"/>
                    <a:pt x="1862"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8" name="Freeform 296"/>
            <p:cNvSpPr>
              <a:spLocks/>
            </p:cNvSpPr>
            <p:nvPr/>
          </p:nvSpPr>
          <p:spPr bwMode="auto">
            <a:xfrm>
              <a:off x="-19843750" y="4860926"/>
              <a:ext cx="7767638" cy="1033463"/>
            </a:xfrm>
            <a:custGeom>
              <a:avLst/>
              <a:gdLst>
                <a:gd name="T0" fmla="*/ 1885 w 2071"/>
                <a:gd name="T1" fmla="*/ 275 h 275"/>
                <a:gd name="T2" fmla="*/ 0 w 2071"/>
                <a:gd name="T3" fmla="*/ 275 h 275"/>
                <a:gd name="T4" fmla="*/ 256 w 2071"/>
                <a:gd name="T5" fmla="*/ 0 h 275"/>
                <a:gd name="T6" fmla="*/ 2071 w 2071"/>
                <a:gd name="T7" fmla="*/ 0 h 275"/>
                <a:gd name="T8" fmla="*/ 1885 w 2071"/>
                <a:gd name="T9" fmla="*/ 275 h 275"/>
              </a:gdLst>
              <a:ahLst/>
              <a:cxnLst>
                <a:cxn ang="0">
                  <a:pos x="T0" y="T1"/>
                </a:cxn>
                <a:cxn ang="0">
                  <a:pos x="T2" y="T3"/>
                </a:cxn>
                <a:cxn ang="0">
                  <a:pos x="T4" y="T5"/>
                </a:cxn>
                <a:cxn ang="0">
                  <a:pos x="T6" y="T7"/>
                </a:cxn>
                <a:cxn ang="0">
                  <a:pos x="T8" y="T9"/>
                </a:cxn>
              </a:cxnLst>
              <a:rect l="0" t="0" r="r" b="b"/>
              <a:pathLst>
                <a:path w="2071" h="275">
                  <a:moveTo>
                    <a:pt x="1885" y="275"/>
                  </a:moveTo>
                  <a:cubicBezTo>
                    <a:pt x="1256" y="275"/>
                    <a:pt x="628" y="275"/>
                    <a:pt x="0" y="275"/>
                  </a:cubicBezTo>
                  <a:cubicBezTo>
                    <a:pt x="87" y="181"/>
                    <a:pt x="173" y="89"/>
                    <a:pt x="256" y="0"/>
                  </a:cubicBezTo>
                  <a:cubicBezTo>
                    <a:pt x="861" y="0"/>
                    <a:pt x="1466" y="0"/>
                    <a:pt x="2071" y="0"/>
                  </a:cubicBezTo>
                  <a:cubicBezTo>
                    <a:pt x="2010" y="89"/>
                    <a:pt x="1948" y="181"/>
                    <a:pt x="1885"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39" name="Freeform 297"/>
            <p:cNvSpPr>
              <a:spLocks/>
            </p:cNvSpPr>
            <p:nvPr/>
          </p:nvSpPr>
          <p:spPr bwMode="auto">
            <a:xfrm>
              <a:off x="18222913" y="4860926"/>
              <a:ext cx="7535863" cy="1033463"/>
            </a:xfrm>
            <a:custGeom>
              <a:avLst/>
              <a:gdLst>
                <a:gd name="T0" fmla="*/ 2009 w 2009"/>
                <a:gd name="T1" fmla="*/ 275 h 275"/>
                <a:gd name="T2" fmla="*/ 124 w 2009"/>
                <a:gd name="T3" fmla="*/ 275 h 275"/>
                <a:gd name="T4" fmla="*/ 0 w 2009"/>
                <a:gd name="T5" fmla="*/ 0 h 275"/>
                <a:gd name="T6" fmla="*/ 1815 w 2009"/>
                <a:gd name="T7" fmla="*/ 0 h 275"/>
                <a:gd name="T8" fmla="*/ 2009 w 2009"/>
                <a:gd name="T9" fmla="*/ 275 h 275"/>
              </a:gdLst>
              <a:ahLst/>
              <a:cxnLst>
                <a:cxn ang="0">
                  <a:pos x="T0" y="T1"/>
                </a:cxn>
                <a:cxn ang="0">
                  <a:pos x="T2" y="T3"/>
                </a:cxn>
                <a:cxn ang="0">
                  <a:pos x="T4" y="T5"/>
                </a:cxn>
                <a:cxn ang="0">
                  <a:pos x="T6" y="T7"/>
                </a:cxn>
                <a:cxn ang="0">
                  <a:pos x="T8" y="T9"/>
                </a:cxn>
              </a:cxnLst>
              <a:rect l="0" t="0" r="r" b="b"/>
              <a:pathLst>
                <a:path w="2009" h="275">
                  <a:moveTo>
                    <a:pt x="2009" y="275"/>
                  </a:moveTo>
                  <a:cubicBezTo>
                    <a:pt x="1381" y="275"/>
                    <a:pt x="752" y="275"/>
                    <a:pt x="124" y="275"/>
                  </a:cubicBezTo>
                  <a:cubicBezTo>
                    <a:pt x="82" y="181"/>
                    <a:pt x="40" y="89"/>
                    <a:pt x="0" y="0"/>
                  </a:cubicBezTo>
                  <a:cubicBezTo>
                    <a:pt x="605" y="0"/>
                    <a:pt x="1210" y="0"/>
                    <a:pt x="1815" y="0"/>
                  </a:cubicBezTo>
                  <a:cubicBezTo>
                    <a:pt x="1878" y="89"/>
                    <a:pt x="1943" y="181"/>
                    <a:pt x="2009"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0" name="Freeform 298"/>
            <p:cNvSpPr>
              <a:spLocks/>
            </p:cNvSpPr>
            <p:nvPr/>
          </p:nvSpPr>
          <p:spPr bwMode="auto">
            <a:xfrm>
              <a:off x="-10809288" y="1082676"/>
              <a:ext cx="5122863" cy="760413"/>
            </a:xfrm>
            <a:custGeom>
              <a:avLst/>
              <a:gdLst>
                <a:gd name="T0" fmla="*/ 1263 w 1366"/>
                <a:gd name="T1" fmla="*/ 202 h 202"/>
                <a:gd name="T2" fmla="*/ 0 w 1366"/>
                <a:gd name="T3" fmla="*/ 202 h 202"/>
                <a:gd name="T4" fmla="*/ 144 w 1366"/>
                <a:gd name="T5" fmla="*/ 0 h 202"/>
                <a:gd name="T6" fmla="*/ 1366 w 1366"/>
                <a:gd name="T7" fmla="*/ 0 h 202"/>
                <a:gd name="T8" fmla="*/ 1263 w 1366"/>
                <a:gd name="T9" fmla="*/ 202 h 202"/>
              </a:gdLst>
              <a:ahLst/>
              <a:cxnLst>
                <a:cxn ang="0">
                  <a:pos x="T0" y="T1"/>
                </a:cxn>
                <a:cxn ang="0">
                  <a:pos x="T2" y="T3"/>
                </a:cxn>
                <a:cxn ang="0">
                  <a:pos x="T4" y="T5"/>
                </a:cxn>
                <a:cxn ang="0">
                  <a:pos x="T6" y="T7"/>
                </a:cxn>
                <a:cxn ang="0">
                  <a:pos x="T8" y="T9"/>
                </a:cxn>
              </a:cxnLst>
              <a:rect l="0" t="0" r="r" b="b"/>
              <a:pathLst>
                <a:path w="1366" h="202">
                  <a:moveTo>
                    <a:pt x="1263" y="202"/>
                  </a:moveTo>
                  <a:cubicBezTo>
                    <a:pt x="842" y="202"/>
                    <a:pt x="421" y="202"/>
                    <a:pt x="0" y="202"/>
                  </a:cubicBezTo>
                  <a:cubicBezTo>
                    <a:pt x="49" y="134"/>
                    <a:pt x="97" y="66"/>
                    <a:pt x="144" y="0"/>
                  </a:cubicBezTo>
                  <a:cubicBezTo>
                    <a:pt x="551" y="0"/>
                    <a:pt x="959" y="0"/>
                    <a:pt x="1366" y="0"/>
                  </a:cubicBezTo>
                  <a:cubicBezTo>
                    <a:pt x="1333" y="66"/>
                    <a:pt x="129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1" name="Freeform 299"/>
            <p:cNvSpPr>
              <a:spLocks/>
            </p:cNvSpPr>
            <p:nvPr/>
          </p:nvSpPr>
          <p:spPr bwMode="auto">
            <a:xfrm>
              <a:off x="-5535613" y="1082676"/>
              <a:ext cx="4957763" cy="760413"/>
            </a:xfrm>
            <a:custGeom>
              <a:avLst/>
              <a:gdLst>
                <a:gd name="T0" fmla="*/ 1263 w 1322"/>
                <a:gd name="T1" fmla="*/ 202 h 202"/>
                <a:gd name="T2" fmla="*/ 0 w 1322"/>
                <a:gd name="T3" fmla="*/ 202 h 202"/>
                <a:gd name="T4" fmla="*/ 99 w 1322"/>
                <a:gd name="T5" fmla="*/ 0 h 202"/>
                <a:gd name="T6" fmla="*/ 1322 w 1322"/>
                <a:gd name="T7" fmla="*/ 0 h 202"/>
                <a:gd name="T8" fmla="*/ 1263 w 1322"/>
                <a:gd name="T9" fmla="*/ 202 h 202"/>
              </a:gdLst>
              <a:ahLst/>
              <a:cxnLst>
                <a:cxn ang="0">
                  <a:pos x="T0" y="T1"/>
                </a:cxn>
                <a:cxn ang="0">
                  <a:pos x="T2" y="T3"/>
                </a:cxn>
                <a:cxn ang="0">
                  <a:pos x="T4" y="T5"/>
                </a:cxn>
                <a:cxn ang="0">
                  <a:pos x="T6" y="T7"/>
                </a:cxn>
                <a:cxn ang="0">
                  <a:pos x="T8" y="T9"/>
                </a:cxn>
              </a:cxnLst>
              <a:rect l="0" t="0" r="r" b="b"/>
              <a:pathLst>
                <a:path w="1322" h="202">
                  <a:moveTo>
                    <a:pt x="1263" y="202"/>
                  </a:moveTo>
                  <a:cubicBezTo>
                    <a:pt x="842" y="202"/>
                    <a:pt x="421" y="202"/>
                    <a:pt x="0" y="202"/>
                  </a:cubicBezTo>
                  <a:cubicBezTo>
                    <a:pt x="34" y="134"/>
                    <a:pt x="67" y="66"/>
                    <a:pt x="99" y="0"/>
                  </a:cubicBezTo>
                  <a:cubicBezTo>
                    <a:pt x="506" y="0"/>
                    <a:pt x="914" y="0"/>
                    <a:pt x="1322" y="0"/>
                  </a:cubicBezTo>
                  <a:cubicBezTo>
                    <a:pt x="1302" y="66"/>
                    <a:pt x="128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2" name="Freeform 300"/>
            <p:cNvSpPr>
              <a:spLocks/>
            </p:cNvSpPr>
            <p:nvPr/>
          </p:nvSpPr>
          <p:spPr bwMode="auto">
            <a:xfrm>
              <a:off x="-261938" y="1082676"/>
              <a:ext cx="4787900" cy="760413"/>
            </a:xfrm>
            <a:custGeom>
              <a:avLst/>
              <a:gdLst>
                <a:gd name="T0" fmla="*/ 1263 w 1277"/>
                <a:gd name="T1" fmla="*/ 202 h 202"/>
                <a:gd name="T2" fmla="*/ 0 w 1277"/>
                <a:gd name="T3" fmla="*/ 202 h 202"/>
                <a:gd name="T4" fmla="*/ 54 w 1277"/>
                <a:gd name="T5" fmla="*/ 0 h 202"/>
                <a:gd name="T6" fmla="*/ 1277 w 1277"/>
                <a:gd name="T7" fmla="*/ 0 h 202"/>
                <a:gd name="T8" fmla="*/ 1263 w 1277"/>
                <a:gd name="T9" fmla="*/ 202 h 202"/>
              </a:gdLst>
              <a:ahLst/>
              <a:cxnLst>
                <a:cxn ang="0">
                  <a:pos x="T0" y="T1"/>
                </a:cxn>
                <a:cxn ang="0">
                  <a:pos x="T2" y="T3"/>
                </a:cxn>
                <a:cxn ang="0">
                  <a:pos x="T4" y="T5"/>
                </a:cxn>
                <a:cxn ang="0">
                  <a:pos x="T6" y="T7"/>
                </a:cxn>
                <a:cxn ang="0">
                  <a:pos x="T8" y="T9"/>
                </a:cxn>
              </a:cxnLst>
              <a:rect l="0" t="0" r="r" b="b"/>
              <a:pathLst>
                <a:path w="1277" h="202">
                  <a:moveTo>
                    <a:pt x="1263" y="202"/>
                  </a:moveTo>
                  <a:cubicBezTo>
                    <a:pt x="842" y="202"/>
                    <a:pt x="421" y="202"/>
                    <a:pt x="0" y="202"/>
                  </a:cubicBezTo>
                  <a:cubicBezTo>
                    <a:pt x="19" y="134"/>
                    <a:pt x="36" y="66"/>
                    <a:pt x="54" y="0"/>
                  </a:cubicBezTo>
                  <a:cubicBezTo>
                    <a:pt x="462" y="0"/>
                    <a:pt x="869" y="0"/>
                    <a:pt x="1277" y="0"/>
                  </a:cubicBezTo>
                  <a:cubicBezTo>
                    <a:pt x="1272" y="66"/>
                    <a:pt x="126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3" name="Freeform 301"/>
            <p:cNvSpPr>
              <a:spLocks/>
            </p:cNvSpPr>
            <p:nvPr/>
          </p:nvSpPr>
          <p:spPr bwMode="auto">
            <a:xfrm>
              <a:off x="5010150" y="1082676"/>
              <a:ext cx="4737100" cy="760413"/>
            </a:xfrm>
            <a:custGeom>
              <a:avLst/>
              <a:gdLst>
                <a:gd name="T0" fmla="*/ 1263 w 1263"/>
                <a:gd name="T1" fmla="*/ 202 h 202"/>
                <a:gd name="T2" fmla="*/ 0 w 1263"/>
                <a:gd name="T3" fmla="*/ 202 h 202"/>
                <a:gd name="T4" fmla="*/ 9 w 1263"/>
                <a:gd name="T5" fmla="*/ 0 h 202"/>
                <a:gd name="T6" fmla="*/ 1232 w 1263"/>
                <a:gd name="T7" fmla="*/ 0 h 202"/>
                <a:gd name="T8" fmla="*/ 1263 w 1263"/>
                <a:gd name="T9" fmla="*/ 202 h 202"/>
              </a:gdLst>
              <a:ahLst/>
              <a:cxnLst>
                <a:cxn ang="0">
                  <a:pos x="T0" y="T1"/>
                </a:cxn>
                <a:cxn ang="0">
                  <a:pos x="T2" y="T3"/>
                </a:cxn>
                <a:cxn ang="0">
                  <a:pos x="T4" y="T5"/>
                </a:cxn>
                <a:cxn ang="0">
                  <a:pos x="T6" y="T7"/>
                </a:cxn>
                <a:cxn ang="0">
                  <a:pos x="T8" y="T9"/>
                </a:cxn>
              </a:cxnLst>
              <a:rect l="0" t="0" r="r" b="b"/>
              <a:pathLst>
                <a:path w="1263" h="202">
                  <a:moveTo>
                    <a:pt x="1263" y="202"/>
                  </a:moveTo>
                  <a:cubicBezTo>
                    <a:pt x="842" y="202"/>
                    <a:pt x="421" y="202"/>
                    <a:pt x="0" y="202"/>
                  </a:cubicBezTo>
                  <a:cubicBezTo>
                    <a:pt x="3" y="134"/>
                    <a:pt x="6" y="66"/>
                    <a:pt x="9" y="0"/>
                  </a:cubicBezTo>
                  <a:cubicBezTo>
                    <a:pt x="417" y="0"/>
                    <a:pt x="824" y="0"/>
                    <a:pt x="1232" y="0"/>
                  </a:cubicBezTo>
                  <a:cubicBezTo>
                    <a:pt x="1242" y="66"/>
                    <a:pt x="1252"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4" name="Freeform 302"/>
            <p:cNvSpPr>
              <a:spLocks/>
            </p:cNvSpPr>
            <p:nvPr/>
          </p:nvSpPr>
          <p:spPr bwMode="auto">
            <a:xfrm>
              <a:off x="10152063" y="1082676"/>
              <a:ext cx="4868863" cy="760413"/>
            </a:xfrm>
            <a:custGeom>
              <a:avLst/>
              <a:gdLst>
                <a:gd name="T0" fmla="*/ 1298 w 1298"/>
                <a:gd name="T1" fmla="*/ 202 h 202"/>
                <a:gd name="T2" fmla="*/ 35 w 1298"/>
                <a:gd name="T3" fmla="*/ 202 h 202"/>
                <a:gd name="T4" fmla="*/ 0 w 1298"/>
                <a:gd name="T5" fmla="*/ 0 h 202"/>
                <a:gd name="T6" fmla="*/ 1222 w 1298"/>
                <a:gd name="T7" fmla="*/ 0 h 202"/>
                <a:gd name="T8" fmla="*/ 1298 w 1298"/>
                <a:gd name="T9" fmla="*/ 202 h 202"/>
              </a:gdLst>
              <a:ahLst/>
              <a:cxnLst>
                <a:cxn ang="0">
                  <a:pos x="T0" y="T1"/>
                </a:cxn>
                <a:cxn ang="0">
                  <a:pos x="T2" y="T3"/>
                </a:cxn>
                <a:cxn ang="0">
                  <a:pos x="T4" y="T5"/>
                </a:cxn>
                <a:cxn ang="0">
                  <a:pos x="T6" y="T7"/>
                </a:cxn>
                <a:cxn ang="0">
                  <a:pos x="T8" y="T9"/>
                </a:cxn>
              </a:cxnLst>
              <a:rect l="0" t="0" r="r" b="b"/>
              <a:pathLst>
                <a:path w="1298" h="202">
                  <a:moveTo>
                    <a:pt x="1298" y="202"/>
                  </a:moveTo>
                  <a:cubicBezTo>
                    <a:pt x="877" y="202"/>
                    <a:pt x="456" y="202"/>
                    <a:pt x="35" y="202"/>
                  </a:cubicBezTo>
                  <a:cubicBezTo>
                    <a:pt x="23" y="134"/>
                    <a:pt x="11" y="66"/>
                    <a:pt x="0" y="0"/>
                  </a:cubicBezTo>
                  <a:cubicBezTo>
                    <a:pt x="407" y="0"/>
                    <a:pt x="815" y="0"/>
                    <a:pt x="1222" y="0"/>
                  </a:cubicBezTo>
                  <a:cubicBezTo>
                    <a:pt x="1247" y="66"/>
                    <a:pt x="1272" y="134"/>
                    <a:pt x="129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5" name="Freeform 303"/>
            <p:cNvSpPr>
              <a:spLocks/>
            </p:cNvSpPr>
            <p:nvPr/>
          </p:nvSpPr>
          <p:spPr bwMode="auto">
            <a:xfrm>
              <a:off x="15257463" y="1082676"/>
              <a:ext cx="5037138" cy="760413"/>
            </a:xfrm>
            <a:custGeom>
              <a:avLst/>
              <a:gdLst>
                <a:gd name="T0" fmla="*/ 1343 w 1343"/>
                <a:gd name="T1" fmla="*/ 202 h 202"/>
                <a:gd name="T2" fmla="*/ 80 w 1343"/>
                <a:gd name="T3" fmla="*/ 202 h 202"/>
                <a:gd name="T4" fmla="*/ 0 w 1343"/>
                <a:gd name="T5" fmla="*/ 0 h 202"/>
                <a:gd name="T6" fmla="*/ 1222 w 1343"/>
                <a:gd name="T7" fmla="*/ 0 h 202"/>
                <a:gd name="T8" fmla="*/ 1343 w 1343"/>
                <a:gd name="T9" fmla="*/ 202 h 202"/>
              </a:gdLst>
              <a:ahLst/>
              <a:cxnLst>
                <a:cxn ang="0">
                  <a:pos x="T0" y="T1"/>
                </a:cxn>
                <a:cxn ang="0">
                  <a:pos x="T2" y="T3"/>
                </a:cxn>
                <a:cxn ang="0">
                  <a:pos x="T4" y="T5"/>
                </a:cxn>
                <a:cxn ang="0">
                  <a:pos x="T6" y="T7"/>
                </a:cxn>
                <a:cxn ang="0">
                  <a:pos x="T8" y="T9"/>
                </a:cxn>
              </a:cxnLst>
              <a:rect l="0" t="0" r="r" b="b"/>
              <a:pathLst>
                <a:path w="1343" h="202">
                  <a:moveTo>
                    <a:pt x="1343" y="202"/>
                  </a:moveTo>
                  <a:cubicBezTo>
                    <a:pt x="922" y="202"/>
                    <a:pt x="501" y="202"/>
                    <a:pt x="80" y="202"/>
                  </a:cubicBezTo>
                  <a:cubicBezTo>
                    <a:pt x="53" y="134"/>
                    <a:pt x="26" y="66"/>
                    <a:pt x="0" y="0"/>
                  </a:cubicBezTo>
                  <a:cubicBezTo>
                    <a:pt x="407" y="0"/>
                    <a:pt x="815" y="0"/>
                    <a:pt x="1222" y="0"/>
                  </a:cubicBezTo>
                  <a:cubicBezTo>
                    <a:pt x="1262" y="66"/>
                    <a:pt x="1302" y="134"/>
                    <a:pt x="134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6" name="Freeform 304"/>
            <p:cNvSpPr>
              <a:spLocks/>
            </p:cNvSpPr>
            <p:nvPr/>
          </p:nvSpPr>
          <p:spPr bwMode="auto">
            <a:xfrm>
              <a:off x="20361275" y="1082676"/>
              <a:ext cx="5205413" cy="760413"/>
            </a:xfrm>
            <a:custGeom>
              <a:avLst/>
              <a:gdLst>
                <a:gd name="T0" fmla="*/ 1388 w 1388"/>
                <a:gd name="T1" fmla="*/ 202 h 202"/>
                <a:gd name="T2" fmla="*/ 125 w 1388"/>
                <a:gd name="T3" fmla="*/ 202 h 202"/>
                <a:gd name="T4" fmla="*/ 0 w 1388"/>
                <a:gd name="T5" fmla="*/ 0 h 202"/>
                <a:gd name="T6" fmla="*/ 1223 w 1388"/>
                <a:gd name="T7" fmla="*/ 0 h 202"/>
                <a:gd name="T8" fmla="*/ 1388 w 1388"/>
                <a:gd name="T9" fmla="*/ 202 h 202"/>
              </a:gdLst>
              <a:ahLst/>
              <a:cxnLst>
                <a:cxn ang="0">
                  <a:pos x="T0" y="T1"/>
                </a:cxn>
                <a:cxn ang="0">
                  <a:pos x="T2" y="T3"/>
                </a:cxn>
                <a:cxn ang="0">
                  <a:pos x="T4" y="T5"/>
                </a:cxn>
                <a:cxn ang="0">
                  <a:pos x="T6" y="T7"/>
                </a:cxn>
                <a:cxn ang="0">
                  <a:pos x="T8" y="T9"/>
                </a:cxn>
              </a:cxnLst>
              <a:rect l="0" t="0" r="r" b="b"/>
              <a:pathLst>
                <a:path w="1388" h="202">
                  <a:moveTo>
                    <a:pt x="1388" y="202"/>
                  </a:moveTo>
                  <a:cubicBezTo>
                    <a:pt x="967" y="202"/>
                    <a:pt x="546" y="202"/>
                    <a:pt x="125" y="202"/>
                  </a:cubicBezTo>
                  <a:cubicBezTo>
                    <a:pt x="82" y="134"/>
                    <a:pt x="41" y="66"/>
                    <a:pt x="0" y="0"/>
                  </a:cubicBezTo>
                  <a:cubicBezTo>
                    <a:pt x="408" y="0"/>
                    <a:pt x="815" y="0"/>
                    <a:pt x="1223" y="0"/>
                  </a:cubicBezTo>
                  <a:cubicBezTo>
                    <a:pt x="1276" y="66"/>
                    <a:pt x="1332" y="134"/>
                    <a:pt x="138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7" name="Freeform 305"/>
            <p:cNvSpPr>
              <a:spLocks/>
            </p:cNvSpPr>
            <p:nvPr/>
          </p:nvSpPr>
          <p:spPr bwMode="auto">
            <a:xfrm>
              <a:off x="25465088" y="1082676"/>
              <a:ext cx="5375275" cy="760413"/>
            </a:xfrm>
            <a:custGeom>
              <a:avLst/>
              <a:gdLst>
                <a:gd name="T0" fmla="*/ 1433 w 1433"/>
                <a:gd name="T1" fmla="*/ 202 h 202"/>
                <a:gd name="T2" fmla="*/ 170 w 1433"/>
                <a:gd name="T3" fmla="*/ 202 h 202"/>
                <a:gd name="T4" fmla="*/ 0 w 1433"/>
                <a:gd name="T5" fmla="*/ 0 h 202"/>
                <a:gd name="T6" fmla="*/ 1223 w 1433"/>
                <a:gd name="T7" fmla="*/ 0 h 202"/>
                <a:gd name="T8" fmla="*/ 1433 w 1433"/>
                <a:gd name="T9" fmla="*/ 202 h 202"/>
              </a:gdLst>
              <a:ahLst/>
              <a:cxnLst>
                <a:cxn ang="0">
                  <a:pos x="T0" y="T1"/>
                </a:cxn>
                <a:cxn ang="0">
                  <a:pos x="T2" y="T3"/>
                </a:cxn>
                <a:cxn ang="0">
                  <a:pos x="T4" y="T5"/>
                </a:cxn>
                <a:cxn ang="0">
                  <a:pos x="T6" y="T7"/>
                </a:cxn>
                <a:cxn ang="0">
                  <a:pos x="T8" y="T9"/>
                </a:cxn>
              </a:cxnLst>
              <a:rect l="0" t="0" r="r" b="b"/>
              <a:pathLst>
                <a:path w="1433" h="202">
                  <a:moveTo>
                    <a:pt x="1433" y="202"/>
                  </a:moveTo>
                  <a:cubicBezTo>
                    <a:pt x="1012" y="202"/>
                    <a:pt x="591" y="202"/>
                    <a:pt x="170" y="202"/>
                  </a:cubicBezTo>
                  <a:cubicBezTo>
                    <a:pt x="112" y="134"/>
                    <a:pt x="56" y="66"/>
                    <a:pt x="0" y="0"/>
                  </a:cubicBezTo>
                  <a:cubicBezTo>
                    <a:pt x="408" y="0"/>
                    <a:pt x="815" y="0"/>
                    <a:pt x="1223" y="0"/>
                  </a:cubicBezTo>
                  <a:cubicBezTo>
                    <a:pt x="1291" y="66"/>
                    <a:pt x="1361" y="134"/>
                    <a:pt x="143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8" name="Freeform 306"/>
            <p:cNvSpPr>
              <a:spLocks/>
            </p:cNvSpPr>
            <p:nvPr/>
          </p:nvSpPr>
          <p:spPr bwMode="auto">
            <a:xfrm>
              <a:off x="30570488" y="1082676"/>
              <a:ext cx="5543550" cy="760413"/>
            </a:xfrm>
            <a:custGeom>
              <a:avLst/>
              <a:gdLst>
                <a:gd name="T0" fmla="*/ 1478 w 1478"/>
                <a:gd name="T1" fmla="*/ 202 h 202"/>
                <a:gd name="T2" fmla="*/ 215 w 1478"/>
                <a:gd name="T3" fmla="*/ 202 h 202"/>
                <a:gd name="T4" fmla="*/ 0 w 1478"/>
                <a:gd name="T5" fmla="*/ 0 h 202"/>
                <a:gd name="T6" fmla="*/ 1223 w 1478"/>
                <a:gd name="T7" fmla="*/ 0 h 202"/>
                <a:gd name="T8" fmla="*/ 1478 w 1478"/>
                <a:gd name="T9" fmla="*/ 202 h 202"/>
              </a:gdLst>
              <a:ahLst/>
              <a:cxnLst>
                <a:cxn ang="0">
                  <a:pos x="T0" y="T1"/>
                </a:cxn>
                <a:cxn ang="0">
                  <a:pos x="T2" y="T3"/>
                </a:cxn>
                <a:cxn ang="0">
                  <a:pos x="T4" y="T5"/>
                </a:cxn>
                <a:cxn ang="0">
                  <a:pos x="T6" y="T7"/>
                </a:cxn>
                <a:cxn ang="0">
                  <a:pos x="T8" y="T9"/>
                </a:cxn>
              </a:cxnLst>
              <a:rect l="0" t="0" r="r" b="b"/>
              <a:pathLst>
                <a:path w="1478" h="202">
                  <a:moveTo>
                    <a:pt x="1478" y="202"/>
                  </a:moveTo>
                  <a:cubicBezTo>
                    <a:pt x="1057" y="202"/>
                    <a:pt x="636" y="202"/>
                    <a:pt x="215" y="202"/>
                  </a:cubicBezTo>
                  <a:cubicBezTo>
                    <a:pt x="142" y="134"/>
                    <a:pt x="70" y="66"/>
                    <a:pt x="0" y="0"/>
                  </a:cubicBezTo>
                  <a:cubicBezTo>
                    <a:pt x="408" y="0"/>
                    <a:pt x="815" y="0"/>
                    <a:pt x="1223" y="0"/>
                  </a:cubicBezTo>
                  <a:cubicBezTo>
                    <a:pt x="1306" y="66"/>
                    <a:pt x="1391" y="134"/>
                    <a:pt x="147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49" name="Freeform 307"/>
            <p:cNvSpPr>
              <a:spLocks/>
            </p:cNvSpPr>
            <p:nvPr/>
          </p:nvSpPr>
          <p:spPr bwMode="auto">
            <a:xfrm>
              <a:off x="35679063" y="1082676"/>
              <a:ext cx="8426450" cy="760413"/>
            </a:xfrm>
            <a:custGeom>
              <a:avLst/>
              <a:gdLst>
                <a:gd name="T0" fmla="*/ 2247 w 2247"/>
                <a:gd name="T1" fmla="*/ 202 h 202"/>
                <a:gd name="T2" fmla="*/ 259 w 2247"/>
                <a:gd name="T3" fmla="*/ 202 h 202"/>
                <a:gd name="T4" fmla="*/ 0 w 2247"/>
                <a:gd name="T5" fmla="*/ 0 h 202"/>
                <a:gd name="T6" fmla="*/ 1924 w 2247"/>
                <a:gd name="T7" fmla="*/ 0 h 202"/>
                <a:gd name="T8" fmla="*/ 2247 w 2247"/>
                <a:gd name="T9" fmla="*/ 202 h 202"/>
              </a:gdLst>
              <a:ahLst/>
              <a:cxnLst>
                <a:cxn ang="0">
                  <a:pos x="T0" y="T1"/>
                </a:cxn>
                <a:cxn ang="0">
                  <a:pos x="T2" y="T3"/>
                </a:cxn>
                <a:cxn ang="0">
                  <a:pos x="T4" y="T5"/>
                </a:cxn>
                <a:cxn ang="0">
                  <a:pos x="T6" y="T7"/>
                </a:cxn>
                <a:cxn ang="0">
                  <a:pos x="T8" y="T9"/>
                </a:cxn>
              </a:cxnLst>
              <a:rect l="0" t="0" r="r" b="b"/>
              <a:pathLst>
                <a:path w="2247" h="202">
                  <a:moveTo>
                    <a:pt x="2247" y="202"/>
                  </a:moveTo>
                  <a:cubicBezTo>
                    <a:pt x="1584" y="202"/>
                    <a:pt x="922" y="202"/>
                    <a:pt x="259" y="202"/>
                  </a:cubicBezTo>
                  <a:cubicBezTo>
                    <a:pt x="171" y="134"/>
                    <a:pt x="84" y="66"/>
                    <a:pt x="0" y="0"/>
                  </a:cubicBezTo>
                  <a:cubicBezTo>
                    <a:pt x="641" y="0"/>
                    <a:pt x="1283" y="0"/>
                    <a:pt x="1924" y="0"/>
                  </a:cubicBezTo>
                  <a:cubicBezTo>
                    <a:pt x="2029" y="66"/>
                    <a:pt x="2137" y="134"/>
                    <a:pt x="2247"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0" name="Freeform 308"/>
            <p:cNvSpPr>
              <a:spLocks/>
            </p:cNvSpPr>
            <p:nvPr/>
          </p:nvSpPr>
          <p:spPr bwMode="auto">
            <a:xfrm>
              <a:off x="39489063" y="1933576"/>
              <a:ext cx="6056313" cy="814388"/>
            </a:xfrm>
            <a:custGeom>
              <a:avLst/>
              <a:gdLst>
                <a:gd name="T0" fmla="*/ 0 w 1615"/>
                <a:gd name="T1" fmla="*/ 0 h 217"/>
                <a:gd name="T2" fmla="*/ 1267 w 1615"/>
                <a:gd name="T3" fmla="*/ 0 h 217"/>
                <a:gd name="T4" fmla="*/ 1615 w 1615"/>
                <a:gd name="T5" fmla="*/ 217 h 217"/>
                <a:gd name="T6" fmla="*/ 304 w 1615"/>
                <a:gd name="T7" fmla="*/ 217 h 217"/>
                <a:gd name="T8" fmla="*/ 0 w 1615"/>
                <a:gd name="T9" fmla="*/ 0 h 217"/>
              </a:gdLst>
              <a:ahLst/>
              <a:cxnLst>
                <a:cxn ang="0">
                  <a:pos x="T0" y="T1"/>
                </a:cxn>
                <a:cxn ang="0">
                  <a:pos x="T2" y="T3"/>
                </a:cxn>
                <a:cxn ang="0">
                  <a:pos x="T4" y="T5"/>
                </a:cxn>
                <a:cxn ang="0">
                  <a:pos x="T6" y="T7"/>
                </a:cxn>
                <a:cxn ang="0">
                  <a:pos x="T8" y="T9"/>
                </a:cxn>
              </a:cxnLst>
              <a:rect l="0" t="0" r="r" b="b"/>
              <a:pathLst>
                <a:path w="1615" h="217">
                  <a:moveTo>
                    <a:pt x="0" y="0"/>
                  </a:moveTo>
                  <a:cubicBezTo>
                    <a:pt x="423" y="0"/>
                    <a:pt x="845" y="0"/>
                    <a:pt x="1267" y="0"/>
                  </a:cubicBezTo>
                  <a:cubicBezTo>
                    <a:pt x="1380" y="70"/>
                    <a:pt x="1496" y="143"/>
                    <a:pt x="1615" y="217"/>
                  </a:cubicBezTo>
                  <a:cubicBezTo>
                    <a:pt x="1178" y="217"/>
                    <a:pt x="741" y="217"/>
                    <a:pt x="304" y="217"/>
                  </a:cubicBezTo>
                  <a:cubicBezTo>
                    <a:pt x="200" y="143"/>
                    <a:pt x="99"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1" name="Freeform 309"/>
            <p:cNvSpPr>
              <a:spLocks/>
            </p:cNvSpPr>
            <p:nvPr/>
          </p:nvSpPr>
          <p:spPr bwMode="auto">
            <a:xfrm>
              <a:off x="34196338" y="1933576"/>
              <a:ext cx="5873750" cy="814388"/>
            </a:xfrm>
            <a:custGeom>
              <a:avLst/>
              <a:gdLst>
                <a:gd name="T0" fmla="*/ 0 w 1566"/>
                <a:gd name="T1" fmla="*/ 0 h 217"/>
                <a:gd name="T2" fmla="*/ 1267 w 1566"/>
                <a:gd name="T3" fmla="*/ 0 h 217"/>
                <a:gd name="T4" fmla="*/ 1566 w 1566"/>
                <a:gd name="T5" fmla="*/ 217 h 217"/>
                <a:gd name="T6" fmla="*/ 256 w 1566"/>
                <a:gd name="T7" fmla="*/ 217 h 217"/>
                <a:gd name="T8" fmla="*/ 0 w 1566"/>
                <a:gd name="T9" fmla="*/ 0 h 217"/>
              </a:gdLst>
              <a:ahLst/>
              <a:cxnLst>
                <a:cxn ang="0">
                  <a:pos x="T0" y="T1"/>
                </a:cxn>
                <a:cxn ang="0">
                  <a:pos x="T2" y="T3"/>
                </a:cxn>
                <a:cxn ang="0">
                  <a:pos x="T4" y="T5"/>
                </a:cxn>
                <a:cxn ang="0">
                  <a:pos x="T6" y="T7"/>
                </a:cxn>
                <a:cxn ang="0">
                  <a:pos x="T8" y="T9"/>
                </a:cxn>
              </a:cxnLst>
              <a:rect l="0" t="0" r="r" b="b"/>
              <a:pathLst>
                <a:path w="1566" h="217">
                  <a:moveTo>
                    <a:pt x="0" y="0"/>
                  </a:moveTo>
                  <a:cubicBezTo>
                    <a:pt x="422" y="0"/>
                    <a:pt x="845" y="0"/>
                    <a:pt x="1267" y="0"/>
                  </a:cubicBezTo>
                  <a:cubicBezTo>
                    <a:pt x="1365" y="70"/>
                    <a:pt x="1465" y="143"/>
                    <a:pt x="1566" y="217"/>
                  </a:cubicBezTo>
                  <a:cubicBezTo>
                    <a:pt x="1130" y="217"/>
                    <a:pt x="693" y="217"/>
                    <a:pt x="256" y="217"/>
                  </a:cubicBezTo>
                  <a:cubicBezTo>
                    <a:pt x="169" y="143"/>
                    <a:pt x="83"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2" name="Freeform 310"/>
            <p:cNvSpPr>
              <a:spLocks/>
            </p:cNvSpPr>
            <p:nvPr/>
          </p:nvSpPr>
          <p:spPr bwMode="auto">
            <a:xfrm>
              <a:off x="28905200" y="1933576"/>
              <a:ext cx="5692775" cy="814388"/>
            </a:xfrm>
            <a:custGeom>
              <a:avLst/>
              <a:gdLst>
                <a:gd name="T0" fmla="*/ 0 w 1518"/>
                <a:gd name="T1" fmla="*/ 0 h 217"/>
                <a:gd name="T2" fmla="*/ 1267 w 1518"/>
                <a:gd name="T3" fmla="*/ 0 h 217"/>
                <a:gd name="T4" fmla="*/ 1518 w 1518"/>
                <a:gd name="T5" fmla="*/ 217 h 217"/>
                <a:gd name="T6" fmla="*/ 207 w 1518"/>
                <a:gd name="T7" fmla="*/ 217 h 217"/>
                <a:gd name="T8" fmla="*/ 0 w 1518"/>
                <a:gd name="T9" fmla="*/ 0 h 217"/>
              </a:gdLst>
              <a:ahLst/>
              <a:cxnLst>
                <a:cxn ang="0">
                  <a:pos x="T0" y="T1"/>
                </a:cxn>
                <a:cxn ang="0">
                  <a:pos x="T2" y="T3"/>
                </a:cxn>
                <a:cxn ang="0">
                  <a:pos x="T4" y="T5"/>
                </a:cxn>
                <a:cxn ang="0">
                  <a:pos x="T6" y="T7"/>
                </a:cxn>
                <a:cxn ang="0">
                  <a:pos x="T8" y="T9"/>
                </a:cxn>
              </a:cxnLst>
              <a:rect l="0" t="0" r="r" b="b"/>
              <a:pathLst>
                <a:path w="1518" h="217">
                  <a:moveTo>
                    <a:pt x="0" y="0"/>
                  </a:moveTo>
                  <a:cubicBezTo>
                    <a:pt x="422" y="0"/>
                    <a:pt x="845" y="0"/>
                    <a:pt x="1267" y="0"/>
                  </a:cubicBezTo>
                  <a:cubicBezTo>
                    <a:pt x="1349" y="70"/>
                    <a:pt x="1433" y="143"/>
                    <a:pt x="1518" y="217"/>
                  </a:cubicBezTo>
                  <a:cubicBezTo>
                    <a:pt x="1081" y="217"/>
                    <a:pt x="644" y="217"/>
                    <a:pt x="207" y="217"/>
                  </a:cubicBezTo>
                  <a:cubicBezTo>
                    <a:pt x="137" y="143"/>
                    <a:pt x="68"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3" name="Freeform 311"/>
            <p:cNvSpPr>
              <a:spLocks/>
            </p:cNvSpPr>
            <p:nvPr/>
          </p:nvSpPr>
          <p:spPr bwMode="auto">
            <a:xfrm>
              <a:off x="23612475" y="1933576"/>
              <a:ext cx="5513388" cy="814388"/>
            </a:xfrm>
            <a:custGeom>
              <a:avLst/>
              <a:gdLst>
                <a:gd name="T0" fmla="*/ 0 w 1470"/>
                <a:gd name="T1" fmla="*/ 0 h 217"/>
                <a:gd name="T2" fmla="*/ 1267 w 1470"/>
                <a:gd name="T3" fmla="*/ 0 h 217"/>
                <a:gd name="T4" fmla="*/ 1470 w 1470"/>
                <a:gd name="T5" fmla="*/ 217 h 217"/>
                <a:gd name="T6" fmla="*/ 159 w 1470"/>
                <a:gd name="T7" fmla="*/ 217 h 217"/>
                <a:gd name="T8" fmla="*/ 0 w 1470"/>
                <a:gd name="T9" fmla="*/ 0 h 217"/>
              </a:gdLst>
              <a:ahLst/>
              <a:cxnLst>
                <a:cxn ang="0">
                  <a:pos x="T0" y="T1"/>
                </a:cxn>
                <a:cxn ang="0">
                  <a:pos x="T2" y="T3"/>
                </a:cxn>
                <a:cxn ang="0">
                  <a:pos x="T4" y="T5"/>
                </a:cxn>
                <a:cxn ang="0">
                  <a:pos x="T6" y="T7"/>
                </a:cxn>
                <a:cxn ang="0">
                  <a:pos x="T8" y="T9"/>
                </a:cxn>
              </a:cxnLst>
              <a:rect l="0" t="0" r="r" b="b"/>
              <a:pathLst>
                <a:path w="1470" h="217">
                  <a:moveTo>
                    <a:pt x="0" y="0"/>
                  </a:moveTo>
                  <a:cubicBezTo>
                    <a:pt x="422" y="0"/>
                    <a:pt x="845" y="0"/>
                    <a:pt x="1267" y="0"/>
                  </a:cubicBezTo>
                  <a:cubicBezTo>
                    <a:pt x="1333" y="70"/>
                    <a:pt x="1401" y="143"/>
                    <a:pt x="1470" y="217"/>
                  </a:cubicBezTo>
                  <a:cubicBezTo>
                    <a:pt x="1033" y="217"/>
                    <a:pt x="596" y="217"/>
                    <a:pt x="159" y="217"/>
                  </a:cubicBezTo>
                  <a:cubicBezTo>
                    <a:pt x="105" y="143"/>
                    <a:pt x="52"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4" name="Freeform 312"/>
            <p:cNvSpPr>
              <a:spLocks/>
            </p:cNvSpPr>
            <p:nvPr/>
          </p:nvSpPr>
          <p:spPr bwMode="auto">
            <a:xfrm>
              <a:off x="18321338" y="1933576"/>
              <a:ext cx="5332413" cy="814388"/>
            </a:xfrm>
            <a:custGeom>
              <a:avLst/>
              <a:gdLst>
                <a:gd name="T0" fmla="*/ 0 w 1422"/>
                <a:gd name="T1" fmla="*/ 0 h 217"/>
                <a:gd name="T2" fmla="*/ 1267 w 1422"/>
                <a:gd name="T3" fmla="*/ 0 h 217"/>
                <a:gd name="T4" fmla="*/ 1422 w 1422"/>
                <a:gd name="T5" fmla="*/ 217 h 217"/>
                <a:gd name="T6" fmla="*/ 111 w 1422"/>
                <a:gd name="T7" fmla="*/ 217 h 217"/>
                <a:gd name="T8" fmla="*/ 0 w 1422"/>
                <a:gd name="T9" fmla="*/ 0 h 217"/>
              </a:gdLst>
              <a:ahLst/>
              <a:cxnLst>
                <a:cxn ang="0">
                  <a:pos x="T0" y="T1"/>
                </a:cxn>
                <a:cxn ang="0">
                  <a:pos x="T2" y="T3"/>
                </a:cxn>
                <a:cxn ang="0">
                  <a:pos x="T4" y="T5"/>
                </a:cxn>
                <a:cxn ang="0">
                  <a:pos x="T6" y="T7"/>
                </a:cxn>
                <a:cxn ang="0">
                  <a:pos x="T8" y="T9"/>
                </a:cxn>
              </a:cxnLst>
              <a:rect l="0" t="0" r="r" b="b"/>
              <a:pathLst>
                <a:path w="1422" h="217">
                  <a:moveTo>
                    <a:pt x="0" y="0"/>
                  </a:moveTo>
                  <a:cubicBezTo>
                    <a:pt x="422" y="0"/>
                    <a:pt x="845" y="0"/>
                    <a:pt x="1267" y="0"/>
                  </a:cubicBezTo>
                  <a:cubicBezTo>
                    <a:pt x="1317" y="70"/>
                    <a:pt x="1369" y="143"/>
                    <a:pt x="1422" y="217"/>
                  </a:cubicBezTo>
                  <a:cubicBezTo>
                    <a:pt x="985" y="217"/>
                    <a:pt x="548" y="217"/>
                    <a:pt x="111" y="217"/>
                  </a:cubicBezTo>
                  <a:cubicBezTo>
                    <a:pt x="73" y="143"/>
                    <a:pt x="36"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5" name="Freeform 313"/>
            <p:cNvSpPr>
              <a:spLocks/>
            </p:cNvSpPr>
            <p:nvPr/>
          </p:nvSpPr>
          <p:spPr bwMode="auto">
            <a:xfrm>
              <a:off x="13028613" y="1933576"/>
              <a:ext cx="5153025" cy="814388"/>
            </a:xfrm>
            <a:custGeom>
              <a:avLst/>
              <a:gdLst>
                <a:gd name="T0" fmla="*/ 0 w 1374"/>
                <a:gd name="T1" fmla="*/ 0 h 217"/>
                <a:gd name="T2" fmla="*/ 1267 w 1374"/>
                <a:gd name="T3" fmla="*/ 0 h 217"/>
                <a:gd name="T4" fmla="*/ 1374 w 1374"/>
                <a:gd name="T5" fmla="*/ 217 h 217"/>
                <a:gd name="T6" fmla="*/ 63 w 1374"/>
                <a:gd name="T7" fmla="*/ 217 h 217"/>
                <a:gd name="T8" fmla="*/ 0 w 1374"/>
                <a:gd name="T9" fmla="*/ 0 h 217"/>
              </a:gdLst>
              <a:ahLst/>
              <a:cxnLst>
                <a:cxn ang="0">
                  <a:pos x="T0" y="T1"/>
                </a:cxn>
                <a:cxn ang="0">
                  <a:pos x="T2" y="T3"/>
                </a:cxn>
                <a:cxn ang="0">
                  <a:pos x="T4" y="T5"/>
                </a:cxn>
                <a:cxn ang="0">
                  <a:pos x="T6" y="T7"/>
                </a:cxn>
                <a:cxn ang="0">
                  <a:pos x="T8" y="T9"/>
                </a:cxn>
              </a:cxnLst>
              <a:rect l="0" t="0" r="r" b="b"/>
              <a:pathLst>
                <a:path w="1374" h="217">
                  <a:moveTo>
                    <a:pt x="0" y="0"/>
                  </a:moveTo>
                  <a:cubicBezTo>
                    <a:pt x="422" y="0"/>
                    <a:pt x="845" y="0"/>
                    <a:pt x="1267" y="0"/>
                  </a:cubicBezTo>
                  <a:cubicBezTo>
                    <a:pt x="1302" y="70"/>
                    <a:pt x="1337" y="143"/>
                    <a:pt x="1374" y="217"/>
                  </a:cubicBezTo>
                  <a:cubicBezTo>
                    <a:pt x="937" y="217"/>
                    <a:pt x="500" y="217"/>
                    <a:pt x="63" y="217"/>
                  </a:cubicBezTo>
                  <a:cubicBezTo>
                    <a:pt x="41" y="143"/>
                    <a:pt x="20"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6" name="Freeform 314"/>
            <p:cNvSpPr>
              <a:spLocks/>
            </p:cNvSpPr>
            <p:nvPr/>
          </p:nvSpPr>
          <p:spPr bwMode="auto">
            <a:xfrm>
              <a:off x="7737475" y="1933576"/>
              <a:ext cx="4968875" cy="814388"/>
            </a:xfrm>
            <a:custGeom>
              <a:avLst/>
              <a:gdLst>
                <a:gd name="T0" fmla="*/ 0 w 1325"/>
                <a:gd name="T1" fmla="*/ 0 h 217"/>
                <a:gd name="T2" fmla="*/ 1267 w 1325"/>
                <a:gd name="T3" fmla="*/ 0 h 217"/>
                <a:gd name="T4" fmla="*/ 1325 w 1325"/>
                <a:gd name="T5" fmla="*/ 217 h 217"/>
                <a:gd name="T6" fmla="*/ 15 w 1325"/>
                <a:gd name="T7" fmla="*/ 217 h 217"/>
                <a:gd name="T8" fmla="*/ 0 w 1325"/>
                <a:gd name="T9" fmla="*/ 0 h 217"/>
              </a:gdLst>
              <a:ahLst/>
              <a:cxnLst>
                <a:cxn ang="0">
                  <a:pos x="T0" y="T1"/>
                </a:cxn>
                <a:cxn ang="0">
                  <a:pos x="T2" y="T3"/>
                </a:cxn>
                <a:cxn ang="0">
                  <a:pos x="T4" y="T5"/>
                </a:cxn>
                <a:cxn ang="0">
                  <a:pos x="T6" y="T7"/>
                </a:cxn>
                <a:cxn ang="0">
                  <a:pos x="T8" y="T9"/>
                </a:cxn>
              </a:cxnLst>
              <a:rect l="0" t="0" r="r" b="b"/>
              <a:pathLst>
                <a:path w="1325" h="217">
                  <a:moveTo>
                    <a:pt x="0" y="0"/>
                  </a:moveTo>
                  <a:cubicBezTo>
                    <a:pt x="422" y="0"/>
                    <a:pt x="845" y="0"/>
                    <a:pt x="1267" y="0"/>
                  </a:cubicBezTo>
                  <a:cubicBezTo>
                    <a:pt x="1286" y="70"/>
                    <a:pt x="1306" y="143"/>
                    <a:pt x="1325" y="217"/>
                  </a:cubicBezTo>
                  <a:cubicBezTo>
                    <a:pt x="888" y="217"/>
                    <a:pt x="452" y="217"/>
                    <a:pt x="15" y="217"/>
                  </a:cubicBezTo>
                  <a:cubicBezTo>
                    <a:pt x="10" y="143"/>
                    <a:pt x="5"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7" name="Freeform 315"/>
            <p:cNvSpPr>
              <a:spLocks/>
            </p:cNvSpPr>
            <p:nvPr/>
          </p:nvSpPr>
          <p:spPr bwMode="auto">
            <a:xfrm>
              <a:off x="2317750" y="1933576"/>
              <a:ext cx="4916488" cy="814388"/>
            </a:xfrm>
            <a:custGeom>
              <a:avLst/>
              <a:gdLst>
                <a:gd name="T0" fmla="*/ 34 w 1311"/>
                <a:gd name="T1" fmla="*/ 0 h 217"/>
                <a:gd name="T2" fmla="*/ 1301 w 1311"/>
                <a:gd name="T3" fmla="*/ 0 h 217"/>
                <a:gd name="T4" fmla="*/ 1311 w 1311"/>
                <a:gd name="T5" fmla="*/ 217 h 217"/>
                <a:gd name="T6" fmla="*/ 0 w 1311"/>
                <a:gd name="T7" fmla="*/ 217 h 217"/>
                <a:gd name="T8" fmla="*/ 34 w 1311"/>
                <a:gd name="T9" fmla="*/ 0 h 217"/>
              </a:gdLst>
              <a:ahLst/>
              <a:cxnLst>
                <a:cxn ang="0">
                  <a:pos x="T0" y="T1"/>
                </a:cxn>
                <a:cxn ang="0">
                  <a:pos x="T2" y="T3"/>
                </a:cxn>
                <a:cxn ang="0">
                  <a:pos x="T4" y="T5"/>
                </a:cxn>
                <a:cxn ang="0">
                  <a:pos x="T6" y="T7"/>
                </a:cxn>
                <a:cxn ang="0">
                  <a:pos x="T8" y="T9"/>
                </a:cxn>
              </a:cxnLst>
              <a:rect l="0" t="0" r="r" b="b"/>
              <a:pathLst>
                <a:path w="1311" h="217">
                  <a:moveTo>
                    <a:pt x="34" y="0"/>
                  </a:moveTo>
                  <a:cubicBezTo>
                    <a:pt x="456" y="0"/>
                    <a:pt x="879" y="0"/>
                    <a:pt x="1301" y="0"/>
                  </a:cubicBezTo>
                  <a:cubicBezTo>
                    <a:pt x="1304" y="70"/>
                    <a:pt x="1308" y="143"/>
                    <a:pt x="1311" y="217"/>
                  </a:cubicBezTo>
                  <a:cubicBezTo>
                    <a:pt x="874" y="217"/>
                    <a:pt x="437" y="217"/>
                    <a:pt x="0" y="217"/>
                  </a:cubicBezTo>
                  <a:cubicBezTo>
                    <a:pt x="12" y="143"/>
                    <a:pt x="23" y="70"/>
                    <a:pt x="3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8" name="Freeform 316"/>
            <p:cNvSpPr>
              <a:spLocks/>
            </p:cNvSpPr>
            <p:nvPr/>
          </p:nvSpPr>
          <p:spPr bwMode="auto">
            <a:xfrm>
              <a:off x="-3154363" y="1933576"/>
              <a:ext cx="5059363" cy="814388"/>
            </a:xfrm>
            <a:custGeom>
              <a:avLst/>
              <a:gdLst>
                <a:gd name="T0" fmla="*/ 82 w 1349"/>
                <a:gd name="T1" fmla="*/ 0 h 217"/>
                <a:gd name="T2" fmla="*/ 1349 w 1349"/>
                <a:gd name="T3" fmla="*/ 0 h 217"/>
                <a:gd name="T4" fmla="*/ 1311 w 1349"/>
                <a:gd name="T5" fmla="*/ 217 h 217"/>
                <a:gd name="T6" fmla="*/ 0 w 1349"/>
                <a:gd name="T7" fmla="*/ 217 h 217"/>
                <a:gd name="T8" fmla="*/ 82 w 1349"/>
                <a:gd name="T9" fmla="*/ 0 h 217"/>
              </a:gdLst>
              <a:ahLst/>
              <a:cxnLst>
                <a:cxn ang="0">
                  <a:pos x="T0" y="T1"/>
                </a:cxn>
                <a:cxn ang="0">
                  <a:pos x="T2" y="T3"/>
                </a:cxn>
                <a:cxn ang="0">
                  <a:pos x="T4" y="T5"/>
                </a:cxn>
                <a:cxn ang="0">
                  <a:pos x="T6" y="T7"/>
                </a:cxn>
                <a:cxn ang="0">
                  <a:pos x="T8" y="T9"/>
                </a:cxn>
              </a:cxnLst>
              <a:rect l="0" t="0" r="r" b="b"/>
              <a:pathLst>
                <a:path w="1349" h="217">
                  <a:moveTo>
                    <a:pt x="82" y="0"/>
                  </a:moveTo>
                  <a:cubicBezTo>
                    <a:pt x="504" y="0"/>
                    <a:pt x="927" y="0"/>
                    <a:pt x="1349" y="0"/>
                  </a:cubicBezTo>
                  <a:cubicBezTo>
                    <a:pt x="1337" y="70"/>
                    <a:pt x="1324" y="143"/>
                    <a:pt x="1311" y="217"/>
                  </a:cubicBezTo>
                  <a:cubicBezTo>
                    <a:pt x="874" y="217"/>
                    <a:pt x="437" y="217"/>
                    <a:pt x="0" y="217"/>
                  </a:cubicBezTo>
                  <a:cubicBezTo>
                    <a:pt x="28" y="143"/>
                    <a:pt x="55" y="70"/>
                    <a:pt x="82"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59" name="Freeform 317"/>
            <p:cNvSpPr>
              <a:spLocks/>
            </p:cNvSpPr>
            <p:nvPr/>
          </p:nvSpPr>
          <p:spPr bwMode="auto">
            <a:xfrm>
              <a:off x="-8626475" y="1933576"/>
              <a:ext cx="5240338" cy="814388"/>
            </a:xfrm>
            <a:custGeom>
              <a:avLst/>
              <a:gdLst>
                <a:gd name="T0" fmla="*/ 130 w 1397"/>
                <a:gd name="T1" fmla="*/ 0 h 217"/>
                <a:gd name="T2" fmla="*/ 1397 w 1397"/>
                <a:gd name="T3" fmla="*/ 0 h 217"/>
                <a:gd name="T4" fmla="*/ 1311 w 1397"/>
                <a:gd name="T5" fmla="*/ 217 h 217"/>
                <a:gd name="T6" fmla="*/ 0 w 1397"/>
                <a:gd name="T7" fmla="*/ 217 h 217"/>
                <a:gd name="T8" fmla="*/ 130 w 1397"/>
                <a:gd name="T9" fmla="*/ 0 h 217"/>
              </a:gdLst>
              <a:ahLst/>
              <a:cxnLst>
                <a:cxn ang="0">
                  <a:pos x="T0" y="T1"/>
                </a:cxn>
                <a:cxn ang="0">
                  <a:pos x="T2" y="T3"/>
                </a:cxn>
                <a:cxn ang="0">
                  <a:pos x="T4" y="T5"/>
                </a:cxn>
                <a:cxn ang="0">
                  <a:pos x="T6" y="T7"/>
                </a:cxn>
                <a:cxn ang="0">
                  <a:pos x="T8" y="T9"/>
                </a:cxn>
              </a:cxnLst>
              <a:rect l="0" t="0" r="r" b="b"/>
              <a:pathLst>
                <a:path w="1397" h="217">
                  <a:moveTo>
                    <a:pt x="130" y="0"/>
                  </a:moveTo>
                  <a:cubicBezTo>
                    <a:pt x="552" y="0"/>
                    <a:pt x="975" y="0"/>
                    <a:pt x="1397" y="0"/>
                  </a:cubicBezTo>
                  <a:cubicBezTo>
                    <a:pt x="1369" y="70"/>
                    <a:pt x="1340" y="143"/>
                    <a:pt x="1311" y="217"/>
                  </a:cubicBezTo>
                  <a:cubicBezTo>
                    <a:pt x="874" y="217"/>
                    <a:pt x="437" y="217"/>
                    <a:pt x="0" y="217"/>
                  </a:cubicBezTo>
                  <a:cubicBezTo>
                    <a:pt x="44" y="143"/>
                    <a:pt x="87" y="70"/>
                    <a:pt x="13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0" name="Freeform 318"/>
            <p:cNvSpPr>
              <a:spLocks/>
            </p:cNvSpPr>
            <p:nvPr/>
          </p:nvSpPr>
          <p:spPr bwMode="auto">
            <a:xfrm>
              <a:off x="-14098588" y="1933576"/>
              <a:ext cx="5419725" cy="814388"/>
            </a:xfrm>
            <a:custGeom>
              <a:avLst/>
              <a:gdLst>
                <a:gd name="T0" fmla="*/ 178 w 1445"/>
                <a:gd name="T1" fmla="*/ 0 h 217"/>
                <a:gd name="T2" fmla="*/ 1445 w 1445"/>
                <a:gd name="T3" fmla="*/ 0 h 217"/>
                <a:gd name="T4" fmla="*/ 1310 w 1445"/>
                <a:gd name="T5" fmla="*/ 217 h 217"/>
                <a:gd name="T6" fmla="*/ 0 w 1445"/>
                <a:gd name="T7" fmla="*/ 217 h 217"/>
                <a:gd name="T8" fmla="*/ 178 w 1445"/>
                <a:gd name="T9" fmla="*/ 0 h 217"/>
              </a:gdLst>
              <a:ahLst/>
              <a:cxnLst>
                <a:cxn ang="0">
                  <a:pos x="T0" y="T1"/>
                </a:cxn>
                <a:cxn ang="0">
                  <a:pos x="T2" y="T3"/>
                </a:cxn>
                <a:cxn ang="0">
                  <a:pos x="T4" y="T5"/>
                </a:cxn>
                <a:cxn ang="0">
                  <a:pos x="T6" y="T7"/>
                </a:cxn>
                <a:cxn ang="0">
                  <a:pos x="T8" y="T9"/>
                </a:cxn>
              </a:cxnLst>
              <a:rect l="0" t="0" r="r" b="b"/>
              <a:pathLst>
                <a:path w="1445" h="217">
                  <a:moveTo>
                    <a:pt x="178" y="0"/>
                  </a:moveTo>
                  <a:cubicBezTo>
                    <a:pt x="600" y="0"/>
                    <a:pt x="1023" y="0"/>
                    <a:pt x="1445" y="0"/>
                  </a:cubicBezTo>
                  <a:cubicBezTo>
                    <a:pt x="1401" y="70"/>
                    <a:pt x="1356" y="143"/>
                    <a:pt x="1310" y="217"/>
                  </a:cubicBezTo>
                  <a:cubicBezTo>
                    <a:pt x="874" y="217"/>
                    <a:pt x="437" y="217"/>
                    <a:pt x="0" y="217"/>
                  </a:cubicBezTo>
                  <a:cubicBezTo>
                    <a:pt x="60" y="143"/>
                    <a:pt x="120" y="70"/>
                    <a:pt x="1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 name="Freeform 319"/>
            <p:cNvSpPr>
              <a:spLocks/>
            </p:cNvSpPr>
            <p:nvPr/>
          </p:nvSpPr>
          <p:spPr bwMode="auto">
            <a:xfrm>
              <a:off x="-19570700" y="1933576"/>
              <a:ext cx="5600700" cy="814388"/>
            </a:xfrm>
            <a:custGeom>
              <a:avLst/>
              <a:gdLst>
                <a:gd name="T0" fmla="*/ 226 w 1493"/>
                <a:gd name="T1" fmla="*/ 0 h 217"/>
                <a:gd name="T2" fmla="*/ 1493 w 1493"/>
                <a:gd name="T3" fmla="*/ 0 h 217"/>
                <a:gd name="T4" fmla="*/ 1310 w 1493"/>
                <a:gd name="T5" fmla="*/ 217 h 217"/>
                <a:gd name="T6" fmla="*/ 0 w 1493"/>
                <a:gd name="T7" fmla="*/ 217 h 217"/>
                <a:gd name="T8" fmla="*/ 226 w 1493"/>
                <a:gd name="T9" fmla="*/ 0 h 217"/>
              </a:gdLst>
              <a:ahLst/>
              <a:cxnLst>
                <a:cxn ang="0">
                  <a:pos x="T0" y="T1"/>
                </a:cxn>
                <a:cxn ang="0">
                  <a:pos x="T2" y="T3"/>
                </a:cxn>
                <a:cxn ang="0">
                  <a:pos x="T4" y="T5"/>
                </a:cxn>
                <a:cxn ang="0">
                  <a:pos x="T6" y="T7"/>
                </a:cxn>
                <a:cxn ang="0">
                  <a:pos x="T8" y="T9"/>
                </a:cxn>
              </a:cxnLst>
              <a:rect l="0" t="0" r="r" b="b"/>
              <a:pathLst>
                <a:path w="1493" h="217">
                  <a:moveTo>
                    <a:pt x="226" y="0"/>
                  </a:moveTo>
                  <a:cubicBezTo>
                    <a:pt x="648" y="0"/>
                    <a:pt x="1070" y="0"/>
                    <a:pt x="1493" y="0"/>
                  </a:cubicBezTo>
                  <a:cubicBezTo>
                    <a:pt x="1433" y="70"/>
                    <a:pt x="1373" y="143"/>
                    <a:pt x="1310" y="217"/>
                  </a:cubicBezTo>
                  <a:cubicBezTo>
                    <a:pt x="873" y="217"/>
                    <a:pt x="436" y="217"/>
                    <a:pt x="0" y="217"/>
                  </a:cubicBezTo>
                  <a:cubicBezTo>
                    <a:pt x="77" y="143"/>
                    <a:pt x="152" y="70"/>
                    <a:pt x="22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 name="Freeform 320"/>
            <p:cNvSpPr>
              <a:spLocks/>
            </p:cNvSpPr>
            <p:nvPr/>
          </p:nvSpPr>
          <p:spPr bwMode="auto">
            <a:xfrm>
              <a:off x="-25045988" y="1933576"/>
              <a:ext cx="5783263" cy="814388"/>
            </a:xfrm>
            <a:custGeom>
              <a:avLst/>
              <a:gdLst>
                <a:gd name="T0" fmla="*/ 275 w 1542"/>
                <a:gd name="T1" fmla="*/ 0 h 217"/>
                <a:gd name="T2" fmla="*/ 1542 w 1542"/>
                <a:gd name="T3" fmla="*/ 0 h 217"/>
                <a:gd name="T4" fmla="*/ 1311 w 1542"/>
                <a:gd name="T5" fmla="*/ 217 h 217"/>
                <a:gd name="T6" fmla="*/ 0 w 1542"/>
                <a:gd name="T7" fmla="*/ 217 h 217"/>
                <a:gd name="T8" fmla="*/ 275 w 1542"/>
                <a:gd name="T9" fmla="*/ 0 h 217"/>
              </a:gdLst>
              <a:ahLst/>
              <a:cxnLst>
                <a:cxn ang="0">
                  <a:pos x="T0" y="T1"/>
                </a:cxn>
                <a:cxn ang="0">
                  <a:pos x="T2" y="T3"/>
                </a:cxn>
                <a:cxn ang="0">
                  <a:pos x="T4" y="T5"/>
                </a:cxn>
                <a:cxn ang="0">
                  <a:pos x="T6" y="T7"/>
                </a:cxn>
                <a:cxn ang="0">
                  <a:pos x="T8" y="T9"/>
                </a:cxn>
              </a:cxnLst>
              <a:rect l="0" t="0" r="r" b="b"/>
              <a:pathLst>
                <a:path w="1542" h="217">
                  <a:moveTo>
                    <a:pt x="275" y="0"/>
                  </a:moveTo>
                  <a:cubicBezTo>
                    <a:pt x="697" y="0"/>
                    <a:pt x="1119" y="0"/>
                    <a:pt x="1542" y="0"/>
                  </a:cubicBezTo>
                  <a:cubicBezTo>
                    <a:pt x="1467" y="70"/>
                    <a:pt x="1390" y="143"/>
                    <a:pt x="1311" y="217"/>
                  </a:cubicBezTo>
                  <a:cubicBezTo>
                    <a:pt x="874" y="217"/>
                    <a:pt x="437" y="217"/>
                    <a:pt x="0" y="217"/>
                  </a:cubicBezTo>
                  <a:cubicBezTo>
                    <a:pt x="94" y="143"/>
                    <a:pt x="185" y="70"/>
                    <a:pt x="27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 name="Freeform 321"/>
            <p:cNvSpPr>
              <a:spLocks/>
            </p:cNvSpPr>
            <p:nvPr/>
          </p:nvSpPr>
          <p:spPr bwMode="auto">
            <a:xfrm>
              <a:off x="-33342263" y="1933576"/>
              <a:ext cx="8788400" cy="814388"/>
            </a:xfrm>
            <a:custGeom>
              <a:avLst/>
              <a:gdLst>
                <a:gd name="T0" fmla="*/ 348 w 2343"/>
                <a:gd name="T1" fmla="*/ 0 h 217"/>
                <a:gd name="T2" fmla="*/ 2343 w 2343"/>
                <a:gd name="T3" fmla="*/ 0 h 217"/>
                <a:gd name="T4" fmla="*/ 2064 w 2343"/>
                <a:gd name="T5" fmla="*/ 217 h 217"/>
                <a:gd name="T6" fmla="*/ 0 w 2343"/>
                <a:gd name="T7" fmla="*/ 217 h 217"/>
                <a:gd name="T8" fmla="*/ 348 w 2343"/>
                <a:gd name="T9" fmla="*/ 0 h 217"/>
              </a:gdLst>
              <a:ahLst/>
              <a:cxnLst>
                <a:cxn ang="0">
                  <a:pos x="T0" y="T1"/>
                </a:cxn>
                <a:cxn ang="0">
                  <a:pos x="T2" y="T3"/>
                </a:cxn>
                <a:cxn ang="0">
                  <a:pos x="T4" y="T5"/>
                </a:cxn>
                <a:cxn ang="0">
                  <a:pos x="T6" y="T7"/>
                </a:cxn>
                <a:cxn ang="0">
                  <a:pos x="T8" y="T9"/>
                </a:cxn>
              </a:cxnLst>
              <a:rect l="0" t="0" r="r" b="b"/>
              <a:pathLst>
                <a:path w="2343" h="217">
                  <a:moveTo>
                    <a:pt x="348" y="0"/>
                  </a:moveTo>
                  <a:cubicBezTo>
                    <a:pt x="1013" y="0"/>
                    <a:pt x="1678" y="0"/>
                    <a:pt x="2343" y="0"/>
                  </a:cubicBezTo>
                  <a:cubicBezTo>
                    <a:pt x="2252" y="70"/>
                    <a:pt x="2159" y="143"/>
                    <a:pt x="2064" y="217"/>
                  </a:cubicBezTo>
                  <a:cubicBezTo>
                    <a:pt x="1376" y="217"/>
                    <a:pt x="688" y="217"/>
                    <a:pt x="0" y="217"/>
                  </a:cubicBezTo>
                  <a:cubicBezTo>
                    <a:pt x="119" y="143"/>
                    <a:pt x="234" y="70"/>
                    <a:pt x="34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 name="Freeform 322"/>
            <p:cNvSpPr>
              <a:spLocks/>
            </p:cNvSpPr>
            <p:nvPr/>
          </p:nvSpPr>
          <p:spPr bwMode="auto">
            <a:xfrm>
              <a:off x="36499800" y="2835276"/>
              <a:ext cx="10583863" cy="879475"/>
            </a:xfrm>
            <a:custGeom>
              <a:avLst/>
              <a:gdLst>
                <a:gd name="T0" fmla="*/ 0 w 2822"/>
                <a:gd name="T1" fmla="*/ 0 h 234"/>
                <a:gd name="T2" fmla="*/ 2448 w 2822"/>
                <a:gd name="T3" fmla="*/ 0 h 234"/>
                <a:gd name="T4" fmla="*/ 2822 w 2822"/>
                <a:gd name="T5" fmla="*/ 234 h 234"/>
                <a:gd name="T6" fmla="*/ 287 w 2822"/>
                <a:gd name="T7" fmla="*/ 234 h 234"/>
                <a:gd name="T8" fmla="*/ 0 w 2822"/>
                <a:gd name="T9" fmla="*/ 0 h 234"/>
              </a:gdLst>
              <a:ahLst/>
              <a:cxnLst>
                <a:cxn ang="0">
                  <a:pos x="T0" y="T1"/>
                </a:cxn>
                <a:cxn ang="0">
                  <a:pos x="T2" y="T3"/>
                </a:cxn>
                <a:cxn ang="0">
                  <a:pos x="T4" y="T5"/>
                </a:cxn>
                <a:cxn ang="0">
                  <a:pos x="T6" y="T7"/>
                </a:cxn>
                <a:cxn ang="0">
                  <a:pos x="T8" y="T9"/>
                </a:cxn>
              </a:cxnLst>
              <a:rect l="0" t="0" r="r" b="b"/>
              <a:pathLst>
                <a:path w="2822" h="234">
                  <a:moveTo>
                    <a:pt x="0" y="0"/>
                  </a:moveTo>
                  <a:cubicBezTo>
                    <a:pt x="816" y="0"/>
                    <a:pt x="1632" y="0"/>
                    <a:pt x="2448" y="0"/>
                  </a:cubicBezTo>
                  <a:cubicBezTo>
                    <a:pt x="2570" y="76"/>
                    <a:pt x="2695" y="154"/>
                    <a:pt x="2822" y="234"/>
                  </a:cubicBezTo>
                  <a:cubicBezTo>
                    <a:pt x="1977" y="234"/>
                    <a:pt x="1132" y="234"/>
                    <a:pt x="287" y="234"/>
                  </a:cubicBezTo>
                  <a:cubicBezTo>
                    <a:pt x="189" y="154"/>
                    <a:pt x="94"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 name="Freeform 323"/>
            <p:cNvSpPr>
              <a:spLocks/>
            </p:cNvSpPr>
            <p:nvPr/>
          </p:nvSpPr>
          <p:spPr bwMode="auto">
            <a:xfrm>
              <a:off x="31008638" y="2835276"/>
              <a:ext cx="5989638" cy="879475"/>
            </a:xfrm>
            <a:custGeom>
              <a:avLst/>
              <a:gdLst>
                <a:gd name="T0" fmla="*/ 0 w 1597"/>
                <a:gd name="T1" fmla="*/ 0 h 234"/>
                <a:gd name="T2" fmla="*/ 1315 w 1597"/>
                <a:gd name="T3" fmla="*/ 0 h 234"/>
                <a:gd name="T4" fmla="*/ 1597 w 1597"/>
                <a:gd name="T5" fmla="*/ 234 h 234"/>
                <a:gd name="T6" fmla="*/ 235 w 1597"/>
                <a:gd name="T7" fmla="*/ 234 h 234"/>
                <a:gd name="T8" fmla="*/ 0 w 1597"/>
                <a:gd name="T9" fmla="*/ 0 h 234"/>
              </a:gdLst>
              <a:ahLst/>
              <a:cxnLst>
                <a:cxn ang="0">
                  <a:pos x="T0" y="T1"/>
                </a:cxn>
                <a:cxn ang="0">
                  <a:pos x="T2" y="T3"/>
                </a:cxn>
                <a:cxn ang="0">
                  <a:pos x="T4" y="T5"/>
                </a:cxn>
                <a:cxn ang="0">
                  <a:pos x="T6" y="T7"/>
                </a:cxn>
                <a:cxn ang="0">
                  <a:pos x="T8" y="T9"/>
                </a:cxn>
              </a:cxnLst>
              <a:rect l="0" t="0" r="r" b="b"/>
              <a:pathLst>
                <a:path w="1597" h="234">
                  <a:moveTo>
                    <a:pt x="0" y="0"/>
                  </a:moveTo>
                  <a:cubicBezTo>
                    <a:pt x="438" y="0"/>
                    <a:pt x="876" y="0"/>
                    <a:pt x="1315" y="0"/>
                  </a:cubicBezTo>
                  <a:cubicBezTo>
                    <a:pt x="1407" y="76"/>
                    <a:pt x="1501" y="154"/>
                    <a:pt x="1597" y="234"/>
                  </a:cubicBezTo>
                  <a:cubicBezTo>
                    <a:pt x="1143" y="234"/>
                    <a:pt x="689" y="234"/>
                    <a:pt x="235" y="234"/>
                  </a:cubicBezTo>
                  <a:cubicBezTo>
                    <a:pt x="155" y="154"/>
                    <a:pt x="7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 name="Freeform 324"/>
            <p:cNvSpPr>
              <a:spLocks/>
            </p:cNvSpPr>
            <p:nvPr/>
          </p:nvSpPr>
          <p:spPr bwMode="auto">
            <a:xfrm>
              <a:off x="25514300" y="2835276"/>
              <a:ext cx="5799138" cy="879475"/>
            </a:xfrm>
            <a:custGeom>
              <a:avLst/>
              <a:gdLst>
                <a:gd name="T0" fmla="*/ 0 w 1546"/>
                <a:gd name="T1" fmla="*/ 0 h 234"/>
                <a:gd name="T2" fmla="*/ 1316 w 1546"/>
                <a:gd name="T3" fmla="*/ 0 h 234"/>
                <a:gd name="T4" fmla="*/ 1546 w 1546"/>
                <a:gd name="T5" fmla="*/ 234 h 234"/>
                <a:gd name="T6" fmla="*/ 184 w 1546"/>
                <a:gd name="T7" fmla="*/ 234 h 234"/>
                <a:gd name="T8" fmla="*/ 0 w 1546"/>
                <a:gd name="T9" fmla="*/ 0 h 234"/>
              </a:gdLst>
              <a:ahLst/>
              <a:cxnLst>
                <a:cxn ang="0">
                  <a:pos x="T0" y="T1"/>
                </a:cxn>
                <a:cxn ang="0">
                  <a:pos x="T2" y="T3"/>
                </a:cxn>
                <a:cxn ang="0">
                  <a:pos x="T4" y="T5"/>
                </a:cxn>
                <a:cxn ang="0">
                  <a:pos x="T6" y="T7"/>
                </a:cxn>
                <a:cxn ang="0">
                  <a:pos x="T8" y="T9"/>
                </a:cxn>
              </a:cxnLst>
              <a:rect l="0" t="0" r="r" b="b"/>
              <a:pathLst>
                <a:path w="1546" h="234">
                  <a:moveTo>
                    <a:pt x="0" y="0"/>
                  </a:moveTo>
                  <a:cubicBezTo>
                    <a:pt x="439" y="0"/>
                    <a:pt x="877" y="0"/>
                    <a:pt x="1316" y="0"/>
                  </a:cubicBezTo>
                  <a:cubicBezTo>
                    <a:pt x="1391" y="76"/>
                    <a:pt x="1467" y="154"/>
                    <a:pt x="1546" y="234"/>
                  </a:cubicBezTo>
                  <a:cubicBezTo>
                    <a:pt x="1092" y="234"/>
                    <a:pt x="638" y="234"/>
                    <a:pt x="184" y="234"/>
                  </a:cubicBezTo>
                  <a:cubicBezTo>
                    <a:pt x="121" y="154"/>
                    <a:pt x="60"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 name="Freeform 325"/>
            <p:cNvSpPr>
              <a:spLocks/>
            </p:cNvSpPr>
            <p:nvPr/>
          </p:nvSpPr>
          <p:spPr bwMode="auto">
            <a:xfrm>
              <a:off x="20023138" y="2835276"/>
              <a:ext cx="5603875" cy="879475"/>
            </a:xfrm>
            <a:custGeom>
              <a:avLst/>
              <a:gdLst>
                <a:gd name="T0" fmla="*/ 0 w 1494"/>
                <a:gd name="T1" fmla="*/ 0 h 234"/>
                <a:gd name="T2" fmla="*/ 1315 w 1494"/>
                <a:gd name="T3" fmla="*/ 0 h 234"/>
                <a:gd name="T4" fmla="*/ 1494 w 1494"/>
                <a:gd name="T5" fmla="*/ 234 h 234"/>
                <a:gd name="T6" fmla="*/ 132 w 1494"/>
                <a:gd name="T7" fmla="*/ 234 h 234"/>
                <a:gd name="T8" fmla="*/ 0 w 1494"/>
                <a:gd name="T9" fmla="*/ 0 h 234"/>
              </a:gdLst>
              <a:ahLst/>
              <a:cxnLst>
                <a:cxn ang="0">
                  <a:pos x="T0" y="T1"/>
                </a:cxn>
                <a:cxn ang="0">
                  <a:pos x="T2" y="T3"/>
                </a:cxn>
                <a:cxn ang="0">
                  <a:pos x="T4" y="T5"/>
                </a:cxn>
                <a:cxn ang="0">
                  <a:pos x="T6" y="T7"/>
                </a:cxn>
                <a:cxn ang="0">
                  <a:pos x="T8" y="T9"/>
                </a:cxn>
              </a:cxnLst>
              <a:rect l="0" t="0" r="r" b="b"/>
              <a:pathLst>
                <a:path w="1494" h="234">
                  <a:moveTo>
                    <a:pt x="0" y="0"/>
                  </a:moveTo>
                  <a:cubicBezTo>
                    <a:pt x="439" y="0"/>
                    <a:pt x="877" y="0"/>
                    <a:pt x="1315" y="0"/>
                  </a:cubicBezTo>
                  <a:cubicBezTo>
                    <a:pt x="1373" y="76"/>
                    <a:pt x="1433" y="154"/>
                    <a:pt x="1494" y="234"/>
                  </a:cubicBezTo>
                  <a:cubicBezTo>
                    <a:pt x="1040" y="234"/>
                    <a:pt x="586" y="234"/>
                    <a:pt x="132" y="234"/>
                  </a:cubicBezTo>
                  <a:cubicBezTo>
                    <a:pt x="87" y="154"/>
                    <a:pt x="43"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 name="Freeform 326"/>
            <p:cNvSpPr>
              <a:spLocks/>
            </p:cNvSpPr>
            <p:nvPr/>
          </p:nvSpPr>
          <p:spPr bwMode="auto">
            <a:xfrm>
              <a:off x="14533563" y="2835276"/>
              <a:ext cx="5407025" cy="879475"/>
            </a:xfrm>
            <a:custGeom>
              <a:avLst/>
              <a:gdLst>
                <a:gd name="T0" fmla="*/ 0 w 1442"/>
                <a:gd name="T1" fmla="*/ 0 h 234"/>
                <a:gd name="T2" fmla="*/ 1315 w 1442"/>
                <a:gd name="T3" fmla="*/ 0 h 234"/>
                <a:gd name="T4" fmla="*/ 1442 w 1442"/>
                <a:gd name="T5" fmla="*/ 234 h 234"/>
                <a:gd name="T6" fmla="*/ 80 w 1442"/>
                <a:gd name="T7" fmla="*/ 234 h 234"/>
                <a:gd name="T8" fmla="*/ 0 w 1442"/>
                <a:gd name="T9" fmla="*/ 0 h 234"/>
              </a:gdLst>
              <a:ahLst/>
              <a:cxnLst>
                <a:cxn ang="0">
                  <a:pos x="T0" y="T1"/>
                </a:cxn>
                <a:cxn ang="0">
                  <a:pos x="T2" y="T3"/>
                </a:cxn>
                <a:cxn ang="0">
                  <a:pos x="T4" y="T5"/>
                </a:cxn>
                <a:cxn ang="0">
                  <a:pos x="T6" y="T7"/>
                </a:cxn>
                <a:cxn ang="0">
                  <a:pos x="T8" y="T9"/>
                </a:cxn>
              </a:cxnLst>
              <a:rect l="0" t="0" r="r" b="b"/>
              <a:pathLst>
                <a:path w="1442" h="234">
                  <a:moveTo>
                    <a:pt x="0" y="0"/>
                  </a:moveTo>
                  <a:cubicBezTo>
                    <a:pt x="438" y="0"/>
                    <a:pt x="877" y="0"/>
                    <a:pt x="1315" y="0"/>
                  </a:cubicBezTo>
                  <a:cubicBezTo>
                    <a:pt x="1356" y="76"/>
                    <a:pt x="1398" y="154"/>
                    <a:pt x="1442" y="234"/>
                  </a:cubicBezTo>
                  <a:cubicBezTo>
                    <a:pt x="988" y="234"/>
                    <a:pt x="534" y="234"/>
                    <a:pt x="80" y="234"/>
                  </a:cubicBezTo>
                  <a:cubicBezTo>
                    <a:pt x="53" y="154"/>
                    <a:pt x="2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 name="Freeform 327"/>
            <p:cNvSpPr>
              <a:spLocks/>
            </p:cNvSpPr>
            <p:nvPr/>
          </p:nvSpPr>
          <p:spPr bwMode="auto">
            <a:xfrm>
              <a:off x="9042400" y="2835276"/>
              <a:ext cx="5208588" cy="879475"/>
            </a:xfrm>
            <a:custGeom>
              <a:avLst/>
              <a:gdLst>
                <a:gd name="T0" fmla="*/ 0 w 1389"/>
                <a:gd name="T1" fmla="*/ 0 h 234"/>
                <a:gd name="T2" fmla="*/ 1315 w 1389"/>
                <a:gd name="T3" fmla="*/ 0 h 234"/>
                <a:gd name="T4" fmla="*/ 1389 w 1389"/>
                <a:gd name="T5" fmla="*/ 234 h 234"/>
                <a:gd name="T6" fmla="*/ 28 w 1389"/>
                <a:gd name="T7" fmla="*/ 234 h 234"/>
                <a:gd name="T8" fmla="*/ 0 w 1389"/>
                <a:gd name="T9" fmla="*/ 0 h 234"/>
              </a:gdLst>
              <a:ahLst/>
              <a:cxnLst>
                <a:cxn ang="0">
                  <a:pos x="T0" y="T1"/>
                </a:cxn>
                <a:cxn ang="0">
                  <a:pos x="T2" y="T3"/>
                </a:cxn>
                <a:cxn ang="0">
                  <a:pos x="T4" y="T5"/>
                </a:cxn>
                <a:cxn ang="0">
                  <a:pos x="T6" y="T7"/>
                </a:cxn>
                <a:cxn ang="0">
                  <a:pos x="T8" y="T9"/>
                </a:cxn>
              </a:cxnLst>
              <a:rect l="0" t="0" r="r" b="b"/>
              <a:pathLst>
                <a:path w="1389" h="234">
                  <a:moveTo>
                    <a:pt x="0" y="0"/>
                  </a:moveTo>
                  <a:cubicBezTo>
                    <a:pt x="438" y="0"/>
                    <a:pt x="877" y="0"/>
                    <a:pt x="1315" y="0"/>
                  </a:cubicBezTo>
                  <a:cubicBezTo>
                    <a:pt x="1339" y="76"/>
                    <a:pt x="1364" y="154"/>
                    <a:pt x="1389" y="234"/>
                  </a:cubicBezTo>
                  <a:cubicBezTo>
                    <a:pt x="936" y="234"/>
                    <a:pt x="481" y="234"/>
                    <a:pt x="28" y="234"/>
                  </a:cubicBezTo>
                  <a:cubicBezTo>
                    <a:pt x="18" y="154"/>
                    <a:pt x="9"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 name="Freeform 328"/>
            <p:cNvSpPr>
              <a:spLocks/>
            </p:cNvSpPr>
            <p:nvPr/>
          </p:nvSpPr>
          <p:spPr bwMode="auto">
            <a:xfrm>
              <a:off x="3457575" y="2835276"/>
              <a:ext cx="5108575" cy="879475"/>
            </a:xfrm>
            <a:custGeom>
              <a:avLst/>
              <a:gdLst>
                <a:gd name="T0" fmla="*/ 25 w 1362"/>
                <a:gd name="T1" fmla="*/ 0 h 234"/>
                <a:gd name="T2" fmla="*/ 1340 w 1362"/>
                <a:gd name="T3" fmla="*/ 0 h 234"/>
                <a:gd name="T4" fmla="*/ 1362 w 1362"/>
                <a:gd name="T5" fmla="*/ 234 h 234"/>
                <a:gd name="T6" fmla="*/ 0 w 1362"/>
                <a:gd name="T7" fmla="*/ 234 h 234"/>
                <a:gd name="T8" fmla="*/ 25 w 1362"/>
                <a:gd name="T9" fmla="*/ 0 h 234"/>
              </a:gdLst>
              <a:ahLst/>
              <a:cxnLst>
                <a:cxn ang="0">
                  <a:pos x="T0" y="T1"/>
                </a:cxn>
                <a:cxn ang="0">
                  <a:pos x="T2" y="T3"/>
                </a:cxn>
                <a:cxn ang="0">
                  <a:pos x="T4" y="T5"/>
                </a:cxn>
                <a:cxn ang="0">
                  <a:pos x="T6" y="T7"/>
                </a:cxn>
                <a:cxn ang="0">
                  <a:pos x="T8" y="T9"/>
                </a:cxn>
              </a:cxnLst>
              <a:rect l="0" t="0" r="r" b="b"/>
              <a:pathLst>
                <a:path w="1362" h="234">
                  <a:moveTo>
                    <a:pt x="25" y="0"/>
                  </a:moveTo>
                  <a:cubicBezTo>
                    <a:pt x="463" y="0"/>
                    <a:pt x="901" y="0"/>
                    <a:pt x="1340" y="0"/>
                  </a:cubicBezTo>
                  <a:cubicBezTo>
                    <a:pt x="1347" y="76"/>
                    <a:pt x="1355" y="154"/>
                    <a:pt x="1362" y="234"/>
                  </a:cubicBezTo>
                  <a:cubicBezTo>
                    <a:pt x="908" y="234"/>
                    <a:pt x="454" y="234"/>
                    <a:pt x="0" y="234"/>
                  </a:cubicBezTo>
                  <a:cubicBezTo>
                    <a:pt x="9" y="154"/>
                    <a:pt x="17" y="76"/>
                    <a:pt x="2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 name="Freeform 329"/>
            <p:cNvSpPr>
              <a:spLocks/>
            </p:cNvSpPr>
            <p:nvPr/>
          </p:nvSpPr>
          <p:spPr bwMode="auto">
            <a:xfrm>
              <a:off x="-2227263" y="2835276"/>
              <a:ext cx="5216525" cy="879475"/>
            </a:xfrm>
            <a:custGeom>
              <a:avLst/>
              <a:gdLst>
                <a:gd name="T0" fmla="*/ 76 w 1391"/>
                <a:gd name="T1" fmla="*/ 0 h 234"/>
                <a:gd name="T2" fmla="*/ 1391 w 1391"/>
                <a:gd name="T3" fmla="*/ 0 h 234"/>
                <a:gd name="T4" fmla="*/ 1362 w 1391"/>
                <a:gd name="T5" fmla="*/ 234 h 234"/>
                <a:gd name="T6" fmla="*/ 0 w 1391"/>
                <a:gd name="T7" fmla="*/ 234 h 234"/>
                <a:gd name="T8" fmla="*/ 76 w 1391"/>
                <a:gd name="T9" fmla="*/ 0 h 234"/>
              </a:gdLst>
              <a:ahLst/>
              <a:cxnLst>
                <a:cxn ang="0">
                  <a:pos x="T0" y="T1"/>
                </a:cxn>
                <a:cxn ang="0">
                  <a:pos x="T2" y="T3"/>
                </a:cxn>
                <a:cxn ang="0">
                  <a:pos x="T4" y="T5"/>
                </a:cxn>
                <a:cxn ang="0">
                  <a:pos x="T6" y="T7"/>
                </a:cxn>
                <a:cxn ang="0">
                  <a:pos x="T8" y="T9"/>
                </a:cxn>
              </a:cxnLst>
              <a:rect l="0" t="0" r="r" b="b"/>
              <a:pathLst>
                <a:path w="1391" h="234">
                  <a:moveTo>
                    <a:pt x="76" y="0"/>
                  </a:moveTo>
                  <a:cubicBezTo>
                    <a:pt x="515" y="0"/>
                    <a:pt x="953" y="0"/>
                    <a:pt x="1391" y="0"/>
                  </a:cubicBezTo>
                  <a:cubicBezTo>
                    <a:pt x="1382" y="76"/>
                    <a:pt x="1372" y="154"/>
                    <a:pt x="1362" y="234"/>
                  </a:cubicBezTo>
                  <a:cubicBezTo>
                    <a:pt x="908" y="234"/>
                    <a:pt x="454" y="234"/>
                    <a:pt x="0" y="234"/>
                  </a:cubicBezTo>
                  <a:cubicBezTo>
                    <a:pt x="26" y="154"/>
                    <a:pt x="51" y="76"/>
                    <a:pt x="7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 name="Freeform 330"/>
            <p:cNvSpPr>
              <a:spLocks/>
            </p:cNvSpPr>
            <p:nvPr/>
          </p:nvSpPr>
          <p:spPr bwMode="auto">
            <a:xfrm>
              <a:off x="-7913688" y="2835276"/>
              <a:ext cx="5411788" cy="879475"/>
            </a:xfrm>
            <a:custGeom>
              <a:avLst/>
              <a:gdLst>
                <a:gd name="T0" fmla="*/ 128 w 1443"/>
                <a:gd name="T1" fmla="*/ 0 h 234"/>
                <a:gd name="T2" fmla="*/ 1443 w 1443"/>
                <a:gd name="T3" fmla="*/ 0 h 234"/>
                <a:gd name="T4" fmla="*/ 1362 w 1443"/>
                <a:gd name="T5" fmla="*/ 234 h 234"/>
                <a:gd name="T6" fmla="*/ 0 w 1443"/>
                <a:gd name="T7" fmla="*/ 234 h 234"/>
                <a:gd name="T8" fmla="*/ 128 w 1443"/>
                <a:gd name="T9" fmla="*/ 0 h 234"/>
              </a:gdLst>
              <a:ahLst/>
              <a:cxnLst>
                <a:cxn ang="0">
                  <a:pos x="T0" y="T1"/>
                </a:cxn>
                <a:cxn ang="0">
                  <a:pos x="T2" y="T3"/>
                </a:cxn>
                <a:cxn ang="0">
                  <a:pos x="T4" y="T5"/>
                </a:cxn>
                <a:cxn ang="0">
                  <a:pos x="T6" y="T7"/>
                </a:cxn>
                <a:cxn ang="0">
                  <a:pos x="T8" y="T9"/>
                </a:cxn>
              </a:cxnLst>
              <a:rect l="0" t="0" r="r" b="b"/>
              <a:pathLst>
                <a:path w="1443" h="234">
                  <a:moveTo>
                    <a:pt x="128" y="0"/>
                  </a:moveTo>
                  <a:cubicBezTo>
                    <a:pt x="566" y="0"/>
                    <a:pt x="1005" y="0"/>
                    <a:pt x="1443" y="0"/>
                  </a:cubicBezTo>
                  <a:cubicBezTo>
                    <a:pt x="1417" y="76"/>
                    <a:pt x="1389" y="154"/>
                    <a:pt x="1362" y="234"/>
                  </a:cubicBezTo>
                  <a:cubicBezTo>
                    <a:pt x="908" y="234"/>
                    <a:pt x="454" y="234"/>
                    <a:pt x="0" y="234"/>
                  </a:cubicBezTo>
                  <a:cubicBezTo>
                    <a:pt x="44" y="154"/>
                    <a:pt x="86" y="76"/>
                    <a:pt x="12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 name="Freeform 331"/>
            <p:cNvSpPr>
              <a:spLocks/>
            </p:cNvSpPr>
            <p:nvPr/>
          </p:nvSpPr>
          <p:spPr bwMode="auto">
            <a:xfrm>
              <a:off x="-13600113" y="2835276"/>
              <a:ext cx="5607050" cy="879475"/>
            </a:xfrm>
            <a:custGeom>
              <a:avLst/>
              <a:gdLst>
                <a:gd name="T0" fmla="*/ 180 w 1495"/>
                <a:gd name="T1" fmla="*/ 0 h 234"/>
                <a:gd name="T2" fmla="*/ 1495 w 1495"/>
                <a:gd name="T3" fmla="*/ 0 h 234"/>
                <a:gd name="T4" fmla="*/ 1362 w 1495"/>
                <a:gd name="T5" fmla="*/ 234 h 234"/>
                <a:gd name="T6" fmla="*/ 0 w 1495"/>
                <a:gd name="T7" fmla="*/ 234 h 234"/>
                <a:gd name="T8" fmla="*/ 180 w 1495"/>
                <a:gd name="T9" fmla="*/ 0 h 234"/>
              </a:gdLst>
              <a:ahLst/>
              <a:cxnLst>
                <a:cxn ang="0">
                  <a:pos x="T0" y="T1"/>
                </a:cxn>
                <a:cxn ang="0">
                  <a:pos x="T2" y="T3"/>
                </a:cxn>
                <a:cxn ang="0">
                  <a:pos x="T4" y="T5"/>
                </a:cxn>
                <a:cxn ang="0">
                  <a:pos x="T6" y="T7"/>
                </a:cxn>
                <a:cxn ang="0">
                  <a:pos x="T8" y="T9"/>
                </a:cxn>
              </a:cxnLst>
              <a:rect l="0" t="0" r="r" b="b"/>
              <a:pathLst>
                <a:path w="1495" h="234">
                  <a:moveTo>
                    <a:pt x="180" y="0"/>
                  </a:moveTo>
                  <a:cubicBezTo>
                    <a:pt x="618" y="0"/>
                    <a:pt x="1057" y="0"/>
                    <a:pt x="1495" y="0"/>
                  </a:cubicBezTo>
                  <a:cubicBezTo>
                    <a:pt x="1451" y="76"/>
                    <a:pt x="1407" y="154"/>
                    <a:pt x="1362" y="234"/>
                  </a:cubicBezTo>
                  <a:cubicBezTo>
                    <a:pt x="908" y="234"/>
                    <a:pt x="454" y="234"/>
                    <a:pt x="0" y="234"/>
                  </a:cubicBezTo>
                  <a:cubicBezTo>
                    <a:pt x="61" y="154"/>
                    <a:pt x="121" y="76"/>
                    <a:pt x="18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 name="Freeform 332"/>
            <p:cNvSpPr>
              <a:spLocks/>
            </p:cNvSpPr>
            <p:nvPr/>
          </p:nvSpPr>
          <p:spPr bwMode="auto">
            <a:xfrm>
              <a:off x="-19284950" y="2835276"/>
              <a:ext cx="5802313" cy="879475"/>
            </a:xfrm>
            <a:custGeom>
              <a:avLst/>
              <a:gdLst>
                <a:gd name="T0" fmla="*/ 231 w 1547"/>
                <a:gd name="T1" fmla="*/ 0 h 234"/>
                <a:gd name="T2" fmla="*/ 1547 w 1547"/>
                <a:gd name="T3" fmla="*/ 0 h 234"/>
                <a:gd name="T4" fmla="*/ 1361 w 1547"/>
                <a:gd name="T5" fmla="*/ 234 h 234"/>
                <a:gd name="T6" fmla="*/ 0 w 1547"/>
                <a:gd name="T7" fmla="*/ 234 h 234"/>
                <a:gd name="T8" fmla="*/ 231 w 1547"/>
                <a:gd name="T9" fmla="*/ 0 h 234"/>
              </a:gdLst>
              <a:ahLst/>
              <a:cxnLst>
                <a:cxn ang="0">
                  <a:pos x="T0" y="T1"/>
                </a:cxn>
                <a:cxn ang="0">
                  <a:pos x="T2" y="T3"/>
                </a:cxn>
                <a:cxn ang="0">
                  <a:pos x="T4" y="T5"/>
                </a:cxn>
                <a:cxn ang="0">
                  <a:pos x="T6" y="T7"/>
                </a:cxn>
                <a:cxn ang="0">
                  <a:pos x="T8" y="T9"/>
                </a:cxn>
              </a:cxnLst>
              <a:rect l="0" t="0" r="r" b="b"/>
              <a:pathLst>
                <a:path w="1547" h="234">
                  <a:moveTo>
                    <a:pt x="231" y="0"/>
                  </a:moveTo>
                  <a:cubicBezTo>
                    <a:pt x="670" y="0"/>
                    <a:pt x="1108" y="0"/>
                    <a:pt x="1547" y="0"/>
                  </a:cubicBezTo>
                  <a:cubicBezTo>
                    <a:pt x="1486" y="76"/>
                    <a:pt x="1425" y="154"/>
                    <a:pt x="1361" y="234"/>
                  </a:cubicBezTo>
                  <a:cubicBezTo>
                    <a:pt x="907" y="234"/>
                    <a:pt x="453" y="234"/>
                    <a:pt x="0" y="234"/>
                  </a:cubicBezTo>
                  <a:cubicBezTo>
                    <a:pt x="79" y="154"/>
                    <a:pt x="156" y="76"/>
                    <a:pt x="23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 name="Freeform 333"/>
            <p:cNvSpPr>
              <a:spLocks/>
            </p:cNvSpPr>
            <p:nvPr/>
          </p:nvSpPr>
          <p:spPr bwMode="auto">
            <a:xfrm>
              <a:off x="-24974550" y="2835276"/>
              <a:ext cx="5997575" cy="879475"/>
            </a:xfrm>
            <a:custGeom>
              <a:avLst/>
              <a:gdLst>
                <a:gd name="T0" fmla="*/ 284 w 1599"/>
                <a:gd name="T1" fmla="*/ 0 h 234"/>
                <a:gd name="T2" fmla="*/ 1599 w 1599"/>
                <a:gd name="T3" fmla="*/ 0 h 234"/>
                <a:gd name="T4" fmla="*/ 1362 w 1599"/>
                <a:gd name="T5" fmla="*/ 234 h 234"/>
                <a:gd name="T6" fmla="*/ 0 w 1599"/>
                <a:gd name="T7" fmla="*/ 234 h 234"/>
                <a:gd name="T8" fmla="*/ 284 w 1599"/>
                <a:gd name="T9" fmla="*/ 0 h 234"/>
              </a:gdLst>
              <a:ahLst/>
              <a:cxnLst>
                <a:cxn ang="0">
                  <a:pos x="T0" y="T1"/>
                </a:cxn>
                <a:cxn ang="0">
                  <a:pos x="T2" y="T3"/>
                </a:cxn>
                <a:cxn ang="0">
                  <a:pos x="T4" y="T5"/>
                </a:cxn>
                <a:cxn ang="0">
                  <a:pos x="T6" y="T7"/>
                </a:cxn>
                <a:cxn ang="0">
                  <a:pos x="T8" y="T9"/>
                </a:cxn>
              </a:cxnLst>
              <a:rect l="0" t="0" r="r" b="b"/>
              <a:pathLst>
                <a:path w="1599" h="234">
                  <a:moveTo>
                    <a:pt x="284" y="0"/>
                  </a:moveTo>
                  <a:cubicBezTo>
                    <a:pt x="723" y="0"/>
                    <a:pt x="1161" y="0"/>
                    <a:pt x="1599" y="0"/>
                  </a:cubicBezTo>
                  <a:cubicBezTo>
                    <a:pt x="1522" y="76"/>
                    <a:pt x="1443" y="154"/>
                    <a:pt x="1362" y="234"/>
                  </a:cubicBezTo>
                  <a:cubicBezTo>
                    <a:pt x="908" y="234"/>
                    <a:pt x="454" y="234"/>
                    <a:pt x="0" y="234"/>
                  </a:cubicBezTo>
                  <a:cubicBezTo>
                    <a:pt x="97" y="154"/>
                    <a:pt x="192" y="76"/>
                    <a:pt x="28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 name="Freeform 334"/>
            <p:cNvSpPr>
              <a:spLocks/>
            </p:cNvSpPr>
            <p:nvPr/>
          </p:nvSpPr>
          <p:spPr bwMode="auto">
            <a:xfrm>
              <a:off x="-34880550" y="2835276"/>
              <a:ext cx="10329863" cy="879475"/>
            </a:xfrm>
            <a:custGeom>
              <a:avLst/>
              <a:gdLst>
                <a:gd name="T0" fmla="*/ 374 w 2754"/>
                <a:gd name="T1" fmla="*/ 0 h 234"/>
                <a:gd name="T2" fmla="*/ 2754 w 2754"/>
                <a:gd name="T3" fmla="*/ 0 h 234"/>
                <a:gd name="T4" fmla="*/ 2464 w 2754"/>
                <a:gd name="T5" fmla="*/ 234 h 234"/>
                <a:gd name="T6" fmla="*/ 0 w 2754"/>
                <a:gd name="T7" fmla="*/ 234 h 234"/>
                <a:gd name="T8" fmla="*/ 374 w 2754"/>
                <a:gd name="T9" fmla="*/ 0 h 234"/>
              </a:gdLst>
              <a:ahLst/>
              <a:cxnLst>
                <a:cxn ang="0">
                  <a:pos x="T0" y="T1"/>
                </a:cxn>
                <a:cxn ang="0">
                  <a:pos x="T2" y="T3"/>
                </a:cxn>
                <a:cxn ang="0">
                  <a:pos x="T4" y="T5"/>
                </a:cxn>
                <a:cxn ang="0">
                  <a:pos x="T6" y="T7"/>
                </a:cxn>
                <a:cxn ang="0">
                  <a:pos x="T8" y="T9"/>
                </a:cxn>
              </a:cxnLst>
              <a:rect l="0" t="0" r="r" b="b"/>
              <a:pathLst>
                <a:path w="2754" h="234">
                  <a:moveTo>
                    <a:pt x="374" y="0"/>
                  </a:moveTo>
                  <a:cubicBezTo>
                    <a:pt x="1167" y="0"/>
                    <a:pt x="1961" y="0"/>
                    <a:pt x="2754" y="0"/>
                  </a:cubicBezTo>
                  <a:cubicBezTo>
                    <a:pt x="2660" y="76"/>
                    <a:pt x="2563" y="154"/>
                    <a:pt x="2464" y="234"/>
                  </a:cubicBezTo>
                  <a:cubicBezTo>
                    <a:pt x="1643" y="234"/>
                    <a:pt x="821" y="234"/>
                    <a:pt x="0" y="234"/>
                  </a:cubicBezTo>
                  <a:cubicBezTo>
                    <a:pt x="128" y="154"/>
                    <a:pt x="252" y="76"/>
                    <a:pt x="37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 name="Freeform 335"/>
            <p:cNvSpPr>
              <a:spLocks/>
            </p:cNvSpPr>
            <p:nvPr/>
          </p:nvSpPr>
          <p:spPr bwMode="auto">
            <a:xfrm>
              <a:off x="34861500" y="3800476"/>
              <a:ext cx="13876338" cy="950913"/>
            </a:xfrm>
            <a:custGeom>
              <a:avLst/>
              <a:gdLst>
                <a:gd name="T0" fmla="*/ 0 w 3700"/>
                <a:gd name="T1" fmla="*/ 0 h 253"/>
                <a:gd name="T2" fmla="*/ 3295 w 3700"/>
                <a:gd name="T3" fmla="*/ 0 h 253"/>
                <a:gd name="T4" fmla="*/ 3700 w 3700"/>
                <a:gd name="T5" fmla="*/ 253 h 253"/>
                <a:gd name="T6" fmla="*/ 283 w 3700"/>
                <a:gd name="T7" fmla="*/ 253 h 253"/>
                <a:gd name="T8" fmla="*/ 0 w 3700"/>
                <a:gd name="T9" fmla="*/ 0 h 253"/>
              </a:gdLst>
              <a:ahLst/>
              <a:cxnLst>
                <a:cxn ang="0">
                  <a:pos x="T0" y="T1"/>
                </a:cxn>
                <a:cxn ang="0">
                  <a:pos x="T2" y="T3"/>
                </a:cxn>
                <a:cxn ang="0">
                  <a:pos x="T4" y="T5"/>
                </a:cxn>
                <a:cxn ang="0">
                  <a:pos x="T6" y="T7"/>
                </a:cxn>
                <a:cxn ang="0">
                  <a:pos x="T8" y="T9"/>
                </a:cxn>
              </a:cxnLst>
              <a:rect l="0" t="0" r="r" b="b"/>
              <a:pathLst>
                <a:path w="3700" h="253">
                  <a:moveTo>
                    <a:pt x="0" y="0"/>
                  </a:moveTo>
                  <a:cubicBezTo>
                    <a:pt x="1099" y="0"/>
                    <a:pt x="2197" y="0"/>
                    <a:pt x="3295" y="0"/>
                  </a:cubicBezTo>
                  <a:cubicBezTo>
                    <a:pt x="3427" y="82"/>
                    <a:pt x="3562" y="167"/>
                    <a:pt x="3700" y="253"/>
                  </a:cubicBezTo>
                  <a:cubicBezTo>
                    <a:pt x="2561" y="253"/>
                    <a:pt x="1422" y="253"/>
                    <a:pt x="283" y="253"/>
                  </a:cubicBezTo>
                  <a:cubicBezTo>
                    <a:pt x="187" y="167"/>
                    <a:pt x="92" y="83"/>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 name="Freeform 336"/>
            <p:cNvSpPr>
              <a:spLocks/>
            </p:cNvSpPr>
            <p:nvPr/>
          </p:nvSpPr>
          <p:spPr bwMode="auto">
            <a:xfrm>
              <a:off x="29156025" y="3800476"/>
              <a:ext cx="6165850" cy="950913"/>
            </a:xfrm>
            <a:custGeom>
              <a:avLst/>
              <a:gdLst>
                <a:gd name="T0" fmla="*/ 0 w 1644"/>
                <a:gd name="T1" fmla="*/ 0 h 253"/>
                <a:gd name="T2" fmla="*/ 1366 w 1644"/>
                <a:gd name="T3" fmla="*/ 0 h 253"/>
                <a:gd name="T4" fmla="*/ 1644 w 1644"/>
                <a:gd name="T5" fmla="*/ 253 h 253"/>
                <a:gd name="T6" fmla="*/ 227 w 1644"/>
                <a:gd name="T7" fmla="*/ 253 h 253"/>
                <a:gd name="T8" fmla="*/ 0 w 1644"/>
                <a:gd name="T9" fmla="*/ 0 h 253"/>
              </a:gdLst>
              <a:ahLst/>
              <a:cxnLst>
                <a:cxn ang="0">
                  <a:pos x="T0" y="T1"/>
                </a:cxn>
                <a:cxn ang="0">
                  <a:pos x="T2" y="T3"/>
                </a:cxn>
                <a:cxn ang="0">
                  <a:pos x="T4" y="T5"/>
                </a:cxn>
                <a:cxn ang="0">
                  <a:pos x="T6" y="T7"/>
                </a:cxn>
                <a:cxn ang="0">
                  <a:pos x="T8" y="T9"/>
                </a:cxn>
              </a:cxnLst>
              <a:rect l="0" t="0" r="r" b="b"/>
              <a:pathLst>
                <a:path w="1644" h="253">
                  <a:moveTo>
                    <a:pt x="0" y="0"/>
                  </a:moveTo>
                  <a:cubicBezTo>
                    <a:pt x="456" y="0"/>
                    <a:pt x="911" y="0"/>
                    <a:pt x="1366" y="0"/>
                  </a:cubicBezTo>
                  <a:cubicBezTo>
                    <a:pt x="1457" y="83"/>
                    <a:pt x="1549" y="167"/>
                    <a:pt x="1644" y="253"/>
                  </a:cubicBezTo>
                  <a:cubicBezTo>
                    <a:pt x="1171" y="253"/>
                    <a:pt x="699" y="253"/>
                    <a:pt x="227" y="253"/>
                  </a:cubicBezTo>
                  <a:cubicBezTo>
                    <a:pt x="149" y="167"/>
                    <a:pt x="74"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 name="Freeform 337"/>
            <p:cNvSpPr>
              <a:spLocks/>
            </p:cNvSpPr>
            <p:nvPr/>
          </p:nvSpPr>
          <p:spPr bwMode="auto">
            <a:xfrm>
              <a:off x="23452138" y="3800476"/>
              <a:ext cx="5951538" cy="950913"/>
            </a:xfrm>
            <a:custGeom>
              <a:avLst/>
              <a:gdLst>
                <a:gd name="T0" fmla="*/ 0 w 1587"/>
                <a:gd name="T1" fmla="*/ 0 h 253"/>
                <a:gd name="T2" fmla="*/ 1366 w 1587"/>
                <a:gd name="T3" fmla="*/ 0 h 253"/>
                <a:gd name="T4" fmla="*/ 1587 w 1587"/>
                <a:gd name="T5" fmla="*/ 253 h 253"/>
                <a:gd name="T6" fmla="*/ 171 w 1587"/>
                <a:gd name="T7" fmla="*/ 253 h 253"/>
                <a:gd name="T8" fmla="*/ 0 w 1587"/>
                <a:gd name="T9" fmla="*/ 0 h 253"/>
              </a:gdLst>
              <a:ahLst/>
              <a:cxnLst>
                <a:cxn ang="0">
                  <a:pos x="T0" y="T1"/>
                </a:cxn>
                <a:cxn ang="0">
                  <a:pos x="T2" y="T3"/>
                </a:cxn>
                <a:cxn ang="0">
                  <a:pos x="T4" y="T5"/>
                </a:cxn>
                <a:cxn ang="0">
                  <a:pos x="T6" y="T7"/>
                </a:cxn>
                <a:cxn ang="0">
                  <a:pos x="T8" y="T9"/>
                </a:cxn>
              </a:cxnLst>
              <a:rect l="0" t="0" r="r" b="b"/>
              <a:pathLst>
                <a:path w="1587" h="253">
                  <a:moveTo>
                    <a:pt x="0" y="0"/>
                  </a:moveTo>
                  <a:cubicBezTo>
                    <a:pt x="455" y="0"/>
                    <a:pt x="911" y="0"/>
                    <a:pt x="1366" y="0"/>
                  </a:cubicBezTo>
                  <a:cubicBezTo>
                    <a:pt x="1438" y="82"/>
                    <a:pt x="1512" y="167"/>
                    <a:pt x="1587" y="253"/>
                  </a:cubicBezTo>
                  <a:cubicBezTo>
                    <a:pt x="1115" y="253"/>
                    <a:pt x="643" y="253"/>
                    <a:pt x="171" y="253"/>
                  </a:cubicBezTo>
                  <a:cubicBezTo>
                    <a:pt x="112" y="167"/>
                    <a:pt x="55"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 name="Freeform 338"/>
            <p:cNvSpPr>
              <a:spLocks/>
            </p:cNvSpPr>
            <p:nvPr/>
          </p:nvSpPr>
          <p:spPr bwMode="auto">
            <a:xfrm>
              <a:off x="17746663" y="3800476"/>
              <a:ext cx="5741988" cy="950913"/>
            </a:xfrm>
            <a:custGeom>
              <a:avLst/>
              <a:gdLst>
                <a:gd name="T0" fmla="*/ 0 w 1531"/>
                <a:gd name="T1" fmla="*/ 0 h 253"/>
                <a:gd name="T2" fmla="*/ 1366 w 1531"/>
                <a:gd name="T3" fmla="*/ 0 h 253"/>
                <a:gd name="T4" fmla="*/ 1531 w 1531"/>
                <a:gd name="T5" fmla="*/ 253 h 253"/>
                <a:gd name="T6" fmla="*/ 114 w 1531"/>
                <a:gd name="T7" fmla="*/ 253 h 253"/>
                <a:gd name="T8" fmla="*/ 0 w 1531"/>
                <a:gd name="T9" fmla="*/ 0 h 253"/>
              </a:gdLst>
              <a:ahLst/>
              <a:cxnLst>
                <a:cxn ang="0">
                  <a:pos x="T0" y="T1"/>
                </a:cxn>
                <a:cxn ang="0">
                  <a:pos x="T2" y="T3"/>
                </a:cxn>
                <a:cxn ang="0">
                  <a:pos x="T4" y="T5"/>
                </a:cxn>
                <a:cxn ang="0">
                  <a:pos x="T6" y="T7"/>
                </a:cxn>
                <a:cxn ang="0">
                  <a:pos x="T8" y="T9"/>
                </a:cxn>
              </a:cxnLst>
              <a:rect l="0" t="0" r="r" b="b"/>
              <a:pathLst>
                <a:path w="1531" h="253">
                  <a:moveTo>
                    <a:pt x="0" y="0"/>
                  </a:moveTo>
                  <a:cubicBezTo>
                    <a:pt x="455" y="0"/>
                    <a:pt x="911" y="0"/>
                    <a:pt x="1366" y="0"/>
                  </a:cubicBezTo>
                  <a:cubicBezTo>
                    <a:pt x="1420" y="82"/>
                    <a:pt x="1475" y="167"/>
                    <a:pt x="1531" y="253"/>
                  </a:cubicBezTo>
                  <a:cubicBezTo>
                    <a:pt x="1059" y="253"/>
                    <a:pt x="587" y="253"/>
                    <a:pt x="114" y="253"/>
                  </a:cubicBezTo>
                  <a:cubicBezTo>
                    <a:pt x="75" y="167"/>
                    <a:pt x="37"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 name="Freeform 339"/>
            <p:cNvSpPr>
              <a:spLocks/>
            </p:cNvSpPr>
            <p:nvPr/>
          </p:nvSpPr>
          <p:spPr bwMode="auto">
            <a:xfrm>
              <a:off x="12039600" y="3800476"/>
              <a:ext cx="5535613" cy="950913"/>
            </a:xfrm>
            <a:custGeom>
              <a:avLst/>
              <a:gdLst>
                <a:gd name="T0" fmla="*/ 0 w 1476"/>
                <a:gd name="T1" fmla="*/ 0 h 253"/>
                <a:gd name="T2" fmla="*/ 1367 w 1476"/>
                <a:gd name="T3" fmla="*/ 0 h 253"/>
                <a:gd name="T4" fmla="*/ 1476 w 1476"/>
                <a:gd name="T5" fmla="*/ 253 h 253"/>
                <a:gd name="T6" fmla="*/ 59 w 1476"/>
                <a:gd name="T7" fmla="*/ 253 h 253"/>
                <a:gd name="T8" fmla="*/ 0 w 1476"/>
                <a:gd name="T9" fmla="*/ 0 h 253"/>
              </a:gdLst>
              <a:ahLst/>
              <a:cxnLst>
                <a:cxn ang="0">
                  <a:pos x="T0" y="T1"/>
                </a:cxn>
                <a:cxn ang="0">
                  <a:pos x="T2" y="T3"/>
                </a:cxn>
                <a:cxn ang="0">
                  <a:pos x="T4" y="T5"/>
                </a:cxn>
                <a:cxn ang="0">
                  <a:pos x="T6" y="T7"/>
                </a:cxn>
                <a:cxn ang="0">
                  <a:pos x="T8" y="T9"/>
                </a:cxn>
              </a:cxnLst>
              <a:rect l="0" t="0" r="r" b="b"/>
              <a:pathLst>
                <a:path w="1476" h="253">
                  <a:moveTo>
                    <a:pt x="0" y="0"/>
                  </a:moveTo>
                  <a:cubicBezTo>
                    <a:pt x="456" y="0"/>
                    <a:pt x="911" y="0"/>
                    <a:pt x="1367" y="0"/>
                  </a:cubicBezTo>
                  <a:cubicBezTo>
                    <a:pt x="1402" y="82"/>
                    <a:pt x="1438" y="167"/>
                    <a:pt x="1476" y="253"/>
                  </a:cubicBezTo>
                  <a:cubicBezTo>
                    <a:pt x="1004" y="253"/>
                    <a:pt x="531" y="253"/>
                    <a:pt x="59" y="253"/>
                  </a:cubicBezTo>
                  <a:cubicBezTo>
                    <a:pt x="39" y="167"/>
                    <a:pt x="20"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 name="Freeform 340"/>
            <p:cNvSpPr>
              <a:spLocks/>
            </p:cNvSpPr>
            <p:nvPr/>
          </p:nvSpPr>
          <p:spPr bwMode="auto">
            <a:xfrm>
              <a:off x="6334125" y="3800476"/>
              <a:ext cx="5322888" cy="950913"/>
            </a:xfrm>
            <a:custGeom>
              <a:avLst/>
              <a:gdLst>
                <a:gd name="T0" fmla="*/ 0 w 1419"/>
                <a:gd name="T1" fmla="*/ 0 h 253"/>
                <a:gd name="T2" fmla="*/ 1367 w 1419"/>
                <a:gd name="T3" fmla="*/ 0 h 253"/>
                <a:gd name="T4" fmla="*/ 1419 w 1419"/>
                <a:gd name="T5" fmla="*/ 253 h 253"/>
                <a:gd name="T6" fmla="*/ 3 w 1419"/>
                <a:gd name="T7" fmla="*/ 253 h 253"/>
                <a:gd name="T8" fmla="*/ 0 w 1419"/>
                <a:gd name="T9" fmla="*/ 0 h 253"/>
              </a:gdLst>
              <a:ahLst/>
              <a:cxnLst>
                <a:cxn ang="0">
                  <a:pos x="T0" y="T1"/>
                </a:cxn>
                <a:cxn ang="0">
                  <a:pos x="T2" y="T3"/>
                </a:cxn>
                <a:cxn ang="0">
                  <a:pos x="T4" y="T5"/>
                </a:cxn>
                <a:cxn ang="0">
                  <a:pos x="T6" y="T7"/>
                </a:cxn>
                <a:cxn ang="0">
                  <a:pos x="T8" y="T9"/>
                </a:cxn>
              </a:cxnLst>
              <a:rect l="0" t="0" r="r" b="b"/>
              <a:pathLst>
                <a:path w="1419" h="253">
                  <a:moveTo>
                    <a:pt x="0" y="0"/>
                  </a:moveTo>
                  <a:cubicBezTo>
                    <a:pt x="456" y="0"/>
                    <a:pt x="911" y="0"/>
                    <a:pt x="1367" y="0"/>
                  </a:cubicBezTo>
                  <a:cubicBezTo>
                    <a:pt x="1384" y="82"/>
                    <a:pt x="1401" y="167"/>
                    <a:pt x="1419" y="253"/>
                  </a:cubicBezTo>
                  <a:cubicBezTo>
                    <a:pt x="947" y="253"/>
                    <a:pt x="475" y="253"/>
                    <a:pt x="3" y="253"/>
                  </a:cubicBezTo>
                  <a:cubicBezTo>
                    <a:pt x="2" y="167"/>
                    <a:pt x="1"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 name="Freeform 341"/>
            <p:cNvSpPr>
              <a:spLocks/>
            </p:cNvSpPr>
            <p:nvPr/>
          </p:nvSpPr>
          <p:spPr bwMode="auto">
            <a:xfrm>
              <a:off x="427038" y="3800476"/>
              <a:ext cx="5329238" cy="950913"/>
            </a:xfrm>
            <a:custGeom>
              <a:avLst/>
              <a:gdLst>
                <a:gd name="T0" fmla="*/ 54 w 1421"/>
                <a:gd name="T1" fmla="*/ 0 h 253"/>
                <a:gd name="T2" fmla="*/ 1421 w 1421"/>
                <a:gd name="T3" fmla="*/ 0 h 253"/>
                <a:gd name="T4" fmla="*/ 1417 w 1421"/>
                <a:gd name="T5" fmla="*/ 253 h 253"/>
                <a:gd name="T6" fmla="*/ 0 w 1421"/>
                <a:gd name="T7" fmla="*/ 253 h 253"/>
                <a:gd name="T8" fmla="*/ 54 w 1421"/>
                <a:gd name="T9" fmla="*/ 0 h 253"/>
              </a:gdLst>
              <a:ahLst/>
              <a:cxnLst>
                <a:cxn ang="0">
                  <a:pos x="T0" y="T1"/>
                </a:cxn>
                <a:cxn ang="0">
                  <a:pos x="T2" y="T3"/>
                </a:cxn>
                <a:cxn ang="0">
                  <a:pos x="T4" y="T5"/>
                </a:cxn>
                <a:cxn ang="0">
                  <a:pos x="T6" y="T7"/>
                </a:cxn>
                <a:cxn ang="0">
                  <a:pos x="T8" y="T9"/>
                </a:cxn>
              </a:cxnLst>
              <a:rect l="0" t="0" r="r" b="b"/>
              <a:pathLst>
                <a:path w="1421" h="253">
                  <a:moveTo>
                    <a:pt x="54" y="0"/>
                  </a:moveTo>
                  <a:cubicBezTo>
                    <a:pt x="510" y="0"/>
                    <a:pt x="965" y="0"/>
                    <a:pt x="1421" y="0"/>
                  </a:cubicBezTo>
                  <a:cubicBezTo>
                    <a:pt x="1419" y="82"/>
                    <a:pt x="1418" y="167"/>
                    <a:pt x="1417" y="253"/>
                  </a:cubicBezTo>
                  <a:cubicBezTo>
                    <a:pt x="945" y="253"/>
                    <a:pt x="473" y="253"/>
                    <a:pt x="0" y="253"/>
                  </a:cubicBezTo>
                  <a:cubicBezTo>
                    <a:pt x="19" y="167"/>
                    <a:pt x="37" y="82"/>
                    <a:pt x="5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 name="Freeform 342"/>
            <p:cNvSpPr>
              <a:spLocks/>
            </p:cNvSpPr>
            <p:nvPr/>
          </p:nvSpPr>
          <p:spPr bwMode="auto">
            <a:xfrm>
              <a:off x="-5486400" y="3800476"/>
              <a:ext cx="5535613" cy="950913"/>
            </a:xfrm>
            <a:custGeom>
              <a:avLst/>
              <a:gdLst>
                <a:gd name="T0" fmla="*/ 110 w 1476"/>
                <a:gd name="T1" fmla="*/ 0 h 253"/>
                <a:gd name="T2" fmla="*/ 1476 w 1476"/>
                <a:gd name="T3" fmla="*/ 0 h 253"/>
                <a:gd name="T4" fmla="*/ 1417 w 1476"/>
                <a:gd name="T5" fmla="*/ 253 h 253"/>
                <a:gd name="T6" fmla="*/ 0 w 1476"/>
                <a:gd name="T7" fmla="*/ 253 h 253"/>
                <a:gd name="T8" fmla="*/ 110 w 1476"/>
                <a:gd name="T9" fmla="*/ 0 h 253"/>
              </a:gdLst>
              <a:ahLst/>
              <a:cxnLst>
                <a:cxn ang="0">
                  <a:pos x="T0" y="T1"/>
                </a:cxn>
                <a:cxn ang="0">
                  <a:pos x="T2" y="T3"/>
                </a:cxn>
                <a:cxn ang="0">
                  <a:pos x="T4" y="T5"/>
                </a:cxn>
                <a:cxn ang="0">
                  <a:pos x="T6" y="T7"/>
                </a:cxn>
                <a:cxn ang="0">
                  <a:pos x="T8" y="T9"/>
                </a:cxn>
              </a:cxnLst>
              <a:rect l="0" t="0" r="r" b="b"/>
              <a:pathLst>
                <a:path w="1476" h="253">
                  <a:moveTo>
                    <a:pt x="110" y="0"/>
                  </a:moveTo>
                  <a:cubicBezTo>
                    <a:pt x="565" y="0"/>
                    <a:pt x="1021" y="0"/>
                    <a:pt x="1476" y="0"/>
                  </a:cubicBezTo>
                  <a:cubicBezTo>
                    <a:pt x="1457" y="82"/>
                    <a:pt x="1437" y="167"/>
                    <a:pt x="1417" y="253"/>
                  </a:cubicBezTo>
                  <a:cubicBezTo>
                    <a:pt x="944" y="253"/>
                    <a:pt x="472" y="253"/>
                    <a:pt x="0" y="253"/>
                  </a:cubicBezTo>
                  <a:cubicBezTo>
                    <a:pt x="37" y="167"/>
                    <a:pt x="74" y="83"/>
                    <a:pt x="11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 name="Freeform 343"/>
            <p:cNvSpPr>
              <a:spLocks/>
            </p:cNvSpPr>
            <p:nvPr/>
          </p:nvSpPr>
          <p:spPr bwMode="auto">
            <a:xfrm>
              <a:off x="-11401425" y="3800476"/>
              <a:ext cx="5745163" cy="950913"/>
            </a:xfrm>
            <a:custGeom>
              <a:avLst/>
              <a:gdLst>
                <a:gd name="T0" fmla="*/ 166 w 1532"/>
                <a:gd name="T1" fmla="*/ 0 h 253"/>
                <a:gd name="T2" fmla="*/ 1532 w 1532"/>
                <a:gd name="T3" fmla="*/ 0 h 253"/>
                <a:gd name="T4" fmla="*/ 1416 w 1532"/>
                <a:gd name="T5" fmla="*/ 253 h 253"/>
                <a:gd name="T6" fmla="*/ 0 w 1532"/>
                <a:gd name="T7" fmla="*/ 253 h 253"/>
                <a:gd name="T8" fmla="*/ 166 w 1532"/>
                <a:gd name="T9" fmla="*/ 0 h 253"/>
              </a:gdLst>
              <a:ahLst/>
              <a:cxnLst>
                <a:cxn ang="0">
                  <a:pos x="T0" y="T1"/>
                </a:cxn>
                <a:cxn ang="0">
                  <a:pos x="T2" y="T3"/>
                </a:cxn>
                <a:cxn ang="0">
                  <a:pos x="T4" y="T5"/>
                </a:cxn>
                <a:cxn ang="0">
                  <a:pos x="T6" y="T7"/>
                </a:cxn>
                <a:cxn ang="0">
                  <a:pos x="T8" y="T9"/>
                </a:cxn>
              </a:cxnLst>
              <a:rect l="0" t="0" r="r" b="b"/>
              <a:pathLst>
                <a:path w="1532" h="253">
                  <a:moveTo>
                    <a:pt x="166" y="0"/>
                  </a:moveTo>
                  <a:cubicBezTo>
                    <a:pt x="621" y="0"/>
                    <a:pt x="1077" y="0"/>
                    <a:pt x="1532" y="0"/>
                  </a:cubicBezTo>
                  <a:cubicBezTo>
                    <a:pt x="1494" y="82"/>
                    <a:pt x="1456" y="167"/>
                    <a:pt x="1416" y="253"/>
                  </a:cubicBezTo>
                  <a:cubicBezTo>
                    <a:pt x="944" y="253"/>
                    <a:pt x="472" y="253"/>
                    <a:pt x="0" y="253"/>
                  </a:cubicBezTo>
                  <a:cubicBezTo>
                    <a:pt x="56" y="167"/>
                    <a:pt x="112" y="83"/>
                    <a:pt x="16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 name="Freeform 344"/>
            <p:cNvSpPr>
              <a:spLocks/>
            </p:cNvSpPr>
            <p:nvPr/>
          </p:nvSpPr>
          <p:spPr bwMode="auto">
            <a:xfrm>
              <a:off x="-12152313" y="4860926"/>
              <a:ext cx="30214888" cy="1033463"/>
            </a:xfrm>
            <a:custGeom>
              <a:avLst/>
              <a:gdLst>
                <a:gd name="T0" fmla="*/ 181 w 8056"/>
                <a:gd name="T1" fmla="*/ 0 h 275"/>
                <a:gd name="T2" fmla="*/ 7938 w 8056"/>
                <a:gd name="T3" fmla="*/ 0 h 275"/>
                <a:gd name="T4" fmla="*/ 8056 w 8056"/>
                <a:gd name="T5" fmla="*/ 275 h 275"/>
                <a:gd name="T6" fmla="*/ 0 w 8056"/>
                <a:gd name="T7" fmla="*/ 275 h 275"/>
                <a:gd name="T8" fmla="*/ 181 w 8056"/>
                <a:gd name="T9" fmla="*/ 0 h 275"/>
              </a:gdLst>
              <a:ahLst/>
              <a:cxnLst>
                <a:cxn ang="0">
                  <a:pos x="T0" y="T1"/>
                </a:cxn>
                <a:cxn ang="0">
                  <a:pos x="T2" y="T3"/>
                </a:cxn>
                <a:cxn ang="0">
                  <a:pos x="T4" y="T5"/>
                </a:cxn>
                <a:cxn ang="0">
                  <a:pos x="T6" y="T7"/>
                </a:cxn>
                <a:cxn ang="0">
                  <a:pos x="T8" y="T9"/>
                </a:cxn>
              </a:cxnLst>
              <a:rect l="0" t="0" r="r" b="b"/>
              <a:pathLst>
                <a:path w="8056" h="275">
                  <a:moveTo>
                    <a:pt x="181" y="0"/>
                  </a:moveTo>
                  <a:cubicBezTo>
                    <a:pt x="2766" y="0"/>
                    <a:pt x="5352" y="0"/>
                    <a:pt x="7938" y="0"/>
                  </a:cubicBezTo>
                  <a:cubicBezTo>
                    <a:pt x="7976" y="89"/>
                    <a:pt x="8015" y="181"/>
                    <a:pt x="8056" y="275"/>
                  </a:cubicBezTo>
                  <a:cubicBezTo>
                    <a:pt x="5371" y="275"/>
                    <a:pt x="2686" y="275"/>
                    <a:pt x="0" y="275"/>
                  </a:cubicBezTo>
                  <a:cubicBezTo>
                    <a:pt x="62" y="181"/>
                    <a:pt x="122" y="89"/>
                    <a:pt x="18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 name="Freeform 345"/>
            <p:cNvSpPr>
              <a:spLocks/>
            </p:cNvSpPr>
            <p:nvPr/>
          </p:nvSpPr>
          <p:spPr bwMode="auto">
            <a:xfrm>
              <a:off x="-17319625" y="3800476"/>
              <a:ext cx="5959475" cy="950913"/>
            </a:xfrm>
            <a:custGeom>
              <a:avLst/>
              <a:gdLst>
                <a:gd name="T0" fmla="*/ 223 w 1589"/>
                <a:gd name="T1" fmla="*/ 0 h 253"/>
                <a:gd name="T2" fmla="*/ 1589 w 1589"/>
                <a:gd name="T3" fmla="*/ 0 h 253"/>
                <a:gd name="T4" fmla="*/ 1417 w 1589"/>
                <a:gd name="T5" fmla="*/ 253 h 253"/>
                <a:gd name="T6" fmla="*/ 0 w 1589"/>
                <a:gd name="T7" fmla="*/ 253 h 253"/>
                <a:gd name="T8" fmla="*/ 223 w 1589"/>
                <a:gd name="T9" fmla="*/ 0 h 253"/>
              </a:gdLst>
              <a:ahLst/>
              <a:cxnLst>
                <a:cxn ang="0">
                  <a:pos x="T0" y="T1"/>
                </a:cxn>
                <a:cxn ang="0">
                  <a:pos x="T2" y="T3"/>
                </a:cxn>
                <a:cxn ang="0">
                  <a:pos x="T4" y="T5"/>
                </a:cxn>
                <a:cxn ang="0">
                  <a:pos x="T6" y="T7"/>
                </a:cxn>
                <a:cxn ang="0">
                  <a:pos x="T8" y="T9"/>
                </a:cxn>
              </a:cxnLst>
              <a:rect l="0" t="0" r="r" b="b"/>
              <a:pathLst>
                <a:path w="1589" h="253">
                  <a:moveTo>
                    <a:pt x="223" y="0"/>
                  </a:moveTo>
                  <a:cubicBezTo>
                    <a:pt x="678" y="0"/>
                    <a:pt x="1133" y="0"/>
                    <a:pt x="1589" y="0"/>
                  </a:cubicBezTo>
                  <a:cubicBezTo>
                    <a:pt x="1533" y="83"/>
                    <a:pt x="1476" y="167"/>
                    <a:pt x="1417" y="253"/>
                  </a:cubicBezTo>
                  <a:cubicBezTo>
                    <a:pt x="945" y="253"/>
                    <a:pt x="473" y="253"/>
                    <a:pt x="0" y="253"/>
                  </a:cubicBezTo>
                  <a:cubicBezTo>
                    <a:pt x="76" y="167"/>
                    <a:pt x="150" y="82"/>
                    <a:pt x="223"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8" name="Freeform 346"/>
            <p:cNvSpPr>
              <a:spLocks/>
            </p:cNvSpPr>
            <p:nvPr/>
          </p:nvSpPr>
          <p:spPr bwMode="auto">
            <a:xfrm>
              <a:off x="-23234650" y="3800476"/>
              <a:ext cx="6169025" cy="950913"/>
            </a:xfrm>
            <a:custGeom>
              <a:avLst/>
              <a:gdLst>
                <a:gd name="T0" fmla="*/ 278 w 1645"/>
                <a:gd name="T1" fmla="*/ 0 h 253"/>
                <a:gd name="T2" fmla="*/ 1645 w 1645"/>
                <a:gd name="T3" fmla="*/ 0 h 253"/>
                <a:gd name="T4" fmla="*/ 1417 w 1645"/>
                <a:gd name="T5" fmla="*/ 253 h 253"/>
                <a:gd name="T6" fmla="*/ 0 w 1645"/>
                <a:gd name="T7" fmla="*/ 253 h 253"/>
                <a:gd name="T8" fmla="*/ 278 w 1645"/>
                <a:gd name="T9" fmla="*/ 0 h 253"/>
              </a:gdLst>
              <a:ahLst/>
              <a:cxnLst>
                <a:cxn ang="0">
                  <a:pos x="T0" y="T1"/>
                </a:cxn>
                <a:cxn ang="0">
                  <a:pos x="T2" y="T3"/>
                </a:cxn>
                <a:cxn ang="0">
                  <a:pos x="T4" y="T5"/>
                </a:cxn>
                <a:cxn ang="0">
                  <a:pos x="T6" y="T7"/>
                </a:cxn>
                <a:cxn ang="0">
                  <a:pos x="T8" y="T9"/>
                </a:cxn>
              </a:cxnLst>
              <a:rect l="0" t="0" r="r" b="b"/>
              <a:pathLst>
                <a:path w="1645" h="253">
                  <a:moveTo>
                    <a:pt x="278" y="0"/>
                  </a:moveTo>
                  <a:cubicBezTo>
                    <a:pt x="734" y="0"/>
                    <a:pt x="1189" y="0"/>
                    <a:pt x="1645" y="0"/>
                  </a:cubicBezTo>
                  <a:cubicBezTo>
                    <a:pt x="1571" y="83"/>
                    <a:pt x="1495" y="167"/>
                    <a:pt x="1417" y="253"/>
                  </a:cubicBezTo>
                  <a:cubicBezTo>
                    <a:pt x="944" y="253"/>
                    <a:pt x="472" y="253"/>
                    <a:pt x="0" y="253"/>
                  </a:cubicBezTo>
                  <a:cubicBezTo>
                    <a:pt x="95" y="167"/>
                    <a:pt x="188" y="83"/>
                    <a:pt x="2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9" name="Freeform 347"/>
            <p:cNvSpPr>
              <a:spLocks/>
            </p:cNvSpPr>
            <p:nvPr/>
          </p:nvSpPr>
          <p:spPr bwMode="auto">
            <a:xfrm>
              <a:off x="-36533138" y="3800476"/>
              <a:ext cx="13812838" cy="950913"/>
            </a:xfrm>
            <a:custGeom>
              <a:avLst/>
              <a:gdLst>
                <a:gd name="T0" fmla="*/ 405 w 3683"/>
                <a:gd name="T1" fmla="*/ 0 h 253"/>
                <a:gd name="T2" fmla="*/ 3683 w 3683"/>
                <a:gd name="T3" fmla="*/ 0 h 253"/>
                <a:gd name="T4" fmla="*/ 3399 w 3683"/>
                <a:gd name="T5" fmla="*/ 253 h 253"/>
                <a:gd name="T6" fmla="*/ 0 w 3683"/>
                <a:gd name="T7" fmla="*/ 253 h 253"/>
                <a:gd name="T8" fmla="*/ 405 w 3683"/>
                <a:gd name="T9" fmla="*/ 0 h 253"/>
              </a:gdLst>
              <a:ahLst/>
              <a:cxnLst>
                <a:cxn ang="0">
                  <a:pos x="T0" y="T1"/>
                </a:cxn>
                <a:cxn ang="0">
                  <a:pos x="T2" y="T3"/>
                </a:cxn>
                <a:cxn ang="0">
                  <a:pos x="T4" y="T5"/>
                </a:cxn>
                <a:cxn ang="0">
                  <a:pos x="T6" y="T7"/>
                </a:cxn>
                <a:cxn ang="0">
                  <a:pos x="T8" y="T9"/>
                </a:cxn>
              </a:cxnLst>
              <a:rect l="0" t="0" r="r" b="b"/>
              <a:pathLst>
                <a:path w="3683" h="253">
                  <a:moveTo>
                    <a:pt x="405" y="0"/>
                  </a:moveTo>
                  <a:cubicBezTo>
                    <a:pt x="1498" y="0"/>
                    <a:pt x="2590" y="0"/>
                    <a:pt x="3683" y="0"/>
                  </a:cubicBezTo>
                  <a:cubicBezTo>
                    <a:pt x="3591" y="82"/>
                    <a:pt x="3496" y="167"/>
                    <a:pt x="3399" y="253"/>
                  </a:cubicBezTo>
                  <a:cubicBezTo>
                    <a:pt x="2266" y="253"/>
                    <a:pt x="1133" y="253"/>
                    <a:pt x="0" y="253"/>
                  </a:cubicBezTo>
                  <a:cubicBezTo>
                    <a:pt x="138" y="167"/>
                    <a:pt x="273" y="83"/>
                    <a:pt x="40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0" name="Freeform 348"/>
            <p:cNvSpPr>
              <a:spLocks noEditPoints="1"/>
            </p:cNvSpPr>
            <p:nvPr/>
          </p:nvSpPr>
          <p:spPr bwMode="auto">
            <a:xfrm>
              <a:off x="-22725063" y="2203451"/>
              <a:ext cx="1241425" cy="263525"/>
            </a:xfrm>
            <a:custGeom>
              <a:avLst/>
              <a:gdLst>
                <a:gd name="T0" fmla="*/ 321 w 331"/>
                <a:gd name="T1" fmla="*/ 28 h 70"/>
                <a:gd name="T2" fmla="*/ 278 w 331"/>
                <a:gd name="T3" fmla="*/ 45 h 70"/>
                <a:gd name="T4" fmla="*/ 200 w 331"/>
                <a:gd name="T5" fmla="*/ 55 h 70"/>
                <a:gd name="T6" fmla="*/ 263 w 331"/>
                <a:gd name="T7" fmla="*/ 70 h 70"/>
                <a:gd name="T8" fmla="*/ 190 w 331"/>
                <a:gd name="T9" fmla="*/ 70 h 70"/>
                <a:gd name="T10" fmla="*/ 141 w 331"/>
                <a:gd name="T11" fmla="*/ 57 h 70"/>
                <a:gd name="T12" fmla="*/ 132 w 331"/>
                <a:gd name="T13" fmla="*/ 57 h 70"/>
                <a:gd name="T14" fmla="*/ 26 w 331"/>
                <a:gd name="T15" fmla="*/ 50 h 70"/>
                <a:gd name="T16" fmla="*/ 11 w 331"/>
                <a:gd name="T17" fmla="*/ 28 h 70"/>
                <a:gd name="T18" fmla="*/ 76 w 331"/>
                <a:gd name="T19" fmla="*/ 7 h 70"/>
                <a:gd name="T20" fmla="*/ 200 w 331"/>
                <a:gd name="T21" fmla="*/ 0 h 70"/>
                <a:gd name="T22" fmla="*/ 305 w 331"/>
                <a:gd name="T23" fmla="*/ 7 h 70"/>
                <a:gd name="T24" fmla="*/ 321 w 331"/>
                <a:gd name="T25" fmla="*/ 28 h 70"/>
                <a:gd name="T26" fmla="*/ 68 w 331"/>
                <a:gd name="T27" fmla="*/ 28 h 70"/>
                <a:gd name="T28" fmla="*/ 75 w 331"/>
                <a:gd name="T29" fmla="*/ 44 h 70"/>
                <a:gd name="T30" fmla="*/ 142 w 331"/>
                <a:gd name="T31" fmla="*/ 49 h 70"/>
                <a:gd name="T32" fmla="*/ 221 w 331"/>
                <a:gd name="T33" fmla="*/ 44 h 70"/>
                <a:gd name="T34" fmla="*/ 263 w 331"/>
                <a:gd name="T35" fmla="*/ 28 h 70"/>
                <a:gd name="T36" fmla="*/ 257 w 331"/>
                <a:gd name="T37" fmla="*/ 13 h 70"/>
                <a:gd name="T38" fmla="*/ 191 w 331"/>
                <a:gd name="T39" fmla="*/ 8 h 70"/>
                <a:gd name="T40" fmla="*/ 111 w 331"/>
                <a:gd name="T41" fmla="*/ 13 h 70"/>
                <a:gd name="T42" fmla="*/ 68 w 331"/>
                <a:gd name="T43" fmla="*/ 2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1" h="70">
                  <a:moveTo>
                    <a:pt x="321" y="28"/>
                  </a:moveTo>
                  <a:cubicBezTo>
                    <a:pt x="313" y="35"/>
                    <a:pt x="299" y="41"/>
                    <a:pt x="278" y="45"/>
                  </a:cubicBezTo>
                  <a:cubicBezTo>
                    <a:pt x="258" y="50"/>
                    <a:pt x="232" y="53"/>
                    <a:pt x="200" y="55"/>
                  </a:cubicBezTo>
                  <a:cubicBezTo>
                    <a:pt x="221" y="60"/>
                    <a:pt x="242" y="65"/>
                    <a:pt x="263" y="70"/>
                  </a:cubicBezTo>
                  <a:cubicBezTo>
                    <a:pt x="239" y="70"/>
                    <a:pt x="214" y="70"/>
                    <a:pt x="190" y="70"/>
                  </a:cubicBezTo>
                  <a:cubicBezTo>
                    <a:pt x="173" y="66"/>
                    <a:pt x="157" y="62"/>
                    <a:pt x="141" y="57"/>
                  </a:cubicBezTo>
                  <a:cubicBezTo>
                    <a:pt x="132" y="57"/>
                    <a:pt x="132" y="57"/>
                    <a:pt x="132" y="57"/>
                  </a:cubicBezTo>
                  <a:cubicBezTo>
                    <a:pt x="82" y="57"/>
                    <a:pt x="47" y="55"/>
                    <a:pt x="26" y="50"/>
                  </a:cubicBezTo>
                  <a:cubicBezTo>
                    <a:pt x="5" y="45"/>
                    <a:pt x="0" y="38"/>
                    <a:pt x="11" y="28"/>
                  </a:cubicBezTo>
                  <a:cubicBezTo>
                    <a:pt x="22" y="19"/>
                    <a:pt x="44" y="12"/>
                    <a:pt x="76" y="7"/>
                  </a:cubicBezTo>
                  <a:cubicBezTo>
                    <a:pt x="109" y="2"/>
                    <a:pt x="150" y="0"/>
                    <a:pt x="200" y="0"/>
                  </a:cubicBezTo>
                  <a:cubicBezTo>
                    <a:pt x="249" y="0"/>
                    <a:pt x="284" y="2"/>
                    <a:pt x="305" y="7"/>
                  </a:cubicBezTo>
                  <a:cubicBezTo>
                    <a:pt x="326" y="12"/>
                    <a:pt x="331" y="19"/>
                    <a:pt x="321" y="28"/>
                  </a:cubicBezTo>
                  <a:close/>
                  <a:moveTo>
                    <a:pt x="68" y="28"/>
                  </a:moveTo>
                  <a:cubicBezTo>
                    <a:pt x="60" y="35"/>
                    <a:pt x="62" y="40"/>
                    <a:pt x="75" y="44"/>
                  </a:cubicBezTo>
                  <a:cubicBezTo>
                    <a:pt x="87" y="48"/>
                    <a:pt x="109" y="49"/>
                    <a:pt x="142" y="49"/>
                  </a:cubicBezTo>
                  <a:cubicBezTo>
                    <a:pt x="174" y="49"/>
                    <a:pt x="200" y="48"/>
                    <a:pt x="221" y="44"/>
                  </a:cubicBezTo>
                  <a:cubicBezTo>
                    <a:pt x="241" y="41"/>
                    <a:pt x="256" y="35"/>
                    <a:pt x="263" y="28"/>
                  </a:cubicBezTo>
                  <a:cubicBezTo>
                    <a:pt x="271" y="22"/>
                    <a:pt x="269" y="17"/>
                    <a:pt x="257" y="13"/>
                  </a:cubicBezTo>
                  <a:cubicBezTo>
                    <a:pt x="245" y="9"/>
                    <a:pt x="223" y="8"/>
                    <a:pt x="191" y="8"/>
                  </a:cubicBezTo>
                  <a:cubicBezTo>
                    <a:pt x="158" y="8"/>
                    <a:pt x="132" y="9"/>
                    <a:pt x="111" y="13"/>
                  </a:cubicBezTo>
                  <a:cubicBezTo>
                    <a:pt x="91" y="17"/>
                    <a:pt x="76" y="22"/>
                    <a:pt x="68"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1" name="Freeform 349"/>
            <p:cNvSpPr>
              <a:spLocks/>
            </p:cNvSpPr>
            <p:nvPr/>
          </p:nvSpPr>
          <p:spPr bwMode="auto">
            <a:xfrm>
              <a:off x="-17537113" y="2206626"/>
              <a:ext cx="1616075" cy="211138"/>
            </a:xfrm>
            <a:custGeom>
              <a:avLst/>
              <a:gdLst>
                <a:gd name="T0" fmla="*/ 293 w 431"/>
                <a:gd name="T1" fmla="*/ 56 h 56"/>
                <a:gd name="T2" fmla="*/ 234 w 431"/>
                <a:gd name="T3" fmla="*/ 56 h 56"/>
                <a:gd name="T4" fmla="*/ 209 w 431"/>
                <a:gd name="T5" fmla="*/ 22 h 56"/>
                <a:gd name="T6" fmla="*/ 206 w 431"/>
                <a:gd name="T7" fmla="*/ 16 h 56"/>
                <a:gd name="T8" fmla="*/ 205 w 431"/>
                <a:gd name="T9" fmla="*/ 10 h 56"/>
                <a:gd name="T10" fmla="*/ 191 w 431"/>
                <a:gd name="T11" fmla="*/ 17 h 56"/>
                <a:gd name="T12" fmla="*/ 178 w 431"/>
                <a:gd name="T13" fmla="*/ 22 h 56"/>
                <a:gd name="T14" fmla="*/ 91 w 431"/>
                <a:gd name="T15" fmla="*/ 56 h 56"/>
                <a:gd name="T16" fmla="*/ 32 w 431"/>
                <a:gd name="T17" fmla="*/ 56 h 56"/>
                <a:gd name="T18" fmla="*/ 16 w 431"/>
                <a:gd name="T19" fmla="*/ 27 h 56"/>
                <a:gd name="T20" fmla="*/ 0 w 431"/>
                <a:gd name="T21" fmla="*/ 0 h 56"/>
                <a:gd name="T22" fmla="*/ 55 w 431"/>
                <a:gd name="T23" fmla="*/ 0 h 56"/>
                <a:gd name="T24" fmla="*/ 71 w 431"/>
                <a:gd name="T25" fmla="*/ 32 h 56"/>
                <a:gd name="T26" fmla="*/ 73 w 431"/>
                <a:gd name="T27" fmla="*/ 46 h 56"/>
                <a:gd name="T28" fmla="*/ 88 w 431"/>
                <a:gd name="T29" fmla="*/ 39 h 56"/>
                <a:gd name="T30" fmla="*/ 103 w 431"/>
                <a:gd name="T31" fmla="*/ 32 h 56"/>
                <a:gd name="T32" fmla="*/ 188 w 431"/>
                <a:gd name="T33" fmla="*/ 0 h 56"/>
                <a:gd name="T34" fmla="*/ 241 w 431"/>
                <a:gd name="T35" fmla="*/ 0 h 56"/>
                <a:gd name="T36" fmla="*/ 266 w 431"/>
                <a:gd name="T37" fmla="*/ 32 h 56"/>
                <a:gd name="T38" fmla="*/ 270 w 431"/>
                <a:gd name="T39" fmla="*/ 46 h 56"/>
                <a:gd name="T40" fmla="*/ 299 w 431"/>
                <a:gd name="T41" fmla="*/ 32 h 56"/>
                <a:gd name="T42" fmla="*/ 376 w 431"/>
                <a:gd name="T43" fmla="*/ 0 h 56"/>
                <a:gd name="T44" fmla="*/ 431 w 431"/>
                <a:gd name="T45" fmla="*/ 0 h 56"/>
                <a:gd name="T46" fmla="*/ 293 w 431"/>
                <a:gd name="T4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 h="56">
                  <a:moveTo>
                    <a:pt x="293" y="56"/>
                  </a:moveTo>
                  <a:cubicBezTo>
                    <a:pt x="273" y="56"/>
                    <a:pt x="254" y="56"/>
                    <a:pt x="234" y="56"/>
                  </a:cubicBezTo>
                  <a:cubicBezTo>
                    <a:pt x="226" y="44"/>
                    <a:pt x="217" y="33"/>
                    <a:pt x="209" y="22"/>
                  </a:cubicBezTo>
                  <a:cubicBezTo>
                    <a:pt x="206" y="16"/>
                    <a:pt x="206" y="16"/>
                    <a:pt x="206" y="16"/>
                  </a:cubicBezTo>
                  <a:cubicBezTo>
                    <a:pt x="205" y="10"/>
                    <a:pt x="205" y="10"/>
                    <a:pt x="205" y="10"/>
                  </a:cubicBezTo>
                  <a:cubicBezTo>
                    <a:pt x="191" y="17"/>
                    <a:pt x="191" y="17"/>
                    <a:pt x="191" y="17"/>
                  </a:cubicBezTo>
                  <a:cubicBezTo>
                    <a:pt x="178" y="22"/>
                    <a:pt x="178" y="22"/>
                    <a:pt x="178" y="22"/>
                  </a:cubicBezTo>
                  <a:cubicBezTo>
                    <a:pt x="149" y="33"/>
                    <a:pt x="120" y="44"/>
                    <a:pt x="91" y="56"/>
                  </a:cubicBezTo>
                  <a:cubicBezTo>
                    <a:pt x="71" y="56"/>
                    <a:pt x="52" y="56"/>
                    <a:pt x="32" y="56"/>
                  </a:cubicBezTo>
                  <a:cubicBezTo>
                    <a:pt x="27" y="46"/>
                    <a:pt x="21" y="37"/>
                    <a:pt x="16" y="27"/>
                  </a:cubicBezTo>
                  <a:cubicBezTo>
                    <a:pt x="11" y="18"/>
                    <a:pt x="5" y="9"/>
                    <a:pt x="0" y="0"/>
                  </a:cubicBezTo>
                  <a:cubicBezTo>
                    <a:pt x="18" y="0"/>
                    <a:pt x="37" y="0"/>
                    <a:pt x="55" y="0"/>
                  </a:cubicBezTo>
                  <a:cubicBezTo>
                    <a:pt x="60" y="11"/>
                    <a:pt x="65" y="21"/>
                    <a:pt x="71" y="32"/>
                  </a:cubicBezTo>
                  <a:cubicBezTo>
                    <a:pt x="73" y="46"/>
                    <a:pt x="73" y="46"/>
                    <a:pt x="73" y="46"/>
                  </a:cubicBezTo>
                  <a:cubicBezTo>
                    <a:pt x="88" y="39"/>
                    <a:pt x="88" y="39"/>
                    <a:pt x="88" y="39"/>
                  </a:cubicBezTo>
                  <a:cubicBezTo>
                    <a:pt x="94" y="36"/>
                    <a:pt x="103" y="32"/>
                    <a:pt x="103" y="32"/>
                  </a:cubicBezTo>
                  <a:cubicBezTo>
                    <a:pt x="132" y="21"/>
                    <a:pt x="160" y="11"/>
                    <a:pt x="188" y="0"/>
                  </a:cubicBezTo>
                  <a:cubicBezTo>
                    <a:pt x="206" y="0"/>
                    <a:pt x="224" y="0"/>
                    <a:pt x="241" y="0"/>
                  </a:cubicBezTo>
                  <a:cubicBezTo>
                    <a:pt x="249" y="11"/>
                    <a:pt x="258" y="21"/>
                    <a:pt x="266" y="32"/>
                  </a:cubicBezTo>
                  <a:cubicBezTo>
                    <a:pt x="266" y="32"/>
                    <a:pt x="270" y="40"/>
                    <a:pt x="270" y="46"/>
                  </a:cubicBezTo>
                  <a:cubicBezTo>
                    <a:pt x="270" y="46"/>
                    <a:pt x="285" y="38"/>
                    <a:pt x="299" y="32"/>
                  </a:cubicBezTo>
                  <a:cubicBezTo>
                    <a:pt x="325" y="21"/>
                    <a:pt x="350" y="11"/>
                    <a:pt x="376" y="0"/>
                  </a:cubicBezTo>
                  <a:cubicBezTo>
                    <a:pt x="394" y="0"/>
                    <a:pt x="412" y="0"/>
                    <a:pt x="431" y="0"/>
                  </a:cubicBezTo>
                  <a:cubicBezTo>
                    <a:pt x="385" y="18"/>
                    <a:pt x="339" y="37"/>
                    <a:pt x="293"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2" name="Freeform 350"/>
            <p:cNvSpPr>
              <a:spLocks/>
            </p:cNvSpPr>
            <p:nvPr/>
          </p:nvSpPr>
          <p:spPr bwMode="auto">
            <a:xfrm>
              <a:off x="-11869738" y="2206626"/>
              <a:ext cx="850900" cy="211138"/>
            </a:xfrm>
            <a:custGeom>
              <a:avLst/>
              <a:gdLst>
                <a:gd name="T0" fmla="*/ 188 w 227"/>
                <a:gd name="T1" fmla="*/ 56 h 56"/>
                <a:gd name="T2" fmla="*/ 0 w 227"/>
                <a:gd name="T3" fmla="*/ 56 h 56"/>
                <a:gd name="T4" fmla="*/ 41 w 227"/>
                <a:gd name="T5" fmla="*/ 0 h 56"/>
                <a:gd name="T6" fmla="*/ 227 w 227"/>
                <a:gd name="T7" fmla="*/ 0 h 56"/>
                <a:gd name="T8" fmla="*/ 222 w 227"/>
                <a:gd name="T9" fmla="*/ 7 h 56"/>
                <a:gd name="T10" fmla="*/ 89 w 227"/>
                <a:gd name="T11" fmla="*/ 7 h 56"/>
                <a:gd name="T12" fmla="*/ 78 w 227"/>
                <a:gd name="T13" fmla="*/ 22 h 56"/>
                <a:gd name="T14" fmla="*/ 203 w 227"/>
                <a:gd name="T15" fmla="*/ 22 h 56"/>
                <a:gd name="T16" fmla="*/ 198 w 227"/>
                <a:gd name="T17" fmla="*/ 30 h 56"/>
                <a:gd name="T18" fmla="*/ 73 w 227"/>
                <a:gd name="T19" fmla="*/ 30 h 56"/>
                <a:gd name="T20" fmla="*/ 60 w 227"/>
                <a:gd name="T21" fmla="*/ 48 h 56"/>
                <a:gd name="T22" fmla="*/ 194 w 227"/>
                <a:gd name="T23" fmla="*/ 48 h 56"/>
                <a:gd name="T24" fmla="*/ 188 w 227"/>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56">
                  <a:moveTo>
                    <a:pt x="188" y="56"/>
                  </a:moveTo>
                  <a:cubicBezTo>
                    <a:pt x="125" y="56"/>
                    <a:pt x="63" y="56"/>
                    <a:pt x="0" y="56"/>
                  </a:cubicBezTo>
                  <a:cubicBezTo>
                    <a:pt x="14" y="37"/>
                    <a:pt x="28" y="18"/>
                    <a:pt x="41" y="0"/>
                  </a:cubicBezTo>
                  <a:cubicBezTo>
                    <a:pt x="103" y="0"/>
                    <a:pt x="166" y="0"/>
                    <a:pt x="227" y="0"/>
                  </a:cubicBezTo>
                  <a:cubicBezTo>
                    <a:pt x="222" y="7"/>
                    <a:pt x="222" y="7"/>
                    <a:pt x="222" y="7"/>
                  </a:cubicBezTo>
                  <a:cubicBezTo>
                    <a:pt x="178" y="7"/>
                    <a:pt x="134" y="7"/>
                    <a:pt x="89" y="7"/>
                  </a:cubicBezTo>
                  <a:cubicBezTo>
                    <a:pt x="78" y="22"/>
                    <a:pt x="78" y="22"/>
                    <a:pt x="78" y="22"/>
                  </a:cubicBezTo>
                  <a:cubicBezTo>
                    <a:pt x="120" y="22"/>
                    <a:pt x="162" y="22"/>
                    <a:pt x="203" y="22"/>
                  </a:cubicBezTo>
                  <a:cubicBezTo>
                    <a:pt x="198" y="30"/>
                    <a:pt x="198" y="30"/>
                    <a:pt x="198" y="30"/>
                  </a:cubicBezTo>
                  <a:cubicBezTo>
                    <a:pt x="156" y="30"/>
                    <a:pt x="115" y="30"/>
                    <a:pt x="73" y="30"/>
                  </a:cubicBezTo>
                  <a:cubicBezTo>
                    <a:pt x="60" y="48"/>
                    <a:pt x="60" y="48"/>
                    <a:pt x="60" y="48"/>
                  </a:cubicBezTo>
                  <a:cubicBezTo>
                    <a:pt x="105" y="48"/>
                    <a:pt x="149" y="48"/>
                    <a:pt x="194" y="48"/>
                  </a:cubicBezTo>
                  <a:lnTo>
                    <a:pt x="188" y="5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3" name="Freeform 351"/>
            <p:cNvSpPr>
              <a:spLocks noEditPoints="1"/>
            </p:cNvSpPr>
            <p:nvPr/>
          </p:nvSpPr>
          <p:spPr bwMode="auto">
            <a:xfrm>
              <a:off x="-6499225" y="2206626"/>
              <a:ext cx="933450" cy="211138"/>
            </a:xfrm>
            <a:custGeom>
              <a:avLst/>
              <a:gdLst>
                <a:gd name="T0" fmla="*/ 66 w 249"/>
                <a:gd name="T1" fmla="*/ 33 h 56"/>
                <a:gd name="T2" fmla="*/ 54 w 249"/>
                <a:gd name="T3" fmla="*/ 56 h 56"/>
                <a:gd name="T4" fmla="*/ 0 w 249"/>
                <a:gd name="T5" fmla="*/ 56 h 56"/>
                <a:gd name="T6" fmla="*/ 29 w 249"/>
                <a:gd name="T7" fmla="*/ 0 h 56"/>
                <a:gd name="T8" fmla="*/ 122 w 249"/>
                <a:gd name="T9" fmla="*/ 0 h 56"/>
                <a:gd name="T10" fmla="*/ 214 w 249"/>
                <a:gd name="T11" fmla="*/ 4 h 56"/>
                <a:gd name="T12" fmla="*/ 239 w 249"/>
                <a:gd name="T13" fmla="*/ 16 h 56"/>
                <a:gd name="T14" fmla="*/ 167 w 249"/>
                <a:gd name="T15" fmla="*/ 31 h 56"/>
                <a:gd name="T16" fmla="*/ 249 w 249"/>
                <a:gd name="T17" fmla="*/ 56 h 56"/>
                <a:gd name="T18" fmla="*/ 187 w 249"/>
                <a:gd name="T19" fmla="*/ 56 h 56"/>
                <a:gd name="T20" fmla="*/ 119 w 249"/>
                <a:gd name="T21" fmla="*/ 33 h 56"/>
                <a:gd name="T22" fmla="*/ 66 w 249"/>
                <a:gd name="T23" fmla="*/ 33 h 56"/>
                <a:gd name="T24" fmla="*/ 69 w 249"/>
                <a:gd name="T25" fmla="*/ 26 h 56"/>
                <a:gd name="T26" fmla="*/ 107 w 249"/>
                <a:gd name="T27" fmla="*/ 26 h 56"/>
                <a:gd name="T28" fmla="*/ 163 w 249"/>
                <a:gd name="T29" fmla="*/ 23 h 56"/>
                <a:gd name="T30" fmla="*/ 183 w 249"/>
                <a:gd name="T31" fmla="*/ 16 h 56"/>
                <a:gd name="T32" fmla="*/ 168 w 249"/>
                <a:gd name="T33" fmla="*/ 9 h 56"/>
                <a:gd name="T34" fmla="*/ 114 w 249"/>
                <a:gd name="T35" fmla="*/ 7 h 56"/>
                <a:gd name="T36" fmla="*/ 79 w 249"/>
                <a:gd name="T37" fmla="*/ 7 h 56"/>
                <a:gd name="T38" fmla="*/ 69 w 249"/>
                <a:gd name="T39"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9" h="56">
                  <a:moveTo>
                    <a:pt x="66" y="33"/>
                  </a:moveTo>
                  <a:cubicBezTo>
                    <a:pt x="62" y="41"/>
                    <a:pt x="58" y="48"/>
                    <a:pt x="54" y="56"/>
                  </a:cubicBezTo>
                  <a:cubicBezTo>
                    <a:pt x="36" y="56"/>
                    <a:pt x="18" y="56"/>
                    <a:pt x="0" y="56"/>
                  </a:cubicBezTo>
                  <a:cubicBezTo>
                    <a:pt x="10" y="37"/>
                    <a:pt x="19" y="18"/>
                    <a:pt x="29" y="0"/>
                  </a:cubicBezTo>
                  <a:cubicBezTo>
                    <a:pt x="60" y="0"/>
                    <a:pt x="91" y="0"/>
                    <a:pt x="122" y="0"/>
                  </a:cubicBezTo>
                  <a:cubicBezTo>
                    <a:pt x="164" y="0"/>
                    <a:pt x="195" y="1"/>
                    <a:pt x="214" y="4"/>
                  </a:cubicBezTo>
                  <a:cubicBezTo>
                    <a:pt x="233" y="7"/>
                    <a:pt x="239" y="16"/>
                    <a:pt x="239" y="16"/>
                  </a:cubicBezTo>
                  <a:cubicBezTo>
                    <a:pt x="236" y="23"/>
                    <a:pt x="212" y="28"/>
                    <a:pt x="167" y="31"/>
                  </a:cubicBezTo>
                  <a:cubicBezTo>
                    <a:pt x="195" y="39"/>
                    <a:pt x="222" y="47"/>
                    <a:pt x="249" y="56"/>
                  </a:cubicBezTo>
                  <a:cubicBezTo>
                    <a:pt x="228" y="56"/>
                    <a:pt x="208" y="56"/>
                    <a:pt x="187" y="56"/>
                  </a:cubicBezTo>
                  <a:cubicBezTo>
                    <a:pt x="164" y="48"/>
                    <a:pt x="142" y="41"/>
                    <a:pt x="119" y="33"/>
                  </a:cubicBezTo>
                  <a:cubicBezTo>
                    <a:pt x="101" y="33"/>
                    <a:pt x="83" y="33"/>
                    <a:pt x="66" y="33"/>
                  </a:cubicBezTo>
                  <a:close/>
                  <a:moveTo>
                    <a:pt x="69" y="26"/>
                  </a:moveTo>
                  <a:cubicBezTo>
                    <a:pt x="82" y="26"/>
                    <a:pt x="94" y="26"/>
                    <a:pt x="107" y="26"/>
                  </a:cubicBezTo>
                  <a:cubicBezTo>
                    <a:pt x="132" y="26"/>
                    <a:pt x="151" y="25"/>
                    <a:pt x="163" y="23"/>
                  </a:cubicBezTo>
                  <a:cubicBezTo>
                    <a:pt x="175" y="22"/>
                    <a:pt x="183" y="16"/>
                    <a:pt x="183" y="16"/>
                  </a:cubicBezTo>
                  <a:cubicBezTo>
                    <a:pt x="183" y="16"/>
                    <a:pt x="180" y="11"/>
                    <a:pt x="168" y="9"/>
                  </a:cubicBezTo>
                  <a:cubicBezTo>
                    <a:pt x="157" y="8"/>
                    <a:pt x="139" y="7"/>
                    <a:pt x="114" y="7"/>
                  </a:cubicBezTo>
                  <a:cubicBezTo>
                    <a:pt x="102" y="7"/>
                    <a:pt x="91" y="7"/>
                    <a:pt x="79" y="7"/>
                  </a:cubicBezTo>
                  <a:cubicBezTo>
                    <a:pt x="76" y="13"/>
                    <a:pt x="72" y="19"/>
                    <a:pt x="69"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4" name="Freeform 352"/>
            <p:cNvSpPr>
              <a:spLocks/>
            </p:cNvSpPr>
            <p:nvPr/>
          </p:nvSpPr>
          <p:spPr bwMode="auto">
            <a:xfrm>
              <a:off x="-1144588" y="2206626"/>
              <a:ext cx="938213" cy="211138"/>
            </a:xfrm>
            <a:custGeom>
              <a:avLst/>
              <a:gdLst>
                <a:gd name="T0" fmla="*/ 138 w 250"/>
                <a:gd name="T1" fmla="*/ 56 h 56"/>
                <a:gd name="T2" fmla="*/ 84 w 250"/>
                <a:gd name="T3" fmla="*/ 56 h 56"/>
                <a:gd name="T4" fmla="*/ 97 w 250"/>
                <a:gd name="T5" fmla="*/ 7 h 56"/>
                <a:gd name="T6" fmla="*/ 0 w 250"/>
                <a:gd name="T7" fmla="*/ 7 h 56"/>
                <a:gd name="T8" fmla="*/ 3 w 250"/>
                <a:gd name="T9" fmla="*/ 0 h 56"/>
                <a:gd name="T10" fmla="*/ 250 w 250"/>
                <a:gd name="T11" fmla="*/ 0 h 56"/>
                <a:gd name="T12" fmla="*/ 248 w 250"/>
                <a:gd name="T13" fmla="*/ 7 h 56"/>
                <a:gd name="T14" fmla="*/ 151 w 250"/>
                <a:gd name="T15" fmla="*/ 7 h 56"/>
                <a:gd name="T16" fmla="*/ 138 w 250"/>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56">
                  <a:moveTo>
                    <a:pt x="138" y="56"/>
                  </a:moveTo>
                  <a:cubicBezTo>
                    <a:pt x="120" y="56"/>
                    <a:pt x="102" y="56"/>
                    <a:pt x="84" y="56"/>
                  </a:cubicBezTo>
                  <a:cubicBezTo>
                    <a:pt x="88" y="39"/>
                    <a:pt x="93" y="23"/>
                    <a:pt x="97" y="7"/>
                  </a:cubicBezTo>
                  <a:cubicBezTo>
                    <a:pt x="65" y="7"/>
                    <a:pt x="33" y="7"/>
                    <a:pt x="0" y="7"/>
                  </a:cubicBezTo>
                  <a:cubicBezTo>
                    <a:pt x="3" y="0"/>
                    <a:pt x="3" y="0"/>
                    <a:pt x="3" y="0"/>
                  </a:cubicBezTo>
                  <a:cubicBezTo>
                    <a:pt x="85" y="0"/>
                    <a:pt x="168" y="0"/>
                    <a:pt x="250" y="0"/>
                  </a:cubicBezTo>
                  <a:cubicBezTo>
                    <a:pt x="248" y="7"/>
                    <a:pt x="248" y="7"/>
                    <a:pt x="248" y="7"/>
                  </a:cubicBezTo>
                  <a:cubicBezTo>
                    <a:pt x="216" y="7"/>
                    <a:pt x="184" y="7"/>
                    <a:pt x="151" y="7"/>
                  </a:cubicBezTo>
                  <a:cubicBezTo>
                    <a:pt x="147" y="23"/>
                    <a:pt x="142" y="39"/>
                    <a:pt x="138"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5" name="Freeform 353"/>
            <p:cNvSpPr>
              <a:spLocks/>
            </p:cNvSpPr>
            <p:nvPr/>
          </p:nvSpPr>
          <p:spPr bwMode="auto">
            <a:xfrm>
              <a:off x="4090988" y="2206626"/>
              <a:ext cx="1023938" cy="211138"/>
            </a:xfrm>
            <a:custGeom>
              <a:avLst/>
              <a:gdLst>
                <a:gd name="T0" fmla="*/ 135 w 273"/>
                <a:gd name="T1" fmla="*/ 25 h 56"/>
                <a:gd name="T2" fmla="*/ 215 w 273"/>
                <a:gd name="T3" fmla="*/ 0 h 56"/>
                <a:gd name="T4" fmla="*/ 273 w 273"/>
                <a:gd name="T5" fmla="*/ 0 h 56"/>
                <a:gd name="T6" fmla="*/ 161 w 273"/>
                <a:gd name="T7" fmla="*/ 34 h 56"/>
                <a:gd name="T8" fmla="*/ 160 w 273"/>
                <a:gd name="T9" fmla="*/ 56 h 56"/>
                <a:gd name="T10" fmla="*/ 105 w 273"/>
                <a:gd name="T11" fmla="*/ 56 h 56"/>
                <a:gd name="T12" fmla="*/ 107 w 273"/>
                <a:gd name="T13" fmla="*/ 34 h 56"/>
                <a:gd name="T14" fmla="*/ 0 w 273"/>
                <a:gd name="T15" fmla="*/ 0 h 56"/>
                <a:gd name="T16" fmla="*/ 59 w 273"/>
                <a:gd name="T17" fmla="*/ 0 h 56"/>
                <a:gd name="T18" fmla="*/ 135 w 273"/>
                <a:gd name="T1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6">
                  <a:moveTo>
                    <a:pt x="135" y="25"/>
                  </a:moveTo>
                  <a:cubicBezTo>
                    <a:pt x="162" y="17"/>
                    <a:pt x="188" y="8"/>
                    <a:pt x="215" y="0"/>
                  </a:cubicBezTo>
                  <a:cubicBezTo>
                    <a:pt x="234" y="0"/>
                    <a:pt x="254" y="0"/>
                    <a:pt x="273" y="0"/>
                  </a:cubicBezTo>
                  <a:cubicBezTo>
                    <a:pt x="236" y="11"/>
                    <a:pt x="199" y="22"/>
                    <a:pt x="161" y="34"/>
                  </a:cubicBezTo>
                  <a:cubicBezTo>
                    <a:pt x="161" y="41"/>
                    <a:pt x="160" y="48"/>
                    <a:pt x="160" y="56"/>
                  </a:cubicBezTo>
                  <a:cubicBezTo>
                    <a:pt x="142" y="56"/>
                    <a:pt x="124" y="56"/>
                    <a:pt x="105" y="56"/>
                  </a:cubicBezTo>
                  <a:cubicBezTo>
                    <a:pt x="106" y="48"/>
                    <a:pt x="106" y="41"/>
                    <a:pt x="107" y="34"/>
                  </a:cubicBezTo>
                  <a:cubicBezTo>
                    <a:pt x="71" y="23"/>
                    <a:pt x="36" y="11"/>
                    <a:pt x="0" y="0"/>
                  </a:cubicBezTo>
                  <a:cubicBezTo>
                    <a:pt x="20" y="0"/>
                    <a:pt x="39" y="0"/>
                    <a:pt x="59" y="0"/>
                  </a:cubicBezTo>
                  <a:cubicBezTo>
                    <a:pt x="84" y="8"/>
                    <a:pt x="109" y="17"/>
                    <a:pt x="135" y="2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6" name="Freeform 354"/>
            <p:cNvSpPr>
              <a:spLocks/>
            </p:cNvSpPr>
            <p:nvPr/>
          </p:nvSpPr>
          <p:spPr bwMode="auto">
            <a:xfrm>
              <a:off x="9548813" y="2206626"/>
              <a:ext cx="1001713" cy="211138"/>
            </a:xfrm>
            <a:custGeom>
              <a:avLst/>
              <a:gdLst>
                <a:gd name="T0" fmla="*/ 261 w 267"/>
                <a:gd name="T1" fmla="*/ 0 h 56"/>
                <a:gd name="T2" fmla="*/ 267 w 267"/>
                <a:gd name="T3" fmla="*/ 36 h 56"/>
                <a:gd name="T4" fmla="*/ 254 w 267"/>
                <a:gd name="T5" fmla="*/ 47 h 56"/>
                <a:gd name="T6" fmla="*/ 209 w 267"/>
                <a:gd name="T7" fmla="*/ 54 h 56"/>
                <a:gd name="T8" fmla="*/ 138 w 267"/>
                <a:gd name="T9" fmla="*/ 56 h 56"/>
                <a:gd name="T10" fmla="*/ 41 w 267"/>
                <a:gd name="T11" fmla="*/ 51 h 56"/>
                <a:gd name="T12" fmla="*/ 5 w 267"/>
                <a:gd name="T13" fmla="*/ 36 h 56"/>
                <a:gd name="T14" fmla="*/ 0 w 267"/>
                <a:gd name="T15" fmla="*/ 0 h 56"/>
                <a:gd name="T16" fmla="*/ 54 w 267"/>
                <a:gd name="T17" fmla="*/ 0 h 56"/>
                <a:gd name="T18" fmla="*/ 59 w 267"/>
                <a:gd name="T19" fmla="*/ 35 h 56"/>
                <a:gd name="T20" fmla="*/ 80 w 267"/>
                <a:gd name="T21" fmla="*/ 45 h 56"/>
                <a:gd name="T22" fmla="*/ 139 w 267"/>
                <a:gd name="T23" fmla="*/ 48 h 56"/>
                <a:gd name="T24" fmla="*/ 213 w 267"/>
                <a:gd name="T25" fmla="*/ 35 h 56"/>
                <a:gd name="T26" fmla="*/ 207 w 267"/>
                <a:gd name="T27" fmla="*/ 0 h 56"/>
                <a:gd name="T28" fmla="*/ 261 w 267"/>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56">
                  <a:moveTo>
                    <a:pt x="261" y="0"/>
                  </a:moveTo>
                  <a:cubicBezTo>
                    <a:pt x="263" y="12"/>
                    <a:pt x="265" y="24"/>
                    <a:pt x="267" y="36"/>
                  </a:cubicBezTo>
                  <a:cubicBezTo>
                    <a:pt x="267" y="36"/>
                    <a:pt x="264" y="43"/>
                    <a:pt x="254" y="47"/>
                  </a:cubicBezTo>
                  <a:cubicBezTo>
                    <a:pt x="244" y="50"/>
                    <a:pt x="229" y="52"/>
                    <a:pt x="209" y="54"/>
                  </a:cubicBezTo>
                  <a:cubicBezTo>
                    <a:pt x="190" y="55"/>
                    <a:pt x="166" y="56"/>
                    <a:pt x="138" y="56"/>
                  </a:cubicBezTo>
                  <a:cubicBezTo>
                    <a:pt x="97" y="56"/>
                    <a:pt x="65" y="54"/>
                    <a:pt x="41" y="51"/>
                  </a:cubicBezTo>
                  <a:cubicBezTo>
                    <a:pt x="18" y="47"/>
                    <a:pt x="6" y="42"/>
                    <a:pt x="5" y="36"/>
                  </a:cubicBezTo>
                  <a:cubicBezTo>
                    <a:pt x="3" y="24"/>
                    <a:pt x="1" y="12"/>
                    <a:pt x="0" y="0"/>
                  </a:cubicBezTo>
                  <a:cubicBezTo>
                    <a:pt x="18" y="0"/>
                    <a:pt x="36" y="0"/>
                    <a:pt x="54" y="0"/>
                  </a:cubicBezTo>
                  <a:cubicBezTo>
                    <a:pt x="55" y="11"/>
                    <a:pt x="57" y="23"/>
                    <a:pt x="59" y="35"/>
                  </a:cubicBezTo>
                  <a:cubicBezTo>
                    <a:pt x="59" y="35"/>
                    <a:pt x="67" y="43"/>
                    <a:pt x="80" y="45"/>
                  </a:cubicBezTo>
                  <a:cubicBezTo>
                    <a:pt x="93" y="47"/>
                    <a:pt x="112" y="48"/>
                    <a:pt x="139" y="48"/>
                  </a:cubicBezTo>
                  <a:cubicBezTo>
                    <a:pt x="190" y="48"/>
                    <a:pt x="215" y="44"/>
                    <a:pt x="213" y="35"/>
                  </a:cubicBezTo>
                  <a:cubicBezTo>
                    <a:pt x="211" y="23"/>
                    <a:pt x="209" y="11"/>
                    <a:pt x="207" y="0"/>
                  </a:cubicBezTo>
                  <a:cubicBezTo>
                    <a:pt x="225" y="0"/>
                    <a:pt x="243" y="0"/>
                    <a:pt x="26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7" name="Freeform 355"/>
            <p:cNvSpPr>
              <a:spLocks/>
            </p:cNvSpPr>
            <p:nvPr/>
          </p:nvSpPr>
          <p:spPr bwMode="auto">
            <a:xfrm>
              <a:off x="15249525" y="2206626"/>
              <a:ext cx="284163" cy="211138"/>
            </a:xfrm>
            <a:custGeom>
              <a:avLst/>
              <a:gdLst>
                <a:gd name="T0" fmla="*/ 21 w 76"/>
                <a:gd name="T1" fmla="*/ 56 h 56"/>
                <a:gd name="T2" fmla="*/ 0 w 76"/>
                <a:gd name="T3" fmla="*/ 0 h 56"/>
                <a:gd name="T4" fmla="*/ 54 w 76"/>
                <a:gd name="T5" fmla="*/ 0 h 56"/>
                <a:gd name="T6" fmla="*/ 76 w 76"/>
                <a:gd name="T7" fmla="*/ 56 h 56"/>
                <a:gd name="T8" fmla="*/ 21 w 76"/>
                <a:gd name="T9" fmla="*/ 56 h 56"/>
              </a:gdLst>
              <a:ahLst/>
              <a:cxnLst>
                <a:cxn ang="0">
                  <a:pos x="T0" y="T1"/>
                </a:cxn>
                <a:cxn ang="0">
                  <a:pos x="T2" y="T3"/>
                </a:cxn>
                <a:cxn ang="0">
                  <a:pos x="T4" y="T5"/>
                </a:cxn>
                <a:cxn ang="0">
                  <a:pos x="T6" y="T7"/>
                </a:cxn>
                <a:cxn ang="0">
                  <a:pos x="T8" y="T9"/>
                </a:cxn>
              </a:cxnLst>
              <a:rect l="0" t="0" r="r" b="b"/>
              <a:pathLst>
                <a:path w="76" h="56">
                  <a:moveTo>
                    <a:pt x="21" y="56"/>
                  </a:moveTo>
                  <a:cubicBezTo>
                    <a:pt x="14" y="37"/>
                    <a:pt x="7" y="18"/>
                    <a:pt x="0" y="0"/>
                  </a:cubicBezTo>
                  <a:cubicBezTo>
                    <a:pt x="18" y="0"/>
                    <a:pt x="36" y="0"/>
                    <a:pt x="54" y="0"/>
                  </a:cubicBezTo>
                  <a:cubicBezTo>
                    <a:pt x="61" y="18"/>
                    <a:pt x="68" y="37"/>
                    <a:pt x="76" y="56"/>
                  </a:cubicBezTo>
                  <a:cubicBezTo>
                    <a:pt x="57" y="56"/>
                    <a:pt x="39" y="56"/>
                    <a:pt x="21"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8" name="Freeform 356"/>
            <p:cNvSpPr>
              <a:spLocks noEditPoints="1"/>
            </p:cNvSpPr>
            <p:nvPr/>
          </p:nvSpPr>
          <p:spPr bwMode="auto">
            <a:xfrm>
              <a:off x="20226338" y="2203451"/>
              <a:ext cx="1203325" cy="214313"/>
            </a:xfrm>
            <a:custGeom>
              <a:avLst/>
              <a:gdLst>
                <a:gd name="T0" fmla="*/ 315 w 321"/>
                <a:gd name="T1" fmla="*/ 28 h 57"/>
                <a:gd name="T2" fmla="*/ 288 w 321"/>
                <a:gd name="T3" fmla="*/ 50 h 57"/>
                <a:gd name="T4" fmla="*/ 178 w 321"/>
                <a:gd name="T5" fmla="*/ 57 h 57"/>
                <a:gd name="T6" fmla="*/ 58 w 321"/>
                <a:gd name="T7" fmla="*/ 50 h 57"/>
                <a:gd name="T8" fmla="*/ 5 w 321"/>
                <a:gd name="T9" fmla="*/ 28 h 57"/>
                <a:gd name="T10" fmla="*/ 33 w 321"/>
                <a:gd name="T11" fmla="*/ 7 h 57"/>
                <a:gd name="T12" fmla="*/ 144 w 321"/>
                <a:gd name="T13" fmla="*/ 0 h 57"/>
                <a:gd name="T14" fmla="*/ 262 w 321"/>
                <a:gd name="T15" fmla="*/ 7 h 57"/>
                <a:gd name="T16" fmla="*/ 315 w 321"/>
                <a:gd name="T17" fmla="*/ 28 h 57"/>
                <a:gd name="T18" fmla="*/ 63 w 321"/>
                <a:gd name="T19" fmla="*/ 28 h 57"/>
                <a:gd name="T20" fmla="*/ 97 w 321"/>
                <a:gd name="T21" fmla="*/ 44 h 57"/>
                <a:gd name="T22" fmla="*/ 173 w 321"/>
                <a:gd name="T23" fmla="*/ 49 h 57"/>
                <a:gd name="T24" fmla="*/ 243 w 321"/>
                <a:gd name="T25" fmla="*/ 44 h 57"/>
                <a:gd name="T26" fmla="*/ 258 w 321"/>
                <a:gd name="T27" fmla="*/ 28 h 57"/>
                <a:gd name="T28" fmla="*/ 224 w 321"/>
                <a:gd name="T29" fmla="*/ 13 h 57"/>
                <a:gd name="T30" fmla="*/ 148 w 321"/>
                <a:gd name="T31" fmla="*/ 8 h 57"/>
                <a:gd name="T32" fmla="*/ 78 w 321"/>
                <a:gd name="T33" fmla="*/ 13 h 57"/>
                <a:gd name="T34" fmla="*/ 63 w 321"/>
                <a:gd name="T3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57">
                  <a:moveTo>
                    <a:pt x="315" y="28"/>
                  </a:moveTo>
                  <a:cubicBezTo>
                    <a:pt x="321" y="38"/>
                    <a:pt x="312" y="45"/>
                    <a:pt x="288" y="50"/>
                  </a:cubicBezTo>
                  <a:cubicBezTo>
                    <a:pt x="264" y="55"/>
                    <a:pt x="228" y="57"/>
                    <a:pt x="178" y="57"/>
                  </a:cubicBezTo>
                  <a:cubicBezTo>
                    <a:pt x="128" y="57"/>
                    <a:pt x="88" y="55"/>
                    <a:pt x="58" y="50"/>
                  </a:cubicBezTo>
                  <a:cubicBezTo>
                    <a:pt x="28" y="45"/>
                    <a:pt x="11" y="38"/>
                    <a:pt x="5" y="28"/>
                  </a:cubicBezTo>
                  <a:cubicBezTo>
                    <a:pt x="0" y="19"/>
                    <a:pt x="9" y="12"/>
                    <a:pt x="33" y="7"/>
                  </a:cubicBezTo>
                  <a:cubicBezTo>
                    <a:pt x="57" y="2"/>
                    <a:pt x="94" y="0"/>
                    <a:pt x="144" y="0"/>
                  </a:cubicBezTo>
                  <a:cubicBezTo>
                    <a:pt x="193" y="0"/>
                    <a:pt x="232" y="2"/>
                    <a:pt x="262" y="7"/>
                  </a:cubicBezTo>
                  <a:cubicBezTo>
                    <a:pt x="292" y="12"/>
                    <a:pt x="310" y="19"/>
                    <a:pt x="315" y="28"/>
                  </a:cubicBezTo>
                  <a:close/>
                  <a:moveTo>
                    <a:pt x="63" y="28"/>
                  </a:moveTo>
                  <a:cubicBezTo>
                    <a:pt x="67" y="35"/>
                    <a:pt x="78" y="40"/>
                    <a:pt x="97" y="44"/>
                  </a:cubicBezTo>
                  <a:cubicBezTo>
                    <a:pt x="115" y="48"/>
                    <a:pt x="141" y="49"/>
                    <a:pt x="173" y="49"/>
                  </a:cubicBezTo>
                  <a:cubicBezTo>
                    <a:pt x="205" y="49"/>
                    <a:pt x="229" y="48"/>
                    <a:pt x="243" y="44"/>
                  </a:cubicBezTo>
                  <a:cubicBezTo>
                    <a:pt x="257" y="41"/>
                    <a:pt x="262" y="35"/>
                    <a:pt x="258" y="28"/>
                  </a:cubicBezTo>
                  <a:cubicBezTo>
                    <a:pt x="254" y="22"/>
                    <a:pt x="243" y="17"/>
                    <a:pt x="224" y="13"/>
                  </a:cubicBezTo>
                  <a:cubicBezTo>
                    <a:pt x="206" y="9"/>
                    <a:pt x="180" y="8"/>
                    <a:pt x="148" y="8"/>
                  </a:cubicBezTo>
                  <a:cubicBezTo>
                    <a:pt x="116" y="8"/>
                    <a:pt x="93" y="9"/>
                    <a:pt x="78" y="13"/>
                  </a:cubicBezTo>
                  <a:cubicBezTo>
                    <a:pt x="64" y="17"/>
                    <a:pt x="59" y="22"/>
                    <a:pt x="63"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99" name="Freeform 357"/>
            <p:cNvSpPr>
              <a:spLocks noEditPoints="1"/>
            </p:cNvSpPr>
            <p:nvPr/>
          </p:nvSpPr>
          <p:spPr bwMode="auto">
            <a:xfrm>
              <a:off x="-22659975" y="3165476"/>
              <a:ext cx="1200150" cy="230188"/>
            </a:xfrm>
            <a:custGeom>
              <a:avLst/>
              <a:gdLst>
                <a:gd name="T0" fmla="*/ 260 w 320"/>
                <a:gd name="T1" fmla="*/ 61 h 61"/>
                <a:gd name="T2" fmla="*/ 244 w 320"/>
                <a:gd name="T3" fmla="*/ 44 h 61"/>
                <a:gd name="T4" fmla="*/ 113 w 320"/>
                <a:gd name="T5" fmla="*/ 44 h 61"/>
                <a:gd name="T6" fmla="*/ 60 w 320"/>
                <a:gd name="T7" fmla="*/ 61 h 61"/>
                <a:gd name="T8" fmla="*/ 0 w 320"/>
                <a:gd name="T9" fmla="*/ 61 h 61"/>
                <a:gd name="T10" fmla="*/ 197 w 320"/>
                <a:gd name="T11" fmla="*/ 0 h 61"/>
                <a:gd name="T12" fmla="*/ 258 w 320"/>
                <a:gd name="T13" fmla="*/ 0 h 61"/>
                <a:gd name="T14" fmla="*/ 320 w 320"/>
                <a:gd name="T15" fmla="*/ 61 h 61"/>
                <a:gd name="T16" fmla="*/ 260 w 320"/>
                <a:gd name="T17" fmla="*/ 61 h 61"/>
                <a:gd name="T18" fmla="*/ 239 w 320"/>
                <a:gd name="T19" fmla="*/ 35 h 61"/>
                <a:gd name="T20" fmla="*/ 225 w 320"/>
                <a:gd name="T21" fmla="*/ 19 h 61"/>
                <a:gd name="T22" fmla="*/ 221 w 320"/>
                <a:gd name="T23" fmla="*/ 14 h 61"/>
                <a:gd name="T24" fmla="*/ 218 w 320"/>
                <a:gd name="T25" fmla="*/ 9 h 61"/>
                <a:gd name="T26" fmla="*/ 187 w 320"/>
                <a:gd name="T27" fmla="*/ 20 h 61"/>
                <a:gd name="T28" fmla="*/ 139 w 320"/>
                <a:gd name="T29" fmla="*/ 35 h 61"/>
                <a:gd name="T30" fmla="*/ 239 w 320"/>
                <a:gd name="T31"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0" h="61">
                  <a:moveTo>
                    <a:pt x="260" y="61"/>
                  </a:moveTo>
                  <a:cubicBezTo>
                    <a:pt x="244" y="44"/>
                    <a:pt x="244" y="44"/>
                    <a:pt x="244" y="44"/>
                  </a:cubicBezTo>
                  <a:cubicBezTo>
                    <a:pt x="200" y="44"/>
                    <a:pt x="156" y="44"/>
                    <a:pt x="113" y="44"/>
                  </a:cubicBezTo>
                  <a:cubicBezTo>
                    <a:pt x="95" y="50"/>
                    <a:pt x="78" y="55"/>
                    <a:pt x="60" y="61"/>
                  </a:cubicBezTo>
                  <a:cubicBezTo>
                    <a:pt x="40" y="61"/>
                    <a:pt x="20" y="61"/>
                    <a:pt x="0" y="61"/>
                  </a:cubicBezTo>
                  <a:cubicBezTo>
                    <a:pt x="66" y="40"/>
                    <a:pt x="132" y="20"/>
                    <a:pt x="197" y="0"/>
                  </a:cubicBezTo>
                  <a:cubicBezTo>
                    <a:pt x="217" y="0"/>
                    <a:pt x="238" y="0"/>
                    <a:pt x="258" y="0"/>
                  </a:cubicBezTo>
                  <a:cubicBezTo>
                    <a:pt x="279" y="20"/>
                    <a:pt x="299" y="41"/>
                    <a:pt x="320" y="61"/>
                  </a:cubicBezTo>
                  <a:cubicBezTo>
                    <a:pt x="300" y="61"/>
                    <a:pt x="280" y="61"/>
                    <a:pt x="260" y="61"/>
                  </a:cubicBezTo>
                  <a:close/>
                  <a:moveTo>
                    <a:pt x="239" y="35"/>
                  </a:moveTo>
                  <a:cubicBezTo>
                    <a:pt x="225" y="19"/>
                    <a:pt x="225" y="19"/>
                    <a:pt x="225" y="19"/>
                  </a:cubicBezTo>
                  <a:cubicBezTo>
                    <a:pt x="221" y="14"/>
                    <a:pt x="221" y="14"/>
                    <a:pt x="221" y="14"/>
                  </a:cubicBezTo>
                  <a:cubicBezTo>
                    <a:pt x="218" y="9"/>
                    <a:pt x="218" y="9"/>
                    <a:pt x="218" y="9"/>
                  </a:cubicBezTo>
                  <a:cubicBezTo>
                    <a:pt x="210" y="12"/>
                    <a:pt x="200" y="16"/>
                    <a:pt x="187" y="20"/>
                  </a:cubicBezTo>
                  <a:cubicBezTo>
                    <a:pt x="171" y="25"/>
                    <a:pt x="155" y="30"/>
                    <a:pt x="139" y="35"/>
                  </a:cubicBezTo>
                  <a:cubicBezTo>
                    <a:pt x="172" y="35"/>
                    <a:pt x="206" y="35"/>
                    <a:pt x="239"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0" name="Freeform 358"/>
            <p:cNvSpPr>
              <a:spLocks/>
            </p:cNvSpPr>
            <p:nvPr/>
          </p:nvSpPr>
          <p:spPr bwMode="auto">
            <a:xfrm>
              <a:off x="-16952913" y="3165476"/>
              <a:ext cx="990600" cy="233363"/>
            </a:xfrm>
            <a:custGeom>
              <a:avLst/>
              <a:gdLst>
                <a:gd name="T0" fmla="*/ 234 w 264"/>
                <a:gd name="T1" fmla="*/ 44 h 62"/>
                <a:gd name="T2" fmla="*/ 189 w 264"/>
                <a:gd name="T3" fmla="*/ 57 h 62"/>
                <a:gd name="T4" fmla="*/ 93 w 264"/>
                <a:gd name="T5" fmla="*/ 62 h 62"/>
                <a:gd name="T6" fmla="*/ 0 w 264"/>
                <a:gd name="T7" fmla="*/ 58 h 62"/>
                <a:gd name="T8" fmla="*/ 9 w 264"/>
                <a:gd name="T9" fmla="*/ 49 h 62"/>
                <a:gd name="T10" fmla="*/ 56 w 264"/>
                <a:gd name="T11" fmla="*/ 52 h 62"/>
                <a:gd name="T12" fmla="*/ 105 w 264"/>
                <a:gd name="T13" fmla="*/ 53 h 62"/>
                <a:gd name="T14" fmla="*/ 156 w 264"/>
                <a:gd name="T15" fmla="*/ 51 h 62"/>
                <a:gd name="T16" fmla="*/ 177 w 264"/>
                <a:gd name="T17" fmla="*/ 45 h 62"/>
                <a:gd name="T18" fmla="*/ 168 w 264"/>
                <a:gd name="T19" fmla="*/ 39 h 62"/>
                <a:gd name="T20" fmla="*/ 112 w 264"/>
                <a:gd name="T21" fmla="*/ 34 h 62"/>
                <a:gd name="T22" fmla="*/ 53 w 264"/>
                <a:gd name="T23" fmla="*/ 26 h 62"/>
                <a:gd name="T24" fmla="*/ 43 w 264"/>
                <a:gd name="T25" fmla="*/ 16 h 62"/>
                <a:gd name="T26" fmla="*/ 84 w 264"/>
                <a:gd name="T27" fmla="*/ 4 h 62"/>
                <a:gd name="T28" fmla="*/ 170 w 264"/>
                <a:gd name="T29" fmla="*/ 0 h 62"/>
                <a:gd name="T30" fmla="*/ 264 w 264"/>
                <a:gd name="T31" fmla="*/ 4 h 62"/>
                <a:gd name="T32" fmla="*/ 240 w 264"/>
                <a:gd name="T33" fmla="*/ 11 h 62"/>
                <a:gd name="T34" fmla="*/ 161 w 264"/>
                <a:gd name="T35" fmla="*/ 8 h 62"/>
                <a:gd name="T36" fmla="*/ 118 w 264"/>
                <a:gd name="T37" fmla="*/ 10 h 62"/>
                <a:gd name="T38" fmla="*/ 99 w 264"/>
                <a:gd name="T39" fmla="*/ 16 h 62"/>
                <a:gd name="T40" fmla="*/ 101 w 264"/>
                <a:gd name="T41" fmla="*/ 20 h 62"/>
                <a:gd name="T42" fmla="*/ 117 w 264"/>
                <a:gd name="T43" fmla="*/ 23 h 62"/>
                <a:gd name="T44" fmla="*/ 160 w 264"/>
                <a:gd name="T45" fmla="*/ 27 h 62"/>
                <a:gd name="T46" fmla="*/ 211 w 264"/>
                <a:gd name="T47" fmla="*/ 32 h 62"/>
                <a:gd name="T48" fmla="*/ 232 w 264"/>
                <a:gd name="T49" fmla="*/ 37 h 62"/>
                <a:gd name="T50" fmla="*/ 234 w 264"/>
                <a:gd name="T51" fmla="*/ 4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4" h="62">
                  <a:moveTo>
                    <a:pt x="234" y="44"/>
                  </a:moveTo>
                  <a:cubicBezTo>
                    <a:pt x="234" y="44"/>
                    <a:pt x="214" y="54"/>
                    <a:pt x="189" y="57"/>
                  </a:cubicBezTo>
                  <a:cubicBezTo>
                    <a:pt x="164" y="60"/>
                    <a:pt x="132" y="62"/>
                    <a:pt x="93" y="62"/>
                  </a:cubicBezTo>
                  <a:cubicBezTo>
                    <a:pt x="54" y="62"/>
                    <a:pt x="23" y="61"/>
                    <a:pt x="0" y="58"/>
                  </a:cubicBezTo>
                  <a:cubicBezTo>
                    <a:pt x="9" y="49"/>
                    <a:pt x="9" y="49"/>
                    <a:pt x="9" y="49"/>
                  </a:cubicBezTo>
                  <a:cubicBezTo>
                    <a:pt x="23" y="50"/>
                    <a:pt x="39" y="51"/>
                    <a:pt x="56" y="52"/>
                  </a:cubicBezTo>
                  <a:cubicBezTo>
                    <a:pt x="73" y="53"/>
                    <a:pt x="89" y="53"/>
                    <a:pt x="105" y="53"/>
                  </a:cubicBezTo>
                  <a:cubicBezTo>
                    <a:pt x="127" y="53"/>
                    <a:pt x="144" y="53"/>
                    <a:pt x="156" y="51"/>
                  </a:cubicBezTo>
                  <a:cubicBezTo>
                    <a:pt x="168" y="50"/>
                    <a:pt x="177" y="45"/>
                    <a:pt x="177" y="45"/>
                  </a:cubicBezTo>
                  <a:cubicBezTo>
                    <a:pt x="177" y="45"/>
                    <a:pt x="176" y="41"/>
                    <a:pt x="168" y="39"/>
                  </a:cubicBezTo>
                  <a:cubicBezTo>
                    <a:pt x="159" y="38"/>
                    <a:pt x="141" y="36"/>
                    <a:pt x="112" y="34"/>
                  </a:cubicBezTo>
                  <a:cubicBezTo>
                    <a:pt x="83" y="31"/>
                    <a:pt x="63" y="29"/>
                    <a:pt x="53" y="26"/>
                  </a:cubicBezTo>
                  <a:cubicBezTo>
                    <a:pt x="43" y="23"/>
                    <a:pt x="43" y="16"/>
                    <a:pt x="43" y="16"/>
                  </a:cubicBezTo>
                  <a:cubicBezTo>
                    <a:pt x="43" y="16"/>
                    <a:pt x="61" y="7"/>
                    <a:pt x="84" y="4"/>
                  </a:cubicBezTo>
                  <a:cubicBezTo>
                    <a:pt x="107" y="1"/>
                    <a:pt x="136" y="0"/>
                    <a:pt x="170" y="0"/>
                  </a:cubicBezTo>
                  <a:cubicBezTo>
                    <a:pt x="203" y="0"/>
                    <a:pt x="234" y="1"/>
                    <a:pt x="264" y="4"/>
                  </a:cubicBezTo>
                  <a:cubicBezTo>
                    <a:pt x="256" y="6"/>
                    <a:pt x="248" y="9"/>
                    <a:pt x="240" y="11"/>
                  </a:cubicBezTo>
                  <a:cubicBezTo>
                    <a:pt x="211" y="9"/>
                    <a:pt x="185" y="8"/>
                    <a:pt x="161" y="8"/>
                  </a:cubicBezTo>
                  <a:cubicBezTo>
                    <a:pt x="143" y="8"/>
                    <a:pt x="128" y="9"/>
                    <a:pt x="118" y="10"/>
                  </a:cubicBezTo>
                  <a:cubicBezTo>
                    <a:pt x="107" y="11"/>
                    <a:pt x="99" y="16"/>
                    <a:pt x="99" y="16"/>
                  </a:cubicBezTo>
                  <a:cubicBezTo>
                    <a:pt x="101" y="20"/>
                    <a:pt x="101" y="20"/>
                    <a:pt x="101" y="20"/>
                  </a:cubicBezTo>
                  <a:cubicBezTo>
                    <a:pt x="101" y="20"/>
                    <a:pt x="109" y="22"/>
                    <a:pt x="117" y="23"/>
                  </a:cubicBezTo>
                  <a:cubicBezTo>
                    <a:pt x="124" y="24"/>
                    <a:pt x="139" y="25"/>
                    <a:pt x="160" y="27"/>
                  </a:cubicBezTo>
                  <a:cubicBezTo>
                    <a:pt x="183" y="29"/>
                    <a:pt x="200" y="30"/>
                    <a:pt x="211" y="32"/>
                  </a:cubicBezTo>
                  <a:cubicBezTo>
                    <a:pt x="221" y="33"/>
                    <a:pt x="232" y="37"/>
                    <a:pt x="232" y="37"/>
                  </a:cubicBezTo>
                  <a:lnTo>
                    <a:pt x="234" y="4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1" name="Freeform 359"/>
            <p:cNvSpPr>
              <a:spLocks noEditPoints="1"/>
            </p:cNvSpPr>
            <p:nvPr/>
          </p:nvSpPr>
          <p:spPr bwMode="auto">
            <a:xfrm>
              <a:off x="-11450638" y="3165476"/>
              <a:ext cx="1150938" cy="230188"/>
            </a:xfrm>
            <a:custGeom>
              <a:avLst/>
              <a:gdLst>
                <a:gd name="T0" fmla="*/ 301 w 307"/>
                <a:gd name="T1" fmla="*/ 30 h 61"/>
                <a:gd name="T2" fmla="*/ 239 w 307"/>
                <a:gd name="T3" fmla="*/ 53 h 61"/>
                <a:gd name="T4" fmla="*/ 97 w 307"/>
                <a:gd name="T5" fmla="*/ 61 h 61"/>
                <a:gd name="T6" fmla="*/ 0 w 307"/>
                <a:gd name="T7" fmla="*/ 61 h 61"/>
                <a:gd name="T8" fmla="*/ 42 w 307"/>
                <a:gd name="T9" fmla="*/ 0 h 61"/>
                <a:gd name="T10" fmla="*/ 148 w 307"/>
                <a:gd name="T11" fmla="*/ 0 h 61"/>
                <a:gd name="T12" fmla="*/ 270 w 307"/>
                <a:gd name="T13" fmla="*/ 8 h 61"/>
                <a:gd name="T14" fmla="*/ 301 w 307"/>
                <a:gd name="T15" fmla="*/ 30 h 61"/>
                <a:gd name="T16" fmla="*/ 242 w 307"/>
                <a:gd name="T17" fmla="*/ 30 h 61"/>
                <a:gd name="T18" fmla="*/ 141 w 307"/>
                <a:gd name="T19" fmla="*/ 9 h 61"/>
                <a:gd name="T20" fmla="*/ 92 w 307"/>
                <a:gd name="T21" fmla="*/ 9 h 61"/>
                <a:gd name="T22" fmla="*/ 62 w 307"/>
                <a:gd name="T23" fmla="*/ 53 h 61"/>
                <a:gd name="T24" fmla="*/ 103 w 307"/>
                <a:gd name="T25" fmla="*/ 53 h 61"/>
                <a:gd name="T26" fmla="*/ 242 w 307"/>
                <a:gd name="T27"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 h="61">
                  <a:moveTo>
                    <a:pt x="301" y="30"/>
                  </a:moveTo>
                  <a:cubicBezTo>
                    <a:pt x="295" y="40"/>
                    <a:pt x="274" y="47"/>
                    <a:pt x="239" y="53"/>
                  </a:cubicBezTo>
                  <a:cubicBezTo>
                    <a:pt x="204" y="58"/>
                    <a:pt x="156" y="61"/>
                    <a:pt x="97" y="61"/>
                  </a:cubicBezTo>
                  <a:cubicBezTo>
                    <a:pt x="65" y="61"/>
                    <a:pt x="32" y="61"/>
                    <a:pt x="0" y="61"/>
                  </a:cubicBezTo>
                  <a:cubicBezTo>
                    <a:pt x="14" y="41"/>
                    <a:pt x="28" y="20"/>
                    <a:pt x="42" y="0"/>
                  </a:cubicBezTo>
                  <a:cubicBezTo>
                    <a:pt x="77" y="0"/>
                    <a:pt x="113" y="0"/>
                    <a:pt x="148" y="0"/>
                  </a:cubicBezTo>
                  <a:cubicBezTo>
                    <a:pt x="202" y="0"/>
                    <a:pt x="243" y="3"/>
                    <a:pt x="270" y="8"/>
                  </a:cubicBezTo>
                  <a:cubicBezTo>
                    <a:pt x="297" y="13"/>
                    <a:pt x="307" y="21"/>
                    <a:pt x="301" y="30"/>
                  </a:cubicBezTo>
                  <a:close/>
                  <a:moveTo>
                    <a:pt x="242" y="30"/>
                  </a:moveTo>
                  <a:cubicBezTo>
                    <a:pt x="251" y="16"/>
                    <a:pt x="218" y="9"/>
                    <a:pt x="141" y="9"/>
                  </a:cubicBezTo>
                  <a:cubicBezTo>
                    <a:pt x="125" y="9"/>
                    <a:pt x="108" y="9"/>
                    <a:pt x="92" y="9"/>
                  </a:cubicBezTo>
                  <a:cubicBezTo>
                    <a:pt x="82" y="23"/>
                    <a:pt x="72" y="38"/>
                    <a:pt x="62" y="53"/>
                  </a:cubicBezTo>
                  <a:cubicBezTo>
                    <a:pt x="76" y="53"/>
                    <a:pt x="89" y="53"/>
                    <a:pt x="103" y="53"/>
                  </a:cubicBezTo>
                  <a:cubicBezTo>
                    <a:pt x="186" y="53"/>
                    <a:pt x="232" y="45"/>
                    <a:pt x="242" y="3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2" name="Freeform 360"/>
            <p:cNvSpPr>
              <a:spLocks/>
            </p:cNvSpPr>
            <p:nvPr/>
          </p:nvSpPr>
          <p:spPr bwMode="auto">
            <a:xfrm>
              <a:off x="-5607050" y="3165476"/>
              <a:ext cx="828675" cy="230188"/>
            </a:xfrm>
            <a:custGeom>
              <a:avLst/>
              <a:gdLst>
                <a:gd name="T0" fmla="*/ 56 w 221"/>
                <a:gd name="T1" fmla="*/ 61 h 61"/>
                <a:gd name="T2" fmla="*/ 0 w 221"/>
                <a:gd name="T3" fmla="*/ 61 h 61"/>
                <a:gd name="T4" fmla="*/ 28 w 221"/>
                <a:gd name="T5" fmla="*/ 0 h 61"/>
                <a:gd name="T6" fmla="*/ 221 w 221"/>
                <a:gd name="T7" fmla="*/ 0 h 61"/>
                <a:gd name="T8" fmla="*/ 217 w 221"/>
                <a:gd name="T9" fmla="*/ 9 h 61"/>
                <a:gd name="T10" fmla="*/ 79 w 221"/>
                <a:gd name="T11" fmla="*/ 9 h 61"/>
                <a:gd name="T12" fmla="*/ 71 w 221"/>
                <a:gd name="T13" fmla="*/ 27 h 61"/>
                <a:gd name="T14" fmla="*/ 200 w 221"/>
                <a:gd name="T15" fmla="*/ 27 h 61"/>
                <a:gd name="T16" fmla="*/ 197 w 221"/>
                <a:gd name="T17" fmla="*/ 36 h 61"/>
                <a:gd name="T18" fmla="*/ 67 w 221"/>
                <a:gd name="T19" fmla="*/ 36 h 61"/>
                <a:gd name="T20" fmla="*/ 56 w 221"/>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61">
                  <a:moveTo>
                    <a:pt x="56" y="61"/>
                  </a:moveTo>
                  <a:cubicBezTo>
                    <a:pt x="37" y="61"/>
                    <a:pt x="18" y="61"/>
                    <a:pt x="0" y="61"/>
                  </a:cubicBezTo>
                  <a:cubicBezTo>
                    <a:pt x="9" y="41"/>
                    <a:pt x="18" y="21"/>
                    <a:pt x="28" y="0"/>
                  </a:cubicBezTo>
                  <a:cubicBezTo>
                    <a:pt x="92" y="0"/>
                    <a:pt x="156" y="0"/>
                    <a:pt x="221" y="0"/>
                  </a:cubicBezTo>
                  <a:cubicBezTo>
                    <a:pt x="217" y="9"/>
                    <a:pt x="217" y="9"/>
                    <a:pt x="217" y="9"/>
                  </a:cubicBezTo>
                  <a:cubicBezTo>
                    <a:pt x="171" y="9"/>
                    <a:pt x="125" y="9"/>
                    <a:pt x="79" y="9"/>
                  </a:cubicBezTo>
                  <a:cubicBezTo>
                    <a:pt x="77" y="15"/>
                    <a:pt x="74" y="21"/>
                    <a:pt x="71" y="27"/>
                  </a:cubicBezTo>
                  <a:cubicBezTo>
                    <a:pt x="114" y="27"/>
                    <a:pt x="157" y="27"/>
                    <a:pt x="200" y="27"/>
                  </a:cubicBezTo>
                  <a:cubicBezTo>
                    <a:pt x="197" y="36"/>
                    <a:pt x="197" y="36"/>
                    <a:pt x="197" y="36"/>
                  </a:cubicBezTo>
                  <a:cubicBezTo>
                    <a:pt x="153" y="36"/>
                    <a:pt x="110" y="36"/>
                    <a:pt x="67" y="36"/>
                  </a:cubicBezTo>
                  <a:cubicBezTo>
                    <a:pt x="63" y="44"/>
                    <a:pt x="59" y="53"/>
                    <a:pt x="56"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3" name="Freeform 361"/>
            <p:cNvSpPr>
              <a:spLocks/>
            </p:cNvSpPr>
            <p:nvPr/>
          </p:nvSpPr>
          <p:spPr bwMode="auto">
            <a:xfrm>
              <a:off x="-233363" y="3165476"/>
              <a:ext cx="1084263" cy="233363"/>
            </a:xfrm>
            <a:custGeom>
              <a:avLst/>
              <a:gdLst>
                <a:gd name="T0" fmla="*/ 160 w 289"/>
                <a:gd name="T1" fmla="*/ 28 h 62"/>
                <a:gd name="T2" fmla="*/ 287 w 289"/>
                <a:gd name="T3" fmla="*/ 28 h 62"/>
                <a:gd name="T4" fmla="*/ 281 w 289"/>
                <a:gd name="T5" fmla="*/ 58 h 62"/>
                <a:gd name="T6" fmla="*/ 220 w 289"/>
                <a:gd name="T7" fmla="*/ 61 h 62"/>
                <a:gd name="T8" fmla="*/ 158 w 289"/>
                <a:gd name="T9" fmla="*/ 62 h 62"/>
                <a:gd name="T10" fmla="*/ 39 w 289"/>
                <a:gd name="T11" fmla="*/ 54 h 62"/>
                <a:gd name="T12" fmla="*/ 2 w 289"/>
                <a:gd name="T13" fmla="*/ 31 h 62"/>
                <a:gd name="T14" fmla="*/ 55 w 289"/>
                <a:gd name="T15" fmla="*/ 8 h 62"/>
                <a:gd name="T16" fmla="*/ 188 w 289"/>
                <a:gd name="T17" fmla="*/ 0 h 62"/>
                <a:gd name="T18" fmla="*/ 289 w 289"/>
                <a:gd name="T19" fmla="*/ 3 h 62"/>
                <a:gd name="T20" fmla="*/ 268 w 289"/>
                <a:gd name="T21" fmla="*/ 11 h 62"/>
                <a:gd name="T22" fmla="*/ 185 w 289"/>
                <a:gd name="T23" fmla="*/ 8 h 62"/>
                <a:gd name="T24" fmla="*/ 97 w 289"/>
                <a:gd name="T25" fmla="*/ 14 h 62"/>
                <a:gd name="T26" fmla="*/ 61 w 289"/>
                <a:gd name="T27" fmla="*/ 31 h 62"/>
                <a:gd name="T28" fmla="*/ 86 w 289"/>
                <a:gd name="T29" fmla="*/ 47 h 62"/>
                <a:gd name="T30" fmla="*/ 168 w 289"/>
                <a:gd name="T31" fmla="*/ 53 h 62"/>
                <a:gd name="T32" fmla="*/ 226 w 289"/>
                <a:gd name="T33" fmla="*/ 52 h 62"/>
                <a:gd name="T34" fmla="*/ 230 w 289"/>
                <a:gd name="T35" fmla="*/ 36 h 62"/>
                <a:gd name="T36" fmla="*/ 159 w 289"/>
                <a:gd name="T37" fmla="*/ 36 h 62"/>
                <a:gd name="T38" fmla="*/ 160 w 289"/>
                <a:gd name="T39"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62">
                  <a:moveTo>
                    <a:pt x="160" y="28"/>
                  </a:moveTo>
                  <a:cubicBezTo>
                    <a:pt x="203" y="28"/>
                    <a:pt x="245" y="28"/>
                    <a:pt x="287" y="28"/>
                  </a:cubicBezTo>
                  <a:cubicBezTo>
                    <a:pt x="285" y="38"/>
                    <a:pt x="283" y="48"/>
                    <a:pt x="281" y="58"/>
                  </a:cubicBezTo>
                  <a:cubicBezTo>
                    <a:pt x="259" y="60"/>
                    <a:pt x="239" y="60"/>
                    <a:pt x="220" y="61"/>
                  </a:cubicBezTo>
                  <a:cubicBezTo>
                    <a:pt x="201" y="61"/>
                    <a:pt x="180" y="62"/>
                    <a:pt x="158" y="62"/>
                  </a:cubicBezTo>
                  <a:cubicBezTo>
                    <a:pt x="106" y="62"/>
                    <a:pt x="66" y="59"/>
                    <a:pt x="39" y="54"/>
                  </a:cubicBezTo>
                  <a:cubicBezTo>
                    <a:pt x="12" y="48"/>
                    <a:pt x="0" y="40"/>
                    <a:pt x="2" y="31"/>
                  </a:cubicBezTo>
                  <a:cubicBezTo>
                    <a:pt x="5" y="21"/>
                    <a:pt x="22" y="13"/>
                    <a:pt x="55" y="8"/>
                  </a:cubicBezTo>
                  <a:cubicBezTo>
                    <a:pt x="88" y="2"/>
                    <a:pt x="133" y="0"/>
                    <a:pt x="188" y="0"/>
                  </a:cubicBezTo>
                  <a:cubicBezTo>
                    <a:pt x="224" y="0"/>
                    <a:pt x="258" y="1"/>
                    <a:pt x="289" y="3"/>
                  </a:cubicBezTo>
                  <a:cubicBezTo>
                    <a:pt x="282" y="6"/>
                    <a:pt x="275" y="9"/>
                    <a:pt x="268" y="11"/>
                  </a:cubicBezTo>
                  <a:cubicBezTo>
                    <a:pt x="240" y="9"/>
                    <a:pt x="213" y="8"/>
                    <a:pt x="185" y="8"/>
                  </a:cubicBezTo>
                  <a:cubicBezTo>
                    <a:pt x="148" y="8"/>
                    <a:pt x="119" y="10"/>
                    <a:pt x="97" y="14"/>
                  </a:cubicBezTo>
                  <a:cubicBezTo>
                    <a:pt x="75" y="18"/>
                    <a:pt x="63" y="24"/>
                    <a:pt x="61" y="31"/>
                  </a:cubicBezTo>
                  <a:cubicBezTo>
                    <a:pt x="59" y="38"/>
                    <a:pt x="67" y="44"/>
                    <a:pt x="86" y="47"/>
                  </a:cubicBezTo>
                  <a:cubicBezTo>
                    <a:pt x="104" y="51"/>
                    <a:pt x="131" y="53"/>
                    <a:pt x="168" y="53"/>
                  </a:cubicBezTo>
                  <a:cubicBezTo>
                    <a:pt x="186" y="53"/>
                    <a:pt x="206" y="53"/>
                    <a:pt x="226" y="52"/>
                  </a:cubicBezTo>
                  <a:cubicBezTo>
                    <a:pt x="230" y="36"/>
                    <a:pt x="230" y="36"/>
                    <a:pt x="230" y="36"/>
                  </a:cubicBezTo>
                  <a:cubicBezTo>
                    <a:pt x="206" y="36"/>
                    <a:pt x="182" y="36"/>
                    <a:pt x="159" y="36"/>
                  </a:cubicBezTo>
                  <a:lnTo>
                    <a:pt x="160" y="28"/>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4" name="Freeform 362"/>
            <p:cNvSpPr>
              <a:spLocks/>
            </p:cNvSpPr>
            <p:nvPr/>
          </p:nvSpPr>
          <p:spPr bwMode="auto">
            <a:xfrm>
              <a:off x="5318125" y="3165476"/>
              <a:ext cx="1023938" cy="230188"/>
            </a:xfrm>
            <a:custGeom>
              <a:avLst/>
              <a:gdLst>
                <a:gd name="T0" fmla="*/ 273 w 273"/>
                <a:gd name="T1" fmla="*/ 61 h 61"/>
                <a:gd name="T2" fmla="*/ 216 w 273"/>
                <a:gd name="T3" fmla="*/ 61 h 61"/>
                <a:gd name="T4" fmla="*/ 216 w 273"/>
                <a:gd name="T5" fmla="*/ 34 h 61"/>
                <a:gd name="T6" fmla="*/ 57 w 273"/>
                <a:gd name="T7" fmla="*/ 34 h 61"/>
                <a:gd name="T8" fmla="*/ 57 w 273"/>
                <a:gd name="T9" fmla="*/ 61 h 61"/>
                <a:gd name="T10" fmla="*/ 0 w 273"/>
                <a:gd name="T11" fmla="*/ 61 h 61"/>
                <a:gd name="T12" fmla="*/ 2 w 273"/>
                <a:gd name="T13" fmla="*/ 0 h 61"/>
                <a:gd name="T14" fmla="*/ 58 w 273"/>
                <a:gd name="T15" fmla="*/ 0 h 61"/>
                <a:gd name="T16" fmla="*/ 57 w 273"/>
                <a:gd name="T17" fmla="*/ 25 h 61"/>
                <a:gd name="T18" fmla="*/ 216 w 273"/>
                <a:gd name="T19" fmla="*/ 25 h 61"/>
                <a:gd name="T20" fmla="*/ 216 w 273"/>
                <a:gd name="T21" fmla="*/ 0 h 61"/>
                <a:gd name="T22" fmla="*/ 272 w 273"/>
                <a:gd name="T23" fmla="*/ 0 h 61"/>
                <a:gd name="T24" fmla="*/ 273 w 273"/>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61">
                  <a:moveTo>
                    <a:pt x="273" y="61"/>
                  </a:moveTo>
                  <a:cubicBezTo>
                    <a:pt x="254" y="61"/>
                    <a:pt x="235" y="61"/>
                    <a:pt x="216" y="61"/>
                  </a:cubicBezTo>
                  <a:cubicBezTo>
                    <a:pt x="216" y="52"/>
                    <a:pt x="216" y="43"/>
                    <a:pt x="216" y="34"/>
                  </a:cubicBezTo>
                  <a:cubicBezTo>
                    <a:pt x="163" y="34"/>
                    <a:pt x="110" y="34"/>
                    <a:pt x="57" y="34"/>
                  </a:cubicBezTo>
                  <a:cubicBezTo>
                    <a:pt x="57" y="43"/>
                    <a:pt x="57" y="52"/>
                    <a:pt x="57" y="61"/>
                  </a:cubicBezTo>
                  <a:cubicBezTo>
                    <a:pt x="38" y="61"/>
                    <a:pt x="19" y="61"/>
                    <a:pt x="0" y="61"/>
                  </a:cubicBezTo>
                  <a:cubicBezTo>
                    <a:pt x="1" y="41"/>
                    <a:pt x="2" y="21"/>
                    <a:pt x="2" y="0"/>
                  </a:cubicBezTo>
                  <a:cubicBezTo>
                    <a:pt x="21" y="0"/>
                    <a:pt x="39" y="0"/>
                    <a:pt x="58" y="0"/>
                  </a:cubicBezTo>
                  <a:cubicBezTo>
                    <a:pt x="58" y="9"/>
                    <a:pt x="58" y="17"/>
                    <a:pt x="57" y="25"/>
                  </a:cubicBezTo>
                  <a:cubicBezTo>
                    <a:pt x="110" y="25"/>
                    <a:pt x="163" y="25"/>
                    <a:pt x="216" y="25"/>
                  </a:cubicBezTo>
                  <a:cubicBezTo>
                    <a:pt x="216" y="17"/>
                    <a:pt x="216" y="9"/>
                    <a:pt x="216" y="0"/>
                  </a:cubicBezTo>
                  <a:cubicBezTo>
                    <a:pt x="235" y="0"/>
                    <a:pt x="253" y="0"/>
                    <a:pt x="272" y="0"/>
                  </a:cubicBezTo>
                  <a:cubicBezTo>
                    <a:pt x="272" y="21"/>
                    <a:pt x="273" y="41"/>
                    <a:pt x="273"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5" name="Freeform 363"/>
            <p:cNvSpPr>
              <a:spLocks/>
            </p:cNvSpPr>
            <p:nvPr/>
          </p:nvSpPr>
          <p:spPr bwMode="auto">
            <a:xfrm>
              <a:off x="11128375" y="3165476"/>
              <a:ext cx="512763" cy="293688"/>
            </a:xfrm>
            <a:custGeom>
              <a:avLst/>
              <a:gdLst>
                <a:gd name="T0" fmla="*/ 40 w 137"/>
                <a:gd name="T1" fmla="*/ 78 h 78"/>
                <a:gd name="T2" fmla="*/ 1 w 137"/>
                <a:gd name="T3" fmla="*/ 77 h 78"/>
                <a:gd name="T4" fmla="*/ 0 w 137"/>
                <a:gd name="T5" fmla="*/ 68 h 78"/>
                <a:gd name="T6" fmla="*/ 34 w 137"/>
                <a:gd name="T7" fmla="*/ 69 h 78"/>
                <a:gd name="T8" fmla="*/ 79 w 137"/>
                <a:gd name="T9" fmla="*/ 59 h 78"/>
                <a:gd name="T10" fmla="*/ 66 w 137"/>
                <a:gd name="T11" fmla="*/ 0 h 78"/>
                <a:gd name="T12" fmla="*/ 123 w 137"/>
                <a:gd name="T13" fmla="*/ 0 h 78"/>
                <a:gd name="T14" fmla="*/ 135 w 137"/>
                <a:gd name="T15" fmla="*/ 59 h 78"/>
                <a:gd name="T16" fmla="*/ 113 w 137"/>
                <a:gd name="T17" fmla="*/ 73 h 78"/>
                <a:gd name="T18" fmla="*/ 40 w 137"/>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8">
                  <a:moveTo>
                    <a:pt x="40" y="78"/>
                  </a:moveTo>
                  <a:cubicBezTo>
                    <a:pt x="25" y="78"/>
                    <a:pt x="12" y="78"/>
                    <a:pt x="1" y="77"/>
                  </a:cubicBezTo>
                  <a:cubicBezTo>
                    <a:pt x="0" y="68"/>
                    <a:pt x="0" y="68"/>
                    <a:pt x="0" y="68"/>
                  </a:cubicBezTo>
                  <a:cubicBezTo>
                    <a:pt x="13" y="69"/>
                    <a:pt x="25" y="69"/>
                    <a:pt x="34" y="69"/>
                  </a:cubicBezTo>
                  <a:cubicBezTo>
                    <a:pt x="65" y="69"/>
                    <a:pt x="80" y="66"/>
                    <a:pt x="79" y="59"/>
                  </a:cubicBezTo>
                  <a:cubicBezTo>
                    <a:pt x="75" y="39"/>
                    <a:pt x="70" y="20"/>
                    <a:pt x="66" y="0"/>
                  </a:cubicBezTo>
                  <a:cubicBezTo>
                    <a:pt x="85" y="0"/>
                    <a:pt x="104" y="0"/>
                    <a:pt x="123" y="0"/>
                  </a:cubicBezTo>
                  <a:cubicBezTo>
                    <a:pt x="127" y="20"/>
                    <a:pt x="131" y="39"/>
                    <a:pt x="135" y="59"/>
                  </a:cubicBezTo>
                  <a:cubicBezTo>
                    <a:pt x="137" y="65"/>
                    <a:pt x="129" y="70"/>
                    <a:pt x="113" y="73"/>
                  </a:cubicBezTo>
                  <a:cubicBezTo>
                    <a:pt x="97" y="76"/>
                    <a:pt x="73" y="78"/>
                    <a:pt x="40" y="7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6" name="Freeform 364"/>
            <p:cNvSpPr>
              <a:spLocks/>
            </p:cNvSpPr>
            <p:nvPr/>
          </p:nvSpPr>
          <p:spPr bwMode="auto">
            <a:xfrm>
              <a:off x="16598900" y="3165476"/>
              <a:ext cx="1084263" cy="230188"/>
            </a:xfrm>
            <a:custGeom>
              <a:avLst/>
              <a:gdLst>
                <a:gd name="T0" fmla="*/ 289 w 289"/>
                <a:gd name="T1" fmla="*/ 61 h 61"/>
                <a:gd name="T2" fmla="*/ 224 w 289"/>
                <a:gd name="T3" fmla="*/ 61 h 61"/>
                <a:gd name="T4" fmla="*/ 103 w 289"/>
                <a:gd name="T5" fmla="*/ 33 h 61"/>
                <a:gd name="T6" fmla="*/ 72 w 289"/>
                <a:gd name="T7" fmla="*/ 38 h 61"/>
                <a:gd name="T8" fmla="*/ 82 w 289"/>
                <a:gd name="T9" fmla="*/ 61 h 61"/>
                <a:gd name="T10" fmla="*/ 26 w 289"/>
                <a:gd name="T11" fmla="*/ 61 h 61"/>
                <a:gd name="T12" fmla="*/ 0 w 289"/>
                <a:gd name="T13" fmla="*/ 0 h 61"/>
                <a:gd name="T14" fmla="*/ 56 w 289"/>
                <a:gd name="T15" fmla="*/ 0 h 61"/>
                <a:gd name="T16" fmla="*/ 68 w 289"/>
                <a:gd name="T17" fmla="*/ 29 h 61"/>
                <a:gd name="T18" fmla="*/ 110 w 289"/>
                <a:gd name="T19" fmla="*/ 20 h 61"/>
                <a:gd name="T20" fmla="*/ 194 w 289"/>
                <a:gd name="T21" fmla="*/ 0 h 61"/>
                <a:gd name="T22" fmla="*/ 258 w 289"/>
                <a:gd name="T23" fmla="*/ 0 h 61"/>
                <a:gd name="T24" fmla="*/ 141 w 289"/>
                <a:gd name="T25" fmla="*/ 27 h 61"/>
                <a:gd name="T26" fmla="*/ 289 w 289"/>
                <a:gd name="T2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61">
                  <a:moveTo>
                    <a:pt x="289" y="61"/>
                  </a:moveTo>
                  <a:cubicBezTo>
                    <a:pt x="267" y="61"/>
                    <a:pt x="246" y="61"/>
                    <a:pt x="224" y="61"/>
                  </a:cubicBezTo>
                  <a:cubicBezTo>
                    <a:pt x="184" y="52"/>
                    <a:pt x="144" y="43"/>
                    <a:pt x="103" y="33"/>
                  </a:cubicBezTo>
                  <a:cubicBezTo>
                    <a:pt x="93" y="35"/>
                    <a:pt x="83" y="36"/>
                    <a:pt x="72" y="38"/>
                  </a:cubicBezTo>
                  <a:cubicBezTo>
                    <a:pt x="75" y="46"/>
                    <a:pt x="79" y="53"/>
                    <a:pt x="82" y="61"/>
                  </a:cubicBezTo>
                  <a:cubicBezTo>
                    <a:pt x="63" y="61"/>
                    <a:pt x="44" y="61"/>
                    <a:pt x="26" y="61"/>
                  </a:cubicBezTo>
                  <a:cubicBezTo>
                    <a:pt x="17" y="41"/>
                    <a:pt x="9" y="21"/>
                    <a:pt x="0" y="0"/>
                  </a:cubicBezTo>
                  <a:cubicBezTo>
                    <a:pt x="19" y="0"/>
                    <a:pt x="38" y="0"/>
                    <a:pt x="56" y="0"/>
                  </a:cubicBezTo>
                  <a:cubicBezTo>
                    <a:pt x="60" y="10"/>
                    <a:pt x="64" y="20"/>
                    <a:pt x="68" y="29"/>
                  </a:cubicBezTo>
                  <a:cubicBezTo>
                    <a:pt x="82" y="26"/>
                    <a:pt x="96" y="23"/>
                    <a:pt x="110" y="20"/>
                  </a:cubicBezTo>
                  <a:cubicBezTo>
                    <a:pt x="138" y="13"/>
                    <a:pt x="166" y="7"/>
                    <a:pt x="194" y="0"/>
                  </a:cubicBezTo>
                  <a:cubicBezTo>
                    <a:pt x="216" y="0"/>
                    <a:pt x="237" y="0"/>
                    <a:pt x="258" y="0"/>
                  </a:cubicBezTo>
                  <a:cubicBezTo>
                    <a:pt x="204" y="13"/>
                    <a:pt x="165" y="22"/>
                    <a:pt x="141" y="27"/>
                  </a:cubicBezTo>
                  <a:cubicBezTo>
                    <a:pt x="190" y="38"/>
                    <a:pt x="240" y="49"/>
                    <a:pt x="28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7" name="Freeform 365"/>
            <p:cNvSpPr>
              <a:spLocks/>
            </p:cNvSpPr>
            <p:nvPr/>
          </p:nvSpPr>
          <p:spPr bwMode="auto">
            <a:xfrm>
              <a:off x="-20694650" y="4135438"/>
              <a:ext cx="1181100" cy="244475"/>
            </a:xfrm>
            <a:custGeom>
              <a:avLst/>
              <a:gdLst>
                <a:gd name="T0" fmla="*/ 256 w 315"/>
                <a:gd name="T1" fmla="*/ 65 h 65"/>
                <a:gd name="T2" fmla="*/ 0 w 315"/>
                <a:gd name="T3" fmla="*/ 65 h 65"/>
                <a:gd name="T4" fmla="*/ 7 w 315"/>
                <a:gd name="T5" fmla="*/ 57 h 65"/>
                <a:gd name="T6" fmla="*/ 236 w 315"/>
                <a:gd name="T7" fmla="*/ 9 h 65"/>
                <a:gd name="T8" fmla="*/ 62 w 315"/>
                <a:gd name="T9" fmla="*/ 9 h 65"/>
                <a:gd name="T10" fmla="*/ 71 w 315"/>
                <a:gd name="T11" fmla="*/ 0 h 65"/>
                <a:gd name="T12" fmla="*/ 315 w 315"/>
                <a:gd name="T13" fmla="*/ 0 h 65"/>
                <a:gd name="T14" fmla="*/ 308 w 315"/>
                <a:gd name="T15" fmla="*/ 7 h 65"/>
                <a:gd name="T16" fmla="*/ 79 w 315"/>
                <a:gd name="T17" fmla="*/ 55 h 65"/>
                <a:gd name="T18" fmla="*/ 266 w 315"/>
                <a:gd name="T19" fmla="*/ 55 h 65"/>
                <a:gd name="T20" fmla="*/ 256 w 31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5" h="65">
                  <a:moveTo>
                    <a:pt x="256" y="65"/>
                  </a:moveTo>
                  <a:cubicBezTo>
                    <a:pt x="171" y="65"/>
                    <a:pt x="85" y="65"/>
                    <a:pt x="0" y="65"/>
                  </a:cubicBezTo>
                  <a:cubicBezTo>
                    <a:pt x="7" y="57"/>
                    <a:pt x="7" y="57"/>
                    <a:pt x="7" y="57"/>
                  </a:cubicBezTo>
                  <a:cubicBezTo>
                    <a:pt x="84" y="41"/>
                    <a:pt x="160" y="25"/>
                    <a:pt x="236" y="9"/>
                  </a:cubicBezTo>
                  <a:cubicBezTo>
                    <a:pt x="178" y="9"/>
                    <a:pt x="120" y="9"/>
                    <a:pt x="62" y="9"/>
                  </a:cubicBezTo>
                  <a:cubicBezTo>
                    <a:pt x="71" y="0"/>
                    <a:pt x="71" y="0"/>
                    <a:pt x="71" y="0"/>
                  </a:cubicBezTo>
                  <a:cubicBezTo>
                    <a:pt x="152" y="0"/>
                    <a:pt x="234" y="0"/>
                    <a:pt x="315" y="0"/>
                  </a:cubicBezTo>
                  <a:cubicBezTo>
                    <a:pt x="308" y="7"/>
                    <a:pt x="308" y="7"/>
                    <a:pt x="308" y="7"/>
                  </a:cubicBezTo>
                  <a:cubicBezTo>
                    <a:pt x="232" y="23"/>
                    <a:pt x="156" y="40"/>
                    <a:pt x="79" y="55"/>
                  </a:cubicBezTo>
                  <a:cubicBezTo>
                    <a:pt x="141" y="55"/>
                    <a:pt x="203" y="55"/>
                    <a:pt x="266" y="55"/>
                  </a:cubicBezTo>
                  <a:lnTo>
                    <a:pt x="256" y="6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8" name="Freeform 366"/>
            <p:cNvSpPr>
              <a:spLocks/>
            </p:cNvSpPr>
            <p:nvPr/>
          </p:nvSpPr>
          <p:spPr bwMode="auto">
            <a:xfrm>
              <a:off x="-35247263" y="4481513"/>
              <a:ext cx="569913" cy="112713"/>
            </a:xfrm>
            <a:custGeom>
              <a:avLst/>
              <a:gdLst>
                <a:gd name="T0" fmla="*/ 126 w 152"/>
                <a:gd name="T1" fmla="*/ 21 h 30"/>
                <a:gd name="T2" fmla="*/ 99 w 152"/>
                <a:gd name="T3" fmla="*/ 28 h 30"/>
                <a:gd name="T4" fmla="*/ 47 w 152"/>
                <a:gd name="T5" fmla="*/ 30 h 30"/>
                <a:gd name="T6" fmla="*/ 0 w 152"/>
                <a:gd name="T7" fmla="*/ 28 h 30"/>
                <a:gd name="T8" fmla="*/ 8 w 152"/>
                <a:gd name="T9" fmla="*/ 23 h 30"/>
                <a:gd name="T10" fmla="*/ 56 w 152"/>
                <a:gd name="T11" fmla="*/ 25 h 30"/>
                <a:gd name="T12" fmla="*/ 92 w 152"/>
                <a:gd name="T13" fmla="*/ 22 h 30"/>
                <a:gd name="T14" fmla="*/ 91 w 152"/>
                <a:gd name="T15" fmla="*/ 20 h 30"/>
                <a:gd name="T16" fmla="*/ 83 w 152"/>
                <a:gd name="T17" fmla="*/ 18 h 30"/>
                <a:gd name="T18" fmla="*/ 64 w 152"/>
                <a:gd name="T19" fmla="*/ 17 h 30"/>
                <a:gd name="T20" fmla="*/ 33 w 152"/>
                <a:gd name="T21" fmla="*/ 13 h 30"/>
                <a:gd name="T22" fmla="*/ 31 w 152"/>
                <a:gd name="T23" fmla="*/ 8 h 30"/>
                <a:gd name="T24" fmla="*/ 56 w 152"/>
                <a:gd name="T25" fmla="*/ 2 h 30"/>
                <a:gd name="T26" fmla="*/ 103 w 152"/>
                <a:gd name="T27" fmla="*/ 0 h 30"/>
                <a:gd name="T28" fmla="*/ 152 w 152"/>
                <a:gd name="T29" fmla="*/ 2 h 30"/>
                <a:gd name="T30" fmla="*/ 135 w 152"/>
                <a:gd name="T31" fmla="*/ 7 h 30"/>
                <a:gd name="T32" fmla="*/ 95 w 152"/>
                <a:gd name="T33" fmla="*/ 5 h 30"/>
                <a:gd name="T34" fmla="*/ 64 w 152"/>
                <a:gd name="T35" fmla="*/ 7 h 30"/>
                <a:gd name="T36" fmla="*/ 68 w 152"/>
                <a:gd name="T37" fmla="*/ 10 h 30"/>
                <a:gd name="T38" fmla="*/ 94 w 152"/>
                <a:gd name="T39" fmla="*/ 12 h 30"/>
                <a:gd name="T40" fmla="*/ 118 w 152"/>
                <a:gd name="T41" fmla="*/ 15 h 30"/>
                <a:gd name="T42" fmla="*/ 127 w 152"/>
                <a:gd name="T43" fmla="*/ 17 h 30"/>
                <a:gd name="T44" fmla="*/ 126 w 152"/>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30">
                  <a:moveTo>
                    <a:pt x="126" y="21"/>
                  </a:moveTo>
                  <a:cubicBezTo>
                    <a:pt x="126" y="21"/>
                    <a:pt x="112" y="26"/>
                    <a:pt x="99" y="28"/>
                  </a:cubicBezTo>
                  <a:cubicBezTo>
                    <a:pt x="85" y="29"/>
                    <a:pt x="68" y="30"/>
                    <a:pt x="47" y="30"/>
                  </a:cubicBezTo>
                  <a:cubicBezTo>
                    <a:pt x="26" y="30"/>
                    <a:pt x="10" y="29"/>
                    <a:pt x="0" y="28"/>
                  </a:cubicBezTo>
                  <a:cubicBezTo>
                    <a:pt x="8" y="23"/>
                    <a:pt x="8" y="23"/>
                    <a:pt x="8" y="23"/>
                  </a:cubicBezTo>
                  <a:cubicBezTo>
                    <a:pt x="24" y="24"/>
                    <a:pt x="40" y="25"/>
                    <a:pt x="56" y="25"/>
                  </a:cubicBezTo>
                  <a:cubicBezTo>
                    <a:pt x="76" y="25"/>
                    <a:pt x="92" y="22"/>
                    <a:pt x="92" y="22"/>
                  </a:cubicBezTo>
                  <a:cubicBezTo>
                    <a:pt x="91" y="20"/>
                    <a:pt x="91" y="20"/>
                    <a:pt x="91" y="20"/>
                  </a:cubicBezTo>
                  <a:cubicBezTo>
                    <a:pt x="83" y="18"/>
                    <a:pt x="83" y="18"/>
                    <a:pt x="83" y="18"/>
                  </a:cubicBezTo>
                  <a:cubicBezTo>
                    <a:pt x="83" y="18"/>
                    <a:pt x="72" y="17"/>
                    <a:pt x="64" y="17"/>
                  </a:cubicBezTo>
                  <a:cubicBezTo>
                    <a:pt x="47" y="15"/>
                    <a:pt x="33" y="13"/>
                    <a:pt x="33" y="13"/>
                  </a:cubicBezTo>
                  <a:cubicBezTo>
                    <a:pt x="31" y="8"/>
                    <a:pt x="31" y="8"/>
                    <a:pt x="31" y="8"/>
                  </a:cubicBezTo>
                  <a:cubicBezTo>
                    <a:pt x="31" y="8"/>
                    <a:pt x="43" y="3"/>
                    <a:pt x="56" y="2"/>
                  </a:cubicBezTo>
                  <a:cubicBezTo>
                    <a:pt x="69" y="1"/>
                    <a:pt x="85" y="0"/>
                    <a:pt x="103" y="0"/>
                  </a:cubicBezTo>
                  <a:cubicBezTo>
                    <a:pt x="122" y="0"/>
                    <a:pt x="138" y="1"/>
                    <a:pt x="152" y="2"/>
                  </a:cubicBezTo>
                  <a:cubicBezTo>
                    <a:pt x="146" y="3"/>
                    <a:pt x="135" y="7"/>
                    <a:pt x="135" y="7"/>
                  </a:cubicBezTo>
                  <a:cubicBezTo>
                    <a:pt x="120" y="5"/>
                    <a:pt x="106" y="5"/>
                    <a:pt x="95" y="5"/>
                  </a:cubicBezTo>
                  <a:cubicBezTo>
                    <a:pt x="77" y="5"/>
                    <a:pt x="64" y="7"/>
                    <a:pt x="64" y="7"/>
                  </a:cubicBezTo>
                  <a:cubicBezTo>
                    <a:pt x="68" y="10"/>
                    <a:pt x="68" y="10"/>
                    <a:pt x="68" y="10"/>
                  </a:cubicBezTo>
                  <a:cubicBezTo>
                    <a:pt x="68" y="10"/>
                    <a:pt x="80" y="11"/>
                    <a:pt x="94" y="12"/>
                  </a:cubicBezTo>
                  <a:cubicBezTo>
                    <a:pt x="105" y="13"/>
                    <a:pt x="118" y="15"/>
                    <a:pt x="118" y="15"/>
                  </a:cubicBezTo>
                  <a:cubicBezTo>
                    <a:pt x="127" y="17"/>
                    <a:pt x="127" y="17"/>
                    <a:pt x="127" y="17"/>
                  </a:cubicBezTo>
                  <a:lnTo>
                    <a:pt x="12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09" name="Freeform 367"/>
            <p:cNvSpPr>
              <a:spLocks/>
            </p:cNvSpPr>
            <p:nvPr/>
          </p:nvSpPr>
          <p:spPr bwMode="auto">
            <a:xfrm>
              <a:off x="-34688463" y="4440238"/>
              <a:ext cx="668338" cy="150813"/>
            </a:xfrm>
            <a:custGeom>
              <a:avLst/>
              <a:gdLst>
                <a:gd name="T0" fmla="*/ 138 w 178"/>
                <a:gd name="T1" fmla="*/ 40 h 40"/>
                <a:gd name="T2" fmla="*/ 105 w 178"/>
                <a:gd name="T3" fmla="*/ 40 h 40"/>
                <a:gd name="T4" fmla="*/ 132 w 178"/>
                <a:gd name="T5" fmla="*/ 23 h 40"/>
                <a:gd name="T6" fmla="*/ 132 w 178"/>
                <a:gd name="T7" fmla="*/ 18 h 40"/>
                <a:gd name="T8" fmla="*/ 111 w 178"/>
                <a:gd name="T9" fmla="*/ 16 h 40"/>
                <a:gd name="T10" fmla="*/ 77 w 178"/>
                <a:gd name="T11" fmla="*/ 18 h 40"/>
                <a:gd name="T12" fmla="*/ 55 w 178"/>
                <a:gd name="T13" fmla="*/ 26 h 40"/>
                <a:gd name="T14" fmla="*/ 33 w 178"/>
                <a:gd name="T15" fmla="*/ 40 h 40"/>
                <a:gd name="T16" fmla="*/ 0 w 178"/>
                <a:gd name="T17" fmla="*/ 40 h 40"/>
                <a:gd name="T18" fmla="*/ 62 w 178"/>
                <a:gd name="T19" fmla="*/ 0 h 40"/>
                <a:gd name="T20" fmla="*/ 95 w 178"/>
                <a:gd name="T21" fmla="*/ 0 h 40"/>
                <a:gd name="T22" fmla="*/ 80 w 178"/>
                <a:gd name="T23" fmla="*/ 10 h 40"/>
                <a:gd name="T24" fmla="*/ 70 w 178"/>
                <a:gd name="T25" fmla="*/ 15 h 40"/>
                <a:gd name="T26" fmla="*/ 72 w 178"/>
                <a:gd name="T27" fmla="*/ 15 h 40"/>
                <a:gd name="T28" fmla="*/ 96 w 178"/>
                <a:gd name="T29" fmla="*/ 12 h 40"/>
                <a:gd name="T30" fmla="*/ 126 w 178"/>
                <a:gd name="T31" fmla="*/ 11 h 40"/>
                <a:gd name="T32" fmla="*/ 167 w 178"/>
                <a:gd name="T33" fmla="*/ 22 h 40"/>
                <a:gd name="T34" fmla="*/ 138 w 178"/>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40">
                  <a:moveTo>
                    <a:pt x="138" y="40"/>
                  </a:moveTo>
                  <a:cubicBezTo>
                    <a:pt x="127" y="40"/>
                    <a:pt x="116" y="40"/>
                    <a:pt x="105" y="40"/>
                  </a:cubicBezTo>
                  <a:cubicBezTo>
                    <a:pt x="114" y="34"/>
                    <a:pt x="123" y="29"/>
                    <a:pt x="132" y="23"/>
                  </a:cubicBezTo>
                  <a:cubicBezTo>
                    <a:pt x="132" y="18"/>
                    <a:pt x="132" y="18"/>
                    <a:pt x="132" y="18"/>
                  </a:cubicBezTo>
                  <a:cubicBezTo>
                    <a:pt x="132" y="18"/>
                    <a:pt x="122" y="16"/>
                    <a:pt x="111" y="16"/>
                  </a:cubicBezTo>
                  <a:cubicBezTo>
                    <a:pt x="97" y="16"/>
                    <a:pt x="86" y="17"/>
                    <a:pt x="77" y="18"/>
                  </a:cubicBezTo>
                  <a:cubicBezTo>
                    <a:pt x="68" y="20"/>
                    <a:pt x="55" y="26"/>
                    <a:pt x="55" y="26"/>
                  </a:cubicBezTo>
                  <a:cubicBezTo>
                    <a:pt x="48" y="30"/>
                    <a:pt x="41" y="36"/>
                    <a:pt x="33" y="40"/>
                  </a:cubicBezTo>
                  <a:cubicBezTo>
                    <a:pt x="22" y="40"/>
                    <a:pt x="11" y="40"/>
                    <a:pt x="0" y="40"/>
                  </a:cubicBezTo>
                  <a:cubicBezTo>
                    <a:pt x="21" y="27"/>
                    <a:pt x="41" y="13"/>
                    <a:pt x="62" y="0"/>
                  </a:cubicBezTo>
                  <a:cubicBezTo>
                    <a:pt x="73" y="0"/>
                    <a:pt x="84" y="0"/>
                    <a:pt x="95" y="0"/>
                  </a:cubicBezTo>
                  <a:cubicBezTo>
                    <a:pt x="80" y="10"/>
                    <a:pt x="80" y="10"/>
                    <a:pt x="80" y="10"/>
                  </a:cubicBezTo>
                  <a:cubicBezTo>
                    <a:pt x="70" y="15"/>
                    <a:pt x="70" y="15"/>
                    <a:pt x="70" y="15"/>
                  </a:cubicBezTo>
                  <a:cubicBezTo>
                    <a:pt x="72" y="15"/>
                    <a:pt x="72" y="15"/>
                    <a:pt x="72" y="15"/>
                  </a:cubicBezTo>
                  <a:cubicBezTo>
                    <a:pt x="79" y="14"/>
                    <a:pt x="87" y="13"/>
                    <a:pt x="96" y="12"/>
                  </a:cubicBezTo>
                  <a:cubicBezTo>
                    <a:pt x="105" y="11"/>
                    <a:pt x="115" y="11"/>
                    <a:pt x="126" y="11"/>
                  </a:cubicBezTo>
                  <a:cubicBezTo>
                    <a:pt x="164" y="11"/>
                    <a:pt x="178" y="14"/>
                    <a:pt x="167" y="22"/>
                  </a:cubicBezTo>
                  <a:cubicBezTo>
                    <a:pt x="157" y="28"/>
                    <a:pt x="148" y="34"/>
                    <a:pt x="138"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0" name="Freeform 368"/>
            <p:cNvSpPr>
              <a:spLocks noEditPoints="1"/>
            </p:cNvSpPr>
            <p:nvPr/>
          </p:nvSpPr>
          <p:spPr bwMode="auto">
            <a:xfrm>
              <a:off x="-33994725" y="4440238"/>
              <a:ext cx="338138" cy="150813"/>
            </a:xfrm>
            <a:custGeom>
              <a:avLst/>
              <a:gdLst>
                <a:gd name="T0" fmla="*/ 53 w 90"/>
                <a:gd name="T1" fmla="*/ 4 h 40"/>
                <a:gd name="T2" fmla="*/ 62 w 90"/>
                <a:gd name="T3" fmla="*/ 1 h 40"/>
                <a:gd name="T4" fmla="*/ 77 w 90"/>
                <a:gd name="T5" fmla="*/ 0 h 40"/>
                <a:gd name="T6" fmla="*/ 89 w 90"/>
                <a:gd name="T7" fmla="*/ 1 h 40"/>
                <a:gd name="T8" fmla="*/ 90 w 90"/>
                <a:gd name="T9" fmla="*/ 4 h 40"/>
                <a:gd name="T10" fmla="*/ 82 w 90"/>
                <a:gd name="T11" fmla="*/ 6 h 40"/>
                <a:gd name="T12" fmla="*/ 66 w 90"/>
                <a:gd name="T13" fmla="*/ 7 h 40"/>
                <a:gd name="T14" fmla="*/ 54 w 90"/>
                <a:gd name="T15" fmla="*/ 6 h 40"/>
                <a:gd name="T16" fmla="*/ 53 w 90"/>
                <a:gd name="T17" fmla="*/ 4 h 40"/>
                <a:gd name="T18" fmla="*/ 33 w 90"/>
                <a:gd name="T19" fmla="*/ 40 h 40"/>
                <a:gd name="T20" fmla="*/ 0 w 90"/>
                <a:gd name="T21" fmla="*/ 40 h 40"/>
                <a:gd name="T22" fmla="*/ 43 w 90"/>
                <a:gd name="T23" fmla="*/ 12 h 40"/>
                <a:gd name="T24" fmla="*/ 76 w 90"/>
                <a:gd name="T25" fmla="*/ 12 h 40"/>
                <a:gd name="T26" fmla="*/ 33 w 90"/>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40">
                  <a:moveTo>
                    <a:pt x="53" y="4"/>
                  </a:moveTo>
                  <a:cubicBezTo>
                    <a:pt x="62" y="1"/>
                    <a:pt x="62" y="1"/>
                    <a:pt x="62" y="1"/>
                  </a:cubicBezTo>
                  <a:cubicBezTo>
                    <a:pt x="62" y="1"/>
                    <a:pt x="71" y="0"/>
                    <a:pt x="77" y="0"/>
                  </a:cubicBezTo>
                  <a:cubicBezTo>
                    <a:pt x="89" y="1"/>
                    <a:pt x="89" y="1"/>
                    <a:pt x="89" y="1"/>
                  </a:cubicBezTo>
                  <a:cubicBezTo>
                    <a:pt x="90" y="4"/>
                    <a:pt x="90" y="4"/>
                    <a:pt x="90" y="4"/>
                  </a:cubicBezTo>
                  <a:cubicBezTo>
                    <a:pt x="82" y="6"/>
                    <a:pt x="82" y="6"/>
                    <a:pt x="82" y="6"/>
                  </a:cubicBezTo>
                  <a:cubicBezTo>
                    <a:pt x="66" y="7"/>
                    <a:pt x="66" y="7"/>
                    <a:pt x="66" y="7"/>
                  </a:cubicBezTo>
                  <a:cubicBezTo>
                    <a:pt x="54" y="6"/>
                    <a:pt x="54" y="6"/>
                    <a:pt x="54" y="6"/>
                  </a:cubicBezTo>
                  <a:lnTo>
                    <a:pt x="53" y="4"/>
                  </a:lnTo>
                  <a:close/>
                  <a:moveTo>
                    <a:pt x="33" y="40"/>
                  </a:moveTo>
                  <a:cubicBezTo>
                    <a:pt x="22" y="40"/>
                    <a:pt x="11" y="40"/>
                    <a:pt x="0" y="40"/>
                  </a:cubicBezTo>
                  <a:cubicBezTo>
                    <a:pt x="14" y="31"/>
                    <a:pt x="29" y="21"/>
                    <a:pt x="43" y="12"/>
                  </a:cubicBezTo>
                  <a:cubicBezTo>
                    <a:pt x="54" y="12"/>
                    <a:pt x="65" y="12"/>
                    <a:pt x="76" y="12"/>
                  </a:cubicBezTo>
                  <a:cubicBezTo>
                    <a:pt x="62" y="21"/>
                    <a:pt x="48" y="31"/>
                    <a:pt x="33"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1" name="Freeform 369"/>
            <p:cNvSpPr>
              <a:spLocks/>
            </p:cNvSpPr>
            <p:nvPr/>
          </p:nvSpPr>
          <p:spPr bwMode="auto">
            <a:xfrm>
              <a:off x="-33664525" y="4435476"/>
              <a:ext cx="547688" cy="155575"/>
            </a:xfrm>
            <a:custGeom>
              <a:avLst/>
              <a:gdLst>
                <a:gd name="T0" fmla="*/ 108 w 146"/>
                <a:gd name="T1" fmla="*/ 17 h 41"/>
                <a:gd name="T2" fmla="*/ 69 w 146"/>
                <a:gd name="T3" fmla="*/ 17 h 41"/>
                <a:gd name="T4" fmla="*/ 33 w 146"/>
                <a:gd name="T5" fmla="*/ 41 h 41"/>
                <a:gd name="T6" fmla="*/ 0 w 146"/>
                <a:gd name="T7" fmla="*/ 41 h 41"/>
                <a:gd name="T8" fmla="*/ 36 w 146"/>
                <a:gd name="T9" fmla="*/ 17 h 41"/>
                <a:gd name="T10" fmla="*/ 10 w 146"/>
                <a:gd name="T11" fmla="*/ 17 h 41"/>
                <a:gd name="T12" fmla="*/ 15 w 146"/>
                <a:gd name="T13" fmla="*/ 14 h 41"/>
                <a:gd name="T14" fmla="*/ 43 w 146"/>
                <a:gd name="T15" fmla="*/ 12 h 41"/>
                <a:gd name="T16" fmla="*/ 46 w 146"/>
                <a:gd name="T17" fmla="*/ 10 h 41"/>
                <a:gd name="T18" fmla="*/ 70 w 146"/>
                <a:gd name="T19" fmla="*/ 3 h 41"/>
                <a:gd name="T20" fmla="*/ 114 w 146"/>
                <a:gd name="T21" fmla="*/ 0 h 41"/>
                <a:gd name="T22" fmla="*/ 146 w 146"/>
                <a:gd name="T23" fmla="*/ 1 h 41"/>
                <a:gd name="T24" fmla="*/ 131 w 146"/>
                <a:gd name="T25" fmla="*/ 6 h 41"/>
                <a:gd name="T26" fmla="*/ 108 w 146"/>
                <a:gd name="T27" fmla="*/ 5 h 41"/>
                <a:gd name="T28" fmla="*/ 90 w 146"/>
                <a:gd name="T29" fmla="*/ 7 h 41"/>
                <a:gd name="T30" fmla="*/ 79 w 146"/>
                <a:gd name="T31" fmla="*/ 11 h 41"/>
                <a:gd name="T32" fmla="*/ 76 w 146"/>
                <a:gd name="T33" fmla="*/ 13 h 41"/>
                <a:gd name="T34" fmla="*/ 115 w 146"/>
                <a:gd name="T35" fmla="*/ 13 h 41"/>
                <a:gd name="T36" fmla="*/ 108 w 146"/>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41">
                  <a:moveTo>
                    <a:pt x="108" y="17"/>
                  </a:moveTo>
                  <a:cubicBezTo>
                    <a:pt x="95" y="17"/>
                    <a:pt x="82" y="17"/>
                    <a:pt x="69" y="17"/>
                  </a:cubicBezTo>
                  <a:cubicBezTo>
                    <a:pt x="57" y="25"/>
                    <a:pt x="45" y="33"/>
                    <a:pt x="33" y="41"/>
                  </a:cubicBezTo>
                  <a:cubicBezTo>
                    <a:pt x="22" y="41"/>
                    <a:pt x="11" y="41"/>
                    <a:pt x="0" y="41"/>
                  </a:cubicBezTo>
                  <a:cubicBezTo>
                    <a:pt x="12" y="33"/>
                    <a:pt x="24" y="25"/>
                    <a:pt x="36" y="17"/>
                  </a:cubicBezTo>
                  <a:cubicBezTo>
                    <a:pt x="27" y="17"/>
                    <a:pt x="19" y="17"/>
                    <a:pt x="10" y="17"/>
                  </a:cubicBezTo>
                  <a:cubicBezTo>
                    <a:pt x="15" y="14"/>
                    <a:pt x="15" y="14"/>
                    <a:pt x="15" y="14"/>
                  </a:cubicBezTo>
                  <a:cubicBezTo>
                    <a:pt x="24" y="14"/>
                    <a:pt x="34" y="13"/>
                    <a:pt x="43" y="12"/>
                  </a:cubicBezTo>
                  <a:cubicBezTo>
                    <a:pt x="46" y="10"/>
                    <a:pt x="46" y="10"/>
                    <a:pt x="46" y="10"/>
                  </a:cubicBezTo>
                  <a:cubicBezTo>
                    <a:pt x="46" y="10"/>
                    <a:pt x="59" y="5"/>
                    <a:pt x="70" y="3"/>
                  </a:cubicBezTo>
                  <a:cubicBezTo>
                    <a:pt x="81" y="1"/>
                    <a:pt x="96" y="0"/>
                    <a:pt x="114" y="0"/>
                  </a:cubicBezTo>
                  <a:cubicBezTo>
                    <a:pt x="125" y="0"/>
                    <a:pt x="136" y="1"/>
                    <a:pt x="146" y="1"/>
                  </a:cubicBezTo>
                  <a:cubicBezTo>
                    <a:pt x="131" y="6"/>
                    <a:pt x="131" y="6"/>
                    <a:pt x="131" y="6"/>
                  </a:cubicBezTo>
                  <a:cubicBezTo>
                    <a:pt x="123" y="6"/>
                    <a:pt x="116" y="5"/>
                    <a:pt x="108" y="5"/>
                  </a:cubicBezTo>
                  <a:cubicBezTo>
                    <a:pt x="101" y="5"/>
                    <a:pt x="90" y="7"/>
                    <a:pt x="90" y="7"/>
                  </a:cubicBezTo>
                  <a:cubicBezTo>
                    <a:pt x="79" y="11"/>
                    <a:pt x="79" y="11"/>
                    <a:pt x="79" y="11"/>
                  </a:cubicBezTo>
                  <a:cubicBezTo>
                    <a:pt x="76" y="13"/>
                    <a:pt x="76" y="13"/>
                    <a:pt x="76" y="13"/>
                  </a:cubicBezTo>
                  <a:cubicBezTo>
                    <a:pt x="89" y="13"/>
                    <a:pt x="102" y="13"/>
                    <a:pt x="115" y="13"/>
                  </a:cubicBezTo>
                  <a:lnTo>
                    <a:pt x="108"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2" name="Freeform 370"/>
            <p:cNvSpPr>
              <a:spLocks/>
            </p:cNvSpPr>
            <p:nvPr/>
          </p:nvSpPr>
          <p:spPr bwMode="auto">
            <a:xfrm>
              <a:off x="-33270825" y="4459288"/>
              <a:ext cx="438150" cy="134938"/>
            </a:xfrm>
            <a:custGeom>
              <a:avLst/>
              <a:gdLst>
                <a:gd name="T0" fmla="*/ 58 w 117"/>
                <a:gd name="T1" fmla="*/ 31 h 36"/>
                <a:gd name="T2" fmla="*/ 84 w 117"/>
                <a:gd name="T3" fmla="*/ 30 h 36"/>
                <a:gd name="T4" fmla="*/ 77 w 117"/>
                <a:gd name="T5" fmla="*/ 35 h 36"/>
                <a:gd name="T6" fmla="*/ 62 w 117"/>
                <a:gd name="T7" fmla="*/ 36 h 36"/>
                <a:gd name="T8" fmla="*/ 43 w 117"/>
                <a:gd name="T9" fmla="*/ 36 h 36"/>
                <a:gd name="T10" fmla="*/ 9 w 117"/>
                <a:gd name="T11" fmla="*/ 27 h 36"/>
                <a:gd name="T12" fmla="*/ 32 w 117"/>
                <a:gd name="T13" fmla="*/ 11 h 36"/>
                <a:gd name="T14" fmla="*/ 11 w 117"/>
                <a:gd name="T15" fmla="*/ 11 h 36"/>
                <a:gd name="T16" fmla="*/ 15 w 117"/>
                <a:gd name="T17" fmla="*/ 8 h 36"/>
                <a:gd name="T18" fmla="*/ 41 w 117"/>
                <a:gd name="T19" fmla="*/ 6 h 36"/>
                <a:gd name="T20" fmla="*/ 62 w 117"/>
                <a:gd name="T21" fmla="*/ 0 h 36"/>
                <a:gd name="T22" fmla="*/ 82 w 117"/>
                <a:gd name="T23" fmla="*/ 0 h 36"/>
                <a:gd name="T24" fmla="*/ 73 w 117"/>
                <a:gd name="T25" fmla="*/ 7 h 36"/>
                <a:gd name="T26" fmla="*/ 117 w 117"/>
                <a:gd name="T27" fmla="*/ 7 h 36"/>
                <a:gd name="T28" fmla="*/ 110 w 117"/>
                <a:gd name="T29" fmla="*/ 11 h 36"/>
                <a:gd name="T30" fmla="*/ 66 w 117"/>
                <a:gd name="T31" fmla="*/ 11 h 36"/>
                <a:gd name="T32" fmla="*/ 43 w 117"/>
                <a:gd name="T33" fmla="*/ 27 h 36"/>
                <a:gd name="T34" fmla="*/ 44 w 117"/>
                <a:gd name="T35" fmla="*/ 30 h 36"/>
                <a:gd name="T36" fmla="*/ 58 w 117"/>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6">
                  <a:moveTo>
                    <a:pt x="58" y="31"/>
                  </a:moveTo>
                  <a:cubicBezTo>
                    <a:pt x="66" y="31"/>
                    <a:pt x="75" y="31"/>
                    <a:pt x="84" y="30"/>
                  </a:cubicBezTo>
                  <a:cubicBezTo>
                    <a:pt x="77" y="35"/>
                    <a:pt x="77" y="35"/>
                    <a:pt x="77" y="35"/>
                  </a:cubicBezTo>
                  <a:cubicBezTo>
                    <a:pt x="77" y="35"/>
                    <a:pt x="68" y="35"/>
                    <a:pt x="62" y="36"/>
                  </a:cubicBezTo>
                  <a:cubicBezTo>
                    <a:pt x="56" y="36"/>
                    <a:pt x="49" y="36"/>
                    <a:pt x="43" y="36"/>
                  </a:cubicBezTo>
                  <a:cubicBezTo>
                    <a:pt x="11" y="36"/>
                    <a:pt x="0" y="33"/>
                    <a:pt x="9" y="27"/>
                  </a:cubicBezTo>
                  <a:cubicBezTo>
                    <a:pt x="17" y="21"/>
                    <a:pt x="25" y="16"/>
                    <a:pt x="32" y="11"/>
                  </a:cubicBezTo>
                  <a:cubicBezTo>
                    <a:pt x="25" y="11"/>
                    <a:pt x="18" y="11"/>
                    <a:pt x="11" y="11"/>
                  </a:cubicBezTo>
                  <a:cubicBezTo>
                    <a:pt x="15" y="8"/>
                    <a:pt x="15" y="8"/>
                    <a:pt x="15" y="8"/>
                  </a:cubicBezTo>
                  <a:cubicBezTo>
                    <a:pt x="24" y="8"/>
                    <a:pt x="33" y="7"/>
                    <a:pt x="41" y="6"/>
                  </a:cubicBezTo>
                  <a:cubicBezTo>
                    <a:pt x="48" y="4"/>
                    <a:pt x="55" y="2"/>
                    <a:pt x="62" y="0"/>
                  </a:cubicBezTo>
                  <a:cubicBezTo>
                    <a:pt x="68" y="0"/>
                    <a:pt x="75" y="0"/>
                    <a:pt x="82" y="0"/>
                  </a:cubicBezTo>
                  <a:cubicBezTo>
                    <a:pt x="73" y="7"/>
                    <a:pt x="73" y="7"/>
                    <a:pt x="73" y="7"/>
                  </a:cubicBezTo>
                  <a:cubicBezTo>
                    <a:pt x="88" y="7"/>
                    <a:pt x="102" y="7"/>
                    <a:pt x="117" y="7"/>
                  </a:cubicBezTo>
                  <a:cubicBezTo>
                    <a:pt x="110" y="11"/>
                    <a:pt x="110" y="11"/>
                    <a:pt x="110" y="11"/>
                  </a:cubicBezTo>
                  <a:cubicBezTo>
                    <a:pt x="96" y="11"/>
                    <a:pt x="81" y="11"/>
                    <a:pt x="66" y="11"/>
                  </a:cubicBezTo>
                  <a:cubicBezTo>
                    <a:pt x="58" y="16"/>
                    <a:pt x="51" y="21"/>
                    <a:pt x="43" y="27"/>
                  </a:cubicBezTo>
                  <a:cubicBezTo>
                    <a:pt x="44" y="30"/>
                    <a:pt x="44" y="30"/>
                    <a:pt x="44" y="30"/>
                  </a:cubicBezTo>
                  <a:cubicBezTo>
                    <a:pt x="44" y="30"/>
                    <a:pt x="52" y="31"/>
                    <a:pt x="58"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3" name="Freeform 371"/>
            <p:cNvSpPr>
              <a:spLocks/>
            </p:cNvSpPr>
            <p:nvPr/>
          </p:nvSpPr>
          <p:spPr bwMode="auto">
            <a:xfrm>
              <a:off x="44938950" y="4481513"/>
              <a:ext cx="512763" cy="112713"/>
            </a:xfrm>
            <a:custGeom>
              <a:avLst/>
              <a:gdLst>
                <a:gd name="T0" fmla="*/ 136 w 137"/>
                <a:gd name="T1" fmla="*/ 21 h 30"/>
                <a:gd name="T2" fmla="*/ 128 w 137"/>
                <a:gd name="T3" fmla="*/ 28 h 30"/>
                <a:gd name="T4" fmla="*/ 84 w 137"/>
                <a:gd name="T5" fmla="*/ 30 h 30"/>
                <a:gd name="T6" fmla="*/ 31 w 137"/>
                <a:gd name="T7" fmla="*/ 28 h 30"/>
                <a:gd name="T8" fmla="*/ 23 w 137"/>
                <a:gd name="T9" fmla="*/ 23 h 30"/>
                <a:gd name="T10" fmla="*/ 78 w 137"/>
                <a:gd name="T11" fmla="*/ 25 h 30"/>
                <a:gd name="T12" fmla="*/ 104 w 137"/>
                <a:gd name="T13" fmla="*/ 22 h 30"/>
                <a:gd name="T14" fmla="*/ 97 w 137"/>
                <a:gd name="T15" fmla="*/ 20 h 30"/>
                <a:gd name="T16" fmla="*/ 84 w 137"/>
                <a:gd name="T17" fmla="*/ 18 h 30"/>
                <a:gd name="T18" fmla="*/ 60 w 137"/>
                <a:gd name="T19" fmla="*/ 17 h 30"/>
                <a:gd name="T20" fmla="*/ 18 w 137"/>
                <a:gd name="T21" fmla="*/ 13 h 30"/>
                <a:gd name="T22" fmla="*/ 1 w 137"/>
                <a:gd name="T23" fmla="*/ 8 h 30"/>
                <a:gd name="T24" fmla="*/ 8 w 137"/>
                <a:gd name="T25" fmla="*/ 2 h 30"/>
                <a:gd name="T26" fmla="*/ 49 w 137"/>
                <a:gd name="T27" fmla="*/ 0 h 30"/>
                <a:gd name="T28" fmla="*/ 105 w 137"/>
                <a:gd name="T29" fmla="*/ 2 h 30"/>
                <a:gd name="T30" fmla="*/ 101 w 137"/>
                <a:gd name="T31" fmla="*/ 7 h 30"/>
                <a:gd name="T32" fmla="*/ 55 w 137"/>
                <a:gd name="T33" fmla="*/ 5 h 30"/>
                <a:gd name="T34" fmla="*/ 33 w 137"/>
                <a:gd name="T35" fmla="*/ 7 h 30"/>
                <a:gd name="T36" fmla="*/ 43 w 137"/>
                <a:gd name="T37" fmla="*/ 10 h 30"/>
                <a:gd name="T38" fmla="*/ 77 w 137"/>
                <a:gd name="T39" fmla="*/ 12 h 30"/>
                <a:gd name="T40" fmla="*/ 109 w 137"/>
                <a:gd name="T41" fmla="*/ 15 h 30"/>
                <a:gd name="T42" fmla="*/ 126 w 137"/>
                <a:gd name="T43" fmla="*/ 17 h 30"/>
                <a:gd name="T44" fmla="*/ 136 w 137"/>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30">
                  <a:moveTo>
                    <a:pt x="136" y="21"/>
                  </a:moveTo>
                  <a:cubicBezTo>
                    <a:pt x="136" y="21"/>
                    <a:pt x="137" y="26"/>
                    <a:pt x="128" y="28"/>
                  </a:cubicBezTo>
                  <a:cubicBezTo>
                    <a:pt x="119" y="29"/>
                    <a:pt x="105" y="30"/>
                    <a:pt x="84" y="30"/>
                  </a:cubicBezTo>
                  <a:cubicBezTo>
                    <a:pt x="63" y="30"/>
                    <a:pt x="45" y="29"/>
                    <a:pt x="31" y="28"/>
                  </a:cubicBezTo>
                  <a:cubicBezTo>
                    <a:pt x="23" y="23"/>
                    <a:pt x="23" y="23"/>
                    <a:pt x="23" y="23"/>
                  </a:cubicBezTo>
                  <a:cubicBezTo>
                    <a:pt x="44" y="24"/>
                    <a:pt x="62" y="25"/>
                    <a:pt x="78" y="25"/>
                  </a:cubicBezTo>
                  <a:cubicBezTo>
                    <a:pt x="98" y="25"/>
                    <a:pt x="104" y="22"/>
                    <a:pt x="104" y="22"/>
                  </a:cubicBezTo>
                  <a:cubicBezTo>
                    <a:pt x="97" y="20"/>
                    <a:pt x="97" y="20"/>
                    <a:pt x="97" y="20"/>
                  </a:cubicBezTo>
                  <a:cubicBezTo>
                    <a:pt x="84" y="18"/>
                    <a:pt x="84" y="18"/>
                    <a:pt x="84" y="18"/>
                  </a:cubicBezTo>
                  <a:cubicBezTo>
                    <a:pt x="78" y="18"/>
                    <a:pt x="70" y="17"/>
                    <a:pt x="60" y="17"/>
                  </a:cubicBezTo>
                  <a:cubicBezTo>
                    <a:pt x="40" y="15"/>
                    <a:pt x="26" y="14"/>
                    <a:pt x="18" y="13"/>
                  </a:cubicBezTo>
                  <a:cubicBezTo>
                    <a:pt x="9" y="11"/>
                    <a:pt x="1" y="8"/>
                    <a:pt x="1" y="8"/>
                  </a:cubicBezTo>
                  <a:cubicBezTo>
                    <a:pt x="1" y="8"/>
                    <a:pt x="0" y="3"/>
                    <a:pt x="8" y="2"/>
                  </a:cubicBezTo>
                  <a:cubicBezTo>
                    <a:pt x="17" y="1"/>
                    <a:pt x="31" y="0"/>
                    <a:pt x="49" y="0"/>
                  </a:cubicBezTo>
                  <a:cubicBezTo>
                    <a:pt x="68" y="0"/>
                    <a:pt x="86" y="1"/>
                    <a:pt x="105" y="2"/>
                  </a:cubicBezTo>
                  <a:cubicBezTo>
                    <a:pt x="101" y="7"/>
                    <a:pt x="101" y="7"/>
                    <a:pt x="101" y="7"/>
                  </a:cubicBezTo>
                  <a:cubicBezTo>
                    <a:pt x="82" y="5"/>
                    <a:pt x="67" y="5"/>
                    <a:pt x="55" y="5"/>
                  </a:cubicBezTo>
                  <a:cubicBezTo>
                    <a:pt x="38" y="5"/>
                    <a:pt x="33" y="7"/>
                    <a:pt x="33" y="7"/>
                  </a:cubicBezTo>
                  <a:cubicBezTo>
                    <a:pt x="43" y="10"/>
                    <a:pt x="43" y="10"/>
                    <a:pt x="43" y="10"/>
                  </a:cubicBezTo>
                  <a:cubicBezTo>
                    <a:pt x="43" y="10"/>
                    <a:pt x="60" y="11"/>
                    <a:pt x="77" y="12"/>
                  </a:cubicBezTo>
                  <a:cubicBezTo>
                    <a:pt x="91" y="13"/>
                    <a:pt x="102" y="14"/>
                    <a:pt x="109" y="15"/>
                  </a:cubicBezTo>
                  <a:cubicBezTo>
                    <a:pt x="116" y="16"/>
                    <a:pt x="126" y="17"/>
                    <a:pt x="126" y="17"/>
                  </a:cubicBezTo>
                  <a:lnTo>
                    <a:pt x="13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4" name="Freeform 372"/>
            <p:cNvSpPr>
              <a:spLocks/>
            </p:cNvSpPr>
            <p:nvPr/>
          </p:nvSpPr>
          <p:spPr bwMode="auto">
            <a:xfrm>
              <a:off x="45399325" y="4440238"/>
              <a:ext cx="746125" cy="150813"/>
            </a:xfrm>
            <a:custGeom>
              <a:avLst/>
              <a:gdLst>
                <a:gd name="T0" fmla="*/ 199 w 199"/>
                <a:gd name="T1" fmla="*/ 40 h 40"/>
                <a:gd name="T2" fmla="*/ 166 w 199"/>
                <a:gd name="T3" fmla="*/ 40 h 40"/>
                <a:gd name="T4" fmla="*/ 139 w 199"/>
                <a:gd name="T5" fmla="*/ 23 h 40"/>
                <a:gd name="T6" fmla="*/ 124 w 199"/>
                <a:gd name="T7" fmla="*/ 18 h 40"/>
                <a:gd name="T8" fmla="*/ 98 w 199"/>
                <a:gd name="T9" fmla="*/ 16 h 40"/>
                <a:gd name="T10" fmla="*/ 71 w 199"/>
                <a:gd name="T11" fmla="*/ 18 h 40"/>
                <a:gd name="T12" fmla="*/ 73 w 199"/>
                <a:gd name="T13" fmla="*/ 26 h 40"/>
                <a:gd name="T14" fmla="*/ 94 w 199"/>
                <a:gd name="T15" fmla="*/ 40 h 40"/>
                <a:gd name="T16" fmla="*/ 61 w 199"/>
                <a:gd name="T17" fmla="*/ 40 h 40"/>
                <a:gd name="T18" fmla="*/ 0 w 199"/>
                <a:gd name="T19" fmla="*/ 0 h 40"/>
                <a:gd name="T20" fmla="*/ 34 w 199"/>
                <a:gd name="T21" fmla="*/ 0 h 40"/>
                <a:gd name="T22" fmla="*/ 49 w 199"/>
                <a:gd name="T23" fmla="*/ 10 h 40"/>
                <a:gd name="T24" fmla="*/ 55 w 199"/>
                <a:gd name="T25" fmla="*/ 15 h 40"/>
                <a:gd name="T26" fmla="*/ 57 w 199"/>
                <a:gd name="T27" fmla="*/ 15 h 40"/>
                <a:gd name="T28" fmla="*/ 71 w 199"/>
                <a:gd name="T29" fmla="*/ 12 h 40"/>
                <a:gd name="T30" fmla="*/ 98 w 199"/>
                <a:gd name="T31" fmla="*/ 11 h 40"/>
                <a:gd name="T32" fmla="*/ 171 w 199"/>
                <a:gd name="T33" fmla="*/ 22 h 40"/>
                <a:gd name="T34" fmla="*/ 199 w 199"/>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9" h="40">
                  <a:moveTo>
                    <a:pt x="199" y="40"/>
                  </a:moveTo>
                  <a:cubicBezTo>
                    <a:pt x="188" y="40"/>
                    <a:pt x="177" y="40"/>
                    <a:pt x="166" y="40"/>
                  </a:cubicBezTo>
                  <a:cubicBezTo>
                    <a:pt x="157" y="34"/>
                    <a:pt x="148" y="28"/>
                    <a:pt x="139" y="23"/>
                  </a:cubicBezTo>
                  <a:cubicBezTo>
                    <a:pt x="139" y="23"/>
                    <a:pt x="130" y="19"/>
                    <a:pt x="124" y="18"/>
                  </a:cubicBezTo>
                  <a:cubicBezTo>
                    <a:pt x="118" y="17"/>
                    <a:pt x="109" y="16"/>
                    <a:pt x="98" y="16"/>
                  </a:cubicBezTo>
                  <a:cubicBezTo>
                    <a:pt x="85" y="16"/>
                    <a:pt x="71" y="18"/>
                    <a:pt x="71" y="18"/>
                  </a:cubicBezTo>
                  <a:cubicBezTo>
                    <a:pt x="73" y="26"/>
                    <a:pt x="73" y="26"/>
                    <a:pt x="73" y="26"/>
                  </a:cubicBezTo>
                  <a:cubicBezTo>
                    <a:pt x="80" y="30"/>
                    <a:pt x="87" y="36"/>
                    <a:pt x="94" y="40"/>
                  </a:cubicBezTo>
                  <a:cubicBezTo>
                    <a:pt x="83" y="40"/>
                    <a:pt x="72" y="40"/>
                    <a:pt x="61" y="40"/>
                  </a:cubicBezTo>
                  <a:cubicBezTo>
                    <a:pt x="41" y="27"/>
                    <a:pt x="21" y="13"/>
                    <a:pt x="0" y="0"/>
                  </a:cubicBezTo>
                  <a:cubicBezTo>
                    <a:pt x="12" y="0"/>
                    <a:pt x="23" y="0"/>
                    <a:pt x="34" y="0"/>
                  </a:cubicBezTo>
                  <a:cubicBezTo>
                    <a:pt x="49" y="10"/>
                    <a:pt x="49" y="10"/>
                    <a:pt x="49" y="10"/>
                  </a:cubicBezTo>
                  <a:cubicBezTo>
                    <a:pt x="55" y="15"/>
                    <a:pt x="55" y="15"/>
                    <a:pt x="55" y="15"/>
                  </a:cubicBezTo>
                  <a:cubicBezTo>
                    <a:pt x="57" y="15"/>
                    <a:pt x="57" y="15"/>
                    <a:pt x="57" y="15"/>
                  </a:cubicBezTo>
                  <a:cubicBezTo>
                    <a:pt x="57" y="15"/>
                    <a:pt x="65" y="13"/>
                    <a:pt x="71" y="12"/>
                  </a:cubicBezTo>
                  <a:cubicBezTo>
                    <a:pt x="78" y="11"/>
                    <a:pt x="87" y="11"/>
                    <a:pt x="98" y="11"/>
                  </a:cubicBezTo>
                  <a:cubicBezTo>
                    <a:pt x="136" y="11"/>
                    <a:pt x="160" y="14"/>
                    <a:pt x="171" y="22"/>
                  </a:cubicBezTo>
                  <a:cubicBezTo>
                    <a:pt x="180" y="28"/>
                    <a:pt x="190" y="34"/>
                    <a:pt x="199"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5" name="Freeform 373"/>
            <p:cNvSpPr>
              <a:spLocks noEditPoints="1"/>
            </p:cNvSpPr>
            <p:nvPr/>
          </p:nvSpPr>
          <p:spPr bwMode="auto">
            <a:xfrm>
              <a:off x="46104175" y="4440238"/>
              <a:ext cx="341313" cy="150813"/>
            </a:xfrm>
            <a:custGeom>
              <a:avLst/>
              <a:gdLst>
                <a:gd name="T0" fmla="*/ 0 w 91"/>
                <a:gd name="T1" fmla="*/ 4 h 40"/>
                <a:gd name="T2" fmla="*/ 1 w 91"/>
                <a:gd name="T3" fmla="*/ 1 h 40"/>
                <a:gd name="T4" fmla="*/ 14 w 91"/>
                <a:gd name="T5" fmla="*/ 0 h 40"/>
                <a:gd name="T6" fmla="*/ 29 w 91"/>
                <a:gd name="T7" fmla="*/ 1 h 40"/>
                <a:gd name="T8" fmla="*/ 38 w 91"/>
                <a:gd name="T9" fmla="*/ 4 h 40"/>
                <a:gd name="T10" fmla="*/ 37 w 91"/>
                <a:gd name="T11" fmla="*/ 6 h 40"/>
                <a:gd name="T12" fmla="*/ 24 w 91"/>
                <a:gd name="T13" fmla="*/ 7 h 40"/>
                <a:gd name="T14" fmla="*/ 9 w 91"/>
                <a:gd name="T15" fmla="*/ 6 h 40"/>
                <a:gd name="T16" fmla="*/ 0 w 91"/>
                <a:gd name="T17" fmla="*/ 4 h 40"/>
                <a:gd name="T18" fmla="*/ 91 w 91"/>
                <a:gd name="T19" fmla="*/ 40 h 40"/>
                <a:gd name="T20" fmla="*/ 58 w 91"/>
                <a:gd name="T21" fmla="*/ 40 h 40"/>
                <a:gd name="T22" fmla="*/ 14 w 91"/>
                <a:gd name="T23" fmla="*/ 12 h 40"/>
                <a:gd name="T24" fmla="*/ 47 w 91"/>
                <a:gd name="T25" fmla="*/ 12 h 40"/>
                <a:gd name="T26" fmla="*/ 91 w 9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40">
                  <a:moveTo>
                    <a:pt x="0" y="4"/>
                  </a:moveTo>
                  <a:cubicBezTo>
                    <a:pt x="1" y="1"/>
                    <a:pt x="1" y="1"/>
                    <a:pt x="1" y="1"/>
                  </a:cubicBezTo>
                  <a:cubicBezTo>
                    <a:pt x="14" y="0"/>
                    <a:pt x="14" y="0"/>
                    <a:pt x="14" y="0"/>
                  </a:cubicBezTo>
                  <a:cubicBezTo>
                    <a:pt x="20" y="0"/>
                    <a:pt x="29" y="1"/>
                    <a:pt x="29" y="1"/>
                  </a:cubicBezTo>
                  <a:cubicBezTo>
                    <a:pt x="38" y="4"/>
                    <a:pt x="38" y="4"/>
                    <a:pt x="38" y="4"/>
                  </a:cubicBezTo>
                  <a:cubicBezTo>
                    <a:pt x="37" y="6"/>
                    <a:pt x="37" y="6"/>
                    <a:pt x="37" y="6"/>
                  </a:cubicBezTo>
                  <a:cubicBezTo>
                    <a:pt x="37" y="6"/>
                    <a:pt x="30" y="7"/>
                    <a:pt x="24" y="7"/>
                  </a:cubicBezTo>
                  <a:cubicBezTo>
                    <a:pt x="9" y="6"/>
                    <a:pt x="9" y="6"/>
                    <a:pt x="9" y="6"/>
                  </a:cubicBezTo>
                  <a:lnTo>
                    <a:pt x="0" y="4"/>
                  </a:lnTo>
                  <a:close/>
                  <a:moveTo>
                    <a:pt x="91" y="40"/>
                  </a:moveTo>
                  <a:cubicBezTo>
                    <a:pt x="80" y="40"/>
                    <a:pt x="69" y="40"/>
                    <a:pt x="58" y="40"/>
                  </a:cubicBezTo>
                  <a:cubicBezTo>
                    <a:pt x="43" y="31"/>
                    <a:pt x="28" y="21"/>
                    <a:pt x="14" y="12"/>
                  </a:cubicBezTo>
                  <a:cubicBezTo>
                    <a:pt x="25" y="12"/>
                    <a:pt x="36" y="12"/>
                    <a:pt x="47" y="12"/>
                  </a:cubicBezTo>
                  <a:cubicBezTo>
                    <a:pt x="62" y="21"/>
                    <a:pt x="76" y="31"/>
                    <a:pt x="91"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6" name="Freeform 374"/>
            <p:cNvSpPr>
              <a:spLocks/>
            </p:cNvSpPr>
            <p:nvPr/>
          </p:nvSpPr>
          <p:spPr bwMode="auto">
            <a:xfrm>
              <a:off x="46397863" y="4435476"/>
              <a:ext cx="382588" cy="155575"/>
            </a:xfrm>
            <a:custGeom>
              <a:avLst/>
              <a:gdLst>
                <a:gd name="T0" fmla="*/ 102 w 102"/>
                <a:gd name="T1" fmla="*/ 17 h 41"/>
                <a:gd name="T2" fmla="*/ 64 w 102"/>
                <a:gd name="T3" fmla="*/ 17 h 41"/>
                <a:gd name="T4" fmla="*/ 101 w 102"/>
                <a:gd name="T5" fmla="*/ 41 h 41"/>
                <a:gd name="T6" fmla="*/ 68 w 102"/>
                <a:gd name="T7" fmla="*/ 41 h 41"/>
                <a:gd name="T8" fmla="*/ 30 w 102"/>
                <a:gd name="T9" fmla="*/ 17 h 41"/>
                <a:gd name="T10" fmla="*/ 5 w 102"/>
                <a:gd name="T11" fmla="*/ 17 h 41"/>
                <a:gd name="T12" fmla="*/ 0 w 102"/>
                <a:gd name="T13" fmla="*/ 14 h 41"/>
                <a:gd name="T14" fmla="*/ 23 w 102"/>
                <a:gd name="T15" fmla="*/ 12 h 41"/>
                <a:gd name="T16" fmla="*/ 20 w 102"/>
                <a:gd name="T17" fmla="*/ 10 h 41"/>
                <a:gd name="T18" fmla="*/ 22 w 102"/>
                <a:gd name="T19" fmla="*/ 3 h 41"/>
                <a:gd name="T20" fmla="*/ 58 w 102"/>
                <a:gd name="T21" fmla="*/ 0 h 41"/>
                <a:gd name="T22" fmla="*/ 94 w 102"/>
                <a:gd name="T23" fmla="*/ 1 h 41"/>
                <a:gd name="T24" fmla="*/ 92 w 102"/>
                <a:gd name="T25" fmla="*/ 6 h 41"/>
                <a:gd name="T26" fmla="*/ 68 w 102"/>
                <a:gd name="T27" fmla="*/ 5 h 41"/>
                <a:gd name="T28" fmla="*/ 53 w 102"/>
                <a:gd name="T29" fmla="*/ 7 h 41"/>
                <a:gd name="T30" fmla="*/ 54 w 102"/>
                <a:gd name="T31" fmla="*/ 11 h 41"/>
                <a:gd name="T32" fmla="*/ 57 w 102"/>
                <a:gd name="T33" fmla="*/ 13 h 41"/>
                <a:gd name="T34" fmla="*/ 95 w 102"/>
                <a:gd name="T35" fmla="*/ 13 h 41"/>
                <a:gd name="T36" fmla="*/ 102 w 102"/>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41">
                  <a:moveTo>
                    <a:pt x="102" y="17"/>
                  </a:moveTo>
                  <a:cubicBezTo>
                    <a:pt x="89" y="17"/>
                    <a:pt x="77" y="17"/>
                    <a:pt x="64" y="17"/>
                  </a:cubicBezTo>
                  <a:cubicBezTo>
                    <a:pt x="76" y="25"/>
                    <a:pt x="89" y="33"/>
                    <a:pt x="101" y="41"/>
                  </a:cubicBezTo>
                  <a:cubicBezTo>
                    <a:pt x="90" y="41"/>
                    <a:pt x="79" y="41"/>
                    <a:pt x="68" y="41"/>
                  </a:cubicBezTo>
                  <a:cubicBezTo>
                    <a:pt x="55" y="33"/>
                    <a:pt x="43" y="25"/>
                    <a:pt x="30" y="17"/>
                  </a:cubicBezTo>
                  <a:cubicBezTo>
                    <a:pt x="22" y="17"/>
                    <a:pt x="13" y="17"/>
                    <a:pt x="5" y="17"/>
                  </a:cubicBezTo>
                  <a:cubicBezTo>
                    <a:pt x="0" y="14"/>
                    <a:pt x="0" y="14"/>
                    <a:pt x="0" y="14"/>
                  </a:cubicBezTo>
                  <a:cubicBezTo>
                    <a:pt x="8" y="14"/>
                    <a:pt x="16" y="13"/>
                    <a:pt x="23" y="12"/>
                  </a:cubicBezTo>
                  <a:cubicBezTo>
                    <a:pt x="20" y="10"/>
                    <a:pt x="20" y="10"/>
                    <a:pt x="20" y="10"/>
                  </a:cubicBezTo>
                  <a:cubicBezTo>
                    <a:pt x="20" y="10"/>
                    <a:pt x="16" y="5"/>
                    <a:pt x="22" y="3"/>
                  </a:cubicBezTo>
                  <a:cubicBezTo>
                    <a:pt x="28" y="1"/>
                    <a:pt x="40" y="0"/>
                    <a:pt x="58" y="0"/>
                  </a:cubicBezTo>
                  <a:cubicBezTo>
                    <a:pt x="70" y="0"/>
                    <a:pt x="82" y="1"/>
                    <a:pt x="94" y="1"/>
                  </a:cubicBezTo>
                  <a:cubicBezTo>
                    <a:pt x="92" y="6"/>
                    <a:pt x="92" y="6"/>
                    <a:pt x="92" y="6"/>
                  </a:cubicBezTo>
                  <a:cubicBezTo>
                    <a:pt x="83" y="6"/>
                    <a:pt x="75" y="5"/>
                    <a:pt x="68" y="5"/>
                  </a:cubicBezTo>
                  <a:cubicBezTo>
                    <a:pt x="60" y="5"/>
                    <a:pt x="53" y="7"/>
                    <a:pt x="53" y="7"/>
                  </a:cubicBezTo>
                  <a:cubicBezTo>
                    <a:pt x="54" y="11"/>
                    <a:pt x="54" y="11"/>
                    <a:pt x="54" y="11"/>
                  </a:cubicBezTo>
                  <a:cubicBezTo>
                    <a:pt x="57" y="13"/>
                    <a:pt x="57" y="13"/>
                    <a:pt x="57" y="13"/>
                  </a:cubicBezTo>
                  <a:cubicBezTo>
                    <a:pt x="70" y="13"/>
                    <a:pt x="82" y="13"/>
                    <a:pt x="95" y="13"/>
                  </a:cubicBezTo>
                  <a:lnTo>
                    <a:pt x="102"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7" name="Freeform 375"/>
            <p:cNvSpPr>
              <a:spLocks/>
            </p:cNvSpPr>
            <p:nvPr/>
          </p:nvSpPr>
          <p:spPr bwMode="auto">
            <a:xfrm>
              <a:off x="46794738" y="4459288"/>
              <a:ext cx="533400" cy="134938"/>
            </a:xfrm>
            <a:custGeom>
              <a:avLst/>
              <a:gdLst>
                <a:gd name="T0" fmla="*/ 112 w 142"/>
                <a:gd name="T1" fmla="*/ 31 h 36"/>
                <a:gd name="T2" fmla="*/ 135 w 142"/>
                <a:gd name="T3" fmla="*/ 30 h 36"/>
                <a:gd name="T4" fmla="*/ 142 w 142"/>
                <a:gd name="T5" fmla="*/ 35 h 36"/>
                <a:gd name="T6" fmla="*/ 129 w 142"/>
                <a:gd name="T7" fmla="*/ 36 h 36"/>
                <a:gd name="T8" fmla="*/ 112 w 142"/>
                <a:gd name="T9" fmla="*/ 36 h 36"/>
                <a:gd name="T10" fmla="*/ 50 w 142"/>
                <a:gd name="T11" fmla="*/ 27 h 36"/>
                <a:gd name="T12" fmla="*/ 26 w 142"/>
                <a:gd name="T13" fmla="*/ 11 h 36"/>
                <a:gd name="T14" fmla="*/ 5 w 142"/>
                <a:gd name="T15" fmla="*/ 11 h 36"/>
                <a:gd name="T16" fmla="*/ 0 w 142"/>
                <a:gd name="T17" fmla="*/ 8 h 36"/>
                <a:gd name="T18" fmla="*/ 20 w 142"/>
                <a:gd name="T19" fmla="*/ 6 h 36"/>
                <a:gd name="T20" fmla="*/ 22 w 142"/>
                <a:gd name="T21" fmla="*/ 0 h 36"/>
                <a:gd name="T22" fmla="*/ 42 w 142"/>
                <a:gd name="T23" fmla="*/ 0 h 36"/>
                <a:gd name="T24" fmla="*/ 52 w 142"/>
                <a:gd name="T25" fmla="*/ 7 h 36"/>
                <a:gd name="T26" fmla="*/ 97 w 142"/>
                <a:gd name="T27" fmla="*/ 7 h 36"/>
                <a:gd name="T28" fmla="*/ 104 w 142"/>
                <a:gd name="T29" fmla="*/ 11 h 36"/>
                <a:gd name="T30" fmla="*/ 60 w 142"/>
                <a:gd name="T31" fmla="*/ 11 h 36"/>
                <a:gd name="T32" fmla="*/ 83 w 142"/>
                <a:gd name="T33" fmla="*/ 27 h 36"/>
                <a:gd name="T34" fmla="*/ 94 w 142"/>
                <a:gd name="T35" fmla="*/ 30 h 36"/>
                <a:gd name="T36" fmla="*/ 112 w 142"/>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36">
                  <a:moveTo>
                    <a:pt x="112" y="31"/>
                  </a:moveTo>
                  <a:cubicBezTo>
                    <a:pt x="120" y="31"/>
                    <a:pt x="128" y="31"/>
                    <a:pt x="135" y="30"/>
                  </a:cubicBezTo>
                  <a:cubicBezTo>
                    <a:pt x="142" y="35"/>
                    <a:pt x="142" y="35"/>
                    <a:pt x="142" y="35"/>
                  </a:cubicBezTo>
                  <a:cubicBezTo>
                    <a:pt x="129" y="36"/>
                    <a:pt x="129" y="36"/>
                    <a:pt x="129" y="36"/>
                  </a:cubicBezTo>
                  <a:cubicBezTo>
                    <a:pt x="129" y="36"/>
                    <a:pt x="118" y="36"/>
                    <a:pt x="112" y="36"/>
                  </a:cubicBezTo>
                  <a:cubicBezTo>
                    <a:pt x="80" y="36"/>
                    <a:pt x="59" y="33"/>
                    <a:pt x="50" y="27"/>
                  </a:cubicBezTo>
                  <a:cubicBezTo>
                    <a:pt x="42" y="22"/>
                    <a:pt x="34" y="16"/>
                    <a:pt x="26" y="11"/>
                  </a:cubicBezTo>
                  <a:cubicBezTo>
                    <a:pt x="19" y="11"/>
                    <a:pt x="12" y="11"/>
                    <a:pt x="5" y="11"/>
                  </a:cubicBezTo>
                  <a:cubicBezTo>
                    <a:pt x="0" y="8"/>
                    <a:pt x="0" y="8"/>
                    <a:pt x="0" y="8"/>
                  </a:cubicBezTo>
                  <a:cubicBezTo>
                    <a:pt x="7" y="8"/>
                    <a:pt x="13" y="7"/>
                    <a:pt x="20" y="6"/>
                  </a:cubicBezTo>
                  <a:cubicBezTo>
                    <a:pt x="22" y="0"/>
                    <a:pt x="22" y="0"/>
                    <a:pt x="22" y="0"/>
                  </a:cubicBezTo>
                  <a:cubicBezTo>
                    <a:pt x="29" y="0"/>
                    <a:pt x="36" y="0"/>
                    <a:pt x="42" y="0"/>
                  </a:cubicBezTo>
                  <a:cubicBezTo>
                    <a:pt x="52" y="7"/>
                    <a:pt x="52" y="7"/>
                    <a:pt x="52" y="7"/>
                  </a:cubicBezTo>
                  <a:cubicBezTo>
                    <a:pt x="67" y="7"/>
                    <a:pt x="82" y="7"/>
                    <a:pt x="97" y="7"/>
                  </a:cubicBezTo>
                  <a:cubicBezTo>
                    <a:pt x="104" y="11"/>
                    <a:pt x="104" y="11"/>
                    <a:pt x="104" y="11"/>
                  </a:cubicBezTo>
                  <a:cubicBezTo>
                    <a:pt x="89" y="11"/>
                    <a:pt x="74" y="11"/>
                    <a:pt x="60" y="11"/>
                  </a:cubicBezTo>
                  <a:cubicBezTo>
                    <a:pt x="67" y="16"/>
                    <a:pt x="75" y="22"/>
                    <a:pt x="83" y="27"/>
                  </a:cubicBezTo>
                  <a:cubicBezTo>
                    <a:pt x="94" y="30"/>
                    <a:pt x="94" y="30"/>
                    <a:pt x="94" y="30"/>
                  </a:cubicBezTo>
                  <a:cubicBezTo>
                    <a:pt x="94" y="30"/>
                    <a:pt x="105" y="31"/>
                    <a:pt x="112"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8" name="Freeform 376"/>
            <p:cNvSpPr>
              <a:spLocks/>
            </p:cNvSpPr>
            <p:nvPr/>
          </p:nvSpPr>
          <p:spPr bwMode="auto">
            <a:xfrm>
              <a:off x="-36898263" y="5526088"/>
              <a:ext cx="593725" cy="165100"/>
            </a:xfrm>
            <a:custGeom>
              <a:avLst/>
              <a:gdLst>
                <a:gd name="T0" fmla="*/ 115 w 158"/>
                <a:gd name="T1" fmla="*/ 17 h 44"/>
                <a:gd name="T2" fmla="*/ 75 w 158"/>
                <a:gd name="T3" fmla="*/ 17 h 44"/>
                <a:gd name="T4" fmla="*/ 34 w 158"/>
                <a:gd name="T5" fmla="*/ 44 h 44"/>
                <a:gd name="T6" fmla="*/ 0 w 158"/>
                <a:gd name="T7" fmla="*/ 44 h 44"/>
                <a:gd name="T8" fmla="*/ 40 w 158"/>
                <a:gd name="T9" fmla="*/ 17 h 44"/>
                <a:gd name="T10" fmla="*/ 14 w 158"/>
                <a:gd name="T11" fmla="*/ 17 h 44"/>
                <a:gd name="T12" fmla="*/ 18 w 158"/>
                <a:gd name="T13" fmla="*/ 14 h 44"/>
                <a:gd name="T14" fmla="*/ 48 w 158"/>
                <a:gd name="T15" fmla="*/ 12 h 44"/>
                <a:gd name="T16" fmla="*/ 52 w 158"/>
                <a:gd name="T17" fmla="*/ 10 h 44"/>
                <a:gd name="T18" fmla="*/ 78 w 158"/>
                <a:gd name="T19" fmla="*/ 2 h 44"/>
                <a:gd name="T20" fmla="*/ 123 w 158"/>
                <a:gd name="T21" fmla="*/ 0 h 44"/>
                <a:gd name="T22" fmla="*/ 158 w 158"/>
                <a:gd name="T23" fmla="*/ 1 h 44"/>
                <a:gd name="T24" fmla="*/ 140 w 158"/>
                <a:gd name="T25" fmla="*/ 6 h 44"/>
                <a:gd name="T26" fmla="*/ 117 w 158"/>
                <a:gd name="T27" fmla="*/ 5 h 44"/>
                <a:gd name="T28" fmla="*/ 98 w 158"/>
                <a:gd name="T29" fmla="*/ 6 h 44"/>
                <a:gd name="T30" fmla="*/ 86 w 158"/>
                <a:gd name="T31" fmla="*/ 10 h 44"/>
                <a:gd name="T32" fmla="*/ 83 w 158"/>
                <a:gd name="T33" fmla="*/ 12 h 44"/>
                <a:gd name="T34" fmla="*/ 123 w 158"/>
                <a:gd name="T35" fmla="*/ 12 h 44"/>
                <a:gd name="T36" fmla="*/ 115 w 158"/>
                <a:gd name="T3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44">
                  <a:moveTo>
                    <a:pt x="115" y="17"/>
                  </a:moveTo>
                  <a:cubicBezTo>
                    <a:pt x="102" y="17"/>
                    <a:pt x="89" y="17"/>
                    <a:pt x="75" y="17"/>
                  </a:cubicBezTo>
                  <a:cubicBezTo>
                    <a:pt x="62" y="26"/>
                    <a:pt x="48" y="35"/>
                    <a:pt x="34" y="44"/>
                  </a:cubicBezTo>
                  <a:cubicBezTo>
                    <a:pt x="23" y="44"/>
                    <a:pt x="11" y="44"/>
                    <a:pt x="0" y="44"/>
                  </a:cubicBezTo>
                  <a:cubicBezTo>
                    <a:pt x="13" y="35"/>
                    <a:pt x="27" y="26"/>
                    <a:pt x="40" y="17"/>
                  </a:cubicBezTo>
                  <a:cubicBezTo>
                    <a:pt x="31" y="17"/>
                    <a:pt x="22" y="17"/>
                    <a:pt x="14" y="17"/>
                  </a:cubicBezTo>
                  <a:cubicBezTo>
                    <a:pt x="18" y="14"/>
                    <a:pt x="18" y="14"/>
                    <a:pt x="18" y="14"/>
                  </a:cubicBezTo>
                  <a:cubicBezTo>
                    <a:pt x="28" y="14"/>
                    <a:pt x="38" y="13"/>
                    <a:pt x="48" y="12"/>
                  </a:cubicBezTo>
                  <a:cubicBezTo>
                    <a:pt x="52" y="10"/>
                    <a:pt x="52" y="10"/>
                    <a:pt x="52" y="10"/>
                  </a:cubicBezTo>
                  <a:cubicBezTo>
                    <a:pt x="52" y="10"/>
                    <a:pt x="66" y="4"/>
                    <a:pt x="78" y="2"/>
                  </a:cubicBezTo>
                  <a:cubicBezTo>
                    <a:pt x="90" y="0"/>
                    <a:pt x="105" y="0"/>
                    <a:pt x="123" y="0"/>
                  </a:cubicBezTo>
                  <a:cubicBezTo>
                    <a:pt x="135" y="0"/>
                    <a:pt x="147" y="0"/>
                    <a:pt x="158" y="1"/>
                  </a:cubicBezTo>
                  <a:cubicBezTo>
                    <a:pt x="140" y="6"/>
                    <a:pt x="140" y="6"/>
                    <a:pt x="140" y="6"/>
                  </a:cubicBezTo>
                  <a:cubicBezTo>
                    <a:pt x="133" y="5"/>
                    <a:pt x="125" y="5"/>
                    <a:pt x="117" y="5"/>
                  </a:cubicBezTo>
                  <a:cubicBezTo>
                    <a:pt x="109" y="5"/>
                    <a:pt x="98" y="6"/>
                    <a:pt x="98" y="6"/>
                  </a:cubicBezTo>
                  <a:cubicBezTo>
                    <a:pt x="86" y="10"/>
                    <a:pt x="86" y="10"/>
                    <a:pt x="86" y="10"/>
                  </a:cubicBezTo>
                  <a:cubicBezTo>
                    <a:pt x="83" y="12"/>
                    <a:pt x="83" y="12"/>
                    <a:pt x="83" y="12"/>
                  </a:cubicBezTo>
                  <a:cubicBezTo>
                    <a:pt x="96" y="12"/>
                    <a:pt x="110" y="12"/>
                    <a:pt x="123" y="12"/>
                  </a:cubicBezTo>
                  <a:lnTo>
                    <a:pt x="115"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19" name="Freeform 377"/>
            <p:cNvSpPr>
              <a:spLocks/>
            </p:cNvSpPr>
            <p:nvPr/>
          </p:nvSpPr>
          <p:spPr bwMode="auto">
            <a:xfrm>
              <a:off x="-36515675" y="5572126"/>
              <a:ext cx="701675" cy="119063"/>
            </a:xfrm>
            <a:custGeom>
              <a:avLst/>
              <a:gdLst>
                <a:gd name="T0" fmla="*/ 144 w 187"/>
                <a:gd name="T1" fmla="*/ 32 h 32"/>
                <a:gd name="T2" fmla="*/ 109 w 187"/>
                <a:gd name="T3" fmla="*/ 32 h 32"/>
                <a:gd name="T4" fmla="*/ 139 w 187"/>
                <a:gd name="T5" fmla="*/ 13 h 32"/>
                <a:gd name="T6" fmla="*/ 139 w 187"/>
                <a:gd name="T7" fmla="*/ 7 h 32"/>
                <a:gd name="T8" fmla="*/ 118 w 187"/>
                <a:gd name="T9" fmla="*/ 5 h 32"/>
                <a:gd name="T10" fmla="*/ 82 w 187"/>
                <a:gd name="T11" fmla="*/ 8 h 32"/>
                <a:gd name="T12" fmla="*/ 59 w 187"/>
                <a:gd name="T13" fmla="*/ 16 h 32"/>
                <a:gd name="T14" fmla="*/ 35 w 187"/>
                <a:gd name="T15" fmla="*/ 32 h 32"/>
                <a:gd name="T16" fmla="*/ 0 w 187"/>
                <a:gd name="T17" fmla="*/ 32 h 32"/>
                <a:gd name="T18" fmla="*/ 48 w 187"/>
                <a:gd name="T19" fmla="*/ 0 h 32"/>
                <a:gd name="T20" fmla="*/ 76 w 187"/>
                <a:gd name="T21" fmla="*/ 0 h 32"/>
                <a:gd name="T22" fmla="*/ 74 w 187"/>
                <a:gd name="T23" fmla="*/ 5 h 32"/>
                <a:gd name="T24" fmla="*/ 76 w 187"/>
                <a:gd name="T25" fmla="*/ 5 h 32"/>
                <a:gd name="T26" fmla="*/ 102 w 187"/>
                <a:gd name="T27" fmla="*/ 1 h 32"/>
                <a:gd name="T28" fmla="*/ 134 w 187"/>
                <a:gd name="T29" fmla="*/ 0 h 32"/>
                <a:gd name="T30" fmla="*/ 175 w 187"/>
                <a:gd name="T31" fmla="*/ 11 h 32"/>
                <a:gd name="T32" fmla="*/ 144 w 187"/>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32">
                  <a:moveTo>
                    <a:pt x="144" y="32"/>
                  </a:moveTo>
                  <a:cubicBezTo>
                    <a:pt x="133" y="32"/>
                    <a:pt x="121" y="32"/>
                    <a:pt x="109" y="32"/>
                  </a:cubicBezTo>
                  <a:cubicBezTo>
                    <a:pt x="119" y="25"/>
                    <a:pt x="129" y="19"/>
                    <a:pt x="139" y="13"/>
                  </a:cubicBezTo>
                  <a:cubicBezTo>
                    <a:pt x="139" y="7"/>
                    <a:pt x="139" y="7"/>
                    <a:pt x="139" y="7"/>
                  </a:cubicBezTo>
                  <a:cubicBezTo>
                    <a:pt x="139" y="7"/>
                    <a:pt x="129" y="5"/>
                    <a:pt x="118" y="5"/>
                  </a:cubicBezTo>
                  <a:cubicBezTo>
                    <a:pt x="103" y="5"/>
                    <a:pt x="91" y="6"/>
                    <a:pt x="82" y="8"/>
                  </a:cubicBezTo>
                  <a:cubicBezTo>
                    <a:pt x="73" y="9"/>
                    <a:pt x="65" y="12"/>
                    <a:pt x="59" y="16"/>
                  </a:cubicBezTo>
                  <a:cubicBezTo>
                    <a:pt x="51" y="21"/>
                    <a:pt x="43" y="26"/>
                    <a:pt x="35" y="32"/>
                  </a:cubicBezTo>
                  <a:cubicBezTo>
                    <a:pt x="23" y="32"/>
                    <a:pt x="12" y="32"/>
                    <a:pt x="0" y="32"/>
                  </a:cubicBezTo>
                  <a:cubicBezTo>
                    <a:pt x="16" y="21"/>
                    <a:pt x="32" y="11"/>
                    <a:pt x="48" y="0"/>
                  </a:cubicBezTo>
                  <a:cubicBezTo>
                    <a:pt x="58" y="0"/>
                    <a:pt x="67" y="0"/>
                    <a:pt x="76" y="0"/>
                  </a:cubicBezTo>
                  <a:cubicBezTo>
                    <a:pt x="74" y="5"/>
                    <a:pt x="74" y="5"/>
                    <a:pt x="74" y="5"/>
                  </a:cubicBezTo>
                  <a:cubicBezTo>
                    <a:pt x="76" y="5"/>
                    <a:pt x="76" y="5"/>
                    <a:pt x="76" y="5"/>
                  </a:cubicBezTo>
                  <a:cubicBezTo>
                    <a:pt x="83" y="3"/>
                    <a:pt x="92" y="2"/>
                    <a:pt x="102" y="1"/>
                  </a:cubicBezTo>
                  <a:cubicBezTo>
                    <a:pt x="112" y="0"/>
                    <a:pt x="123" y="0"/>
                    <a:pt x="134" y="0"/>
                  </a:cubicBezTo>
                  <a:cubicBezTo>
                    <a:pt x="173" y="0"/>
                    <a:pt x="187" y="4"/>
                    <a:pt x="175" y="11"/>
                  </a:cubicBezTo>
                  <a:cubicBezTo>
                    <a:pt x="165" y="18"/>
                    <a:pt x="154"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0" name="Freeform 378"/>
            <p:cNvSpPr>
              <a:spLocks/>
            </p:cNvSpPr>
            <p:nvPr/>
          </p:nvSpPr>
          <p:spPr bwMode="auto">
            <a:xfrm>
              <a:off x="-31016575" y="5572126"/>
              <a:ext cx="566738" cy="119063"/>
            </a:xfrm>
            <a:custGeom>
              <a:avLst/>
              <a:gdLst>
                <a:gd name="T0" fmla="*/ 61 w 151"/>
                <a:gd name="T1" fmla="*/ 32 h 32"/>
                <a:gd name="T2" fmla="*/ 10 w 151"/>
                <a:gd name="T3" fmla="*/ 28 h 32"/>
                <a:gd name="T4" fmla="*/ 7 w 151"/>
                <a:gd name="T5" fmla="*/ 16 h 32"/>
                <a:gd name="T6" fmla="*/ 43 w 151"/>
                <a:gd name="T7" fmla="*/ 4 h 32"/>
                <a:gd name="T8" fmla="*/ 107 w 151"/>
                <a:gd name="T9" fmla="*/ 0 h 32"/>
                <a:gd name="T10" fmla="*/ 151 w 151"/>
                <a:gd name="T11" fmla="*/ 2 h 32"/>
                <a:gd name="T12" fmla="*/ 134 w 151"/>
                <a:gd name="T13" fmla="*/ 7 h 32"/>
                <a:gd name="T14" fmla="*/ 99 w 151"/>
                <a:gd name="T15" fmla="*/ 5 h 32"/>
                <a:gd name="T16" fmla="*/ 43 w 151"/>
                <a:gd name="T17" fmla="*/ 16 h 32"/>
                <a:gd name="T18" fmla="*/ 43 w 151"/>
                <a:gd name="T19" fmla="*/ 24 h 32"/>
                <a:gd name="T20" fmla="*/ 70 w 151"/>
                <a:gd name="T21" fmla="*/ 27 h 32"/>
                <a:gd name="T22" fmla="*/ 117 w 151"/>
                <a:gd name="T23" fmla="*/ 25 h 32"/>
                <a:gd name="T24" fmla="*/ 109 w 151"/>
                <a:gd name="T25" fmla="*/ 30 h 32"/>
                <a:gd name="T26" fmla="*/ 87 w 151"/>
                <a:gd name="T27" fmla="*/ 32 h 32"/>
                <a:gd name="T28" fmla="*/ 61 w 15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2">
                  <a:moveTo>
                    <a:pt x="61" y="32"/>
                  </a:moveTo>
                  <a:cubicBezTo>
                    <a:pt x="36" y="32"/>
                    <a:pt x="19" y="31"/>
                    <a:pt x="10" y="28"/>
                  </a:cubicBezTo>
                  <a:cubicBezTo>
                    <a:pt x="1" y="25"/>
                    <a:pt x="0" y="21"/>
                    <a:pt x="7" y="16"/>
                  </a:cubicBezTo>
                  <a:cubicBezTo>
                    <a:pt x="14" y="11"/>
                    <a:pt x="26" y="7"/>
                    <a:pt x="43" y="4"/>
                  </a:cubicBezTo>
                  <a:cubicBezTo>
                    <a:pt x="60" y="1"/>
                    <a:pt x="82" y="0"/>
                    <a:pt x="107" y="0"/>
                  </a:cubicBezTo>
                  <a:cubicBezTo>
                    <a:pt x="124" y="0"/>
                    <a:pt x="139" y="0"/>
                    <a:pt x="151" y="2"/>
                  </a:cubicBezTo>
                  <a:cubicBezTo>
                    <a:pt x="134" y="7"/>
                    <a:pt x="134" y="7"/>
                    <a:pt x="134" y="7"/>
                  </a:cubicBezTo>
                  <a:cubicBezTo>
                    <a:pt x="120" y="6"/>
                    <a:pt x="109" y="5"/>
                    <a:pt x="99" y="5"/>
                  </a:cubicBezTo>
                  <a:cubicBezTo>
                    <a:pt x="71" y="5"/>
                    <a:pt x="52" y="9"/>
                    <a:pt x="43" y="16"/>
                  </a:cubicBezTo>
                  <a:cubicBezTo>
                    <a:pt x="43" y="24"/>
                    <a:pt x="43" y="24"/>
                    <a:pt x="43" y="24"/>
                  </a:cubicBezTo>
                  <a:cubicBezTo>
                    <a:pt x="43" y="24"/>
                    <a:pt x="56" y="27"/>
                    <a:pt x="70" y="27"/>
                  </a:cubicBezTo>
                  <a:cubicBezTo>
                    <a:pt x="86" y="27"/>
                    <a:pt x="101" y="26"/>
                    <a:pt x="117" y="25"/>
                  </a:cubicBezTo>
                  <a:cubicBezTo>
                    <a:pt x="109" y="30"/>
                    <a:pt x="109" y="30"/>
                    <a:pt x="109" y="30"/>
                  </a:cubicBezTo>
                  <a:cubicBezTo>
                    <a:pt x="102" y="31"/>
                    <a:pt x="95" y="32"/>
                    <a:pt x="87" y="32"/>
                  </a:cubicBezTo>
                  <a:cubicBezTo>
                    <a:pt x="80" y="32"/>
                    <a:pt x="71" y="32"/>
                    <a:pt x="6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1" name="Freeform 379"/>
            <p:cNvSpPr>
              <a:spLocks noEditPoints="1"/>
            </p:cNvSpPr>
            <p:nvPr/>
          </p:nvSpPr>
          <p:spPr bwMode="auto">
            <a:xfrm>
              <a:off x="-30435550" y="5572126"/>
              <a:ext cx="611188" cy="119063"/>
            </a:xfrm>
            <a:custGeom>
              <a:avLst/>
              <a:gdLst>
                <a:gd name="T0" fmla="*/ 156 w 163"/>
                <a:gd name="T1" fmla="*/ 16 h 32"/>
                <a:gd name="T2" fmla="*/ 120 w 163"/>
                <a:gd name="T3" fmla="*/ 28 h 32"/>
                <a:gd name="T4" fmla="*/ 57 w 163"/>
                <a:gd name="T5" fmla="*/ 32 h 32"/>
                <a:gd name="T6" fmla="*/ 19 w 163"/>
                <a:gd name="T7" fmla="*/ 30 h 32"/>
                <a:gd name="T8" fmla="*/ 0 w 163"/>
                <a:gd name="T9" fmla="*/ 25 h 32"/>
                <a:gd name="T10" fmla="*/ 2 w 163"/>
                <a:gd name="T11" fmla="*/ 16 h 32"/>
                <a:gd name="T12" fmla="*/ 38 w 163"/>
                <a:gd name="T13" fmla="*/ 4 h 32"/>
                <a:gd name="T14" fmla="*/ 101 w 163"/>
                <a:gd name="T15" fmla="*/ 0 h 32"/>
                <a:gd name="T16" fmla="*/ 151 w 163"/>
                <a:gd name="T17" fmla="*/ 4 h 32"/>
                <a:gd name="T18" fmla="*/ 156 w 163"/>
                <a:gd name="T19" fmla="*/ 16 h 32"/>
                <a:gd name="T20" fmla="*/ 38 w 163"/>
                <a:gd name="T21" fmla="*/ 16 h 32"/>
                <a:gd name="T22" fmla="*/ 65 w 163"/>
                <a:gd name="T23" fmla="*/ 27 h 32"/>
                <a:gd name="T24" fmla="*/ 121 w 163"/>
                <a:gd name="T25" fmla="*/ 16 h 32"/>
                <a:gd name="T26" fmla="*/ 93 w 163"/>
                <a:gd name="T27" fmla="*/ 5 h 32"/>
                <a:gd name="T28" fmla="*/ 58 w 163"/>
                <a:gd name="T29" fmla="*/ 8 h 32"/>
                <a:gd name="T30" fmla="*/ 38 w 163"/>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32">
                  <a:moveTo>
                    <a:pt x="156" y="16"/>
                  </a:moveTo>
                  <a:cubicBezTo>
                    <a:pt x="150" y="21"/>
                    <a:pt x="138" y="25"/>
                    <a:pt x="120" y="28"/>
                  </a:cubicBezTo>
                  <a:cubicBezTo>
                    <a:pt x="103" y="31"/>
                    <a:pt x="82" y="32"/>
                    <a:pt x="57" y="32"/>
                  </a:cubicBezTo>
                  <a:cubicBezTo>
                    <a:pt x="42" y="32"/>
                    <a:pt x="29" y="32"/>
                    <a:pt x="19" y="30"/>
                  </a:cubicBezTo>
                  <a:cubicBezTo>
                    <a:pt x="9" y="29"/>
                    <a:pt x="0" y="25"/>
                    <a:pt x="0" y="25"/>
                  </a:cubicBezTo>
                  <a:cubicBezTo>
                    <a:pt x="2" y="16"/>
                    <a:pt x="2" y="16"/>
                    <a:pt x="2" y="16"/>
                  </a:cubicBezTo>
                  <a:cubicBezTo>
                    <a:pt x="9" y="11"/>
                    <a:pt x="20" y="7"/>
                    <a:pt x="38" y="4"/>
                  </a:cubicBezTo>
                  <a:cubicBezTo>
                    <a:pt x="55" y="1"/>
                    <a:pt x="76" y="0"/>
                    <a:pt x="101" y="0"/>
                  </a:cubicBezTo>
                  <a:cubicBezTo>
                    <a:pt x="124" y="0"/>
                    <a:pt x="141" y="1"/>
                    <a:pt x="151" y="4"/>
                  </a:cubicBezTo>
                  <a:cubicBezTo>
                    <a:pt x="161" y="7"/>
                    <a:pt x="163" y="11"/>
                    <a:pt x="156" y="16"/>
                  </a:cubicBezTo>
                  <a:close/>
                  <a:moveTo>
                    <a:pt x="38" y="16"/>
                  </a:moveTo>
                  <a:cubicBezTo>
                    <a:pt x="28" y="23"/>
                    <a:pt x="37" y="27"/>
                    <a:pt x="65" y="27"/>
                  </a:cubicBezTo>
                  <a:cubicBezTo>
                    <a:pt x="93" y="27"/>
                    <a:pt x="111" y="23"/>
                    <a:pt x="121" y="16"/>
                  </a:cubicBezTo>
                  <a:cubicBezTo>
                    <a:pt x="130" y="9"/>
                    <a:pt x="121" y="5"/>
                    <a:pt x="93" y="5"/>
                  </a:cubicBezTo>
                  <a:cubicBezTo>
                    <a:pt x="79" y="5"/>
                    <a:pt x="67" y="6"/>
                    <a:pt x="58" y="8"/>
                  </a:cubicBezTo>
                  <a:cubicBezTo>
                    <a:pt x="49" y="10"/>
                    <a:pt x="38" y="16"/>
                    <a:pt x="38"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2" name="Freeform 380"/>
            <p:cNvSpPr>
              <a:spLocks/>
            </p:cNvSpPr>
            <p:nvPr/>
          </p:nvSpPr>
          <p:spPr bwMode="auto">
            <a:xfrm>
              <a:off x="-29775150" y="5572126"/>
              <a:ext cx="674688" cy="119063"/>
            </a:xfrm>
            <a:custGeom>
              <a:avLst/>
              <a:gdLst>
                <a:gd name="T0" fmla="*/ 144 w 180"/>
                <a:gd name="T1" fmla="*/ 32 h 32"/>
                <a:gd name="T2" fmla="*/ 109 w 180"/>
                <a:gd name="T3" fmla="*/ 32 h 32"/>
                <a:gd name="T4" fmla="*/ 134 w 180"/>
                <a:gd name="T5" fmla="*/ 13 h 32"/>
                <a:gd name="T6" fmla="*/ 133 w 180"/>
                <a:gd name="T7" fmla="*/ 7 h 32"/>
                <a:gd name="T8" fmla="*/ 111 w 180"/>
                <a:gd name="T9" fmla="*/ 5 h 32"/>
                <a:gd name="T10" fmla="*/ 76 w 180"/>
                <a:gd name="T11" fmla="*/ 8 h 32"/>
                <a:gd name="T12" fmla="*/ 55 w 180"/>
                <a:gd name="T13" fmla="*/ 16 h 32"/>
                <a:gd name="T14" fmla="*/ 35 w 180"/>
                <a:gd name="T15" fmla="*/ 32 h 32"/>
                <a:gd name="T16" fmla="*/ 0 w 180"/>
                <a:gd name="T17" fmla="*/ 32 h 32"/>
                <a:gd name="T18" fmla="*/ 40 w 180"/>
                <a:gd name="T19" fmla="*/ 0 h 32"/>
                <a:gd name="T20" fmla="*/ 68 w 180"/>
                <a:gd name="T21" fmla="*/ 0 h 32"/>
                <a:gd name="T22" fmla="*/ 67 w 180"/>
                <a:gd name="T23" fmla="*/ 5 h 32"/>
                <a:gd name="T24" fmla="*/ 69 w 180"/>
                <a:gd name="T25" fmla="*/ 5 h 32"/>
                <a:gd name="T26" fmla="*/ 94 w 180"/>
                <a:gd name="T27" fmla="*/ 1 h 32"/>
                <a:gd name="T28" fmla="*/ 126 w 180"/>
                <a:gd name="T29" fmla="*/ 0 h 32"/>
                <a:gd name="T30" fmla="*/ 170 w 180"/>
                <a:gd name="T31" fmla="*/ 11 h 32"/>
                <a:gd name="T32" fmla="*/ 144 w 180"/>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32">
                  <a:moveTo>
                    <a:pt x="144" y="32"/>
                  </a:moveTo>
                  <a:cubicBezTo>
                    <a:pt x="132" y="32"/>
                    <a:pt x="120" y="32"/>
                    <a:pt x="109" y="32"/>
                  </a:cubicBezTo>
                  <a:cubicBezTo>
                    <a:pt x="117" y="25"/>
                    <a:pt x="126" y="19"/>
                    <a:pt x="134" y="13"/>
                  </a:cubicBezTo>
                  <a:cubicBezTo>
                    <a:pt x="133" y="7"/>
                    <a:pt x="133" y="7"/>
                    <a:pt x="133" y="7"/>
                  </a:cubicBezTo>
                  <a:cubicBezTo>
                    <a:pt x="133" y="7"/>
                    <a:pt x="122" y="5"/>
                    <a:pt x="111" y="5"/>
                  </a:cubicBezTo>
                  <a:cubicBezTo>
                    <a:pt x="96" y="5"/>
                    <a:pt x="85" y="6"/>
                    <a:pt x="76" y="8"/>
                  </a:cubicBezTo>
                  <a:cubicBezTo>
                    <a:pt x="67" y="9"/>
                    <a:pt x="55" y="16"/>
                    <a:pt x="55" y="16"/>
                  </a:cubicBezTo>
                  <a:cubicBezTo>
                    <a:pt x="48" y="21"/>
                    <a:pt x="41" y="27"/>
                    <a:pt x="35" y="32"/>
                  </a:cubicBezTo>
                  <a:cubicBezTo>
                    <a:pt x="23" y="32"/>
                    <a:pt x="11" y="32"/>
                    <a:pt x="0" y="32"/>
                  </a:cubicBezTo>
                  <a:cubicBezTo>
                    <a:pt x="13" y="21"/>
                    <a:pt x="27" y="11"/>
                    <a:pt x="40" y="0"/>
                  </a:cubicBezTo>
                  <a:cubicBezTo>
                    <a:pt x="50" y="0"/>
                    <a:pt x="58" y="0"/>
                    <a:pt x="68" y="0"/>
                  </a:cubicBezTo>
                  <a:cubicBezTo>
                    <a:pt x="67" y="5"/>
                    <a:pt x="67" y="5"/>
                    <a:pt x="67" y="5"/>
                  </a:cubicBezTo>
                  <a:cubicBezTo>
                    <a:pt x="69" y="5"/>
                    <a:pt x="69" y="5"/>
                    <a:pt x="69" y="5"/>
                  </a:cubicBezTo>
                  <a:cubicBezTo>
                    <a:pt x="76" y="3"/>
                    <a:pt x="84" y="2"/>
                    <a:pt x="94" y="1"/>
                  </a:cubicBezTo>
                  <a:cubicBezTo>
                    <a:pt x="104" y="0"/>
                    <a:pt x="115" y="0"/>
                    <a:pt x="126" y="0"/>
                  </a:cubicBezTo>
                  <a:cubicBezTo>
                    <a:pt x="165" y="0"/>
                    <a:pt x="180" y="4"/>
                    <a:pt x="170" y="11"/>
                  </a:cubicBezTo>
                  <a:cubicBezTo>
                    <a:pt x="161" y="18"/>
                    <a:pt x="153"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3" name="Freeform 381"/>
            <p:cNvSpPr>
              <a:spLocks/>
            </p:cNvSpPr>
            <p:nvPr/>
          </p:nvSpPr>
          <p:spPr bwMode="auto">
            <a:xfrm>
              <a:off x="-29029025" y="5548313"/>
              <a:ext cx="438150" cy="142875"/>
            </a:xfrm>
            <a:custGeom>
              <a:avLst/>
              <a:gdLst>
                <a:gd name="T0" fmla="*/ 60 w 117"/>
                <a:gd name="T1" fmla="*/ 33 h 38"/>
                <a:gd name="T2" fmla="*/ 87 w 117"/>
                <a:gd name="T3" fmla="*/ 32 h 38"/>
                <a:gd name="T4" fmla="*/ 80 w 117"/>
                <a:gd name="T5" fmla="*/ 37 h 38"/>
                <a:gd name="T6" fmla="*/ 64 w 117"/>
                <a:gd name="T7" fmla="*/ 38 h 38"/>
                <a:gd name="T8" fmla="*/ 45 w 117"/>
                <a:gd name="T9" fmla="*/ 38 h 38"/>
                <a:gd name="T10" fmla="*/ 8 w 117"/>
                <a:gd name="T11" fmla="*/ 29 h 38"/>
                <a:gd name="T12" fmla="*/ 30 w 117"/>
                <a:gd name="T13" fmla="*/ 11 h 38"/>
                <a:gd name="T14" fmla="*/ 7 w 117"/>
                <a:gd name="T15" fmla="*/ 11 h 38"/>
                <a:gd name="T16" fmla="*/ 11 w 117"/>
                <a:gd name="T17" fmla="*/ 9 h 38"/>
                <a:gd name="T18" fmla="*/ 38 w 117"/>
                <a:gd name="T19" fmla="*/ 6 h 38"/>
                <a:gd name="T20" fmla="*/ 58 w 117"/>
                <a:gd name="T21" fmla="*/ 0 h 38"/>
                <a:gd name="T22" fmla="*/ 80 w 117"/>
                <a:gd name="T23" fmla="*/ 0 h 38"/>
                <a:gd name="T24" fmla="*/ 71 w 117"/>
                <a:gd name="T25" fmla="*/ 6 h 38"/>
                <a:gd name="T26" fmla="*/ 117 w 117"/>
                <a:gd name="T27" fmla="*/ 6 h 38"/>
                <a:gd name="T28" fmla="*/ 111 w 117"/>
                <a:gd name="T29" fmla="*/ 11 h 38"/>
                <a:gd name="T30" fmla="*/ 65 w 117"/>
                <a:gd name="T31" fmla="*/ 11 h 38"/>
                <a:gd name="T32" fmla="*/ 43 w 117"/>
                <a:gd name="T33" fmla="*/ 28 h 38"/>
                <a:gd name="T34" fmla="*/ 45 w 117"/>
                <a:gd name="T35" fmla="*/ 32 h 38"/>
                <a:gd name="T36" fmla="*/ 60 w 117"/>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8">
                  <a:moveTo>
                    <a:pt x="60" y="33"/>
                  </a:moveTo>
                  <a:cubicBezTo>
                    <a:pt x="69" y="33"/>
                    <a:pt x="77" y="32"/>
                    <a:pt x="87" y="32"/>
                  </a:cubicBezTo>
                  <a:cubicBezTo>
                    <a:pt x="80" y="37"/>
                    <a:pt x="80" y="37"/>
                    <a:pt x="80" y="37"/>
                  </a:cubicBezTo>
                  <a:cubicBezTo>
                    <a:pt x="64" y="38"/>
                    <a:pt x="64" y="38"/>
                    <a:pt x="64" y="38"/>
                  </a:cubicBezTo>
                  <a:cubicBezTo>
                    <a:pt x="58" y="38"/>
                    <a:pt x="52" y="38"/>
                    <a:pt x="45" y="38"/>
                  </a:cubicBezTo>
                  <a:cubicBezTo>
                    <a:pt x="12" y="38"/>
                    <a:pt x="0" y="35"/>
                    <a:pt x="8" y="29"/>
                  </a:cubicBezTo>
                  <a:cubicBezTo>
                    <a:pt x="16" y="23"/>
                    <a:pt x="23" y="17"/>
                    <a:pt x="30" y="11"/>
                  </a:cubicBezTo>
                  <a:cubicBezTo>
                    <a:pt x="22" y="11"/>
                    <a:pt x="15" y="11"/>
                    <a:pt x="7" y="11"/>
                  </a:cubicBezTo>
                  <a:cubicBezTo>
                    <a:pt x="11" y="9"/>
                    <a:pt x="11" y="9"/>
                    <a:pt x="11" y="9"/>
                  </a:cubicBezTo>
                  <a:cubicBezTo>
                    <a:pt x="20" y="8"/>
                    <a:pt x="29" y="7"/>
                    <a:pt x="38" y="6"/>
                  </a:cubicBezTo>
                  <a:cubicBezTo>
                    <a:pt x="45" y="4"/>
                    <a:pt x="52" y="2"/>
                    <a:pt x="58" y="0"/>
                  </a:cubicBezTo>
                  <a:cubicBezTo>
                    <a:pt x="65" y="0"/>
                    <a:pt x="73" y="0"/>
                    <a:pt x="80" y="0"/>
                  </a:cubicBezTo>
                  <a:cubicBezTo>
                    <a:pt x="71" y="6"/>
                    <a:pt x="71" y="6"/>
                    <a:pt x="71" y="6"/>
                  </a:cubicBezTo>
                  <a:cubicBezTo>
                    <a:pt x="86" y="6"/>
                    <a:pt x="102" y="6"/>
                    <a:pt x="117" y="6"/>
                  </a:cubicBezTo>
                  <a:cubicBezTo>
                    <a:pt x="111" y="11"/>
                    <a:pt x="111" y="11"/>
                    <a:pt x="111" y="11"/>
                  </a:cubicBezTo>
                  <a:cubicBezTo>
                    <a:pt x="95" y="11"/>
                    <a:pt x="80" y="11"/>
                    <a:pt x="65" y="11"/>
                  </a:cubicBezTo>
                  <a:cubicBezTo>
                    <a:pt x="57" y="17"/>
                    <a:pt x="50" y="23"/>
                    <a:pt x="43" y="28"/>
                  </a:cubicBezTo>
                  <a:cubicBezTo>
                    <a:pt x="45" y="32"/>
                    <a:pt x="45" y="32"/>
                    <a:pt x="45" y="32"/>
                  </a:cubicBezTo>
                  <a:cubicBezTo>
                    <a:pt x="45" y="32"/>
                    <a:pt x="53" y="33"/>
                    <a:pt x="6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4" name="Freeform 382"/>
            <p:cNvSpPr>
              <a:spLocks/>
            </p:cNvSpPr>
            <p:nvPr/>
          </p:nvSpPr>
          <p:spPr bwMode="auto">
            <a:xfrm>
              <a:off x="-28608338" y="5572126"/>
              <a:ext cx="523875" cy="119063"/>
            </a:xfrm>
            <a:custGeom>
              <a:avLst/>
              <a:gdLst>
                <a:gd name="T0" fmla="*/ 123 w 140"/>
                <a:gd name="T1" fmla="*/ 0 h 32"/>
                <a:gd name="T2" fmla="*/ 140 w 140"/>
                <a:gd name="T3" fmla="*/ 0 h 32"/>
                <a:gd name="T4" fmla="*/ 129 w 140"/>
                <a:gd name="T5" fmla="*/ 6 h 32"/>
                <a:gd name="T6" fmla="*/ 114 w 140"/>
                <a:gd name="T7" fmla="*/ 6 h 32"/>
                <a:gd name="T8" fmla="*/ 77 w 140"/>
                <a:gd name="T9" fmla="*/ 9 h 32"/>
                <a:gd name="T10" fmla="*/ 55 w 140"/>
                <a:gd name="T11" fmla="*/ 15 h 32"/>
                <a:gd name="T12" fmla="*/ 35 w 140"/>
                <a:gd name="T13" fmla="*/ 32 h 32"/>
                <a:gd name="T14" fmla="*/ 0 w 140"/>
                <a:gd name="T15" fmla="*/ 32 h 32"/>
                <a:gd name="T16" fmla="*/ 39 w 140"/>
                <a:gd name="T17" fmla="*/ 0 h 32"/>
                <a:gd name="T18" fmla="*/ 67 w 140"/>
                <a:gd name="T19" fmla="*/ 0 h 32"/>
                <a:gd name="T20" fmla="*/ 64 w 140"/>
                <a:gd name="T21" fmla="*/ 6 h 32"/>
                <a:gd name="T22" fmla="*/ 66 w 140"/>
                <a:gd name="T23" fmla="*/ 6 h 32"/>
                <a:gd name="T24" fmla="*/ 93 w 140"/>
                <a:gd name="T25" fmla="*/ 1 h 32"/>
                <a:gd name="T26" fmla="*/ 123 w 14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0" h="32">
                  <a:moveTo>
                    <a:pt x="123" y="0"/>
                  </a:moveTo>
                  <a:cubicBezTo>
                    <a:pt x="130" y="0"/>
                    <a:pt x="140" y="0"/>
                    <a:pt x="140" y="0"/>
                  </a:cubicBezTo>
                  <a:cubicBezTo>
                    <a:pt x="129" y="6"/>
                    <a:pt x="129" y="6"/>
                    <a:pt x="129" y="6"/>
                  </a:cubicBezTo>
                  <a:cubicBezTo>
                    <a:pt x="114" y="6"/>
                    <a:pt x="114" y="6"/>
                    <a:pt x="114" y="6"/>
                  </a:cubicBezTo>
                  <a:cubicBezTo>
                    <a:pt x="100" y="6"/>
                    <a:pt x="88" y="7"/>
                    <a:pt x="77" y="9"/>
                  </a:cubicBezTo>
                  <a:cubicBezTo>
                    <a:pt x="66" y="10"/>
                    <a:pt x="55" y="15"/>
                    <a:pt x="55" y="15"/>
                  </a:cubicBezTo>
                  <a:cubicBezTo>
                    <a:pt x="49" y="21"/>
                    <a:pt x="42" y="26"/>
                    <a:pt x="35" y="32"/>
                  </a:cubicBezTo>
                  <a:cubicBezTo>
                    <a:pt x="23" y="32"/>
                    <a:pt x="12" y="32"/>
                    <a:pt x="0" y="32"/>
                  </a:cubicBezTo>
                  <a:cubicBezTo>
                    <a:pt x="13" y="21"/>
                    <a:pt x="26" y="11"/>
                    <a:pt x="39" y="0"/>
                  </a:cubicBezTo>
                  <a:cubicBezTo>
                    <a:pt x="49" y="0"/>
                    <a:pt x="58" y="0"/>
                    <a:pt x="67" y="0"/>
                  </a:cubicBezTo>
                  <a:cubicBezTo>
                    <a:pt x="64" y="6"/>
                    <a:pt x="64" y="6"/>
                    <a:pt x="64" y="6"/>
                  </a:cubicBezTo>
                  <a:cubicBezTo>
                    <a:pt x="66" y="6"/>
                    <a:pt x="66" y="6"/>
                    <a:pt x="66" y="6"/>
                  </a:cubicBezTo>
                  <a:cubicBezTo>
                    <a:pt x="74" y="4"/>
                    <a:pt x="83" y="3"/>
                    <a:pt x="93" y="1"/>
                  </a:cubicBezTo>
                  <a:cubicBezTo>
                    <a:pt x="103" y="0"/>
                    <a:pt x="113" y="0"/>
                    <a:pt x="123"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5" name="Freeform 383"/>
            <p:cNvSpPr>
              <a:spLocks noEditPoints="1"/>
            </p:cNvSpPr>
            <p:nvPr/>
          </p:nvSpPr>
          <p:spPr bwMode="auto">
            <a:xfrm>
              <a:off x="-28087638" y="5572126"/>
              <a:ext cx="608013" cy="119063"/>
            </a:xfrm>
            <a:custGeom>
              <a:avLst/>
              <a:gdLst>
                <a:gd name="T0" fmla="*/ 156 w 162"/>
                <a:gd name="T1" fmla="*/ 16 h 32"/>
                <a:gd name="T2" fmla="*/ 121 w 162"/>
                <a:gd name="T3" fmla="*/ 28 h 32"/>
                <a:gd name="T4" fmla="*/ 58 w 162"/>
                <a:gd name="T5" fmla="*/ 32 h 32"/>
                <a:gd name="T6" fmla="*/ 20 w 162"/>
                <a:gd name="T7" fmla="*/ 30 h 32"/>
                <a:gd name="T8" fmla="*/ 0 w 162"/>
                <a:gd name="T9" fmla="*/ 25 h 32"/>
                <a:gd name="T10" fmla="*/ 2 w 162"/>
                <a:gd name="T11" fmla="*/ 16 h 32"/>
                <a:gd name="T12" fmla="*/ 37 w 162"/>
                <a:gd name="T13" fmla="*/ 4 h 32"/>
                <a:gd name="T14" fmla="*/ 99 w 162"/>
                <a:gd name="T15" fmla="*/ 0 h 32"/>
                <a:gd name="T16" fmla="*/ 150 w 162"/>
                <a:gd name="T17" fmla="*/ 4 h 32"/>
                <a:gd name="T18" fmla="*/ 156 w 162"/>
                <a:gd name="T19" fmla="*/ 16 h 32"/>
                <a:gd name="T20" fmla="*/ 37 w 162"/>
                <a:gd name="T21" fmla="*/ 16 h 32"/>
                <a:gd name="T22" fmla="*/ 66 w 162"/>
                <a:gd name="T23" fmla="*/ 27 h 32"/>
                <a:gd name="T24" fmla="*/ 120 w 162"/>
                <a:gd name="T25" fmla="*/ 16 h 32"/>
                <a:gd name="T26" fmla="*/ 92 w 162"/>
                <a:gd name="T27" fmla="*/ 5 h 32"/>
                <a:gd name="T28" fmla="*/ 57 w 162"/>
                <a:gd name="T29" fmla="*/ 8 h 32"/>
                <a:gd name="T30" fmla="*/ 37 w 162"/>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32">
                  <a:moveTo>
                    <a:pt x="156" y="16"/>
                  </a:moveTo>
                  <a:cubicBezTo>
                    <a:pt x="150" y="21"/>
                    <a:pt x="138" y="25"/>
                    <a:pt x="121" y="28"/>
                  </a:cubicBezTo>
                  <a:cubicBezTo>
                    <a:pt x="104" y="31"/>
                    <a:pt x="83" y="32"/>
                    <a:pt x="58" y="32"/>
                  </a:cubicBezTo>
                  <a:cubicBezTo>
                    <a:pt x="43" y="32"/>
                    <a:pt x="30" y="32"/>
                    <a:pt x="20" y="30"/>
                  </a:cubicBezTo>
                  <a:cubicBezTo>
                    <a:pt x="10" y="29"/>
                    <a:pt x="0" y="25"/>
                    <a:pt x="0" y="25"/>
                  </a:cubicBezTo>
                  <a:cubicBezTo>
                    <a:pt x="2" y="16"/>
                    <a:pt x="2" y="16"/>
                    <a:pt x="2" y="16"/>
                  </a:cubicBezTo>
                  <a:cubicBezTo>
                    <a:pt x="8" y="11"/>
                    <a:pt x="20" y="7"/>
                    <a:pt x="37" y="4"/>
                  </a:cubicBezTo>
                  <a:cubicBezTo>
                    <a:pt x="54" y="1"/>
                    <a:pt x="75" y="0"/>
                    <a:pt x="99" y="0"/>
                  </a:cubicBezTo>
                  <a:cubicBezTo>
                    <a:pt x="123" y="0"/>
                    <a:pt x="140" y="1"/>
                    <a:pt x="150" y="4"/>
                  </a:cubicBezTo>
                  <a:cubicBezTo>
                    <a:pt x="160" y="7"/>
                    <a:pt x="162" y="11"/>
                    <a:pt x="156" y="16"/>
                  </a:cubicBezTo>
                  <a:close/>
                  <a:moveTo>
                    <a:pt x="37" y="16"/>
                  </a:moveTo>
                  <a:cubicBezTo>
                    <a:pt x="28" y="23"/>
                    <a:pt x="38" y="27"/>
                    <a:pt x="66" y="27"/>
                  </a:cubicBezTo>
                  <a:cubicBezTo>
                    <a:pt x="93" y="27"/>
                    <a:pt x="111" y="23"/>
                    <a:pt x="120" y="16"/>
                  </a:cubicBezTo>
                  <a:cubicBezTo>
                    <a:pt x="129" y="9"/>
                    <a:pt x="120" y="5"/>
                    <a:pt x="92" y="5"/>
                  </a:cubicBezTo>
                  <a:cubicBezTo>
                    <a:pt x="77" y="5"/>
                    <a:pt x="66" y="6"/>
                    <a:pt x="57" y="8"/>
                  </a:cubicBezTo>
                  <a:cubicBezTo>
                    <a:pt x="48" y="10"/>
                    <a:pt x="37" y="16"/>
                    <a:pt x="37"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6" name="Freeform 384"/>
            <p:cNvSpPr>
              <a:spLocks/>
            </p:cNvSpPr>
            <p:nvPr/>
          </p:nvSpPr>
          <p:spPr bwMode="auto">
            <a:xfrm>
              <a:off x="-27424063" y="5526088"/>
              <a:ext cx="330200" cy="165100"/>
            </a:xfrm>
            <a:custGeom>
              <a:avLst/>
              <a:gdLst>
                <a:gd name="T0" fmla="*/ 35 w 88"/>
                <a:gd name="T1" fmla="*/ 44 h 44"/>
                <a:gd name="T2" fmla="*/ 0 w 88"/>
                <a:gd name="T3" fmla="*/ 44 h 44"/>
                <a:gd name="T4" fmla="*/ 53 w 88"/>
                <a:gd name="T5" fmla="*/ 0 h 44"/>
                <a:gd name="T6" fmla="*/ 88 w 88"/>
                <a:gd name="T7" fmla="*/ 0 h 44"/>
                <a:gd name="T8" fmla="*/ 35 w 88"/>
                <a:gd name="T9" fmla="*/ 44 h 44"/>
              </a:gdLst>
              <a:ahLst/>
              <a:cxnLst>
                <a:cxn ang="0">
                  <a:pos x="T0" y="T1"/>
                </a:cxn>
                <a:cxn ang="0">
                  <a:pos x="T2" y="T3"/>
                </a:cxn>
                <a:cxn ang="0">
                  <a:pos x="T4" y="T5"/>
                </a:cxn>
                <a:cxn ang="0">
                  <a:pos x="T6" y="T7"/>
                </a:cxn>
                <a:cxn ang="0">
                  <a:pos x="T8" y="T9"/>
                </a:cxn>
              </a:cxnLst>
              <a:rect l="0" t="0" r="r" b="b"/>
              <a:pathLst>
                <a:path w="88" h="44">
                  <a:moveTo>
                    <a:pt x="35" y="44"/>
                  </a:moveTo>
                  <a:cubicBezTo>
                    <a:pt x="23" y="44"/>
                    <a:pt x="11" y="44"/>
                    <a:pt x="0" y="44"/>
                  </a:cubicBezTo>
                  <a:cubicBezTo>
                    <a:pt x="18" y="29"/>
                    <a:pt x="36" y="15"/>
                    <a:pt x="53" y="0"/>
                  </a:cubicBezTo>
                  <a:cubicBezTo>
                    <a:pt x="65" y="0"/>
                    <a:pt x="76" y="0"/>
                    <a:pt x="88" y="0"/>
                  </a:cubicBezTo>
                  <a:cubicBezTo>
                    <a:pt x="70" y="14"/>
                    <a:pt x="52" y="29"/>
                    <a:pt x="35" y="4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7" name="Freeform 385"/>
            <p:cNvSpPr>
              <a:spLocks noEditPoints="1"/>
            </p:cNvSpPr>
            <p:nvPr/>
          </p:nvSpPr>
          <p:spPr bwMode="auto">
            <a:xfrm>
              <a:off x="-24663400" y="5572126"/>
              <a:ext cx="592138" cy="119063"/>
            </a:xfrm>
            <a:custGeom>
              <a:avLst/>
              <a:gdLst>
                <a:gd name="T0" fmla="*/ 155 w 158"/>
                <a:gd name="T1" fmla="*/ 16 h 32"/>
                <a:gd name="T2" fmla="*/ 121 w 158"/>
                <a:gd name="T3" fmla="*/ 28 h 32"/>
                <a:gd name="T4" fmla="*/ 59 w 158"/>
                <a:gd name="T5" fmla="*/ 32 h 32"/>
                <a:gd name="T6" fmla="*/ 21 w 158"/>
                <a:gd name="T7" fmla="*/ 30 h 32"/>
                <a:gd name="T8" fmla="*/ 0 w 158"/>
                <a:gd name="T9" fmla="*/ 25 h 32"/>
                <a:gd name="T10" fmla="*/ 0 w 158"/>
                <a:gd name="T11" fmla="*/ 16 h 32"/>
                <a:gd name="T12" fmla="*/ 34 w 158"/>
                <a:gd name="T13" fmla="*/ 4 h 32"/>
                <a:gd name="T14" fmla="*/ 96 w 158"/>
                <a:gd name="T15" fmla="*/ 0 h 32"/>
                <a:gd name="T16" fmla="*/ 147 w 158"/>
                <a:gd name="T17" fmla="*/ 4 h 32"/>
                <a:gd name="T18" fmla="*/ 155 w 158"/>
                <a:gd name="T19" fmla="*/ 16 h 32"/>
                <a:gd name="T20" fmla="*/ 36 w 158"/>
                <a:gd name="T21" fmla="*/ 16 h 32"/>
                <a:gd name="T22" fmla="*/ 66 w 158"/>
                <a:gd name="T23" fmla="*/ 27 h 32"/>
                <a:gd name="T24" fmla="*/ 119 w 158"/>
                <a:gd name="T25" fmla="*/ 16 h 32"/>
                <a:gd name="T26" fmla="*/ 89 w 158"/>
                <a:gd name="T27" fmla="*/ 5 h 32"/>
                <a:gd name="T28" fmla="*/ 55 w 158"/>
                <a:gd name="T29" fmla="*/ 8 h 32"/>
                <a:gd name="T30" fmla="*/ 36 w 158"/>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32">
                  <a:moveTo>
                    <a:pt x="155" y="16"/>
                  </a:moveTo>
                  <a:cubicBezTo>
                    <a:pt x="155" y="16"/>
                    <a:pt x="138" y="25"/>
                    <a:pt x="121" y="28"/>
                  </a:cubicBezTo>
                  <a:cubicBezTo>
                    <a:pt x="105" y="31"/>
                    <a:pt x="84" y="32"/>
                    <a:pt x="59" y="32"/>
                  </a:cubicBezTo>
                  <a:cubicBezTo>
                    <a:pt x="44" y="32"/>
                    <a:pt x="31" y="32"/>
                    <a:pt x="21" y="30"/>
                  </a:cubicBezTo>
                  <a:cubicBezTo>
                    <a:pt x="11" y="29"/>
                    <a:pt x="0" y="25"/>
                    <a:pt x="0" y="25"/>
                  </a:cubicBezTo>
                  <a:cubicBezTo>
                    <a:pt x="0" y="16"/>
                    <a:pt x="0" y="16"/>
                    <a:pt x="0" y="16"/>
                  </a:cubicBezTo>
                  <a:cubicBezTo>
                    <a:pt x="0" y="16"/>
                    <a:pt x="17" y="7"/>
                    <a:pt x="34" y="4"/>
                  </a:cubicBezTo>
                  <a:cubicBezTo>
                    <a:pt x="51" y="1"/>
                    <a:pt x="71" y="0"/>
                    <a:pt x="96" y="0"/>
                  </a:cubicBezTo>
                  <a:cubicBezTo>
                    <a:pt x="119" y="0"/>
                    <a:pt x="137" y="1"/>
                    <a:pt x="147" y="4"/>
                  </a:cubicBezTo>
                  <a:cubicBezTo>
                    <a:pt x="158" y="7"/>
                    <a:pt x="155" y="16"/>
                    <a:pt x="155" y="16"/>
                  </a:cubicBezTo>
                  <a:close/>
                  <a:moveTo>
                    <a:pt x="36" y="16"/>
                  </a:moveTo>
                  <a:cubicBezTo>
                    <a:pt x="28" y="23"/>
                    <a:pt x="38" y="27"/>
                    <a:pt x="66" y="27"/>
                  </a:cubicBezTo>
                  <a:cubicBezTo>
                    <a:pt x="93" y="27"/>
                    <a:pt x="111" y="23"/>
                    <a:pt x="119" y="16"/>
                  </a:cubicBezTo>
                  <a:cubicBezTo>
                    <a:pt x="127" y="9"/>
                    <a:pt x="117" y="5"/>
                    <a:pt x="89" y="5"/>
                  </a:cubicBezTo>
                  <a:cubicBezTo>
                    <a:pt x="75" y="5"/>
                    <a:pt x="63" y="6"/>
                    <a:pt x="55" y="8"/>
                  </a:cubicBezTo>
                  <a:cubicBezTo>
                    <a:pt x="46"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8" name="Freeform 386"/>
            <p:cNvSpPr>
              <a:spLocks noEditPoints="1"/>
            </p:cNvSpPr>
            <p:nvPr/>
          </p:nvSpPr>
          <p:spPr bwMode="auto">
            <a:xfrm>
              <a:off x="-24055388" y="5572126"/>
              <a:ext cx="693738" cy="171450"/>
            </a:xfrm>
            <a:custGeom>
              <a:avLst/>
              <a:gdLst>
                <a:gd name="T0" fmla="*/ 98 w 185"/>
                <a:gd name="T1" fmla="*/ 32 h 46"/>
                <a:gd name="T2" fmla="*/ 55 w 185"/>
                <a:gd name="T3" fmla="*/ 28 h 46"/>
                <a:gd name="T4" fmla="*/ 52 w 185"/>
                <a:gd name="T5" fmla="*/ 28 h 46"/>
                <a:gd name="T6" fmla="*/ 49 w 185"/>
                <a:gd name="T7" fmla="*/ 33 h 46"/>
                <a:gd name="T8" fmla="*/ 35 w 185"/>
                <a:gd name="T9" fmla="*/ 46 h 46"/>
                <a:gd name="T10" fmla="*/ 0 w 185"/>
                <a:gd name="T11" fmla="*/ 46 h 46"/>
                <a:gd name="T12" fmla="*/ 50 w 185"/>
                <a:gd name="T13" fmla="*/ 0 h 46"/>
                <a:gd name="T14" fmla="*/ 78 w 185"/>
                <a:gd name="T15" fmla="*/ 0 h 46"/>
                <a:gd name="T16" fmla="*/ 78 w 185"/>
                <a:gd name="T17" fmla="*/ 5 h 46"/>
                <a:gd name="T18" fmla="*/ 80 w 185"/>
                <a:gd name="T19" fmla="*/ 5 h 46"/>
                <a:gd name="T20" fmla="*/ 134 w 185"/>
                <a:gd name="T21" fmla="*/ 0 h 46"/>
                <a:gd name="T22" fmla="*/ 177 w 185"/>
                <a:gd name="T23" fmla="*/ 4 h 46"/>
                <a:gd name="T24" fmla="*/ 181 w 185"/>
                <a:gd name="T25" fmla="*/ 16 h 46"/>
                <a:gd name="T26" fmla="*/ 151 w 185"/>
                <a:gd name="T27" fmla="*/ 28 h 46"/>
                <a:gd name="T28" fmla="*/ 98 w 185"/>
                <a:gd name="T29" fmla="*/ 32 h 46"/>
                <a:gd name="T30" fmla="*/ 119 w 185"/>
                <a:gd name="T31" fmla="*/ 5 h 46"/>
                <a:gd name="T32" fmla="*/ 86 w 185"/>
                <a:gd name="T33" fmla="*/ 8 h 46"/>
                <a:gd name="T34" fmla="*/ 69 w 185"/>
                <a:gd name="T35" fmla="*/ 15 h 46"/>
                <a:gd name="T36" fmla="*/ 67 w 185"/>
                <a:gd name="T37" fmla="*/ 16 h 46"/>
                <a:gd name="T38" fmla="*/ 68 w 185"/>
                <a:gd name="T39" fmla="*/ 24 h 46"/>
                <a:gd name="T40" fmla="*/ 96 w 185"/>
                <a:gd name="T41" fmla="*/ 27 h 46"/>
                <a:gd name="T42" fmla="*/ 127 w 185"/>
                <a:gd name="T43" fmla="*/ 24 h 46"/>
                <a:gd name="T44" fmla="*/ 145 w 185"/>
                <a:gd name="T45" fmla="*/ 16 h 46"/>
                <a:gd name="T46" fmla="*/ 144 w 185"/>
                <a:gd name="T47" fmla="*/ 8 h 46"/>
                <a:gd name="T48" fmla="*/ 119 w 185"/>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5" h="46">
                  <a:moveTo>
                    <a:pt x="98" y="32"/>
                  </a:moveTo>
                  <a:cubicBezTo>
                    <a:pt x="77" y="32"/>
                    <a:pt x="63" y="31"/>
                    <a:pt x="55" y="28"/>
                  </a:cubicBezTo>
                  <a:cubicBezTo>
                    <a:pt x="52" y="28"/>
                    <a:pt x="52" y="28"/>
                    <a:pt x="52" y="28"/>
                  </a:cubicBezTo>
                  <a:cubicBezTo>
                    <a:pt x="49" y="33"/>
                    <a:pt x="49" y="33"/>
                    <a:pt x="49" y="33"/>
                  </a:cubicBezTo>
                  <a:cubicBezTo>
                    <a:pt x="35" y="46"/>
                    <a:pt x="35" y="46"/>
                    <a:pt x="35" y="46"/>
                  </a:cubicBezTo>
                  <a:cubicBezTo>
                    <a:pt x="24" y="46"/>
                    <a:pt x="12" y="46"/>
                    <a:pt x="0" y="46"/>
                  </a:cubicBezTo>
                  <a:cubicBezTo>
                    <a:pt x="17" y="31"/>
                    <a:pt x="33" y="15"/>
                    <a:pt x="50" y="0"/>
                  </a:cubicBezTo>
                  <a:cubicBezTo>
                    <a:pt x="59" y="0"/>
                    <a:pt x="68" y="0"/>
                    <a:pt x="78" y="0"/>
                  </a:cubicBezTo>
                  <a:cubicBezTo>
                    <a:pt x="78" y="5"/>
                    <a:pt x="78" y="5"/>
                    <a:pt x="78" y="5"/>
                  </a:cubicBezTo>
                  <a:cubicBezTo>
                    <a:pt x="80" y="5"/>
                    <a:pt x="80" y="5"/>
                    <a:pt x="80" y="5"/>
                  </a:cubicBezTo>
                  <a:cubicBezTo>
                    <a:pt x="94" y="1"/>
                    <a:pt x="112" y="0"/>
                    <a:pt x="134" y="0"/>
                  </a:cubicBezTo>
                  <a:cubicBezTo>
                    <a:pt x="154" y="0"/>
                    <a:pt x="168" y="1"/>
                    <a:pt x="177" y="4"/>
                  </a:cubicBezTo>
                  <a:cubicBezTo>
                    <a:pt x="185" y="7"/>
                    <a:pt x="181" y="16"/>
                    <a:pt x="181" y="16"/>
                  </a:cubicBezTo>
                  <a:cubicBezTo>
                    <a:pt x="181" y="16"/>
                    <a:pt x="165" y="25"/>
                    <a:pt x="151" y="28"/>
                  </a:cubicBezTo>
                  <a:cubicBezTo>
                    <a:pt x="136" y="31"/>
                    <a:pt x="118" y="32"/>
                    <a:pt x="98" y="32"/>
                  </a:cubicBezTo>
                  <a:close/>
                  <a:moveTo>
                    <a:pt x="119" y="5"/>
                  </a:moveTo>
                  <a:cubicBezTo>
                    <a:pt x="105" y="5"/>
                    <a:pt x="94" y="6"/>
                    <a:pt x="86" y="8"/>
                  </a:cubicBezTo>
                  <a:cubicBezTo>
                    <a:pt x="78" y="9"/>
                    <a:pt x="69" y="15"/>
                    <a:pt x="69" y="15"/>
                  </a:cubicBezTo>
                  <a:cubicBezTo>
                    <a:pt x="67" y="16"/>
                    <a:pt x="67" y="16"/>
                    <a:pt x="67" y="16"/>
                  </a:cubicBezTo>
                  <a:cubicBezTo>
                    <a:pt x="68" y="24"/>
                    <a:pt x="68" y="24"/>
                    <a:pt x="68" y="24"/>
                  </a:cubicBezTo>
                  <a:cubicBezTo>
                    <a:pt x="68" y="24"/>
                    <a:pt x="82" y="27"/>
                    <a:pt x="96" y="27"/>
                  </a:cubicBezTo>
                  <a:cubicBezTo>
                    <a:pt x="108" y="27"/>
                    <a:pt x="118" y="26"/>
                    <a:pt x="127" y="24"/>
                  </a:cubicBezTo>
                  <a:cubicBezTo>
                    <a:pt x="135" y="22"/>
                    <a:pt x="145" y="16"/>
                    <a:pt x="145" y="16"/>
                  </a:cubicBezTo>
                  <a:cubicBezTo>
                    <a:pt x="144" y="8"/>
                    <a:pt x="144" y="8"/>
                    <a:pt x="144" y="8"/>
                  </a:cubicBezTo>
                  <a:cubicBezTo>
                    <a:pt x="144" y="8"/>
                    <a:pt x="131" y="5"/>
                    <a:pt x="11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29" name="Freeform 387"/>
            <p:cNvSpPr>
              <a:spLocks/>
            </p:cNvSpPr>
            <p:nvPr/>
          </p:nvSpPr>
          <p:spPr bwMode="auto">
            <a:xfrm>
              <a:off x="-23264813" y="5548313"/>
              <a:ext cx="415925" cy="142875"/>
            </a:xfrm>
            <a:custGeom>
              <a:avLst/>
              <a:gdLst>
                <a:gd name="T0" fmla="*/ 59 w 111"/>
                <a:gd name="T1" fmla="*/ 33 h 38"/>
                <a:gd name="T2" fmla="*/ 86 w 111"/>
                <a:gd name="T3" fmla="*/ 32 h 38"/>
                <a:gd name="T4" fmla="*/ 80 w 111"/>
                <a:gd name="T5" fmla="*/ 37 h 38"/>
                <a:gd name="T6" fmla="*/ 65 w 111"/>
                <a:gd name="T7" fmla="*/ 38 h 38"/>
                <a:gd name="T8" fmla="*/ 45 w 111"/>
                <a:gd name="T9" fmla="*/ 38 h 38"/>
                <a:gd name="T10" fmla="*/ 7 w 111"/>
                <a:gd name="T11" fmla="*/ 29 h 38"/>
                <a:gd name="T12" fmla="*/ 25 w 111"/>
                <a:gd name="T13" fmla="*/ 11 h 38"/>
                <a:gd name="T14" fmla="*/ 2 w 111"/>
                <a:gd name="T15" fmla="*/ 11 h 38"/>
                <a:gd name="T16" fmla="*/ 5 w 111"/>
                <a:gd name="T17" fmla="*/ 9 h 38"/>
                <a:gd name="T18" fmla="*/ 32 w 111"/>
                <a:gd name="T19" fmla="*/ 6 h 38"/>
                <a:gd name="T20" fmla="*/ 51 w 111"/>
                <a:gd name="T21" fmla="*/ 0 h 38"/>
                <a:gd name="T22" fmla="*/ 72 w 111"/>
                <a:gd name="T23" fmla="*/ 0 h 38"/>
                <a:gd name="T24" fmla="*/ 65 w 111"/>
                <a:gd name="T25" fmla="*/ 6 h 38"/>
                <a:gd name="T26" fmla="*/ 111 w 111"/>
                <a:gd name="T27" fmla="*/ 6 h 38"/>
                <a:gd name="T28" fmla="*/ 106 w 111"/>
                <a:gd name="T29" fmla="*/ 11 h 38"/>
                <a:gd name="T30" fmla="*/ 59 w 111"/>
                <a:gd name="T31" fmla="*/ 11 h 38"/>
                <a:gd name="T32" fmla="*/ 42 w 111"/>
                <a:gd name="T33" fmla="*/ 28 h 38"/>
                <a:gd name="T34" fmla="*/ 44 w 111"/>
                <a:gd name="T35" fmla="*/ 32 h 38"/>
                <a:gd name="T36" fmla="*/ 59 w 111"/>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38">
                  <a:moveTo>
                    <a:pt x="59" y="33"/>
                  </a:moveTo>
                  <a:cubicBezTo>
                    <a:pt x="68" y="33"/>
                    <a:pt x="77" y="33"/>
                    <a:pt x="86" y="32"/>
                  </a:cubicBezTo>
                  <a:cubicBezTo>
                    <a:pt x="80" y="37"/>
                    <a:pt x="80" y="37"/>
                    <a:pt x="80" y="37"/>
                  </a:cubicBezTo>
                  <a:cubicBezTo>
                    <a:pt x="80" y="37"/>
                    <a:pt x="71" y="38"/>
                    <a:pt x="65" y="38"/>
                  </a:cubicBezTo>
                  <a:cubicBezTo>
                    <a:pt x="58" y="38"/>
                    <a:pt x="52" y="38"/>
                    <a:pt x="45" y="38"/>
                  </a:cubicBezTo>
                  <a:cubicBezTo>
                    <a:pt x="13" y="38"/>
                    <a:pt x="0" y="35"/>
                    <a:pt x="7" y="29"/>
                  </a:cubicBezTo>
                  <a:cubicBezTo>
                    <a:pt x="13" y="23"/>
                    <a:pt x="25" y="11"/>
                    <a:pt x="25" y="11"/>
                  </a:cubicBezTo>
                  <a:cubicBezTo>
                    <a:pt x="17" y="11"/>
                    <a:pt x="10" y="11"/>
                    <a:pt x="2" y="11"/>
                  </a:cubicBezTo>
                  <a:cubicBezTo>
                    <a:pt x="5" y="9"/>
                    <a:pt x="5" y="9"/>
                    <a:pt x="5" y="9"/>
                  </a:cubicBezTo>
                  <a:cubicBezTo>
                    <a:pt x="14" y="8"/>
                    <a:pt x="23" y="7"/>
                    <a:pt x="32" y="6"/>
                  </a:cubicBezTo>
                  <a:cubicBezTo>
                    <a:pt x="38" y="4"/>
                    <a:pt x="45" y="2"/>
                    <a:pt x="51" y="0"/>
                  </a:cubicBezTo>
                  <a:cubicBezTo>
                    <a:pt x="58" y="0"/>
                    <a:pt x="65" y="0"/>
                    <a:pt x="72" y="0"/>
                  </a:cubicBezTo>
                  <a:cubicBezTo>
                    <a:pt x="65" y="6"/>
                    <a:pt x="65" y="6"/>
                    <a:pt x="65" y="6"/>
                  </a:cubicBezTo>
                  <a:cubicBezTo>
                    <a:pt x="80" y="6"/>
                    <a:pt x="96" y="6"/>
                    <a:pt x="111" y="6"/>
                  </a:cubicBezTo>
                  <a:cubicBezTo>
                    <a:pt x="106" y="11"/>
                    <a:pt x="106" y="11"/>
                    <a:pt x="106" y="11"/>
                  </a:cubicBezTo>
                  <a:cubicBezTo>
                    <a:pt x="90" y="11"/>
                    <a:pt x="75" y="11"/>
                    <a:pt x="59" y="11"/>
                  </a:cubicBezTo>
                  <a:cubicBezTo>
                    <a:pt x="59" y="11"/>
                    <a:pt x="48" y="23"/>
                    <a:pt x="42" y="28"/>
                  </a:cubicBezTo>
                  <a:cubicBezTo>
                    <a:pt x="44" y="32"/>
                    <a:pt x="44" y="32"/>
                    <a:pt x="44" y="32"/>
                  </a:cubicBezTo>
                  <a:cubicBezTo>
                    <a:pt x="44" y="32"/>
                    <a:pt x="53" y="33"/>
                    <a:pt x="59"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0" name="Freeform 388"/>
            <p:cNvSpPr>
              <a:spLocks noEditPoints="1"/>
            </p:cNvSpPr>
            <p:nvPr/>
          </p:nvSpPr>
          <p:spPr bwMode="auto">
            <a:xfrm>
              <a:off x="-22840950" y="5530851"/>
              <a:ext cx="292100" cy="160338"/>
            </a:xfrm>
            <a:custGeom>
              <a:avLst/>
              <a:gdLst>
                <a:gd name="T0" fmla="*/ 39 w 78"/>
                <a:gd name="T1" fmla="*/ 3 h 43"/>
                <a:gd name="T2" fmla="*/ 47 w 78"/>
                <a:gd name="T3" fmla="*/ 0 h 43"/>
                <a:gd name="T4" fmla="*/ 62 w 78"/>
                <a:gd name="T5" fmla="*/ 0 h 43"/>
                <a:gd name="T6" fmla="*/ 75 w 78"/>
                <a:gd name="T7" fmla="*/ 0 h 43"/>
                <a:gd name="T8" fmla="*/ 78 w 78"/>
                <a:gd name="T9" fmla="*/ 3 h 43"/>
                <a:gd name="T10" fmla="*/ 70 w 78"/>
                <a:gd name="T11" fmla="*/ 6 h 43"/>
                <a:gd name="T12" fmla="*/ 55 w 78"/>
                <a:gd name="T13" fmla="*/ 7 h 43"/>
                <a:gd name="T14" fmla="*/ 41 w 78"/>
                <a:gd name="T15" fmla="*/ 6 h 43"/>
                <a:gd name="T16" fmla="*/ 39 w 78"/>
                <a:gd name="T17" fmla="*/ 3 h 43"/>
                <a:gd name="T18" fmla="*/ 34 w 78"/>
                <a:gd name="T19" fmla="*/ 43 h 43"/>
                <a:gd name="T20" fmla="*/ 0 w 78"/>
                <a:gd name="T21" fmla="*/ 43 h 43"/>
                <a:gd name="T22" fmla="*/ 32 w 78"/>
                <a:gd name="T23" fmla="*/ 11 h 43"/>
                <a:gd name="T24" fmla="*/ 67 w 78"/>
                <a:gd name="T25" fmla="*/ 11 h 43"/>
                <a:gd name="T26" fmla="*/ 34 w 78"/>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3">
                  <a:moveTo>
                    <a:pt x="39" y="3"/>
                  </a:moveTo>
                  <a:cubicBezTo>
                    <a:pt x="47" y="0"/>
                    <a:pt x="47" y="0"/>
                    <a:pt x="47" y="0"/>
                  </a:cubicBezTo>
                  <a:cubicBezTo>
                    <a:pt x="47" y="0"/>
                    <a:pt x="56" y="0"/>
                    <a:pt x="62" y="0"/>
                  </a:cubicBezTo>
                  <a:cubicBezTo>
                    <a:pt x="68" y="0"/>
                    <a:pt x="75" y="0"/>
                    <a:pt x="75" y="0"/>
                  </a:cubicBezTo>
                  <a:cubicBezTo>
                    <a:pt x="78" y="3"/>
                    <a:pt x="78" y="3"/>
                    <a:pt x="78" y="3"/>
                  </a:cubicBezTo>
                  <a:cubicBezTo>
                    <a:pt x="70" y="6"/>
                    <a:pt x="70" y="6"/>
                    <a:pt x="70" y="6"/>
                  </a:cubicBezTo>
                  <a:cubicBezTo>
                    <a:pt x="70" y="6"/>
                    <a:pt x="61" y="7"/>
                    <a:pt x="55" y="7"/>
                  </a:cubicBezTo>
                  <a:cubicBezTo>
                    <a:pt x="48" y="7"/>
                    <a:pt x="41" y="6"/>
                    <a:pt x="41" y="6"/>
                  </a:cubicBezTo>
                  <a:lnTo>
                    <a:pt x="39" y="3"/>
                  </a:lnTo>
                  <a:close/>
                  <a:moveTo>
                    <a:pt x="34" y="43"/>
                  </a:moveTo>
                  <a:cubicBezTo>
                    <a:pt x="23" y="43"/>
                    <a:pt x="11" y="43"/>
                    <a:pt x="0" y="43"/>
                  </a:cubicBezTo>
                  <a:cubicBezTo>
                    <a:pt x="10" y="32"/>
                    <a:pt x="21" y="22"/>
                    <a:pt x="32" y="11"/>
                  </a:cubicBezTo>
                  <a:cubicBezTo>
                    <a:pt x="44" y="11"/>
                    <a:pt x="55" y="11"/>
                    <a:pt x="67" y="11"/>
                  </a:cubicBezTo>
                  <a:cubicBezTo>
                    <a:pt x="56" y="22"/>
                    <a:pt x="45" y="32"/>
                    <a:pt x="34"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1" name="Freeform 389"/>
            <p:cNvSpPr>
              <a:spLocks noEditPoints="1"/>
            </p:cNvSpPr>
            <p:nvPr/>
          </p:nvSpPr>
          <p:spPr bwMode="auto">
            <a:xfrm>
              <a:off x="-22499638" y="5572126"/>
              <a:ext cx="585788" cy="119063"/>
            </a:xfrm>
            <a:custGeom>
              <a:avLst/>
              <a:gdLst>
                <a:gd name="T0" fmla="*/ 154 w 156"/>
                <a:gd name="T1" fmla="*/ 16 h 32"/>
                <a:gd name="T2" fmla="*/ 121 w 156"/>
                <a:gd name="T3" fmla="*/ 28 h 32"/>
                <a:gd name="T4" fmla="*/ 60 w 156"/>
                <a:gd name="T5" fmla="*/ 32 h 32"/>
                <a:gd name="T6" fmla="*/ 21 w 156"/>
                <a:gd name="T7" fmla="*/ 30 h 32"/>
                <a:gd name="T8" fmla="*/ 0 w 156"/>
                <a:gd name="T9" fmla="*/ 25 h 32"/>
                <a:gd name="T10" fmla="*/ 0 w 156"/>
                <a:gd name="T11" fmla="*/ 16 h 32"/>
                <a:gd name="T12" fmla="*/ 32 w 156"/>
                <a:gd name="T13" fmla="*/ 4 h 32"/>
                <a:gd name="T14" fmla="*/ 94 w 156"/>
                <a:gd name="T15" fmla="*/ 0 h 32"/>
                <a:gd name="T16" fmla="*/ 145 w 156"/>
                <a:gd name="T17" fmla="*/ 4 h 32"/>
                <a:gd name="T18" fmla="*/ 154 w 156"/>
                <a:gd name="T19" fmla="*/ 16 h 32"/>
                <a:gd name="T20" fmla="*/ 35 w 156"/>
                <a:gd name="T21" fmla="*/ 16 h 32"/>
                <a:gd name="T22" fmla="*/ 66 w 156"/>
                <a:gd name="T23" fmla="*/ 27 h 32"/>
                <a:gd name="T24" fmla="*/ 118 w 156"/>
                <a:gd name="T25" fmla="*/ 16 h 32"/>
                <a:gd name="T26" fmla="*/ 88 w 156"/>
                <a:gd name="T27" fmla="*/ 5 h 32"/>
                <a:gd name="T28" fmla="*/ 53 w 156"/>
                <a:gd name="T29" fmla="*/ 8 h 32"/>
                <a:gd name="T30" fmla="*/ 35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4" y="16"/>
                  </a:moveTo>
                  <a:cubicBezTo>
                    <a:pt x="154" y="16"/>
                    <a:pt x="138" y="25"/>
                    <a:pt x="121" y="28"/>
                  </a:cubicBezTo>
                  <a:cubicBezTo>
                    <a:pt x="105" y="31"/>
                    <a:pt x="84" y="32"/>
                    <a:pt x="60" y="32"/>
                  </a:cubicBezTo>
                  <a:cubicBezTo>
                    <a:pt x="45" y="32"/>
                    <a:pt x="32" y="32"/>
                    <a:pt x="21" y="30"/>
                  </a:cubicBezTo>
                  <a:cubicBezTo>
                    <a:pt x="11" y="29"/>
                    <a:pt x="0" y="25"/>
                    <a:pt x="0" y="25"/>
                  </a:cubicBezTo>
                  <a:cubicBezTo>
                    <a:pt x="0" y="16"/>
                    <a:pt x="0" y="16"/>
                    <a:pt x="0" y="16"/>
                  </a:cubicBezTo>
                  <a:cubicBezTo>
                    <a:pt x="0" y="16"/>
                    <a:pt x="16" y="7"/>
                    <a:pt x="32" y="4"/>
                  </a:cubicBezTo>
                  <a:cubicBezTo>
                    <a:pt x="49" y="1"/>
                    <a:pt x="69" y="0"/>
                    <a:pt x="94" y="0"/>
                  </a:cubicBezTo>
                  <a:cubicBezTo>
                    <a:pt x="117" y="0"/>
                    <a:pt x="135" y="1"/>
                    <a:pt x="145" y="4"/>
                  </a:cubicBezTo>
                  <a:cubicBezTo>
                    <a:pt x="156" y="7"/>
                    <a:pt x="154" y="16"/>
                    <a:pt x="154" y="16"/>
                  </a:cubicBezTo>
                  <a:close/>
                  <a:moveTo>
                    <a:pt x="35" y="16"/>
                  </a:moveTo>
                  <a:cubicBezTo>
                    <a:pt x="28" y="23"/>
                    <a:pt x="38" y="27"/>
                    <a:pt x="66" y="27"/>
                  </a:cubicBezTo>
                  <a:cubicBezTo>
                    <a:pt x="94" y="27"/>
                    <a:pt x="111" y="23"/>
                    <a:pt x="118" y="16"/>
                  </a:cubicBezTo>
                  <a:cubicBezTo>
                    <a:pt x="126" y="9"/>
                    <a:pt x="115" y="5"/>
                    <a:pt x="88" y="5"/>
                  </a:cubicBezTo>
                  <a:cubicBezTo>
                    <a:pt x="73" y="5"/>
                    <a:pt x="62" y="6"/>
                    <a:pt x="53" y="8"/>
                  </a:cubicBezTo>
                  <a:cubicBezTo>
                    <a:pt x="45" y="10"/>
                    <a:pt x="35" y="16"/>
                    <a:pt x="35"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2" name="Freeform 390"/>
            <p:cNvSpPr>
              <a:spLocks/>
            </p:cNvSpPr>
            <p:nvPr/>
          </p:nvSpPr>
          <p:spPr bwMode="auto">
            <a:xfrm>
              <a:off x="-21831300" y="5572126"/>
              <a:ext cx="644525" cy="119063"/>
            </a:xfrm>
            <a:custGeom>
              <a:avLst/>
              <a:gdLst>
                <a:gd name="T0" fmla="*/ 144 w 172"/>
                <a:gd name="T1" fmla="*/ 32 h 32"/>
                <a:gd name="T2" fmla="*/ 109 w 172"/>
                <a:gd name="T3" fmla="*/ 32 h 32"/>
                <a:gd name="T4" fmla="*/ 128 w 172"/>
                <a:gd name="T5" fmla="*/ 13 h 32"/>
                <a:gd name="T6" fmla="*/ 126 w 172"/>
                <a:gd name="T7" fmla="*/ 7 h 32"/>
                <a:gd name="T8" fmla="*/ 104 w 172"/>
                <a:gd name="T9" fmla="*/ 5 h 32"/>
                <a:gd name="T10" fmla="*/ 69 w 172"/>
                <a:gd name="T11" fmla="*/ 8 h 32"/>
                <a:gd name="T12" fmla="*/ 51 w 172"/>
                <a:gd name="T13" fmla="*/ 16 h 32"/>
                <a:gd name="T14" fmla="*/ 35 w 172"/>
                <a:gd name="T15" fmla="*/ 32 h 32"/>
                <a:gd name="T16" fmla="*/ 0 w 172"/>
                <a:gd name="T17" fmla="*/ 32 h 32"/>
                <a:gd name="T18" fmla="*/ 32 w 172"/>
                <a:gd name="T19" fmla="*/ 0 h 32"/>
                <a:gd name="T20" fmla="*/ 59 w 172"/>
                <a:gd name="T21" fmla="*/ 0 h 32"/>
                <a:gd name="T22" fmla="*/ 60 w 172"/>
                <a:gd name="T23" fmla="*/ 5 h 32"/>
                <a:gd name="T24" fmla="*/ 61 w 172"/>
                <a:gd name="T25" fmla="*/ 5 h 32"/>
                <a:gd name="T26" fmla="*/ 86 w 172"/>
                <a:gd name="T27" fmla="*/ 1 h 32"/>
                <a:gd name="T28" fmla="*/ 117 w 172"/>
                <a:gd name="T29" fmla="*/ 0 h 32"/>
                <a:gd name="T30" fmla="*/ 164 w 172"/>
                <a:gd name="T31" fmla="*/ 11 h 32"/>
                <a:gd name="T32" fmla="*/ 144 w 172"/>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32">
                  <a:moveTo>
                    <a:pt x="144" y="32"/>
                  </a:moveTo>
                  <a:cubicBezTo>
                    <a:pt x="132" y="32"/>
                    <a:pt x="121" y="32"/>
                    <a:pt x="109" y="32"/>
                  </a:cubicBezTo>
                  <a:cubicBezTo>
                    <a:pt x="116" y="25"/>
                    <a:pt x="122" y="19"/>
                    <a:pt x="128" y="13"/>
                  </a:cubicBezTo>
                  <a:cubicBezTo>
                    <a:pt x="126" y="7"/>
                    <a:pt x="126" y="7"/>
                    <a:pt x="126" y="7"/>
                  </a:cubicBezTo>
                  <a:cubicBezTo>
                    <a:pt x="126" y="7"/>
                    <a:pt x="115" y="5"/>
                    <a:pt x="104" y="5"/>
                  </a:cubicBezTo>
                  <a:cubicBezTo>
                    <a:pt x="89" y="5"/>
                    <a:pt x="78" y="6"/>
                    <a:pt x="69" y="8"/>
                  </a:cubicBezTo>
                  <a:cubicBezTo>
                    <a:pt x="61" y="9"/>
                    <a:pt x="51" y="16"/>
                    <a:pt x="51" y="16"/>
                  </a:cubicBezTo>
                  <a:cubicBezTo>
                    <a:pt x="35" y="32"/>
                    <a:pt x="35" y="32"/>
                    <a:pt x="35" y="32"/>
                  </a:cubicBezTo>
                  <a:cubicBezTo>
                    <a:pt x="23" y="32"/>
                    <a:pt x="12" y="32"/>
                    <a:pt x="0" y="32"/>
                  </a:cubicBezTo>
                  <a:cubicBezTo>
                    <a:pt x="11" y="21"/>
                    <a:pt x="21" y="11"/>
                    <a:pt x="32" y="0"/>
                  </a:cubicBezTo>
                  <a:cubicBezTo>
                    <a:pt x="41" y="0"/>
                    <a:pt x="50" y="0"/>
                    <a:pt x="59" y="0"/>
                  </a:cubicBezTo>
                  <a:cubicBezTo>
                    <a:pt x="60" y="5"/>
                    <a:pt x="60" y="5"/>
                    <a:pt x="60" y="5"/>
                  </a:cubicBezTo>
                  <a:cubicBezTo>
                    <a:pt x="61" y="5"/>
                    <a:pt x="61" y="5"/>
                    <a:pt x="61" y="5"/>
                  </a:cubicBezTo>
                  <a:cubicBezTo>
                    <a:pt x="68" y="3"/>
                    <a:pt x="76" y="2"/>
                    <a:pt x="86" y="1"/>
                  </a:cubicBezTo>
                  <a:cubicBezTo>
                    <a:pt x="96" y="0"/>
                    <a:pt x="106" y="0"/>
                    <a:pt x="117" y="0"/>
                  </a:cubicBezTo>
                  <a:cubicBezTo>
                    <a:pt x="156" y="0"/>
                    <a:pt x="172" y="4"/>
                    <a:pt x="164" y="11"/>
                  </a:cubicBezTo>
                  <a:cubicBezTo>
                    <a:pt x="157" y="18"/>
                    <a:pt x="151"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3" name="Freeform 391"/>
            <p:cNvSpPr>
              <a:spLocks noEditPoints="1"/>
            </p:cNvSpPr>
            <p:nvPr/>
          </p:nvSpPr>
          <p:spPr bwMode="auto">
            <a:xfrm>
              <a:off x="-21850350" y="5045076"/>
              <a:ext cx="460375" cy="93663"/>
            </a:xfrm>
            <a:custGeom>
              <a:avLst/>
              <a:gdLst>
                <a:gd name="T0" fmla="*/ 85 w 123"/>
                <a:gd name="T1" fmla="*/ 25 h 25"/>
                <a:gd name="T2" fmla="*/ 83 w 123"/>
                <a:gd name="T3" fmla="*/ 22 h 25"/>
                <a:gd name="T4" fmla="*/ 82 w 123"/>
                <a:gd name="T5" fmla="*/ 22 h 25"/>
                <a:gd name="T6" fmla="*/ 60 w 123"/>
                <a:gd name="T7" fmla="*/ 25 h 25"/>
                <a:gd name="T8" fmla="*/ 34 w 123"/>
                <a:gd name="T9" fmla="*/ 25 h 25"/>
                <a:gd name="T10" fmla="*/ 6 w 123"/>
                <a:gd name="T11" fmla="*/ 24 h 25"/>
                <a:gd name="T12" fmla="*/ 0 w 123"/>
                <a:gd name="T13" fmla="*/ 18 h 25"/>
                <a:gd name="T14" fmla="*/ 22 w 123"/>
                <a:gd name="T15" fmla="*/ 12 h 25"/>
                <a:gd name="T16" fmla="*/ 70 w 123"/>
                <a:gd name="T17" fmla="*/ 10 h 25"/>
                <a:gd name="T18" fmla="*/ 93 w 123"/>
                <a:gd name="T19" fmla="*/ 10 h 25"/>
                <a:gd name="T20" fmla="*/ 94 w 123"/>
                <a:gd name="T21" fmla="*/ 9 h 25"/>
                <a:gd name="T22" fmla="*/ 92 w 123"/>
                <a:gd name="T23" fmla="*/ 5 h 25"/>
                <a:gd name="T24" fmla="*/ 75 w 123"/>
                <a:gd name="T25" fmla="*/ 4 h 25"/>
                <a:gd name="T26" fmla="*/ 55 w 123"/>
                <a:gd name="T27" fmla="*/ 4 h 25"/>
                <a:gd name="T28" fmla="*/ 36 w 123"/>
                <a:gd name="T29" fmla="*/ 6 h 25"/>
                <a:gd name="T30" fmla="*/ 31 w 123"/>
                <a:gd name="T31" fmla="*/ 2 h 25"/>
                <a:gd name="T32" fmla="*/ 56 w 123"/>
                <a:gd name="T33" fmla="*/ 0 h 25"/>
                <a:gd name="T34" fmla="*/ 80 w 123"/>
                <a:gd name="T35" fmla="*/ 0 h 25"/>
                <a:gd name="T36" fmla="*/ 116 w 123"/>
                <a:gd name="T37" fmla="*/ 2 h 25"/>
                <a:gd name="T38" fmla="*/ 122 w 123"/>
                <a:gd name="T39" fmla="*/ 8 h 25"/>
                <a:gd name="T40" fmla="*/ 105 w 123"/>
                <a:gd name="T41" fmla="*/ 25 h 25"/>
                <a:gd name="T42" fmla="*/ 85 w 123"/>
                <a:gd name="T43" fmla="*/ 25 h 25"/>
                <a:gd name="T44" fmla="*/ 47 w 123"/>
                <a:gd name="T45" fmla="*/ 21 h 25"/>
                <a:gd name="T46" fmla="*/ 73 w 123"/>
                <a:gd name="T47" fmla="*/ 20 h 25"/>
                <a:gd name="T48" fmla="*/ 87 w 123"/>
                <a:gd name="T49" fmla="*/ 15 h 25"/>
                <a:gd name="T50" fmla="*/ 89 w 123"/>
                <a:gd name="T51" fmla="*/ 13 h 25"/>
                <a:gd name="T52" fmla="*/ 72 w 123"/>
                <a:gd name="T53" fmla="*/ 13 h 25"/>
                <a:gd name="T54" fmla="*/ 42 w 123"/>
                <a:gd name="T55" fmla="*/ 14 h 25"/>
                <a:gd name="T56" fmla="*/ 30 w 123"/>
                <a:gd name="T57" fmla="*/ 18 h 25"/>
                <a:gd name="T58" fmla="*/ 32 w 123"/>
                <a:gd name="T59" fmla="*/ 20 h 25"/>
                <a:gd name="T60" fmla="*/ 47 w 123"/>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3" h="25">
                  <a:moveTo>
                    <a:pt x="85" y="25"/>
                  </a:moveTo>
                  <a:cubicBezTo>
                    <a:pt x="83" y="22"/>
                    <a:pt x="83" y="22"/>
                    <a:pt x="83" y="22"/>
                  </a:cubicBezTo>
                  <a:cubicBezTo>
                    <a:pt x="82" y="22"/>
                    <a:pt x="82" y="22"/>
                    <a:pt x="82" y="22"/>
                  </a:cubicBezTo>
                  <a:cubicBezTo>
                    <a:pt x="74" y="23"/>
                    <a:pt x="67" y="24"/>
                    <a:pt x="60" y="25"/>
                  </a:cubicBezTo>
                  <a:cubicBezTo>
                    <a:pt x="53" y="25"/>
                    <a:pt x="44" y="25"/>
                    <a:pt x="34" y="25"/>
                  </a:cubicBezTo>
                  <a:cubicBezTo>
                    <a:pt x="21" y="25"/>
                    <a:pt x="12" y="25"/>
                    <a:pt x="6" y="24"/>
                  </a:cubicBezTo>
                  <a:cubicBezTo>
                    <a:pt x="0" y="18"/>
                    <a:pt x="0" y="18"/>
                    <a:pt x="0" y="18"/>
                  </a:cubicBezTo>
                  <a:cubicBezTo>
                    <a:pt x="0" y="18"/>
                    <a:pt x="10" y="13"/>
                    <a:pt x="22" y="12"/>
                  </a:cubicBezTo>
                  <a:cubicBezTo>
                    <a:pt x="33" y="11"/>
                    <a:pt x="49" y="10"/>
                    <a:pt x="70" y="10"/>
                  </a:cubicBezTo>
                  <a:cubicBezTo>
                    <a:pt x="78" y="10"/>
                    <a:pt x="85" y="10"/>
                    <a:pt x="93" y="10"/>
                  </a:cubicBezTo>
                  <a:cubicBezTo>
                    <a:pt x="94" y="9"/>
                    <a:pt x="94" y="9"/>
                    <a:pt x="94" y="9"/>
                  </a:cubicBezTo>
                  <a:cubicBezTo>
                    <a:pt x="92" y="5"/>
                    <a:pt x="92" y="5"/>
                    <a:pt x="92" y="5"/>
                  </a:cubicBezTo>
                  <a:cubicBezTo>
                    <a:pt x="92" y="5"/>
                    <a:pt x="83" y="4"/>
                    <a:pt x="75" y="4"/>
                  </a:cubicBezTo>
                  <a:cubicBezTo>
                    <a:pt x="68" y="4"/>
                    <a:pt x="62" y="4"/>
                    <a:pt x="55" y="4"/>
                  </a:cubicBezTo>
                  <a:cubicBezTo>
                    <a:pt x="48" y="5"/>
                    <a:pt x="42" y="5"/>
                    <a:pt x="36" y="6"/>
                  </a:cubicBezTo>
                  <a:cubicBezTo>
                    <a:pt x="31" y="2"/>
                    <a:pt x="31" y="2"/>
                    <a:pt x="31" y="2"/>
                  </a:cubicBezTo>
                  <a:cubicBezTo>
                    <a:pt x="38" y="1"/>
                    <a:pt x="47" y="0"/>
                    <a:pt x="56" y="0"/>
                  </a:cubicBezTo>
                  <a:cubicBezTo>
                    <a:pt x="64" y="0"/>
                    <a:pt x="73" y="0"/>
                    <a:pt x="80" y="0"/>
                  </a:cubicBezTo>
                  <a:cubicBezTo>
                    <a:pt x="97" y="0"/>
                    <a:pt x="109" y="0"/>
                    <a:pt x="116" y="2"/>
                  </a:cubicBezTo>
                  <a:cubicBezTo>
                    <a:pt x="123" y="3"/>
                    <a:pt x="122" y="8"/>
                    <a:pt x="122" y="8"/>
                  </a:cubicBezTo>
                  <a:cubicBezTo>
                    <a:pt x="105" y="25"/>
                    <a:pt x="105" y="25"/>
                    <a:pt x="105" y="25"/>
                  </a:cubicBezTo>
                  <a:cubicBezTo>
                    <a:pt x="99" y="25"/>
                    <a:pt x="92" y="25"/>
                    <a:pt x="85" y="25"/>
                  </a:cubicBezTo>
                  <a:close/>
                  <a:moveTo>
                    <a:pt x="47" y="21"/>
                  </a:moveTo>
                  <a:cubicBezTo>
                    <a:pt x="57" y="21"/>
                    <a:pt x="66" y="21"/>
                    <a:pt x="73" y="20"/>
                  </a:cubicBezTo>
                  <a:cubicBezTo>
                    <a:pt x="81" y="19"/>
                    <a:pt x="87" y="15"/>
                    <a:pt x="87" y="15"/>
                  </a:cubicBezTo>
                  <a:cubicBezTo>
                    <a:pt x="89" y="13"/>
                    <a:pt x="89" y="13"/>
                    <a:pt x="89" y="13"/>
                  </a:cubicBezTo>
                  <a:cubicBezTo>
                    <a:pt x="72" y="13"/>
                    <a:pt x="72" y="13"/>
                    <a:pt x="72" y="13"/>
                  </a:cubicBezTo>
                  <a:cubicBezTo>
                    <a:pt x="59" y="13"/>
                    <a:pt x="49" y="14"/>
                    <a:pt x="42" y="14"/>
                  </a:cubicBezTo>
                  <a:cubicBezTo>
                    <a:pt x="35" y="15"/>
                    <a:pt x="30" y="18"/>
                    <a:pt x="30" y="18"/>
                  </a:cubicBezTo>
                  <a:cubicBezTo>
                    <a:pt x="32" y="20"/>
                    <a:pt x="32" y="20"/>
                    <a:pt x="32" y="20"/>
                  </a:cubicBezTo>
                  <a:cubicBezTo>
                    <a:pt x="32" y="20"/>
                    <a:pt x="40" y="21"/>
                    <a:pt x="47"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4" name="Freeform 392"/>
            <p:cNvSpPr>
              <a:spLocks/>
            </p:cNvSpPr>
            <p:nvPr/>
          </p:nvSpPr>
          <p:spPr bwMode="auto">
            <a:xfrm>
              <a:off x="-21307425" y="5006976"/>
              <a:ext cx="236538" cy="131763"/>
            </a:xfrm>
            <a:custGeom>
              <a:avLst/>
              <a:gdLst>
                <a:gd name="T0" fmla="*/ 28 w 63"/>
                <a:gd name="T1" fmla="*/ 35 h 35"/>
                <a:gd name="T2" fmla="*/ 0 w 63"/>
                <a:gd name="T3" fmla="*/ 35 h 35"/>
                <a:gd name="T4" fmla="*/ 35 w 63"/>
                <a:gd name="T5" fmla="*/ 0 h 35"/>
                <a:gd name="T6" fmla="*/ 63 w 63"/>
                <a:gd name="T7" fmla="*/ 0 h 35"/>
                <a:gd name="T8" fmla="*/ 28 w 63"/>
                <a:gd name="T9" fmla="*/ 35 h 35"/>
              </a:gdLst>
              <a:ahLst/>
              <a:cxnLst>
                <a:cxn ang="0">
                  <a:pos x="T0" y="T1"/>
                </a:cxn>
                <a:cxn ang="0">
                  <a:pos x="T2" y="T3"/>
                </a:cxn>
                <a:cxn ang="0">
                  <a:pos x="T4" y="T5"/>
                </a:cxn>
                <a:cxn ang="0">
                  <a:pos x="T6" y="T7"/>
                </a:cxn>
                <a:cxn ang="0">
                  <a:pos x="T8" y="T9"/>
                </a:cxn>
              </a:cxnLst>
              <a:rect l="0" t="0" r="r" b="b"/>
              <a:pathLst>
                <a:path w="63" h="35">
                  <a:moveTo>
                    <a:pt x="28" y="35"/>
                  </a:moveTo>
                  <a:cubicBezTo>
                    <a:pt x="18" y="35"/>
                    <a:pt x="9" y="35"/>
                    <a:pt x="0" y="35"/>
                  </a:cubicBezTo>
                  <a:cubicBezTo>
                    <a:pt x="11" y="23"/>
                    <a:pt x="23" y="12"/>
                    <a:pt x="35" y="0"/>
                  </a:cubicBezTo>
                  <a:cubicBezTo>
                    <a:pt x="44" y="0"/>
                    <a:pt x="54" y="0"/>
                    <a:pt x="63" y="0"/>
                  </a:cubicBezTo>
                  <a:cubicBezTo>
                    <a:pt x="51" y="12"/>
                    <a:pt x="39" y="23"/>
                    <a:pt x="28"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5" name="Freeform 393"/>
            <p:cNvSpPr>
              <a:spLocks/>
            </p:cNvSpPr>
            <p:nvPr/>
          </p:nvSpPr>
          <p:spPr bwMode="auto">
            <a:xfrm>
              <a:off x="-21032788" y="5026026"/>
              <a:ext cx="330200" cy="112713"/>
            </a:xfrm>
            <a:custGeom>
              <a:avLst/>
              <a:gdLst>
                <a:gd name="T0" fmla="*/ 48 w 88"/>
                <a:gd name="T1" fmla="*/ 26 h 30"/>
                <a:gd name="T2" fmla="*/ 69 w 88"/>
                <a:gd name="T3" fmla="*/ 26 h 30"/>
                <a:gd name="T4" fmla="*/ 65 w 88"/>
                <a:gd name="T5" fmla="*/ 30 h 30"/>
                <a:gd name="T6" fmla="*/ 53 w 88"/>
                <a:gd name="T7" fmla="*/ 30 h 30"/>
                <a:gd name="T8" fmla="*/ 37 w 88"/>
                <a:gd name="T9" fmla="*/ 30 h 30"/>
                <a:gd name="T10" fmla="*/ 5 w 88"/>
                <a:gd name="T11" fmla="*/ 22 h 30"/>
                <a:gd name="T12" fmla="*/ 18 w 88"/>
                <a:gd name="T13" fmla="*/ 9 h 30"/>
                <a:gd name="T14" fmla="*/ 0 w 88"/>
                <a:gd name="T15" fmla="*/ 9 h 30"/>
                <a:gd name="T16" fmla="*/ 3 w 88"/>
                <a:gd name="T17" fmla="*/ 7 h 30"/>
                <a:gd name="T18" fmla="*/ 24 w 88"/>
                <a:gd name="T19" fmla="*/ 5 h 30"/>
                <a:gd name="T20" fmla="*/ 39 w 88"/>
                <a:gd name="T21" fmla="*/ 0 h 30"/>
                <a:gd name="T22" fmla="*/ 56 w 88"/>
                <a:gd name="T23" fmla="*/ 0 h 30"/>
                <a:gd name="T24" fmla="*/ 51 w 88"/>
                <a:gd name="T25" fmla="*/ 5 h 30"/>
                <a:gd name="T26" fmla="*/ 88 w 88"/>
                <a:gd name="T27" fmla="*/ 5 h 30"/>
                <a:gd name="T28" fmla="*/ 84 w 88"/>
                <a:gd name="T29" fmla="*/ 9 h 30"/>
                <a:gd name="T30" fmla="*/ 47 w 88"/>
                <a:gd name="T31" fmla="*/ 9 h 30"/>
                <a:gd name="T32" fmla="*/ 33 w 88"/>
                <a:gd name="T33" fmla="*/ 22 h 30"/>
                <a:gd name="T34" fmla="*/ 36 w 88"/>
                <a:gd name="T35" fmla="*/ 25 h 30"/>
                <a:gd name="T36" fmla="*/ 48 w 88"/>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30">
                  <a:moveTo>
                    <a:pt x="48" y="26"/>
                  </a:moveTo>
                  <a:cubicBezTo>
                    <a:pt x="55" y="26"/>
                    <a:pt x="62" y="26"/>
                    <a:pt x="69" y="26"/>
                  </a:cubicBezTo>
                  <a:cubicBezTo>
                    <a:pt x="65" y="30"/>
                    <a:pt x="65" y="30"/>
                    <a:pt x="65" y="30"/>
                  </a:cubicBezTo>
                  <a:cubicBezTo>
                    <a:pt x="53" y="30"/>
                    <a:pt x="53" y="30"/>
                    <a:pt x="53" y="30"/>
                  </a:cubicBezTo>
                  <a:cubicBezTo>
                    <a:pt x="37" y="30"/>
                    <a:pt x="37" y="30"/>
                    <a:pt x="37" y="30"/>
                  </a:cubicBezTo>
                  <a:cubicBezTo>
                    <a:pt x="11" y="30"/>
                    <a:pt x="5" y="22"/>
                    <a:pt x="5" y="22"/>
                  </a:cubicBezTo>
                  <a:cubicBezTo>
                    <a:pt x="18" y="9"/>
                    <a:pt x="18" y="9"/>
                    <a:pt x="18" y="9"/>
                  </a:cubicBezTo>
                  <a:cubicBezTo>
                    <a:pt x="13" y="9"/>
                    <a:pt x="6" y="9"/>
                    <a:pt x="0" y="9"/>
                  </a:cubicBezTo>
                  <a:cubicBezTo>
                    <a:pt x="3" y="7"/>
                    <a:pt x="3" y="7"/>
                    <a:pt x="3" y="7"/>
                  </a:cubicBezTo>
                  <a:cubicBezTo>
                    <a:pt x="10" y="6"/>
                    <a:pt x="17" y="5"/>
                    <a:pt x="24" y="5"/>
                  </a:cubicBezTo>
                  <a:cubicBezTo>
                    <a:pt x="39" y="0"/>
                    <a:pt x="39" y="0"/>
                    <a:pt x="39" y="0"/>
                  </a:cubicBezTo>
                  <a:cubicBezTo>
                    <a:pt x="56" y="0"/>
                    <a:pt x="56" y="0"/>
                    <a:pt x="56" y="0"/>
                  </a:cubicBezTo>
                  <a:cubicBezTo>
                    <a:pt x="51" y="5"/>
                    <a:pt x="51" y="5"/>
                    <a:pt x="51" y="5"/>
                  </a:cubicBezTo>
                  <a:cubicBezTo>
                    <a:pt x="63" y="5"/>
                    <a:pt x="76" y="5"/>
                    <a:pt x="88" y="5"/>
                  </a:cubicBezTo>
                  <a:cubicBezTo>
                    <a:pt x="84" y="9"/>
                    <a:pt x="84" y="9"/>
                    <a:pt x="84" y="9"/>
                  </a:cubicBezTo>
                  <a:cubicBezTo>
                    <a:pt x="72" y="9"/>
                    <a:pt x="59" y="9"/>
                    <a:pt x="47" y="9"/>
                  </a:cubicBezTo>
                  <a:cubicBezTo>
                    <a:pt x="33" y="22"/>
                    <a:pt x="33" y="22"/>
                    <a:pt x="33" y="22"/>
                  </a:cubicBezTo>
                  <a:cubicBezTo>
                    <a:pt x="36" y="25"/>
                    <a:pt x="36" y="25"/>
                    <a:pt x="36" y="25"/>
                  </a:cubicBezTo>
                  <a:lnTo>
                    <a:pt x="48"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6" name="Freeform 394"/>
            <p:cNvSpPr>
              <a:spLocks noEditPoints="1"/>
            </p:cNvSpPr>
            <p:nvPr/>
          </p:nvSpPr>
          <p:spPr bwMode="auto">
            <a:xfrm>
              <a:off x="26538238" y="5045076"/>
              <a:ext cx="439738" cy="93663"/>
            </a:xfrm>
            <a:custGeom>
              <a:avLst/>
              <a:gdLst>
                <a:gd name="T0" fmla="*/ 97 w 117"/>
                <a:gd name="T1" fmla="*/ 25 h 25"/>
                <a:gd name="T2" fmla="*/ 89 w 117"/>
                <a:gd name="T3" fmla="*/ 22 h 25"/>
                <a:gd name="T4" fmla="*/ 88 w 117"/>
                <a:gd name="T5" fmla="*/ 22 h 25"/>
                <a:gd name="T6" fmla="*/ 71 w 117"/>
                <a:gd name="T7" fmla="*/ 25 h 25"/>
                <a:gd name="T8" fmla="*/ 47 w 117"/>
                <a:gd name="T9" fmla="*/ 25 h 25"/>
                <a:gd name="T10" fmla="*/ 15 w 117"/>
                <a:gd name="T11" fmla="*/ 24 h 25"/>
                <a:gd name="T12" fmla="*/ 0 w 117"/>
                <a:gd name="T13" fmla="*/ 18 h 25"/>
                <a:gd name="T14" fmla="*/ 10 w 117"/>
                <a:gd name="T15" fmla="*/ 12 h 25"/>
                <a:gd name="T16" fmla="*/ 55 w 117"/>
                <a:gd name="T17" fmla="*/ 10 h 25"/>
                <a:gd name="T18" fmla="*/ 78 w 117"/>
                <a:gd name="T19" fmla="*/ 10 h 25"/>
                <a:gd name="T20" fmla="*/ 77 w 117"/>
                <a:gd name="T21" fmla="*/ 9 h 25"/>
                <a:gd name="T22" fmla="*/ 68 w 117"/>
                <a:gd name="T23" fmla="*/ 5 h 25"/>
                <a:gd name="T24" fmla="*/ 49 w 117"/>
                <a:gd name="T25" fmla="*/ 4 h 25"/>
                <a:gd name="T26" fmla="*/ 30 w 117"/>
                <a:gd name="T27" fmla="*/ 4 h 25"/>
                <a:gd name="T28" fmla="*/ 13 w 117"/>
                <a:gd name="T29" fmla="*/ 6 h 25"/>
                <a:gd name="T30" fmla="*/ 1 w 117"/>
                <a:gd name="T31" fmla="*/ 2 h 25"/>
                <a:gd name="T32" fmla="*/ 23 w 117"/>
                <a:gd name="T33" fmla="*/ 0 h 25"/>
                <a:gd name="T34" fmla="*/ 47 w 117"/>
                <a:gd name="T35" fmla="*/ 0 h 25"/>
                <a:gd name="T36" fmla="*/ 87 w 117"/>
                <a:gd name="T37" fmla="*/ 2 h 25"/>
                <a:gd name="T38" fmla="*/ 105 w 117"/>
                <a:gd name="T39" fmla="*/ 8 h 25"/>
                <a:gd name="T40" fmla="*/ 117 w 117"/>
                <a:gd name="T41" fmla="*/ 25 h 25"/>
                <a:gd name="T42" fmla="*/ 97 w 117"/>
                <a:gd name="T43" fmla="*/ 25 h 25"/>
                <a:gd name="T44" fmla="*/ 52 w 117"/>
                <a:gd name="T45" fmla="*/ 21 h 25"/>
                <a:gd name="T46" fmla="*/ 76 w 117"/>
                <a:gd name="T47" fmla="*/ 20 h 25"/>
                <a:gd name="T48" fmla="*/ 82 w 117"/>
                <a:gd name="T49" fmla="*/ 15 h 25"/>
                <a:gd name="T50" fmla="*/ 80 w 117"/>
                <a:gd name="T51" fmla="*/ 13 h 25"/>
                <a:gd name="T52" fmla="*/ 63 w 117"/>
                <a:gd name="T53" fmla="*/ 13 h 25"/>
                <a:gd name="T54" fmla="*/ 35 w 117"/>
                <a:gd name="T55" fmla="*/ 14 h 25"/>
                <a:gd name="T56" fmla="*/ 29 w 117"/>
                <a:gd name="T57" fmla="*/ 18 h 25"/>
                <a:gd name="T58" fmla="*/ 36 w 117"/>
                <a:gd name="T59" fmla="*/ 20 h 25"/>
                <a:gd name="T60" fmla="*/ 52 w 117"/>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 h="25">
                  <a:moveTo>
                    <a:pt x="97" y="25"/>
                  </a:moveTo>
                  <a:cubicBezTo>
                    <a:pt x="89" y="22"/>
                    <a:pt x="89" y="22"/>
                    <a:pt x="89" y="22"/>
                  </a:cubicBezTo>
                  <a:cubicBezTo>
                    <a:pt x="88" y="22"/>
                    <a:pt x="88" y="22"/>
                    <a:pt x="88" y="22"/>
                  </a:cubicBezTo>
                  <a:cubicBezTo>
                    <a:pt x="88" y="22"/>
                    <a:pt x="77" y="24"/>
                    <a:pt x="71" y="25"/>
                  </a:cubicBezTo>
                  <a:cubicBezTo>
                    <a:pt x="65" y="25"/>
                    <a:pt x="57" y="25"/>
                    <a:pt x="47" y="25"/>
                  </a:cubicBezTo>
                  <a:cubicBezTo>
                    <a:pt x="34" y="25"/>
                    <a:pt x="23" y="25"/>
                    <a:pt x="15" y="24"/>
                  </a:cubicBezTo>
                  <a:cubicBezTo>
                    <a:pt x="7" y="22"/>
                    <a:pt x="0" y="18"/>
                    <a:pt x="0" y="18"/>
                  </a:cubicBezTo>
                  <a:cubicBezTo>
                    <a:pt x="0" y="18"/>
                    <a:pt x="1" y="13"/>
                    <a:pt x="10" y="12"/>
                  </a:cubicBezTo>
                  <a:cubicBezTo>
                    <a:pt x="20" y="11"/>
                    <a:pt x="34" y="10"/>
                    <a:pt x="55" y="10"/>
                  </a:cubicBezTo>
                  <a:cubicBezTo>
                    <a:pt x="63" y="10"/>
                    <a:pt x="70" y="10"/>
                    <a:pt x="78" y="10"/>
                  </a:cubicBezTo>
                  <a:cubicBezTo>
                    <a:pt x="77" y="9"/>
                    <a:pt x="77" y="9"/>
                    <a:pt x="77" y="9"/>
                  </a:cubicBezTo>
                  <a:cubicBezTo>
                    <a:pt x="68" y="5"/>
                    <a:pt x="68" y="5"/>
                    <a:pt x="68" y="5"/>
                  </a:cubicBezTo>
                  <a:cubicBezTo>
                    <a:pt x="68" y="5"/>
                    <a:pt x="57" y="4"/>
                    <a:pt x="49" y="4"/>
                  </a:cubicBezTo>
                  <a:cubicBezTo>
                    <a:pt x="42" y="4"/>
                    <a:pt x="30" y="4"/>
                    <a:pt x="30" y="4"/>
                  </a:cubicBezTo>
                  <a:cubicBezTo>
                    <a:pt x="24" y="5"/>
                    <a:pt x="13" y="6"/>
                    <a:pt x="13" y="6"/>
                  </a:cubicBezTo>
                  <a:cubicBezTo>
                    <a:pt x="1" y="2"/>
                    <a:pt x="1" y="2"/>
                    <a:pt x="1" y="2"/>
                  </a:cubicBezTo>
                  <a:cubicBezTo>
                    <a:pt x="8" y="1"/>
                    <a:pt x="15" y="0"/>
                    <a:pt x="23" y="0"/>
                  </a:cubicBezTo>
                  <a:cubicBezTo>
                    <a:pt x="31" y="0"/>
                    <a:pt x="39" y="0"/>
                    <a:pt x="47" y="0"/>
                  </a:cubicBezTo>
                  <a:cubicBezTo>
                    <a:pt x="64" y="0"/>
                    <a:pt x="77" y="0"/>
                    <a:pt x="87" y="2"/>
                  </a:cubicBezTo>
                  <a:cubicBezTo>
                    <a:pt x="96" y="3"/>
                    <a:pt x="105" y="8"/>
                    <a:pt x="105" y="8"/>
                  </a:cubicBezTo>
                  <a:cubicBezTo>
                    <a:pt x="117" y="25"/>
                    <a:pt x="117" y="25"/>
                    <a:pt x="117" y="25"/>
                  </a:cubicBezTo>
                  <a:cubicBezTo>
                    <a:pt x="111" y="25"/>
                    <a:pt x="104" y="25"/>
                    <a:pt x="97" y="25"/>
                  </a:cubicBezTo>
                  <a:close/>
                  <a:moveTo>
                    <a:pt x="52" y="21"/>
                  </a:moveTo>
                  <a:cubicBezTo>
                    <a:pt x="63" y="21"/>
                    <a:pt x="76" y="20"/>
                    <a:pt x="76" y="20"/>
                  </a:cubicBezTo>
                  <a:cubicBezTo>
                    <a:pt x="82" y="15"/>
                    <a:pt x="82" y="15"/>
                    <a:pt x="82" y="15"/>
                  </a:cubicBezTo>
                  <a:cubicBezTo>
                    <a:pt x="80" y="13"/>
                    <a:pt x="80" y="13"/>
                    <a:pt x="80" y="13"/>
                  </a:cubicBezTo>
                  <a:cubicBezTo>
                    <a:pt x="63" y="13"/>
                    <a:pt x="63" y="13"/>
                    <a:pt x="63" y="13"/>
                  </a:cubicBezTo>
                  <a:cubicBezTo>
                    <a:pt x="50" y="13"/>
                    <a:pt x="35" y="14"/>
                    <a:pt x="35" y="14"/>
                  </a:cubicBezTo>
                  <a:cubicBezTo>
                    <a:pt x="29" y="18"/>
                    <a:pt x="29" y="18"/>
                    <a:pt x="29" y="18"/>
                  </a:cubicBezTo>
                  <a:cubicBezTo>
                    <a:pt x="36" y="20"/>
                    <a:pt x="36" y="20"/>
                    <a:pt x="36" y="20"/>
                  </a:cubicBezTo>
                  <a:cubicBezTo>
                    <a:pt x="36" y="20"/>
                    <a:pt x="46" y="21"/>
                    <a:pt x="52"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7" name="Freeform 395"/>
            <p:cNvSpPr>
              <a:spLocks/>
            </p:cNvSpPr>
            <p:nvPr/>
          </p:nvSpPr>
          <p:spPr bwMode="auto">
            <a:xfrm>
              <a:off x="27025600" y="5006976"/>
              <a:ext cx="206375" cy="131763"/>
            </a:xfrm>
            <a:custGeom>
              <a:avLst/>
              <a:gdLst>
                <a:gd name="T0" fmla="*/ 55 w 55"/>
                <a:gd name="T1" fmla="*/ 35 h 35"/>
                <a:gd name="T2" fmla="*/ 27 w 55"/>
                <a:gd name="T3" fmla="*/ 35 h 35"/>
                <a:gd name="T4" fmla="*/ 0 w 55"/>
                <a:gd name="T5" fmla="*/ 0 h 35"/>
                <a:gd name="T6" fmla="*/ 28 w 55"/>
                <a:gd name="T7" fmla="*/ 0 h 35"/>
                <a:gd name="T8" fmla="*/ 55 w 55"/>
                <a:gd name="T9" fmla="*/ 35 h 35"/>
              </a:gdLst>
              <a:ahLst/>
              <a:cxnLst>
                <a:cxn ang="0">
                  <a:pos x="T0" y="T1"/>
                </a:cxn>
                <a:cxn ang="0">
                  <a:pos x="T2" y="T3"/>
                </a:cxn>
                <a:cxn ang="0">
                  <a:pos x="T4" y="T5"/>
                </a:cxn>
                <a:cxn ang="0">
                  <a:pos x="T6" y="T7"/>
                </a:cxn>
                <a:cxn ang="0">
                  <a:pos x="T8" y="T9"/>
                </a:cxn>
              </a:cxnLst>
              <a:rect l="0" t="0" r="r" b="b"/>
              <a:pathLst>
                <a:path w="55" h="35">
                  <a:moveTo>
                    <a:pt x="55" y="35"/>
                  </a:moveTo>
                  <a:cubicBezTo>
                    <a:pt x="45" y="35"/>
                    <a:pt x="36" y="35"/>
                    <a:pt x="27" y="35"/>
                  </a:cubicBezTo>
                  <a:cubicBezTo>
                    <a:pt x="17" y="24"/>
                    <a:pt x="8" y="12"/>
                    <a:pt x="0" y="0"/>
                  </a:cubicBezTo>
                  <a:cubicBezTo>
                    <a:pt x="9" y="0"/>
                    <a:pt x="18" y="0"/>
                    <a:pt x="28" y="0"/>
                  </a:cubicBezTo>
                  <a:cubicBezTo>
                    <a:pt x="37" y="12"/>
                    <a:pt x="46" y="24"/>
                    <a:pt x="55"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8" name="Freeform 396"/>
            <p:cNvSpPr>
              <a:spLocks/>
            </p:cNvSpPr>
            <p:nvPr/>
          </p:nvSpPr>
          <p:spPr bwMode="auto">
            <a:xfrm>
              <a:off x="27254200" y="5026026"/>
              <a:ext cx="387350" cy="112713"/>
            </a:xfrm>
            <a:custGeom>
              <a:avLst/>
              <a:gdLst>
                <a:gd name="T0" fmla="*/ 80 w 103"/>
                <a:gd name="T1" fmla="*/ 26 h 30"/>
                <a:gd name="T2" fmla="*/ 100 w 103"/>
                <a:gd name="T3" fmla="*/ 26 h 30"/>
                <a:gd name="T4" fmla="*/ 103 w 103"/>
                <a:gd name="T5" fmla="*/ 30 h 30"/>
                <a:gd name="T6" fmla="*/ 92 w 103"/>
                <a:gd name="T7" fmla="*/ 30 h 30"/>
                <a:gd name="T8" fmla="*/ 77 w 103"/>
                <a:gd name="T9" fmla="*/ 30 h 30"/>
                <a:gd name="T10" fmla="*/ 31 w 103"/>
                <a:gd name="T11" fmla="*/ 22 h 30"/>
                <a:gd name="T12" fmla="*/ 20 w 103"/>
                <a:gd name="T13" fmla="*/ 9 h 30"/>
                <a:gd name="T14" fmla="*/ 2 w 103"/>
                <a:gd name="T15" fmla="*/ 9 h 30"/>
                <a:gd name="T16" fmla="*/ 0 w 103"/>
                <a:gd name="T17" fmla="*/ 7 h 30"/>
                <a:gd name="T18" fmla="*/ 18 w 103"/>
                <a:gd name="T19" fmla="*/ 5 h 30"/>
                <a:gd name="T20" fmla="*/ 24 w 103"/>
                <a:gd name="T21" fmla="*/ 0 h 30"/>
                <a:gd name="T22" fmla="*/ 41 w 103"/>
                <a:gd name="T23" fmla="*/ 0 h 30"/>
                <a:gd name="T24" fmla="*/ 45 w 103"/>
                <a:gd name="T25" fmla="*/ 5 h 30"/>
                <a:gd name="T26" fmla="*/ 83 w 103"/>
                <a:gd name="T27" fmla="*/ 5 h 30"/>
                <a:gd name="T28" fmla="*/ 86 w 103"/>
                <a:gd name="T29" fmla="*/ 9 h 30"/>
                <a:gd name="T30" fmla="*/ 48 w 103"/>
                <a:gd name="T31" fmla="*/ 9 h 30"/>
                <a:gd name="T32" fmla="*/ 59 w 103"/>
                <a:gd name="T33" fmla="*/ 22 h 30"/>
                <a:gd name="T34" fmla="*/ 66 w 103"/>
                <a:gd name="T35" fmla="*/ 25 h 30"/>
                <a:gd name="T36" fmla="*/ 80 w 103"/>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3" h="30">
                  <a:moveTo>
                    <a:pt x="80" y="26"/>
                  </a:moveTo>
                  <a:cubicBezTo>
                    <a:pt x="87" y="26"/>
                    <a:pt x="94" y="26"/>
                    <a:pt x="100" y="26"/>
                  </a:cubicBezTo>
                  <a:cubicBezTo>
                    <a:pt x="103" y="30"/>
                    <a:pt x="103" y="30"/>
                    <a:pt x="103" y="30"/>
                  </a:cubicBezTo>
                  <a:cubicBezTo>
                    <a:pt x="92" y="30"/>
                    <a:pt x="92" y="30"/>
                    <a:pt x="92" y="30"/>
                  </a:cubicBezTo>
                  <a:cubicBezTo>
                    <a:pt x="77" y="30"/>
                    <a:pt x="77" y="30"/>
                    <a:pt x="77" y="30"/>
                  </a:cubicBezTo>
                  <a:cubicBezTo>
                    <a:pt x="50" y="30"/>
                    <a:pt x="31" y="22"/>
                    <a:pt x="31" y="22"/>
                  </a:cubicBezTo>
                  <a:cubicBezTo>
                    <a:pt x="20" y="9"/>
                    <a:pt x="20" y="9"/>
                    <a:pt x="20" y="9"/>
                  </a:cubicBezTo>
                  <a:cubicBezTo>
                    <a:pt x="14" y="9"/>
                    <a:pt x="8" y="9"/>
                    <a:pt x="2" y="9"/>
                  </a:cubicBezTo>
                  <a:cubicBezTo>
                    <a:pt x="0" y="7"/>
                    <a:pt x="0" y="7"/>
                    <a:pt x="0" y="7"/>
                  </a:cubicBezTo>
                  <a:cubicBezTo>
                    <a:pt x="6" y="6"/>
                    <a:pt x="12" y="5"/>
                    <a:pt x="18" y="5"/>
                  </a:cubicBezTo>
                  <a:cubicBezTo>
                    <a:pt x="24" y="0"/>
                    <a:pt x="24" y="0"/>
                    <a:pt x="24" y="0"/>
                  </a:cubicBezTo>
                  <a:cubicBezTo>
                    <a:pt x="41" y="0"/>
                    <a:pt x="41" y="0"/>
                    <a:pt x="41" y="0"/>
                  </a:cubicBezTo>
                  <a:cubicBezTo>
                    <a:pt x="45" y="5"/>
                    <a:pt x="45" y="5"/>
                    <a:pt x="45" y="5"/>
                  </a:cubicBezTo>
                  <a:cubicBezTo>
                    <a:pt x="58" y="5"/>
                    <a:pt x="70" y="5"/>
                    <a:pt x="83" y="5"/>
                  </a:cubicBezTo>
                  <a:cubicBezTo>
                    <a:pt x="86" y="9"/>
                    <a:pt x="86" y="9"/>
                    <a:pt x="86" y="9"/>
                  </a:cubicBezTo>
                  <a:cubicBezTo>
                    <a:pt x="73" y="9"/>
                    <a:pt x="61" y="9"/>
                    <a:pt x="48" y="9"/>
                  </a:cubicBezTo>
                  <a:cubicBezTo>
                    <a:pt x="59" y="22"/>
                    <a:pt x="59" y="22"/>
                    <a:pt x="59" y="22"/>
                  </a:cubicBezTo>
                  <a:cubicBezTo>
                    <a:pt x="66" y="25"/>
                    <a:pt x="66" y="25"/>
                    <a:pt x="66" y="25"/>
                  </a:cubicBezTo>
                  <a:lnTo>
                    <a:pt x="80"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39" name="Freeform 397"/>
            <p:cNvSpPr>
              <a:spLocks noEditPoints="1"/>
            </p:cNvSpPr>
            <p:nvPr/>
          </p:nvSpPr>
          <p:spPr bwMode="auto">
            <a:xfrm>
              <a:off x="27093863" y="5572126"/>
              <a:ext cx="581025" cy="119063"/>
            </a:xfrm>
            <a:custGeom>
              <a:avLst/>
              <a:gdLst>
                <a:gd name="T0" fmla="*/ 155 w 155"/>
                <a:gd name="T1" fmla="*/ 16 h 32"/>
                <a:gd name="T2" fmla="*/ 144 w 155"/>
                <a:gd name="T3" fmla="*/ 28 h 32"/>
                <a:gd name="T4" fmla="*/ 90 w 155"/>
                <a:gd name="T5" fmla="*/ 32 h 32"/>
                <a:gd name="T6" fmla="*/ 48 w 155"/>
                <a:gd name="T7" fmla="*/ 30 h 32"/>
                <a:gd name="T8" fmla="*/ 16 w 155"/>
                <a:gd name="T9" fmla="*/ 25 h 32"/>
                <a:gd name="T10" fmla="*/ 0 w 155"/>
                <a:gd name="T11" fmla="*/ 16 h 32"/>
                <a:gd name="T12" fmla="*/ 12 w 155"/>
                <a:gd name="T13" fmla="*/ 4 h 32"/>
                <a:gd name="T14" fmla="*/ 66 w 155"/>
                <a:gd name="T15" fmla="*/ 0 h 32"/>
                <a:gd name="T16" fmla="*/ 125 w 155"/>
                <a:gd name="T17" fmla="*/ 4 h 32"/>
                <a:gd name="T18" fmla="*/ 155 w 155"/>
                <a:gd name="T19" fmla="*/ 16 h 32"/>
                <a:gd name="T20" fmla="*/ 36 w 155"/>
                <a:gd name="T21" fmla="*/ 16 h 32"/>
                <a:gd name="T22" fmla="*/ 86 w 155"/>
                <a:gd name="T23" fmla="*/ 27 h 32"/>
                <a:gd name="T24" fmla="*/ 119 w 155"/>
                <a:gd name="T25" fmla="*/ 16 h 32"/>
                <a:gd name="T26" fmla="*/ 69 w 155"/>
                <a:gd name="T27" fmla="*/ 5 h 32"/>
                <a:gd name="T28" fmla="*/ 40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5" y="25"/>
                    <a:pt x="144" y="28"/>
                  </a:cubicBezTo>
                  <a:cubicBezTo>
                    <a:pt x="132" y="31"/>
                    <a:pt x="114" y="32"/>
                    <a:pt x="90" y="32"/>
                  </a:cubicBezTo>
                  <a:cubicBezTo>
                    <a:pt x="74" y="32"/>
                    <a:pt x="60" y="32"/>
                    <a:pt x="48" y="30"/>
                  </a:cubicBezTo>
                  <a:cubicBezTo>
                    <a:pt x="35" y="29"/>
                    <a:pt x="25" y="27"/>
                    <a:pt x="16" y="25"/>
                  </a:cubicBezTo>
                  <a:cubicBezTo>
                    <a:pt x="8" y="22"/>
                    <a:pt x="0" y="16"/>
                    <a:pt x="0" y="16"/>
                  </a:cubicBezTo>
                  <a:cubicBezTo>
                    <a:pt x="0" y="16"/>
                    <a:pt x="0" y="7"/>
                    <a:pt x="12" y="4"/>
                  </a:cubicBezTo>
                  <a:cubicBezTo>
                    <a:pt x="23" y="1"/>
                    <a:pt x="41" y="0"/>
                    <a:pt x="66" y="0"/>
                  </a:cubicBezTo>
                  <a:cubicBezTo>
                    <a:pt x="89" y="0"/>
                    <a:pt x="109" y="1"/>
                    <a:pt x="125" y="4"/>
                  </a:cubicBezTo>
                  <a:cubicBezTo>
                    <a:pt x="141" y="7"/>
                    <a:pt x="155" y="16"/>
                    <a:pt x="155" y="16"/>
                  </a:cubicBezTo>
                  <a:close/>
                  <a:moveTo>
                    <a:pt x="36" y="16"/>
                  </a:moveTo>
                  <a:cubicBezTo>
                    <a:pt x="42" y="23"/>
                    <a:pt x="58" y="27"/>
                    <a:pt x="86" y="27"/>
                  </a:cubicBezTo>
                  <a:cubicBezTo>
                    <a:pt x="114" y="27"/>
                    <a:pt x="125" y="23"/>
                    <a:pt x="119" y="16"/>
                  </a:cubicBezTo>
                  <a:cubicBezTo>
                    <a:pt x="114" y="9"/>
                    <a:pt x="97" y="5"/>
                    <a:pt x="69" y="5"/>
                  </a:cubicBezTo>
                  <a:cubicBezTo>
                    <a:pt x="55" y="5"/>
                    <a:pt x="40" y="8"/>
                    <a:pt x="40"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0" name="Freeform 398"/>
            <p:cNvSpPr>
              <a:spLocks noEditPoints="1"/>
            </p:cNvSpPr>
            <p:nvPr/>
          </p:nvSpPr>
          <p:spPr bwMode="auto">
            <a:xfrm>
              <a:off x="27776488" y="5572126"/>
              <a:ext cx="606425" cy="171450"/>
            </a:xfrm>
            <a:custGeom>
              <a:avLst/>
              <a:gdLst>
                <a:gd name="T0" fmla="*/ 108 w 162"/>
                <a:gd name="T1" fmla="*/ 32 h 46"/>
                <a:gd name="T2" fmla="*/ 57 w 162"/>
                <a:gd name="T3" fmla="*/ 28 h 46"/>
                <a:gd name="T4" fmla="*/ 55 w 162"/>
                <a:gd name="T5" fmla="*/ 28 h 46"/>
                <a:gd name="T6" fmla="*/ 61 w 162"/>
                <a:gd name="T7" fmla="*/ 33 h 46"/>
                <a:gd name="T8" fmla="*/ 71 w 162"/>
                <a:gd name="T9" fmla="*/ 46 h 46"/>
                <a:gd name="T10" fmla="*/ 36 w 162"/>
                <a:gd name="T11" fmla="*/ 46 h 46"/>
                <a:gd name="T12" fmla="*/ 0 w 162"/>
                <a:gd name="T13" fmla="*/ 0 h 46"/>
                <a:gd name="T14" fmla="*/ 28 w 162"/>
                <a:gd name="T15" fmla="*/ 0 h 46"/>
                <a:gd name="T16" fmla="*/ 36 w 162"/>
                <a:gd name="T17" fmla="*/ 5 h 46"/>
                <a:gd name="T18" fmla="*/ 38 w 162"/>
                <a:gd name="T19" fmla="*/ 5 h 46"/>
                <a:gd name="T20" fmla="*/ 83 w 162"/>
                <a:gd name="T21" fmla="*/ 0 h 46"/>
                <a:gd name="T22" fmla="*/ 134 w 162"/>
                <a:gd name="T23" fmla="*/ 4 h 46"/>
                <a:gd name="T24" fmla="*/ 160 w 162"/>
                <a:gd name="T25" fmla="*/ 16 h 46"/>
                <a:gd name="T26" fmla="*/ 153 w 162"/>
                <a:gd name="T27" fmla="*/ 28 h 46"/>
                <a:gd name="T28" fmla="*/ 108 w 162"/>
                <a:gd name="T29" fmla="*/ 32 h 46"/>
                <a:gd name="T30" fmla="*/ 79 w 162"/>
                <a:gd name="T31" fmla="*/ 5 h 46"/>
                <a:gd name="T32" fmla="*/ 50 w 162"/>
                <a:gd name="T33" fmla="*/ 8 h 46"/>
                <a:gd name="T34" fmla="*/ 47 w 162"/>
                <a:gd name="T35" fmla="*/ 15 h 46"/>
                <a:gd name="T36" fmla="*/ 47 w 162"/>
                <a:gd name="T37" fmla="*/ 16 h 46"/>
                <a:gd name="T38" fmla="*/ 63 w 162"/>
                <a:gd name="T39" fmla="*/ 24 h 46"/>
                <a:gd name="T40" fmla="*/ 96 w 162"/>
                <a:gd name="T41" fmla="*/ 27 h 46"/>
                <a:gd name="T42" fmla="*/ 122 w 162"/>
                <a:gd name="T43" fmla="*/ 24 h 46"/>
                <a:gd name="T44" fmla="*/ 125 w 162"/>
                <a:gd name="T45" fmla="*/ 16 h 46"/>
                <a:gd name="T46" fmla="*/ 109 w 162"/>
                <a:gd name="T47" fmla="*/ 8 h 46"/>
                <a:gd name="T48" fmla="*/ 79 w 162"/>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46">
                  <a:moveTo>
                    <a:pt x="108" y="32"/>
                  </a:moveTo>
                  <a:cubicBezTo>
                    <a:pt x="88" y="32"/>
                    <a:pt x="71" y="31"/>
                    <a:pt x="57" y="28"/>
                  </a:cubicBezTo>
                  <a:cubicBezTo>
                    <a:pt x="55" y="28"/>
                    <a:pt x="55" y="28"/>
                    <a:pt x="55" y="28"/>
                  </a:cubicBezTo>
                  <a:cubicBezTo>
                    <a:pt x="61" y="33"/>
                    <a:pt x="61" y="33"/>
                    <a:pt x="61" y="33"/>
                  </a:cubicBezTo>
                  <a:cubicBezTo>
                    <a:pt x="71" y="46"/>
                    <a:pt x="71" y="46"/>
                    <a:pt x="71" y="46"/>
                  </a:cubicBezTo>
                  <a:cubicBezTo>
                    <a:pt x="59" y="46"/>
                    <a:pt x="48" y="46"/>
                    <a:pt x="36" y="46"/>
                  </a:cubicBezTo>
                  <a:cubicBezTo>
                    <a:pt x="24" y="31"/>
                    <a:pt x="12" y="15"/>
                    <a:pt x="0" y="0"/>
                  </a:cubicBezTo>
                  <a:cubicBezTo>
                    <a:pt x="10" y="0"/>
                    <a:pt x="19" y="0"/>
                    <a:pt x="28" y="0"/>
                  </a:cubicBezTo>
                  <a:cubicBezTo>
                    <a:pt x="36" y="5"/>
                    <a:pt x="36" y="5"/>
                    <a:pt x="36" y="5"/>
                  </a:cubicBezTo>
                  <a:cubicBezTo>
                    <a:pt x="38" y="5"/>
                    <a:pt x="38" y="5"/>
                    <a:pt x="38" y="5"/>
                  </a:cubicBezTo>
                  <a:cubicBezTo>
                    <a:pt x="47" y="1"/>
                    <a:pt x="62" y="0"/>
                    <a:pt x="83" y="0"/>
                  </a:cubicBezTo>
                  <a:cubicBezTo>
                    <a:pt x="103" y="0"/>
                    <a:pt x="120" y="1"/>
                    <a:pt x="134" y="4"/>
                  </a:cubicBezTo>
                  <a:cubicBezTo>
                    <a:pt x="148" y="7"/>
                    <a:pt x="160" y="16"/>
                    <a:pt x="160" y="16"/>
                  </a:cubicBezTo>
                  <a:cubicBezTo>
                    <a:pt x="160" y="16"/>
                    <a:pt x="162" y="25"/>
                    <a:pt x="153" y="28"/>
                  </a:cubicBezTo>
                  <a:cubicBezTo>
                    <a:pt x="144" y="31"/>
                    <a:pt x="129" y="32"/>
                    <a:pt x="108" y="32"/>
                  </a:cubicBezTo>
                  <a:close/>
                  <a:moveTo>
                    <a:pt x="79" y="5"/>
                  </a:moveTo>
                  <a:cubicBezTo>
                    <a:pt x="65" y="5"/>
                    <a:pt x="50" y="8"/>
                    <a:pt x="50" y="8"/>
                  </a:cubicBezTo>
                  <a:cubicBezTo>
                    <a:pt x="47" y="15"/>
                    <a:pt x="47" y="15"/>
                    <a:pt x="47" y="15"/>
                  </a:cubicBezTo>
                  <a:cubicBezTo>
                    <a:pt x="47" y="16"/>
                    <a:pt x="47" y="16"/>
                    <a:pt x="47" y="16"/>
                  </a:cubicBezTo>
                  <a:cubicBezTo>
                    <a:pt x="47" y="16"/>
                    <a:pt x="56" y="23"/>
                    <a:pt x="63" y="24"/>
                  </a:cubicBezTo>
                  <a:cubicBezTo>
                    <a:pt x="71" y="26"/>
                    <a:pt x="82" y="27"/>
                    <a:pt x="96" y="27"/>
                  </a:cubicBezTo>
                  <a:cubicBezTo>
                    <a:pt x="108" y="27"/>
                    <a:pt x="122" y="24"/>
                    <a:pt x="122" y="24"/>
                  </a:cubicBezTo>
                  <a:cubicBezTo>
                    <a:pt x="125" y="16"/>
                    <a:pt x="125" y="16"/>
                    <a:pt x="125" y="16"/>
                  </a:cubicBezTo>
                  <a:cubicBezTo>
                    <a:pt x="125" y="16"/>
                    <a:pt x="117" y="10"/>
                    <a:pt x="109" y="8"/>
                  </a:cubicBezTo>
                  <a:cubicBezTo>
                    <a:pt x="101" y="6"/>
                    <a:pt x="91" y="5"/>
                    <a:pt x="7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1" name="Freeform 399"/>
            <p:cNvSpPr>
              <a:spLocks/>
            </p:cNvSpPr>
            <p:nvPr/>
          </p:nvSpPr>
          <p:spPr bwMode="auto">
            <a:xfrm>
              <a:off x="28417838" y="5548313"/>
              <a:ext cx="482600" cy="142875"/>
            </a:xfrm>
            <a:custGeom>
              <a:avLst/>
              <a:gdLst>
                <a:gd name="T0" fmla="*/ 100 w 129"/>
                <a:gd name="T1" fmla="*/ 33 h 38"/>
                <a:gd name="T2" fmla="*/ 125 w 129"/>
                <a:gd name="T3" fmla="*/ 32 h 38"/>
                <a:gd name="T4" fmla="*/ 129 w 129"/>
                <a:gd name="T5" fmla="*/ 37 h 38"/>
                <a:gd name="T6" fmla="*/ 114 w 129"/>
                <a:gd name="T7" fmla="*/ 38 h 38"/>
                <a:gd name="T8" fmla="*/ 96 w 129"/>
                <a:gd name="T9" fmla="*/ 38 h 38"/>
                <a:gd name="T10" fmla="*/ 38 w 129"/>
                <a:gd name="T11" fmla="*/ 29 h 38"/>
                <a:gd name="T12" fmla="*/ 25 w 129"/>
                <a:gd name="T13" fmla="*/ 11 h 38"/>
                <a:gd name="T14" fmla="*/ 2 w 129"/>
                <a:gd name="T15" fmla="*/ 11 h 38"/>
                <a:gd name="T16" fmla="*/ 0 w 129"/>
                <a:gd name="T17" fmla="*/ 9 h 38"/>
                <a:gd name="T18" fmla="*/ 22 w 129"/>
                <a:gd name="T19" fmla="*/ 6 h 38"/>
                <a:gd name="T20" fmla="*/ 28 w 129"/>
                <a:gd name="T21" fmla="*/ 0 h 38"/>
                <a:gd name="T22" fmla="*/ 50 w 129"/>
                <a:gd name="T23" fmla="*/ 0 h 38"/>
                <a:gd name="T24" fmla="*/ 55 w 129"/>
                <a:gd name="T25" fmla="*/ 6 h 38"/>
                <a:gd name="T26" fmla="*/ 102 w 129"/>
                <a:gd name="T27" fmla="*/ 6 h 38"/>
                <a:gd name="T28" fmla="*/ 106 w 129"/>
                <a:gd name="T29" fmla="*/ 11 h 38"/>
                <a:gd name="T30" fmla="*/ 59 w 129"/>
                <a:gd name="T31" fmla="*/ 11 h 38"/>
                <a:gd name="T32" fmla="*/ 73 w 129"/>
                <a:gd name="T33" fmla="*/ 28 h 38"/>
                <a:gd name="T34" fmla="*/ 82 w 129"/>
                <a:gd name="T35" fmla="*/ 32 h 38"/>
                <a:gd name="T36" fmla="*/ 100 w 129"/>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8">
                  <a:moveTo>
                    <a:pt x="100" y="33"/>
                  </a:moveTo>
                  <a:cubicBezTo>
                    <a:pt x="108" y="33"/>
                    <a:pt x="116" y="33"/>
                    <a:pt x="125" y="32"/>
                  </a:cubicBezTo>
                  <a:cubicBezTo>
                    <a:pt x="129" y="37"/>
                    <a:pt x="129" y="37"/>
                    <a:pt x="129" y="37"/>
                  </a:cubicBezTo>
                  <a:cubicBezTo>
                    <a:pt x="114" y="38"/>
                    <a:pt x="114" y="38"/>
                    <a:pt x="114" y="38"/>
                  </a:cubicBezTo>
                  <a:cubicBezTo>
                    <a:pt x="114" y="38"/>
                    <a:pt x="102" y="38"/>
                    <a:pt x="96" y="38"/>
                  </a:cubicBezTo>
                  <a:cubicBezTo>
                    <a:pt x="63" y="38"/>
                    <a:pt x="44" y="35"/>
                    <a:pt x="38" y="29"/>
                  </a:cubicBezTo>
                  <a:cubicBezTo>
                    <a:pt x="25" y="11"/>
                    <a:pt x="25" y="11"/>
                    <a:pt x="25" y="11"/>
                  </a:cubicBezTo>
                  <a:cubicBezTo>
                    <a:pt x="17" y="11"/>
                    <a:pt x="10" y="11"/>
                    <a:pt x="2" y="11"/>
                  </a:cubicBezTo>
                  <a:cubicBezTo>
                    <a:pt x="0" y="9"/>
                    <a:pt x="0" y="9"/>
                    <a:pt x="0" y="9"/>
                  </a:cubicBezTo>
                  <a:cubicBezTo>
                    <a:pt x="7" y="8"/>
                    <a:pt x="15" y="7"/>
                    <a:pt x="22" y="6"/>
                  </a:cubicBezTo>
                  <a:cubicBezTo>
                    <a:pt x="28" y="0"/>
                    <a:pt x="28" y="0"/>
                    <a:pt x="28" y="0"/>
                  </a:cubicBezTo>
                  <a:cubicBezTo>
                    <a:pt x="35" y="0"/>
                    <a:pt x="43" y="0"/>
                    <a:pt x="50" y="0"/>
                  </a:cubicBezTo>
                  <a:cubicBezTo>
                    <a:pt x="55" y="6"/>
                    <a:pt x="55" y="6"/>
                    <a:pt x="55" y="6"/>
                  </a:cubicBezTo>
                  <a:cubicBezTo>
                    <a:pt x="71" y="6"/>
                    <a:pt x="86" y="6"/>
                    <a:pt x="102" y="6"/>
                  </a:cubicBezTo>
                  <a:cubicBezTo>
                    <a:pt x="106" y="11"/>
                    <a:pt x="106" y="11"/>
                    <a:pt x="106" y="11"/>
                  </a:cubicBezTo>
                  <a:cubicBezTo>
                    <a:pt x="90" y="11"/>
                    <a:pt x="75" y="11"/>
                    <a:pt x="59" y="11"/>
                  </a:cubicBezTo>
                  <a:cubicBezTo>
                    <a:pt x="73" y="28"/>
                    <a:pt x="73" y="28"/>
                    <a:pt x="73" y="28"/>
                  </a:cubicBezTo>
                  <a:cubicBezTo>
                    <a:pt x="82" y="32"/>
                    <a:pt x="82" y="32"/>
                    <a:pt x="82" y="32"/>
                  </a:cubicBezTo>
                  <a:cubicBezTo>
                    <a:pt x="82" y="32"/>
                    <a:pt x="93" y="33"/>
                    <a:pt x="10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2" name="Freeform 400"/>
            <p:cNvSpPr>
              <a:spLocks noEditPoints="1"/>
            </p:cNvSpPr>
            <p:nvPr/>
          </p:nvSpPr>
          <p:spPr bwMode="auto">
            <a:xfrm>
              <a:off x="28894088" y="5530851"/>
              <a:ext cx="261938" cy="160338"/>
            </a:xfrm>
            <a:custGeom>
              <a:avLst/>
              <a:gdLst>
                <a:gd name="T0" fmla="*/ 0 w 70"/>
                <a:gd name="T1" fmla="*/ 3 h 43"/>
                <a:gd name="T2" fmla="*/ 3 w 70"/>
                <a:gd name="T3" fmla="*/ 0 h 43"/>
                <a:gd name="T4" fmla="*/ 17 w 70"/>
                <a:gd name="T5" fmla="*/ 0 h 43"/>
                <a:gd name="T6" fmla="*/ 31 w 70"/>
                <a:gd name="T7" fmla="*/ 0 h 43"/>
                <a:gd name="T8" fmla="*/ 39 w 70"/>
                <a:gd name="T9" fmla="*/ 3 h 43"/>
                <a:gd name="T10" fmla="*/ 36 w 70"/>
                <a:gd name="T11" fmla="*/ 6 h 43"/>
                <a:gd name="T12" fmla="*/ 23 w 70"/>
                <a:gd name="T13" fmla="*/ 7 h 43"/>
                <a:gd name="T14" fmla="*/ 7 w 70"/>
                <a:gd name="T15" fmla="*/ 6 h 43"/>
                <a:gd name="T16" fmla="*/ 0 w 70"/>
                <a:gd name="T17" fmla="*/ 3 h 43"/>
                <a:gd name="T18" fmla="*/ 70 w 70"/>
                <a:gd name="T19" fmla="*/ 43 h 43"/>
                <a:gd name="T20" fmla="*/ 35 w 70"/>
                <a:gd name="T21" fmla="*/ 43 h 43"/>
                <a:gd name="T22" fmla="*/ 9 w 70"/>
                <a:gd name="T23" fmla="*/ 11 h 43"/>
                <a:gd name="T24" fmla="*/ 43 w 70"/>
                <a:gd name="T25" fmla="*/ 11 h 43"/>
                <a:gd name="T26" fmla="*/ 70 w 70"/>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3">
                  <a:moveTo>
                    <a:pt x="0" y="3"/>
                  </a:moveTo>
                  <a:cubicBezTo>
                    <a:pt x="3" y="0"/>
                    <a:pt x="3" y="0"/>
                    <a:pt x="3" y="0"/>
                  </a:cubicBezTo>
                  <a:cubicBezTo>
                    <a:pt x="3" y="0"/>
                    <a:pt x="10" y="0"/>
                    <a:pt x="17" y="0"/>
                  </a:cubicBezTo>
                  <a:cubicBezTo>
                    <a:pt x="23" y="0"/>
                    <a:pt x="31" y="0"/>
                    <a:pt x="31" y="0"/>
                  </a:cubicBezTo>
                  <a:cubicBezTo>
                    <a:pt x="39" y="3"/>
                    <a:pt x="39" y="3"/>
                    <a:pt x="39" y="3"/>
                  </a:cubicBezTo>
                  <a:cubicBezTo>
                    <a:pt x="36" y="6"/>
                    <a:pt x="36" y="6"/>
                    <a:pt x="36" y="6"/>
                  </a:cubicBezTo>
                  <a:cubicBezTo>
                    <a:pt x="36" y="6"/>
                    <a:pt x="29" y="7"/>
                    <a:pt x="23" y="7"/>
                  </a:cubicBezTo>
                  <a:cubicBezTo>
                    <a:pt x="16" y="7"/>
                    <a:pt x="7" y="6"/>
                    <a:pt x="7" y="6"/>
                  </a:cubicBezTo>
                  <a:lnTo>
                    <a:pt x="0" y="3"/>
                  </a:lnTo>
                  <a:close/>
                  <a:moveTo>
                    <a:pt x="70" y="43"/>
                  </a:moveTo>
                  <a:cubicBezTo>
                    <a:pt x="58" y="43"/>
                    <a:pt x="46" y="43"/>
                    <a:pt x="35" y="43"/>
                  </a:cubicBezTo>
                  <a:cubicBezTo>
                    <a:pt x="26" y="32"/>
                    <a:pt x="17" y="22"/>
                    <a:pt x="9" y="11"/>
                  </a:cubicBezTo>
                  <a:cubicBezTo>
                    <a:pt x="20" y="11"/>
                    <a:pt x="32" y="11"/>
                    <a:pt x="43" y="11"/>
                  </a:cubicBezTo>
                  <a:cubicBezTo>
                    <a:pt x="52" y="22"/>
                    <a:pt x="61" y="32"/>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3" name="Freeform 401"/>
            <p:cNvSpPr>
              <a:spLocks noEditPoints="1"/>
            </p:cNvSpPr>
            <p:nvPr/>
          </p:nvSpPr>
          <p:spPr bwMode="auto">
            <a:xfrm>
              <a:off x="29254450" y="5572126"/>
              <a:ext cx="584200" cy="119063"/>
            </a:xfrm>
            <a:custGeom>
              <a:avLst/>
              <a:gdLst>
                <a:gd name="T0" fmla="*/ 155 w 156"/>
                <a:gd name="T1" fmla="*/ 16 h 32"/>
                <a:gd name="T2" fmla="*/ 145 w 156"/>
                <a:gd name="T3" fmla="*/ 28 h 32"/>
                <a:gd name="T4" fmla="*/ 91 w 156"/>
                <a:gd name="T5" fmla="*/ 32 h 32"/>
                <a:gd name="T6" fmla="*/ 49 w 156"/>
                <a:gd name="T7" fmla="*/ 30 h 32"/>
                <a:gd name="T8" fmla="*/ 17 w 156"/>
                <a:gd name="T9" fmla="*/ 25 h 32"/>
                <a:gd name="T10" fmla="*/ 0 w 156"/>
                <a:gd name="T11" fmla="*/ 16 h 32"/>
                <a:gd name="T12" fmla="*/ 11 w 156"/>
                <a:gd name="T13" fmla="*/ 4 h 32"/>
                <a:gd name="T14" fmla="*/ 65 w 156"/>
                <a:gd name="T15" fmla="*/ 0 h 32"/>
                <a:gd name="T16" fmla="*/ 124 w 156"/>
                <a:gd name="T17" fmla="*/ 4 h 32"/>
                <a:gd name="T18" fmla="*/ 155 w 156"/>
                <a:gd name="T19" fmla="*/ 16 h 32"/>
                <a:gd name="T20" fmla="*/ 36 w 156"/>
                <a:gd name="T21" fmla="*/ 16 h 32"/>
                <a:gd name="T22" fmla="*/ 87 w 156"/>
                <a:gd name="T23" fmla="*/ 27 h 32"/>
                <a:gd name="T24" fmla="*/ 119 w 156"/>
                <a:gd name="T25" fmla="*/ 16 h 32"/>
                <a:gd name="T26" fmla="*/ 68 w 156"/>
                <a:gd name="T27" fmla="*/ 5 h 32"/>
                <a:gd name="T28" fmla="*/ 39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56" y="25"/>
                    <a:pt x="145" y="28"/>
                  </a:cubicBezTo>
                  <a:cubicBezTo>
                    <a:pt x="133" y="31"/>
                    <a:pt x="115" y="32"/>
                    <a:pt x="91" y="32"/>
                  </a:cubicBezTo>
                  <a:cubicBezTo>
                    <a:pt x="76" y="32"/>
                    <a:pt x="62" y="32"/>
                    <a:pt x="49" y="30"/>
                  </a:cubicBezTo>
                  <a:cubicBezTo>
                    <a:pt x="36" y="29"/>
                    <a:pt x="25" y="27"/>
                    <a:pt x="17" y="25"/>
                  </a:cubicBezTo>
                  <a:cubicBezTo>
                    <a:pt x="9" y="22"/>
                    <a:pt x="0" y="16"/>
                    <a:pt x="0" y="16"/>
                  </a:cubicBezTo>
                  <a:cubicBezTo>
                    <a:pt x="0" y="16"/>
                    <a:pt x="0" y="7"/>
                    <a:pt x="11" y="4"/>
                  </a:cubicBezTo>
                  <a:cubicBezTo>
                    <a:pt x="22" y="1"/>
                    <a:pt x="40" y="0"/>
                    <a:pt x="65" y="0"/>
                  </a:cubicBezTo>
                  <a:cubicBezTo>
                    <a:pt x="88" y="0"/>
                    <a:pt x="108" y="1"/>
                    <a:pt x="124" y="4"/>
                  </a:cubicBezTo>
                  <a:cubicBezTo>
                    <a:pt x="140" y="7"/>
                    <a:pt x="155" y="16"/>
                    <a:pt x="155" y="16"/>
                  </a:cubicBezTo>
                  <a:close/>
                  <a:moveTo>
                    <a:pt x="36" y="16"/>
                  </a:moveTo>
                  <a:cubicBezTo>
                    <a:pt x="42" y="23"/>
                    <a:pt x="59" y="27"/>
                    <a:pt x="87" y="27"/>
                  </a:cubicBezTo>
                  <a:cubicBezTo>
                    <a:pt x="115" y="27"/>
                    <a:pt x="126" y="23"/>
                    <a:pt x="119" y="16"/>
                  </a:cubicBezTo>
                  <a:cubicBezTo>
                    <a:pt x="113" y="9"/>
                    <a:pt x="96" y="5"/>
                    <a:pt x="68" y="5"/>
                  </a:cubicBezTo>
                  <a:cubicBezTo>
                    <a:pt x="54" y="5"/>
                    <a:pt x="39" y="8"/>
                    <a:pt x="39"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4" name="Freeform 402"/>
            <p:cNvSpPr>
              <a:spLocks/>
            </p:cNvSpPr>
            <p:nvPr/>
          </p:nvSpPr>
          <p:spPr bwMode="auto">
            <a:xfrm>
              <a:off x="29932313" y="5572126"/>
              <a:ext cx="641350" cy="119063"/>
            </a:xfrm>
            <a:custGeom>
              <a:avLst/>
              <a:gdLst>
                <a:gd name="T0" fmla="*/ 171 w 171"/>
                <a:gd name="T1" fmla="*/ 32 h 32"/>
                <a:gd name="T2" fmla="*/ 136 w 171"/>
                <a:gd name="T3" fmla="*/ 32 h 32"/>
                <a:gd name="T4" fmla="*/ 119 w 171"/>
                <a:gd name="T5" fmla="*/ 13 h 32"/>
                <a:gd name="T6" fmla="*/ 107 w 171"/>
                <a:gd name="T7" fmla="*/ 7 h 32"/>
                <a:gd name="T8" fmla="*/ 81 w 171"/>
                <a:gd name="T9" fmla="*/ 5 h 32"/>
                <a:gd name="T10" fmla="*/ 51 w 171"/>
                <a:gd name="T11" fmla="*/ 8 h 32"/>
                <a:gd name="T12" fmla="*/ 49 w 171"/>
                <a:gd name="T13" fmla="*/ 16 h 32"/>
                <a:gd name="T14" fmla="*/ 62 w 171"/>
                <a:gd name="T15" fmla="*/ 32 h 32"/>
                <a:gd name="T16" fmla="*/ 27 w 171"/>
                <a:gd name="T17" fmla="*/ 32 h 32"/>
                <a:gd name="T18" fmla="*/ 0 w 171"/>
                <a:gd name="T19" fmla="*/ 0 h 32"/>
                <a:gd name="T20" fmla="*/ 27 w 171"/>
                <a:gd name="T21" fmla="*/ 0 h 32"/>
                <a:gd name="T22" fmla="*/ 36 w 171"/>
                <a:gd name="T23" fmla="*/ 5 h 32"/>
                <a:gd name="T24" fmla="*/ 38 w 171"/>
                <a:gd name="T25" fmla="*/ 5 h 32"/>
                <a:gd name="T26" fmla="*/ 55 w 171"/>
                <a:gd name="T27" fmla="*/ 1 h 32"/>
                <a:gd name="T28" fmla="*/ 85 w 171"/>
                <a:gd name="T29" fmla="*/ 0 h 32"/>
                <a:gd name="T30" fmla="*/ 153 w 171"/>
                <a:gd name="T31" fmla="*/ 11 h 32"/>
                <a:gd name="T32" fmla="*/ 171 w 171"/>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32">
                  <a:moveTo>
                    <a:pt x="171" y="32"/>
                  </a:moveTo>
                  <a:cubicBezTo>
                    <a:pt x="160" y="32"/>
                    <a:pt x="148" y="32"/>
                    <a:pt x="136" y="32"/>
                  </a:cubicBezTo>
                  <a:cubicBezTo>
                    <a:pt x="131" y="25"/>
                    <a:pt x="125" y="19"/>
                    <a:pt x="119" y="13"/>
                  </a:cubicBezTo>
                  <a:cubicBezTo>
                    <a:pt x="119" y="13"/>
                    <a:pt x="113" y="8"/>
                    <a:pt x="107" y="7"/>
                  </a:cubicBezTo>
                  <a:cubicBezTo>
                    <a:pt x="107" y="7"/>
                    <a:pt x="93" y="5"/>
                    <a:pt x="81" y="5"/>
                  </a:cubicBezTo>
                  <a:cubicBezTo>
                    <a:pt x="67" y="5"/>
                    <a:pt x="51" y="8"/>
                    <a:pt x="51" y="8"/>
                  </a:cubicBezTo>
                  <a:cubicBezTo>
                    <a:pt x="49" y="16"/>
                    <a:pt x="49" y="16"/>
                    <a:pt x="49" y="16"/>
                  </a:cubicBezTo>
                  <a:cubicBezTo>
                    <a:pt x="62" y="32"/>
                    <a:pt x="62" y="32"/>
                    <a:pt x="62" y="32"/>
                  </a:cubicBezTo>
                  <a:cubicBezTo>
                    <a:pt x="51" y="32"/>
                    <a:pt x="39" y="32"/>
                    <a:pt x="27" y="32"/>
                  </a:cubicBezTo>
                  <a:cubicBezTo>
                    <a:pt x="18" y="21"/>
                    <a:pt x="9" y="11"/>
                    <a:pt x="0" y="0"/>
                  </a:cubicBezTo>
                  <a:cubicBezTo>
                    <a:pt x="9" y="0"/>
                    <a:pt x="18" y="0"/>
                    <a:pt x="27" y="0"/>
                  </a:cubicBezTo>
                  <a:cubicBezTo>
                    <a:pt x="36" y="5"/>
                    <a:pt x="36" y="5"/>
                    <a:pt x="36" y="5"/>
                  </a:cubicBezTo>
                  <a:cubicBezTo>
                    <a:pt x="38" y="5"/>
                    <a:pt x="38" y="5"/>
                    <a:pt x="38" y="5"/>
                  </a:cubicBezTo>
                  <a:cubicBezTo>
                    <a:pt x="38" y="5"/>
                    <a:pt x="47" y="2"/>
                    <a:pt x="55" y="1"/>
                  </a:cubicBezTo>
                  <a:cubicBezTo>
                    <a:pt x="64" y="0"/>
                    <a:pt x="74" y="0"/>
                    <a:pt x="85" y="0"/>
                  </a:cubicBezTo>
                  <a:cubicBezTo>
                    <a:pt x="123" y="0"/>
                    <a:pt x="146" y="4"/>
                    <a:pt x="153" y="11"/>
                  </a:cubicBezTo>
                  <a:cubicBezTo>
                    <a:pt x="159" y="18"/>
                    <a:pt x="165" y="25"/>
                    <a:pt x="17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5" name="Freeform 403"/>
            <p:cNvSpPr>
              <a:spLocks/>
            </p:cNvSpPr>
            <p:nvPr/>
          </p:nvSpPr>
          <p:spPr bwMode="auto">
            <a:xfrm>
              <a:off x="-18764250" y="5572126"/>
              <a:ext cx="522288" cy="119063"/>
            </a:xfrm>
            <a:custGeom>
              <a:avLst/>
              <a:gdLst>
                <a:gd name="T0" fmla="*/ 63 w 139"/>
                <a:gd name="T1" fmla="*/ 32 h 32"/>
                <a:gd name="T2" fmla="*/ 10 w 139"/>
                <a:gd name="T3" fmla="*/ 28 h 32"/>
                <a:gd name="T4" fmla="*/ 2 w 139"/>
                <a:gd name="T5" fmla="*/ 16 h 32"/>
                <a:gd name="T6" fmla="*/ 33 w 139"/>
                <a:gd name="T7" fmla="*/ 4 h 32"/>
                <a:gd name="T8" fmla="*/ 95 w 139"/>
                <a:gd name="T9" fmla="*/ 0 h 32"/>
                <a:gd name="T10" fmla="*/ 139 w 139"/>
                <a:gd name="T11" fmla="*/ 2 h 32"/>
                <a:gd name="T12" fmla="*/ 124 w 139"/>
                <a:gd name="T13" fmla="*/ 7 h 32"/>
                <a:gd name="T14" fmla="*/ 89 w 139"/>
                <a:gd name="T15" fmla="*/ 5 h 32"/>
                <a:gd name="T16" fmla="*/ 37 w 139"/>
                <a:gd name="T17" fmla="*/ 16 h 32"/>
                <a:gd name="T18" fmla="*/ 41 w 139"/>
                <a:gd name="T19" fmla="*/ 24 h 32"/>
                <a:gd name="T20" fmla="*/ 69 w 139"/>
                <a:gd name="T21" fmla="*/ 27 h 32"/>
                <a:gd name="T22" fmla="*/ 115 w 139"/>
                <a:gd name="T23" fmla="*/ 25 h 32"/>
                <a:gd name="T24" fmla="*/ 110 w 139"/>
                <a:gd name="T25" fmla="*/ 30 h 32"/>
                <a:gd name="T26" fmla="*/ 89 w 139"/>
                <a:gd name="T27" fmla="*/ 32 h 32"/>
                <a:gd name="T28" fmla="*/ 63 w 139"/>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32">
                  <a:moveTo>
                    <a:pt x="63" y="32"/>
                  </a:moveTo>
                  <a:cubicBezTo>
                    <a:pt x="38" y="32"/>
                    <a:pt x="21" y="31"/>
                    <a:pt x="10" y="28"/>
                  </a:cubicBezTo>
                  <a:cubicBezTo>
                    <a:pt x="0" y="25"/>
                    <a:pt x="2" y="16"/>
                    <a:pt x="2" y="16"/>
                  </a:cubicBezTo>
                  <a:cubicBezTo>
                    <a:pt x="2" y="16"/>
                    <a:pt x="17" y="7"/>
                    <a:pt x="33" y="4"/>
                  </a:cubicBezTo>
                  <a:cubicBezTo>
                    <a:pt x="49" y="1"/>
                    <a:pt x="69" y="0"/>
                    <a:pt x="95" y="0"/>
                  </a:cubicBezTo>
                  <a:cubicBezTo>
                    <a:pt x="112" y="0"/>
                    <a:pt x="127" y="1"/>
                    <a:pt x="139" y="2"/>
                  </a:cubicBezTo>
                  <a:cubicBezTo>
                    <a:pt x="124" y="7"/>
                    <a:pt x="124" y="7"/>
                    <a:pt x="124" y="7"/>
                  </a:cubicBezTo>
                  <a:cubicBezTo>
                    <a:pt x="110" y="6"/>
                    <a:pt x="99" y="5"/>
                    <a:pt x="89" y="5"/>
                  </a:cubicBezTo>
                  <a:cubicBezTo>
                    <a:pt x="61" y="5"/>
                    <a:pt x="44" y="9"/>
                    <a:pt x="37" y="16"/>
                  </a:cubicBezTo>
                  <a:cubicBezTo>
                    <a:pt x="41" y="24"/>
                    <a:pt x="41" y="24"/>
                    <a:pt x="41" y="24"/>
                  </a:cubicBezTo>
                  <a:cubicBezTo>
                    <a:pt x="41" y="24"/>
                    <a:pt x="56" y="27"/>
                    <a:pt x="69" y="27"/>
                  </a:cubicBezTo>
                  <a:cubicBezTo>
                    <a:pt x="85" y="27"/>
                    <a:pt x="100" y="26"/>
                    <a:pt x="115" y="25"/>
                  </a:cubicBezTo>
                  <a:cubicBezTo>
                    <a:pt x="110" y="30"/>
                    <a:pt x="110" y="30"/>
                    <a:pt x="110" y="30"/>
                  </a:cubicBezTo>
                  <a:cubicBezTo>
                    <a:pt x="103" y="31"/>
                    <a:pt x="96" y="32"/>
                    <a:pt x="89" y="32"/>
                  </a:cubicBezTo>
                  <a:cubicBezTo>
                    <a:pt x="82" y="32"/>
                    <a:pt x="73" y="32"/>
                    <a:pt x="6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6" name="Freeform 404"/>
            <p:cNvSpPr>
              <a:spLocks noEditPoints="1"/>
            </p:cNvSpPr>
            <p:nvPr/>
          </p:nvSpPr>
          <p:spPr bwMode="auto">
            <a:xfrm>
              <a:off x="-18197513" y="5572126"/>
              <a:ext cx="585788" cy="119063"/>
            </a:xfrm>
            <a:custGeom>
              <a:avLst/>
              <a:gdLst>
                <a:gd name="T0" fmla="*/ 155 w 156"/>
                <a:gd name="T1" fmla="*/ 16 h 32"/>
                <a:gd name="T2" fmla="*/ 124 w 156"/>
                <a:gd name="T3" fmla="*/ 28 h 32"/>
                <a:gd name="T4" fmla="*/ 63 w 156"/>
                <a:gd name="T5" fmla="*/ 32 h 32"/>
                <a:gd name="T6" fmla="*/ 24 w 156"/>
                <a:gd name="T7" fmla="*/ 30 h 32"/>
                <a:gd name="T8" fmla="*/ 2 w 156"/>
                <a:gd name="T9" fmla="*/ 25 h 32"/>
                <a:gd name="T10" fmla="*/ 0 w 156"/>
                <a:gd name="T11" fmla="*/ 16 h 32"/>
                <a:gd name="T12" fmla="*/ 31 w 156"/>
                <a:gd name="T13" fmla="*/ 4 h 32"/>
                <a:gd name="T14" fmla="*/ 92 w 156"/>
                <a:gd name="T15" fmla="*/ 0 h 32"/>
                <a:gd name="T16" fmla="*/ 145 w 156"/>
                <a:gd name="T17" fmla="*/ 4 h 32"/>
                <a:gd name="T18" fmla="*/ 155 w 156"/>
                <a:gd name="T19" fmla="*/ 16 h 32"/>
                <a:gd name="T20" fmla="*/ 36 w 156"/>
                <a:gd name="T21" fmla="*/ 16 h 32"/>
                <a:gd name="T22" fmla="*/ 69 w 156"/>
                <a:gd name="T23" fmla="*/ 27 h 32"/>
                <a:gd name="T24" fmla="*/ 119 w 156"/>
                <a:gd name="T25" fmla="*/ 16 h 32"/>
                <a:gd name="T26" fmla="*/ 87 w 156"/>
                <a:gd name="T27" fmla="*/ 5 h 32"/>
                <a:gd name="T28" fmla="*/ 53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40" y="25"/>
                    <a:pt x="124" y="28"/>
                  </a:cubicBezTo>
                  <a:cubicBezTo>
                    <a:pt x="108" y="31"/>
                    <a:pt x="88" y="32"/>
                    <a:pt x="63" y="32"/>
                  </a:cubicBezTo>
                  <a:cubicBezTo>
                    <a:pt x="48" y="32"/>
                    <a:pt x="35" y="32"/>
                    <a:pt x="24" y="30"/>
                  </a:cubicBezTo>
                  <a:cubicBezTo>
                    <a:pt x="14" y="29"/>
                    <a:pt x="2" y="25"/>
                    <a:pt x="2" y="25"/>
                  </a:cubicBezTo>
                  <a:cubicBezTo>
                    <a:pt x="0" y="16"/>
                    <a:pt x="0" y="16"/>
                    <a:pt x="0" y="16"/>
                  </a:cubicBezTo>
                  <a:cubicBezTo>
                    <a:pt x="0" y="16"/>
                    <a:pt x="15" y="7"/>
                    <a:pt x="31" y="4"/>
                  </a:cubicBezTo>
                  <a:cubicBezTo>
                    <a:pt x="47" y="1"/>
                    <a:pt x="68" y="0"/>
                    <a:pt x="92" y="0"/>
                  </a:cubicBezTo>
                  <a:cubicBezTo>
                    <a:pt x="116" y="0"/>
                    <a:pt x="133" y="1"/>
                    <a:pt x="145" y="4"/>
                  </a:cubicBezTo>
                  <a:cubicBezTo>
                    <a:pt x="156" y="7"/>
                    <a:pt x="155" y="16"/>
                    <a:pt x="155" y="16"/>
                  </a:cubicBezTo>
                  <a:close/>
                  <a:moveTo>
                    <a:pt x="36" y="16"/>
                  </a:moveTo>
                  <a:cubicBezTo>
                    <a:pt x="30" y="23"/>
                    <a:pt x="41" y="27"/>
                    <a:pt x="69" y="27"/>
                  </a:cubicBezTo>
                  <a:cubicBezTo>
                    <a:pt x="96" y="27"/>
                    <a:pt x="113" y="23"/>
                    <a:pt x="119" y="16"/>
                  </a:cubicBezTo>
                  <a:cubicBezTo>
                    <a:pt x="126" y="9"/>
                    <a:pt x="115" y="5"/>
                    <a:pt x="87" y="5"/>
                  </a:cubicBezTo>
                  <a:cubicBezTo>
                    <a:pt x="73" y="5"/>
                    <a:pt x="61" y="6"/>
                    <a:pt x="53" y="8"/>
                  </a:cubicBezTo>
                  <a:cubicBezTo>
                    <a:pt x="45"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7" name="Freeform 405"/>
            <p:cNvSpPr>
              <a:spLocks/>
            </p:cNvSpPr>
            <p:nvPr/>
          </p:nvSpPr>
          <p:spPr bwMode="auto">
            <a:xfrm>
              <a:off x="-17514888" y="5572126"/>
              <a:ext cx="971550" cy="119063"/>
            </a:xfrm>
            <a:custGeom>
              <a:avLst/>
              <a:gdLst>
                <a:gd name="T0" fmla="*/ 137 w 259"/>
                <a:gd name="T1" fmla="*/ 32 h 32"/>
                <a:gd name="T2" fmla="*/ 102 w 259"/>
                <a:gd name="T3" fmla="*/ 32 h 32"/>
                <a:gd name="T4" fmla="*/ 119 w 259"/>
                <a:gd name="T5" fmla="*/ 13 h 32"/>
                <a:gd name="T6" fmla="*/ 116 w 259"/>
                <a:gd name="T7" fmla="*/ 7 h 32"/>
                <a:gd name="T8" fmla="*/ 95 w 259"/>
                <a:gd name="T9" fmla="*/ 5 h 32"/>
                <a:gd name="T10" fmla="*/ 64 w 259"/>
                <a:gd name="T11" fmla="*/ 8 h 32"/>
                <a:gd name="T12" fmla="*/ 48 w 259"/>
                <a:gd name="T13" fmla="*/ 16 h 32"/>
                <a:gd name="T14" fmla="*/ 34 w 259"/>
                <a:gd name="T15" fmla="*/ 32 h 32"/>
                <a:gd name="T16" fmla="*/ 0 w 259"/>
                <a:gd name="T17" fmla="*/ 32 h 32"/>
                <a:gd name="T18" fmla="*/ 26 w 259"/>
                <a:gd name="T19" fmla="*/ 0 h 32"/>
                <a:gd name="T20" fmla="*/ 54 w 259"/>
                <a:gd name="T21" fmla="*/ 0 h 32"/>
                <a:gd name="T22" fmla="*/ 55 w 259"/>
                <a:gd name="T23" fmla="*/ 5 h 32"/>
                <a:gd name="T24" fmla="*/ 57 w 259"/>
                <a:gd name="T25" fmla="*/ 5 h 32"/>
                <a:gd name="T26" fmla="*/ 79 w 259"/>
                <a:gd name="T27" fmla="*/ 1 h 32"/>
                <a:gd name="T28" fmla="*/ 109 w 259"/>
                <a:gd name="T29" fmla="*/ 0 h 32"/>
                <a:gd name="T30" fmla="*/ 154 w 259"/>
                <a:gd name="T31" fmla="*/ 5 h 32"/>
                <a:gd name="T32" fmla="*/ 157 w 259"/>
                <a:gd name="T33" fmla="*/ 5 h 32"/>
                <a:gd name="T34" fmla="*/ 180 w 259"/>
                <a:gd name="T35" fmla="*/ 1 h 32"/>
                <a:gd name="T36" fmla="*/ 211 w 259"/>
                <a:gd name="T37" fmla="*/ 0 h 32"/>
                <a:gd name="T38" fmla="*/ 251 w 259"/>
                <a:gd name="T39" fmla="*/ 3 h 32"/>
                <a:gd name="T40" fmla="*/ 258 w 259"/>
                <a:gd name="T41" fmla="*/ 11 h 32"/>
                <a:gd name="T42" fmla="*/ 241 w 259"/>
                <a:gd name="T43" fmla="*/ 32 h 32"/>
                <a:gd name="T44" fmla="*/ 206 w 259"/>
                <a:gd name="T45" fmla="*/ 32 h 32"/>
                <a:gd name="T46" fmla="*/ 222 w 259"/>
                <a:gd name="T47" fmla="*/ 13 h 32"/>
                <a:gd name="T48" fmla="*/ 219 w 259"/>
                <a:gd name="T49" fmla="*/ 7 h 32"/>
                <a:gd name="T50" fmla="*/ 198 w 259"/>
                <a:gd name="T51" fmla="*/ 5 h 32"/>
                <a:gd name="T52" fmla="*/ 167 w 259"/>
                <a:gd name="T53" fmla="*/ 8 h 32"/>
                <a:gd name="T54" fmla="*/ 151 w 259"/>
                <a:gd name="T55" fmla="*/ 15 h 32"/>
                <a:gd name="T56" fmla="*/ 137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37" y="32"/>
                  </a:moveTo>
                  <a:cubicBezTo>
                    <a:pt x="126" y="32"/>
                    <a:pt x="114" y="32"/>
                    <a:pt x="102" y="32"/>
                  </a:cubicBezTo>
                  <a:cubicBezTo>
                    <a:pt x="108" y="25"/>
                    <a:pt x="113" y="19"/>
                    <a:pt x="119" y="13"/>
                  </a:cubicBezTo>
                  <a:cubicBezTo>
                    <a:pt x="116" y="7"/>
                    <a:pt x="116" y="7"/>
                    <a:pt x="116" y="7"/>
                  </a:cubicBezTo>
                  <a:cubicBezTo>
                    <a:pt x="116" y="7"/>
                    <a:pt x="106" y="5"/>
                    <a:pt x="95" y="5"/>
                  </a:cubicBezTo>
                  <a:cubicBezTo>
                    <a:pt x="82" y="5"/>
                    <a:pt x="72" y="6"/>
                    <a:pt x="64" y="8"/>
                  </a:cubicBezTo>
                  <a:cubicBezTo>
                    <a:pt x="56" y="9"/>
                    <a:pt x="48" y="16"/>
                    <a:pt x="48" y="16"/>
                  </a:cubicBezTo>
                  <a:cubicBezTo>
                    <a:pt x="34" y="32"/>
                    <a:pt x="34" y="32"/>
                    <a:pt x="34" y="32"/>
                  </a:cubicBezTo>
                  <a:cubicBezTo>
                    <a:pt x="23" y="32"/>
                    <a:pt x="11" y="32"/>
                    <a:pt x="0" y="32"/>
                  </a:cubicBezTo>
                  <a:cubicBezTo>
                    <a:pt x="9" y="21"/>
                    <a:pt x="18" y="11"/>
                    <a:pt x="26" y="0"/>
                  </a:cubicBezTo>
                  <a:cubicBezTo>
                    <a:pt x="35" y="0"/>
                    <a:pt x="44" y="0"/>
                    <a:pt x="54" y="0"/>
                  </a:cubicBezTo>
                  <a:cubicBezTo>
                    <a:pt x="55" y="5"/>
                    <a:pt x="55" y="5"/>
                    <a:pt x="55" y="5"/>
                  </a:cubicBezTo>
                  <a:cubicBezTo>
                    <a:pt x="57" y="5"/>
                    <a:pt x="57" y="5"/>
                    <a:pt x="57" y="5"/>
                  </a:cubicBezTo>
                  <a:cubicBezTo>
                    <a:pt x="57" y="5"/>
                    <a:pt x="70" y="2"/>
                    <a:pt x="79" y="1"/>
                  </a:cubicBezTo>
                  <a:cubicBezTo>
                    <a:pt x="88" y="0"/>
                    <a:pt x="98" y="0"/>
                    <a:pt x="109" y="0"/>
                  </a:cubicBezTo>
                  <a:cubicBezTo>
                    <a:pt x="133" y="0"/>
                    <a:pt x="154" y="5"/>
                    <a:pt x="154" y="5"/>
                  </a:cubicBezTo>
                  <a:cubicBezTo>
                    <a:pt x="157" y="5"/>
                    <a:pt x="157" y="5"/>
                    <a:pt x="157" y="5"/>
                  </a:cubicBezTo>
                  <a:cubicBezTo>
                    <a:pt x="163" y="3"/>
                    <a:pt x="170" y="2"/>
                    <a:pt x="180" y="1"/>
                  </a:cubicBezTo>
                  <a:cubicBezTo>
                    <a:pt x="189" y="0"/>
                    <a:pt x="200" y="0"/>
                    <a:pt x="211" y="0"/>
                  </a:cubicBezTo>
                  <a:cubicBezTo>
                    <a:pt x="230" y="0"/>
                    <a:pt x="244" y="1"/>
                    <a:pt x="251" y="3"/>
                  </a:cubicBezTo>
                  <a:cubicBezTo>
                    <a:pt x="259" y="5"/>
                    <a:pt x="258" y="11"/>
                    <a:pt x="258" y="11"/>
                  </a:cubicBezTo>
                  <a:cubicBezTo>
                    <a:pt x="252" y="18"/>
                    <a:pt x="246" y="25"/>
                    <a:pt x="241" y="32"/>
                  </a:cubicBezTo>
                  <a:cubicBezTo>
                    <a:pt x="229" y="32"/>
                    <a:pt x="218" y="32"/>
                    <a:pt x="206" y="32"/>
                  </a:cubicBezTo>
                  <a:cubicBezTo>
                    <a:pt x="211" y="25"/>
                    <a:pt x="217" y="19"/>
                    <a:pt x="222" y="13"/>
                  </a:cubicBezTo>
                  <a:cubicBezTo>
                    <a:pt x="219" y="7"/>
                    <a:pt x="219" y="7"/>
                    <a:pt x="219" y="7"/>
                  </a:cubicBezTo>
                  <a:cubicBezTo>
                    <a:pt x="219" y="7"/>
                    <a:pt x="208" y="5"/>
                    <a:pt x="198" y="5"/>
                  </a:cubicBezTo>
                  <a:cubicBezTo>
                    <a:pt x="185" y="5"/>
                    <a:pt x="174" y="6"/>
                    <a:pt x="167" y="8"/>
                  </a:cubicBezTo>
                  <a:cubicBezTo>
                    <a:pt x="159" y="9"/>
                    <a:pt x="151" y="15"/>
                    <a:pt x="151" y="15"/>
                  </a:cubicBezTo>
                  <a:lnTo>
                    <a:pt x="137"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8" name="Freeform 406"/>
            <p:cNvSpPr>
              <a:spLocks/>
            </p:cNvSpPr>
            <p:nvPr/>
          </p:nvSpPr>
          <p:spPr bwMode="auto">
            <a:xfrm>
              <a:off x="-16430625" y="5572126"/>
              <a:ext cx="966788" cy="119063"/>
            </a:xfrm>
            <a:custGeom>
              <a:avLst/>
              <a:gdLst>
                <a:gd name="T0" fmla="*/ 138 w 258"/>
                <a:gd name="T1" fmla="*/ 32 h 32"/>
                <a:gd name="T2" fmla="*/ 103 w 258"/>
                <a:gd name="T3" fmla="*/ 32 h 32"/>
                <a:gd name="T4" fmla="*/ 119 w 258"/>
                <a:gd name="T5" fmla="*/ 13 h 32"/>
                <a:gd name="T6" fmla="*/ 116 w 258"/>
                <a:gd name="T7" fmla="*/ 7 h 32"/>
                <a:gd name="T8" fmla="*/ 95 w 258"/>
                <a:gd name="T9" fmla="*/ 5 h 32"/>
                <a:gd name="T10" fmla="*/ 64 w 258"/>
                <a:gd name="T11" fmla="*/ 8 h 32"/>
                <a:gd name="T12" fmla="*/ 47 w 258"/>
                <a:gd name="T13" fmla="*/ 16 h 32"/>
                <a:gd name="T14" fmla="*/ 35 w 258"/>
                <a:gd name="T15" fmla="*/ 32 h 32"/>
                <a:gd name="T16" fmla="*/ 0 w 258"/>
                <a:gd name="T17" fmla="*/ 32 h 32"/>
                <a:gd name="T18" fmla="*/ 26 w 258"/>
                <a:gd name="T19" fmla="*/ 0 h 32"/>
                <a:gd name="T20" fmla="*/ 53 w 258"/>
                <a:gd name="T21" fmla="*/ 0 h 32"/>
                <a:gd name="T22" fmla="*/ 54 w 258"/>
                <a:gd name="T23" fmla="*/ 5 h 32"/>
                <a:gd name="T24" fmla="*/ 56 w 258"/>
                <a:gd name="T25" fmla="*/ 5 h 32"/>
                <a:gd name="T26" fmla="*/ 78 w 258"/>
                <a:gd name="T27" fmla="*/ 1 h 32"/>
                <a:gd name="T28" fmla="*/ 108 w 258"/>
                <a:gd name="T29" fmla="*/ 0 h 32"/>
                <a:gd name="T30" fmla="*/ 154 w 258"/>
                <a:gd name="T31" fmla="*/ 5 h 32"/>
                <a:gd name="T32" fmla="*/ 156 w 258"/>
                <a:gd name="T33" fmla="*/ 5 h 32"/>
                <a:gd name="T34" fmla="*/ 179 w 258"/>
                <a:gd name="T35" fmla="*/ 1 h 32"/>
                <a:gd name="T36" fmla="*/ 210 w 258"/>
                <a:gd name="T37" fmla="*/ 0 h 32"/>
                <a:gd name="T38" fmla="*/ 251 w 258"/>
                <a:gd name="T39" fmla="*/ 3 h 32"/>
                <a:gd name="T40" fmla="*/ 257 w 258"/>
                <a:gd name="T41" fmla="*/ 11 h 32"/>
                <a:gd name="T42" fmla="*/ 241 w 258"/>
                <a:gd name="T43" fmla="*/ 32 h 32"/>
                <a:gd name="T44" fmla="*/ 206 w 258"/>
                <a:gd name="T45" fmla="*/ 32 h 32"/>
                <a:gd name="T46" fmla="*/ 222 w 258"/>
                <a:gd name="T47" fmla="*/ 13 h 32"/>
                <a:gd name="T48" fmla="*/ 219 w 258"/>
                <a:gd name="T49" fmla="*/ 7 h 32"/>
                <a:gd name="T50" fmla="*/ 198 w 258"/>
                <a:gd name="T51" fmla="*/ 5 h 32"/>
                <a:gd name="T52" fmla="*/ 166 w 258"/>
                <a:gd name="T53" fmla="*/ 8 h 32"/>
                <a:gd name="T54" fmla="*/ 151 w 258"/>
                <a:gd name="T55" fmla="*/ 15 h 32"/>
                <a:gd name="T56" fmla="*/ 138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38" y="32"/>
                  </a:moveTo>
                  <a:cubicBezTo>
                    <a:pt x="126" y="32"/>
                    <a:pt x="115" y="32"/>
                    <a:pt x="103" y="32"/>
                  </a:cubicBezTo>
                  <a:cubicBezTo>
                    <a:pt x="108" y="25"/>
                    <a:pt x="113" y="19"/>
                    <a:pt x="119" y="13"/>
                  </a:cubicBezTo>
                  <a:cubicBezTo>
                    <a:pt x="116" y="7"/>
                    <a:pt x="116" y="7"/>
                    <a:pt x="116" y="7"/>
                  </a:cubicBezTo>
                  <a:cubicBezTo>
                    <a:pt x="116" y="7"/>
                    <a:pt x="105" y="5"/>
                    <a:pt x="95" y="5"/>
                  </a:cubicBezTo>
                  <a:cubicBezTo>
                    <a:pt x="82" y="5"/>
                    <a:pt x="71" y="6"/>
                    <a:pt x="64" y="8"/>
                  </a:cubicBezTo>
                  <a:cubicBezTo>
                    <a:pt x="56" y="9"/>
                    <a:pt x="47" y="16"/>
                    <a:pt x="47" y="16"/>
                  </a:cubicBezTo>
                  <a:cubicBezTo>
                    <a:pt x="35" y="32"/>
                    <a:pt x="35" y="32"/>
                    <a:pt x="35" y="32"/>
                  </a:cubicBezTo>
                  <a:cubicBezTo>
                    <a:pt x="23" y="32"/>
                    <a:pt x="12" y="32"/>
                    <a:pt x="0" y="32"/>
                  </a:cubicBezTo>
                  <a:cubicBezTo>
                    <a:pt x="9" y="21"/>
                    <a:pt x="17" y="11"/>
                    <a:pt x="26" y="0"/>
                  </a:cubicBezTo>
                  <a:cubicBezTo>
                    <a:pt x="35" y="0"/>
                    <a:pt x="44" y="0"/>
                    <a:pt x="53" y="0"/>
                  </a:cubicBezTo>
                  <a:cubicBezTo>
                    <a:pt x="54" y="5"/>
                    <a:pt x="54" y="5"/>
                    <a:pt x="54" y="5"/>
                  </a:cubicBezTo>
                  <a:cubicBezTo>
                    <a:pt x="56" y="5"/>
                    <a:pt x="56" y="5"/>
                    <a:pt x="56" y="5"/>
                  </a:cubicBezTo>
                  <a:cubicBezTo>
                    <a:pt x="56" y="5"/>
                    <a:pt x="69" y="2"/>
                    <a:pt x="78" y="1"/>
                  </a:cubicBezTo>
                  <a:cubicBezTo>
                    <a:pt x="88" y="0"/>
                    <a:pt x="97" y="0"/>
                    <a:pt x="108" y="0"/>
                  </a:cubicBezTo>
                  <a:cubicBezTo>
                    <a:pt x="133" y="0"/>
                    <a:pt x="154" y="5"/>
                    <a:pt x="154" y="5"/>
                  </a:cubicBezTo>
                  <a:cubicBezTo>
                    <a:pt x="156" y="5"/>
                    <a:pt x="156" y="5"/>
                    <a:pt x="156" y="5"/>
                  </a:cubicBezTo>
                  <a:cubicBezTo>
                    <a:pt x="156" y="5"/>
                    <a:pt x="170" y="2"/>
                    <a:pt x="179" y="1"/>
                  </a:cubicBezTo>
                  <a:cubicBezTo>
                    <a:pt x="189" y="0"/>
                    <a:pt x="199" y="0"/>
                    <a:pt x="210" y="0"/>
                  </a:cubicBezTo>
                  <a:cubicBezTo>
                    <a:pt x="230" y="0"/>
                    <a:pt x="243" y="1"/>
                    <a:pt x="251" y="3"/>
                  </a:cubicBezTo>
                  <a:cubicBezTo>
                    <a:pt x="258" y="5"/>
                    <a:pt x="257" y="11"/>
                    <a:pt x="257" y="11"/>
                  </a:cubicBezTo>
                  <a:cubicBezTo>
                    <a:pt x="252" y="18"/>
                    <a:pt x="247" y="25"/>
                    <a:pt x="241" y="32"/>
                  </a:cubicBezTo>
                  <a:cubicBezTo>
                    <a:pt x="230" y="32"/>
                    <a:pt x="218" y="32"/>
                    <a:pt x="206" y="32"/>
                  </a:cubicBezTo>
                  <a:cubicBezTo>
                    <a:pt x="212" y="25"/>
                    <a:pt x="217" y="19"/>
                    <a:pt x="222" y="13"/>
                  </a:cubicBezTo>
                  <a:cubicBezTo>
                    <a:pt x="219" y="7"/>
                    <a:pt x="219" y="7"/>
                    <a:pt x="219" y="7"/>
                  </a:cubicBezTo>
                  <a:cubicBezTo>
                    <a:pt x="219" y="7"/>
                    <a:pt x="208" y="5"/>
                    <a:pt x="198" y="5"/>
                  </a:cubicBezTo>
                  <a:cubicBezTo>
                    <a:pt x="184" y="5"/>
                    <a:pt x="174" y="6"/>
                    <a:pt x="166" y="8"/>
                  </a:cubicBezTo>
                  <a:cubicBezTo>
                    <a:pt x="159" y="9"/>
                    <a:pt x="151" y="15"/>
                    <a:pt x="151" y="15"/>
                  </a:cubicBezTo>
                  <a:lnTo>
                    <a:pt x="138"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49" name="Freeform 407"/>
            <p:cNvSpPr>
              <a:spLocks noEditPoints="1"/>
            </p:cNvSpPr>
            <p:nvPr/>
          </p:nvSpPr>
          <p:spPr bwMode="auto">
            <a:xfrm>
              <a:off x="-15362238" y="5572126"/>
              <a:ext cx="555625" cy="119063"/>
            </a:xfrm>
            <a:custGeom>
              <a:avLst/>
              <a:gdLst>
                <a:gd name="T0" fmla="*/ 107 w 148"/>
                <a:gd name="T1" fmla="*/ 32 h 32"/>
                <a:gd name="T2" fmla="*/ 103 w 148"/>
                <a:gd name="T3" fmla="*/ 27 h 32"/>
                <a:gd name="T4" fmla="*/ 102 w 148"/>
                <a:gd name="T5" fmla="*/ 27 h 32"/>
                <a:gd name="T6" fmla="*/ 76 w 148"/>
                <a:gd name="T7" fmla="*/ 32 h 32"/>
                <a:gd name="T8" fmla="*/ 44 w 148"/>
                <a:gd name="T9" fmla="*/ 32 h 32"/>
                <a:gd name="T10" fmla="*/ 8 w 148"/>
                <a:gd name="T11" fmla="*/ 30 h 32"/>
                <a:gd name="T12" fmla="*/ 0 w 148"/>
                <a:gd name="T13" fmla="*/ 23 h 32"/>
                <a:gd name="T14" fmla="*/ 25 w 148"/>
                <a:gd name="T15" fmla="*/ 15 h 32"/>
                <a:gd name="T16" fmla="*/ 84 w 148"/>
                <a:gd name="T17" fmla="*/ 13 h 32"/>
                <a:gd name="T18" fmla="*/ 112 w 148"/>
                <a:gd name="T19" fmla="*/ 13 h 32"/>
                <a:gd name="T20" fmla="*/ 113 w 148"/>
                <a:gd name="T21" fmla="*/ 11 h 32"/>
                <a:gd name="T22" fmla="*/ 110 w 148"/>
                <a:gd name="T23" fmla="*/ 6 h 32"/>
                <a:gd name="T24" fmla="*/ 88 w 148"/>
                <a:gd name="T25" fmla="*/ 5 h 32"/>
                <a:gd name="T26" fmla="*/ 63 w 148"/>
                <a:gd name="T27" fmla="*/ 6 h 32"/>
                <a:gd name="T28" fmla="*/ 40 w 148"/>
                <a:gd name="T29" fmla="*/ 7 h 32"/>
                <a:gd name="T30" fmla="*/ 32 w 148"/>
                <a:gd name="T31" fmla="*/ 3 h 32"/>
                <a:gd name="T32" fmla="*/ 63 w 148"/>
                <a:gd name="T33" fmla="*/ 1 h 32"/>
                <a:gd name="T34" fmla="*/ 93 w 148"/>
                <a:gd name="T35" fmla="*/ 0 h 32"/>
                <a:gd name="T36" fmla="*/ 138 w 148"/>
                <a:gd name="T37" fmla="*/ 3 h 32"/>
                <a:gd name="T38" fmla="*/ 148 w 148"/>
                <a:gd name="T39" fmla="*/ 11 h 32"/>
                <a:gd name="T40" fmla="*/ 132 w 148"/>
                <a:gd name="T41" fmla="*/ 32 h 32"/>
                <a:gd name="T42" fmla="*/ 107 w 148"/>
                <a:gd name="T43" fmla="*/ 32 h 32"/>
                <a:gd name="T44" fmla="*/ 59 w 148"/>
                <a:gd name="T45" fmla="*/ 27 h 32"/>
                <a:gd name="T46" fmla="*/ 91 w 148"/>
                <a:gd name="T47" fmla="*/ 25 h 32"/>
                <a:gd name="T48" fmla="*/ 107 w 148"/>
                <a:gd name="T49" fmla="*/ 19 h 32"/>
                <a:gd name="T50" fmla="*/ 109 w 148"/>
                <a:gd name="T51" fmla="*/ 17 h 32"/>
                <a:gd name="T52" fmla="*/ 88 w 148"/>
                <a:gd name="T53" fmla="*/ 17 h 32"/>
                <a:gd name="T54" fmla="*/ 51 w 148"/>
                <a:gd name="T55" fmla="*/ 18 h 32"/>
                <a:gd name="T56" fmla="*/ 36 w 148"/>
                <a:gd name="T57" fmla="*/ 23 h 32"/>
                <a:gd name="T58" fmla="*/ 40 w 148"/>
                <a:gd name="T59" fmla="*/ 26 h 32"/>
                <a:gd name="T60" fmla="*/ 59 w 148"/>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8" h="32">
                  <a:moveTo>
                    <a:pt x="107" y="32"/>
                  </a:moveTo>
                  <a:cubicBezTo>
                    <a:pt x="103" y="27"/>
                    <a:pt x="103" y="27"/>
                    <a:pt x="103" y="27"/>
                  </a:cubicBezTo>
                  <a:cubicBezTo>
                    <a:pt x="102" y="27"/>
                    <a:pt x="102" y="27"/>
                    <a:pt x="102" y="27"/>
                  </a:cubicBezTo>
                  <a:cubicBezTo>
                    <a:pt x="93" y="29"/>
                    <a:pt x="84" y="31"/>
                    <a:pt x="76" y="32"/>
                  </a:cubicBezTo>
                  <a:cubicBezTo>
                    <a:pt x="67" y="32"/>
                    <a:pt x="56" y="32"/>
                    <a:pt x="44" y="32"/>
                  </a:cubicBezTo>
                  <a:cubicBezTo>
                    <a:pt x="28" y="32"/>
                    <a:pt x="16" y="32"/>
                    <a:pt x="8" y="30"/>
                  </a:cubicBezTo>
                  <a:cubicBezTo>
                    <a:pt x="0" y="28"/>
                    <a:pt x="0" y="23"/>
                    <a:pt x="0" y="23"/>
                  </a:cubicBezTo>
                  <a:cubicBezTo>
                    <a:pt x="0" y="23"/>
                    <a:pt x="11" y="17"/>
                    <a:pt x="25" y="15"/>
                  </a:cubicBezTo>
                  <a:cubicBezTo>
                    <a:pt x="39" y="14"/>
                    <a:pt x="58" y="13"/>
                    <a:pt x="84" y="13"/>
                  </a:cubicBezTo>
                  <a:cubicBezTo>
                    <a:pt x="93" y="13"/>
                    <a:pt x="103" y="13"/>
                    <a:pt x="112" y="13"/>
                  </a:cubicBezTo>
                  <a:cubicBezTo>
                    <a:pt x="113" y="11"/>
                    <a:pt x="113" y="11"/>
                    <a:pt x="113" y="11"/>
                  </a:cubicBezTo>
                  <a:cubicBezTo>
                    <a:pt x="110" y="6"/>
                    <a:pt x="110" y="6"/>
                    <a:pt x="110" y="6"/>
                  </a:cubicBezTo>
                  <a:cubicBezTo>
                    <a:pt x="110" y="6"/>
                    <a:pt x="98" y="5"/>
                    <a:pt x="88" y="5"/>
                  </a:cubicBezTo>
                  <a:cubicBezTo>
                    <a:pt x="80" y="5"/>
                    <a:pt x="72" y="5"/>
                    <a:pt x="63" y="6"/>
                  </a:cubicBezTo>
                  <a:cubicBezTo>
                    <a:pt x="55" y="6"/>
                    <a:pt x="48" y="7"/>
                    <a:pt x="40" y="7"/>
                  </a:cubicBezTo>
                  <a:cubicBezTo>
                    <a:pt x="32" y="3"/>
                    <a:pt x="32" y="3"/>
                    <a:pt x="32" y="3"/>
                  </a:cubicBezTo>
                  <a:cubicBezTo>
                    <a:pt x="42" y="2"/>
                    <a:pt x="52" y="1"/>
                    <a:pt x="63" y="1"/>
                  </a:cubicBezTo>
                  <a:cubicBezTo>
                    <a:pt x="74" y="0"/>
                    <a:pt x="84" y="0"/>
                    <a:pt x="93" y="0"/>
                  </a:cubicBezTo>
                  <a:cubicBezTo>
                    <a:pt x="114" y="0"/>
                    <a:pt x="129" y="1"/>
                    <a:pt x="138" y="3"/>
                  </a:cubicBezTo>
                  <a:cubicBezTo>
                    <a:pt x="148" y="4"/>
                    <a:pt x="148" y="11"/>
                    <a:pt x="148" y="11"/>
                  </a:cubicBezTo>
                  <a:cubicBezTo>
                    <a:pt x="143" y="18"/>
                    <a:pt x="137" y="25"/>
                    <a:pt x="132" y="32"/>
                  </a:cubicBezTo>
                  <a:cubicBezTo>
                    <a:pt x="124" y="32"/>
                    <a:pt x="115" y="32"/>
                    <a:pt x="107" y="32"/>
                  </a:cubicBezTo>
                  <a:close/>
                  <a:moveTo>
                    <a:pt x="59" y="27"/>
                  </a:moveTo>
                  <a:cubicBezTo>
                    <a:pt x="72" y="27"/>
                    <a:pt x="82" y="26"/>
                    <a:pt x="91" y="25"/>
                  </a:cubicBezTo>
                  <a:cubicBezTo>
                    <a:pt x="99" y="24"/>
                    <a:pt x="107" y="19"/>
                    <a:pt x="107" y="19"/>
                  </a:cubicBezTo>
                  <a:cubicBezTo>
                    <a:pt x="109" y="17"/>
                    <a:pt x="109" y="17"/>
                    <a:pt x="109" y="17"/>
                  </a:cubicBezTo>
                  <a:cubicBezTo>
                    <a:pt x="102" y="17"/>
                    <a:pt x="95" y="17"/>
                    <a:pt x="88" y="17"/>
                  </a:cubicBezTo>
                  <a:cubicBezTo>
                    <a:pt x="71" y="17"/>
                    <a:pt x="59" y="18"/>
                    <a:pt x="51" y="18"/>
                  </a:cubicBezTo>
                  <a:cubicBezTo>
                    <a:pt x="42" y="19"/>
                    <a:pt x="36" y="23"/>
                    <a:pt x="36" y="23"/>
                  </a:cubicBezTo>
                  <a:cubicBezTo>
                    <a:pt x="40" y="26"/>
                    <a:pt x="40" y="26"/>
                    <a:pt x="40" y="26"/>
                  </a:cubicBezTo>
                  <a:cubicBezTo>
                    <a:pt x="40" y="26"/>
                    <a:pt x="50" y="27"/>
                    <a:pt x="59"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0" name="Freeform 408"/>
            <p:cNvSpPr>
              <a:spLocks/>
            </p:cNvSpPr>
            <p:nvPr/>
          </p:nvSpPr>
          <p:spPr bwMode="auto">
            <a:xfrm>
              <a:off x="-14682788" y="5572126"/>
              <a:ext cx="614363" cy="119063"/>
            </a:xfrm>
            <a:custGeom>
              <a:avLst/>
              <a:gdLst>
                <a:gd name="T0" fmla="*/ 144 w 164"/>
                <a:gd name="T1" fmla="*/ 32 h 32"/>
                <a:gd name="T2" fmla="*/ 109 w 164"/>
                <a:gd name="T3" fmla="*/ 32 h 32"/>
                <a:gd name="T4" fmla="*/ 123 w 164"/>
                <a:gd name="T5" fmla="*/ 13 h 32"/>
                <a:gd name="T6" fmla="*/ 119 w 164"/>
                <a:gd name="T7" fmla="*/ 7 h 32"/>
                <a:gd name="T8" fmla="*/ 96 w 164"/>
                <a:gd name="T9" fmla="*/ 5 h 32"/>
                <a:gd name="T10" fmla="*/ 62 w 164"/>
                <a:gd name="T11" fmla="*/ 8 h 32"/>
                <a:gd name="T12" fmla="*/ 46 w 164"/>
                <a:gd name="T13" fmla="*/ 16 h 32"/>
                <a:gd name="T14" fmla="*/ 34 w 164"/>
                <a:gd name="T15" fmla="*/ 32 h 32"/>
                <a:gd name="T16" fmla="*/ 0 w 164"/>
                <a:gd name="T17" fmla="*/ 32 h 32"/>
                <a:gd name="T18" fmla="*/ 23 w 164"/>
                <a:gd name="T19" fmla="*/ 0 h 32"/>
                <a:gd name="T20" fmla="*/ 50 w 164"/>
                <a:gd name="T21" fmla="*/ 0 h 32"/>
                <a:gd name="T22" fmla="*/ 52 w 164"/>
                <a:gd name="T23" fmla="*/ 5 h 32"/>
                <a:gd name="T24" fmla="*/ 54 w 164"/>
                <a:gd name="T25" fmla="*/ 5 h 32"/>
                <a:gd name="T26" fmla="*/ 77 w 164"/>
                <a:gd name="T27" fmla="*/ 1 h 32"/>
                <a:gd name="T28" fmla="*/ 108 w 164"/>
                <a:gd name="T29" fmla="*/ 0 h 32"/>
                <a:gd name="T30" fmla="*/ 158 w 164"/>
                <a:gd name="T31" fmla="*/ 11 h 32"/>
                <a:gd name="T32" fmla="*/ 14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44" y="32"/>
                  </a:moveTo>
                  <a:cubicBezTo>
                    <a:pt x="132" y="32"/>
                    <a:pt x="120" y="32"/>
                    <a:pt x="109" y="32"/>
                  </a:cubicBezTo>
                  <a:cubicBezTo>
                    <a:pt x="113" y="25"/>
                    <a:pt x="118" y="19"/>
                    <a:pt x="123" y="13"/>
                  </a:cubicBezTo>
                  <a:cubicBezTo>
                    <a:pt x="119" y="7"/>
                    <a:pt x="119" y="7"/>
                    <a:pt x="119" y="7"/>
                  </a:cubicBezTo>
                  <a:cubicBezTo>
                    <a:pt x="119" y="7"/>
                    <a:pt x="107" y="5"/>
                    <a:pt x="96" y="5"/>
                  </a:cubicBezTo>
                  <a:cubicBezTo>
                    <a:pt x="82" y="5"/>
                    <a:pt x="70" y="6"/>
                    <a:pt x="62" y="8"/>
                  </a:cubicBezTo>
                  <a:cubicBezTo>
                    <a:pt x="54" y="9"/>
                    <a:pt x="46" y="16"/>
                    <a:pt x="46" y="16"/>
                  </a:cubicBezTo>
                  <a:cubicBezTo>
                    <a:pt x="34" y="32"/>
                    <a:pt x="34" y="32"/>
                    <a:pt x="34" y="32"/>
                  </a:cubicBezTo>
                  <a:cubicBezTo>
                    <a:pt x="23" y="32"/>
                    <a:pt x="11" y="32"/>
                    <a:pt x="0" y="32"/>
                  </a:cubicBezTo>
                  <a:cubicBezTo>
                    <a:pt x="7" y="21"/>
                    <a:pt x="15" y="11"/>
                    <a:pt x="23" y="0"/>
                  </a:cubicBezTo>
                  <a:cubicBezTo>
                    <a:pt x="32" y="0"/>
                    <a:pt x="41" y="0"/>
                    <a:pt x="50" y="0"/>
                  </a:cubicBezTo>
                  <a:cubicBezTo>
                    <a:pt x="52" y="5"/>
                    <a:pt x="52" y="5"/>
                    <a:pt x="52" y="5"/>
                  </a:cubicBezTo>
                  <a:cubicBezTo>
                    <a:pt x="54" y="5"/>
                    <a:pt x="54" y="5"/>
                    <a:pt x="54" y="5"/>
                  </a:cubicBezTo>
                  <a:cubicBezTo>
                    <a:pt x="60" y="3"/>
                    <a:pt x="68" y="2"/>
                    <a:pt x="77" y="1"/>
                  </a:cubicBezTo>
                  <a:cubicBezTo>
                    <a:pt x="87" y="0"/>
                    <a:pt x="97" y="0"/>
                    <a:pt x="108" y="0"/>
                  </a:cubicBezTo>
                  <a:cubicBezTo>
                    <a:pt x="147" y="0"/>
                    <a:pt x="164" y="4"/>
                    <a:pt x="158" y="11"/>
                  </a:cubicBezTo>
                  <a:cubicBezTo>
                    <a:pt x="153" y="18"/>
                    <a:pt x="149"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1" name="Freeform 409"/>
            <p:cNvSpPr>
              <a:spLocks noEditPoints="1"/>
            </p:cNvSpPr>
            <p:nvPr/>
          </p:nvSpPr>
          <p:spPr bwMode="auto">
            <a:xfrm>
              <a:off x="-13963650" y="5526088"/>
              <a:ext cx="638175" cy="165100"/>
            </a:xfrm>
            <a:custGeom>
              <a:avLst/>
              <a:gdLst>
                <a:gd name="T0" fmla="*/ 54 w 170"/>
                <a:gd name="T1" fmla="*/ 44 h 44"/>
                <a:gd name="T2" fmla="*/ 10 w 170"/>
                <a:gd name="T3" fmla="*/ 40 h 44"/>
                <a:gd name="T4" fmla="*/ 1 w 170"/>
                <a:gd name="T5" fmla="*/ 28 h 44"/>
                <a:gd name="T6" fmla="*/ 27 w 170"/>
                <a:gd name="T7" fmla="*/ 16 h 44"/>
                <a:gd name="T8" fmla="*/ 78 w 170"/>
                <a:gd name="T9" fmla="*/ 12 h 44"/>
                <a:gd name="T10" fmla="*/ 124 w 170"/>
                <a:gd name="T11" fmla="*/ 16 h 44"/>
                <a:gd name="T12" fmla="*/ 126 w 170"/>
                <a:gd name="T13" fmla="*/ 16 h 44"/>
                <a:gd name="T14" fmla="*/ 127 w 170"/>
                <a:gd name="T15" fmla="*/ 11 h 44"/>
                <a:gd name="T16" fmla="*/ 135 w 170"/>
                <a:gd name="T17" fmla="*/ 0 h 44"/>
                <a:gd name="T18" fmla="*/ 170 w 170"/>
                <a:gd name="T19" fmla="*/ 0 h 44"/>
                <a:gd name="T20" fmla="*/ 139 w 170"/>
                <a:gd name="T21" fmla="*/ 44 h 44"/>
                <a:gd name="T22" fmla="*/ 112 w 170"/>
                <a:gd name="T23" fmla="*/ 44 h 44"/>
                <a:gd name="T24" fmla="*/ 108 w 170"/>
                <a:gd name="T25" fmla="*/ 40 h 44"/>
                <a:gd name="T26" fmla="*/ 107 w 170"/>
                <a:gd name="T27" fmla="*/ 40 h 44"/>
                <a:gd name="T28" fmla="*/ 54 w 170"/>
                <a:gd name="T29" fmla="*/ 44 h 44"/>
                <a:gd name="T30" fmla="*/ 68 w 170"/>
                <a:gd name="T31" fmla="*/ 39 h 44"/>
                <a:gd name="T32" fmla="*/ 101 w 170"/>
                <a:gd name="T33" fmla="*/ 37 h 44"/>
                <a:gd name="T34" fmla="*/ 116 w 170"/>
                <a:gd name="T35" fmla="*/ 29 h 44"/>
                <a:gd name="T36" fmla="*/ 117 w 170"/>
                <a:gd name="T37" fmla="*/ 28 h 44"/>
                <a:gd name="T38" fmla="*/ 113 w 170"/>
                <a:gd name="T39" fmla="*/ 20 h 44"/>
                <a:gd name="T40" fmla="*/ 83 w 170"/>
                <a:gd name="T41" fmla="*/ 17 h 44"/>
                <a:gd name="T42" fmla="*/ 53 w 170"/>
                <a:gd name="T43" fmla="*/ 20 h 44"/>
                <a:gd name="T44" fmla="*/ 37 w 170"/>
                <a:gd name="T45" fmla="*/ 28 h 44"/>
                <a:gd name="T46" fmla="*/ 41 w 170"/>
                <a:gd name="T47" fmla="*/ 36 h 44"/>
                <a:gd name="T48" fmla="*/ 68 w 170"/>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44">
                  <a:moveTo>
                    <a:pt x="54" y="44"/>
                  </a:moveTo>
                  <a:cubicBezTo>
                    <a:pt x="34" y="44"/>
                    <a:pt x="19" y="43"/>
                    <a:pt x="10" y="40"/>
                  </a:cubicBezTo>
                  <a:cubicBezTo>
                    <a:pt x="0" y="37"/>
                    <a:pt x="1" y="28"/>
                    <a:pt x="1" y="28"/>
                  </a:cubicBezTo>
                  <a:cubicBezTo>
                    <a:pt x="1" y="28"/>
                    <a:pt x="14" y="19"/>
                    <a:pt x="27" y="16"/>
                  </a:cubicBezTo>
                  <a:cubicBezTo>
                    <a:pt x="41" y="13"/>
                    <a:pt x="58" y="12"/>
                    <a:pt x="78" y="12"/>
                  </a:cubicBezTo>
                  <a:cubicBezTo>
                    <a:pt x="100" y="12"/>
                    <a:pt x="115" y="13"/>
                    <a:pt x="124" y="16"/>
                  </a:cubicBezTo>
                  <a:cubicBezTo>
                    <a:pt x="126" y="16"/>
                    <a:pt x="126" y="16"/>
                    <a:pt x="126" y="16"/>
                  </a:cubicBezTo>
                  <a:cubicBezTo>
                    <a:pt x="127" y="11"/>
                    <a:pt x="127" y="11"/>
                    <a:pt x="127" y="11"/>
                  </a:cubicBezTo>
                  <a:cubicBezTo>
                    <a:pt x="135" y="0"/>
                    <a:pt x="135" y="0"/>
                    <a:pt x="135" y="0"/>
                  </a:cubicBezTo>
                  <a:cubicBezTo>
                    <a:pt x="147" y="0"/>
                    <a:pt x="158" y="0"/>
                    <a:pt x="170" y="0"/>
                  </a:cubicBezTo>
                  <a:cubicBezTo>
                    <a:pt x="160" y="15"/>
                    <a:pt x="149" y="29"/>
                    <a:pt x="139" y="44"/>
                  </a:cubicBezTo>
                  <a:cubicBezTo>
                    <a:pt x="130" y="44"/>
                    <a:pt x="121" y="44"/>
                    <a:pt x="112" y="44"/>
                  </a:cubicBezTo>
                  <a:cubicBezTo>
                    <a:pt x="108" y="40"/>
                    <a:pt x="108" y="40"/>
                    <a:pt x="108" y="40"/>
                  </a:cubicBezTo>
                  <a:cubicBezTo>
                    <a:pt x="107" y="40"/>
                    <a:pt x="107" y="40"/>
                    <a:pt x="107" y="40"/>
                  </a:cubicBezTo>
                  <a:cubicBezTo>
                    <a:pt x="94" y="43"/>
                    <a:pt x="76" y="44"/>
                    <a:pt x="54" y="44"/>
                  </a:cubicBezTo>
                  <a:close/>
                  <a:moveTo>
                    <a:pt x="68" y="39"/>
                  </a:moveTo>
                  <a:cubicBezTo>
                    <a:pt x="82" y="39"/>
                    <a:pt x="93" y="38"/>
                    <a:pt x="101" y="37"/>
                  </a:cubicBezTo>
                  <a:cubicBezTo>
                    <a:pt x="108" y="35"/>
                    <a:pt x="116" y="29"/>
                    <a:pt x="116" y="29"/>
                  </a:cubicBezTo>
                  <a:cubicBezTo>
                    <a:pt x="117" y="28"/>
                    <a:pt x="117" y="28"/>
                    <a:pt x="117" y="28"/>
                  </a:cubicBezTo>
                  <a:cubicBezTo>
                    <a:pt x="113" y="20"/>
                    <a:pt x="113" y="20"/>
                    <a:pt x="113" y="20"/>
                  </a:cubicBezTo>
                  <a:cubicBezTo>
                    <a:pt x="113" y="20"/>
                    <a:pt x="97" y="17"/>
                    <a:pt x="83" y="17"/>
                  </a:cubicBezTo>
                  <a:cubicBezTo>
                    <a:pt x="71" y="17"/>
                    <a:pt x="61" y="18"/>
                    <a:pt x="53" y="20"/>
                  </a:cubicBezTo>
                  <a:cubicBezTo>
                    <a:pt x="45" y="22"/>
                    <a:pt x="37" y="28"/>
                    <a:pt x="37" y="28"/>
                  </a:cubicBezTo>
                  <a:cubicBezTo>
                    <a:pt x="41" y="36"/>
                    <a:pt x="41" y="36"/>
                    <a:pt x="41" y="36"/>
                  </a:cubicBezTo>
                  <a:cubicBezTo>
                    <a:pt x="41" y="36"/>
                    <a:pt x="55" y="39"/>
                    <a:pt x="68"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2" name="Freeform 410"/>
            <p:cNvSpPr>
              <a:spLocks/>
            </p:cNvSpPr>
            <p:nvPr/>
          </p:nvSpPr>
          <p:spPr bwMode="auto">
            <a:xfrm>
              <a:off x="19243675" y="5572126"/>
              <a:ext cx="479425" cy="119063"/>
            </a:xfrm>
            <a:custGeom>
              <a:avLst/>
              <a:gdLst>
                <a:gd name="T0" fmla="*/ 83 w 128"/>
                <a:gd name="T1" fmla="*/ 32 h 32"/>
                <a:gd name="T2" fmla="*/ 25 w 128"/>
                <a:gd name="T3" fmla="*/ 28 h 32"/>
                <a:gd name="T4" fmla="*/ 0 w 128"/>
                <a:gd name="T5" fmla="*/ 16 h 32"/>
                <a:gd name="T6" fmla="*/ 14 w 128"/>
                <a:gd name="T7" fmla="*/ 4 h 32"/>
                <a:gd name="T8" fmla="*/ 70 w 128"/>
                <a:gd name="T9" fmla="*/ 0 h 32"/>
                <a:gd name="T10" fmla="*/ 117 w 128"/>
                <a:gd name="T11" fmla="*/ 2 h 32"/>
                <a:gd name="T12" fmla="*/ 110 w 128"/>
                <a:gd name="T13" fmla="*/ 7 h 32"/>
                <a:gd name="T14" fmla="*/ 72 w 128"/>
                <a:gd name="T15" fmla="*/ 5 h 32"/>
                <a:gd name="T16" fmla="*/ 35 w 128"/>
                <a:gd name="T17" fmla="*/ 16 h 32"/>
                <a:gd name="T18" fmla="*/ 50 w 128"/>
                <a:gd name="T19" fmla="*/ 24 h 32"/>
                <a:gd name="T20" fmla="*/ 82 w 128"/>
                <a:gd name="T21" fmla="*/ 27 h 32"/>
                <a:gd name="T22" fmla="*/ 125 w 128"/>
                <a:gd name="T23" fmla="*/ 25 h 32"/>
                <a:gd name="T24" fmla="*/ 128 w 128"/>
                <a:gd name="T25" fmla="*/ 30 h 32"/>
                <a:gd name="T26" fmla="*/ 108 w 128"/>
                <a:gd name="T27" fmla="*/ 32 h 32"/>
                <a:gd name="T28" fmla="*/ 83 w 128"/>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32">
                  <a:moveTo>
                    <a:pt x="83" y="32"/>
                  </a:moveTo>
                  <a:cubicBezTo>
                    <a:pt x="58" y="32"/>
                    <a:pt x="39" y="31"/>
                    <a:pt x="25" y="28"/>
                  </a:cubicBezTo>
                  <a:cubicBezTo>
                    <a:pt x="10" y="25"/>
                    <a:pt x="0" y="16"/>
                    <a:pt x="0" y="16"/>
                  </a:cubicBezTo>
                  <a:cubicBezTo>
                    <a:pt x="0" y="16"/>
                    <a:pt x="2" y="7"/>
                    <a:pt x="14" y="4"/>
                  </a:cubicBezTo>
                  <a:cubicBezTo>
                    <a:pt x="26" y="1"/>
                    <a:pt x="45" y="0"/>
                    <a:pt x="70" y="0"/>
                  </a:cubicBezTo>
                  <a:cubicBezTo>
                    <a:pt x="87" y="0"/>
                    <a:pt x="103" y="0"/>
                    <a:pt x="117" y="2"/>
                  </a:cubicBezTo>
                  <a:cubicBezTo>
                    <a:pt x="110" y="7"/>
                    <a:pt x="110" y="7"/>
                    <a:pt x="110" y="7"/>
                  </a:cubicBezTo>
                  <a:cubicBezTo>
                    <a:pt x="94" y="6"/>
                    <a:pt x="82" y="5"/>
                    <a:pt x="72" y="5"/>
                  </a:cubicBezTo>
                  <a:cubicBezTo>
                    <a:pt x="44" y="5"/>
                    <a:pt x="32" y="9"/>
                    <a:pt x="35" y="16"/>
                  </a:cubicBezTo>
                  <a:cubicBezTo>
                    <a:pt x="35" y="16"/>
                    <a:pt x="42" y="23"/>
                    <a:pt x="50" y="24"/>
                  </a:cubicBezTo>
                  <a:cubicBezTo>
                    <a:pt x="58" y="26"/>
                    <a:pt x="68" y="27"/>
                    <a:pt x="82" y="27"/>
                  </a:cubicBezTo>
                  <a:cubicBezTo>
                    <a:pt x="97" y="27"/>
                    <a:pt x="112" y="26"/>
                    <a:pt x="125" y="25"/>
                  </a:cubicBezTo>
                  <a:cubicBezTo>
                    <a:pt x="128" y="30"/>
                    <a:pt x="128" y="30"/>
                    <a:pt x="128" y="30"/>
                  </a:cubicBezTo>
                  <a:cubicBezTo>
                    <a:pt x="122" y="31"/>
                    <a:pt x="115" y="32"/>
                    <a:pt x="108" y="32"/>
                  </a:cubicBezTo>
                  <a:cubicBezTo>
                    <a:pt x="102" y="32"/>
                    <a:pt x="93" y="32"/>
                    <a:pt x="8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3" name="Freeform 411"/>
            <p:cNvSpPr>
              <a:spLocks noEditPoints="1"/>
            </p:cNvSpPr>
            <p:nvPr/>
          </p:nvSpPr>
          <p:spPr bwMode="auto">
            <a:xfrm>
              <a:off x="19802475" y="5572126"/>
              <a:ext cx="581025" cy="119063"/>
            </a:xfrm>
            <a:custGeom>
              <a:avLst/>
              <a:gdLst>
                <a:gd name="T0" fmla="*/ 155 w 155"/>
                <a:gd name="T1" fmla="*/ 16 h 32"/>
                <a:gd name="T2" fmla="*/ 140 w 155"/>
                <a:gd name="T3" fmla="*/ 28 h 32"/>
                <a:gd name="T4" fmla="*/ 85 w 155"/>
                <a:gd name="T5" fmla="*/ 32 h 32"/>
                <a:gd name="T6" fmla="*/ 44 w 155"/>
                <a:gd name="T7" fmla="*/ 30 h 32"/>
                <a:gd name="T8" fmla="*/ 14 w 155"/>
                <a:gd name="T9" fmla="*/ 25 h 32"/>
                <a:gd name="T10" fmla="*/ 0 w 155"/>
                <a:gd name="T11" fmla="*/ 16 h 32"/>
                <a:gd name="T12" fmla="*/ 15 w 155"/>
                <a:gd name="T13" fmla="*/ 4 h 32"/>
                <a:gd name="T14" fmla="*/ 70 w 155"/>
                <a:gd name="T15" fmla="*/ 0 h 32"/>
                <a:gd name="T16" fmla="*/ 128 w 155"/>
                <a:gd name="T17" fmla="*/ 4 h 32"/>
                <a:gd name="T18" fmla="*/ 155 w 155"/>
                <a:gd name="T19" fmla="*/ 16 h 32"/>
                <a:gd name="T20" fmla="*/ 36 w 155"/>
                <a:gd name="T21" fmla="*/ 16 h 32"/>
                <a:gd name="T22" fmla="*/ 83 w 155"/>
                <a:gd name="T23" fmla="*/ 27 h 32"/>
                <a:gd name="T24" fmla="*/ 119 w 155"/>
                <a:gd name="T25" fmla="*/ 16 h 32"/>
                <a:gd name="T26" fmla="*/ 72 w 155"/>
                <a:gd name="T27" fmla="*/ 5 h 32"/>
                <a:gd name="T28" fmla="*/ 42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2" y="25"/>
                    <a:pt x="140" y="28"/>
                  </a:cubicBezTo>
                  <a:cubicBezTo>
                    <a:pt x="128" y="31"/>
                    <a:pt x="110" y="32"/>
                    <a:pt x="85" y="32"/>
                  </a:cubicBezTo>
                  <a:cubicBezTo>
                    <a:pt x="70" y="32"/>
                    <a:pt x="56" y="32"/>
                    <a:pt x="44" y="30"/>
                  </a:cubicBezTo>
                  <a:cubicBezTo>
                    <a:pt x="31" y="29"/>
                    <a:pt x="22" y="27"/>
                    <a:pt x="14" y="25"/>
                  </a:cubicBezTo>
                  <a:cubicBezTo>
                    <a:pt x="6" y="22"/>
                    <a:pt x="0" y="16"/>
                    <a:pt x="0" y="16"/>
                  </a:cubicBezTo>
                  <a:cubicBezTo>
                    <a:pt x="0" y="16"/>
                    <a:pt x="2" y="7"/>
                    <a:pt x="15" y="4"/>
                  </a:cubicBezTo>
                  <a:cubicBezTo>
                    <a:pt x="27" y="1"/>
                    <a:pt x="45" y="0"/>
                    <a:pt x="70" y="0"/>
                  </a:cubicBezTo>
                  <a:cubicBezTo>
                    <a:pt x="93" y="0"/>
                    <a:pt x="113" y="1"/>
                    <a:pt x="128" y="4"/>
                  </a:cubicBezTo>
                  <a:cubicBezTo>
                    <a:pt x="143" y="7"/>
                    <a:pt x="155" y="16"/>
                    <a:pt x="155" y="16"/>
                  </a:cubicBezTo>
                  <a:close/>
                  <a:moveTo>
                    <a:pt x="36" y="16"/>
                  </a:moveTo>
                  <a:cubicBezTo>
                    <a:pt x="40" y="23"/>
                    <a:pt x="55" y="27"/>
                    <a:pt x="83" y="27"/>
                  </a:cubicBezTo>
                  <a:cubicBezTo>
                    <a:pt x="111" y="27"/>
                    <a:pt x="123" y="23"/>
                    <a:pt x="119" y="16"/>
                  </a:cubicBezTo>
                  <a:cubicBezTo>
                    <a:pt x="115" y="9"/>
                    <a:pt x="100" y="5"/>
                    <a:pt x="72" y="5"/>
                  </a:cubicBezTo>
                  <a:cubicBezTo>
                    <a:pt x="57" y="5"/>
                    <a:pt x="42" y="8"/>
                    <a:pt x="42"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4" name="Freeform 412"/>
            <p:cNvSpPr>
              <a:spLocks/>
            </p:cNvSpPr>
            <p:nvPr/>
          </p:nvSpPr>
          <p:spPr bwMode="auto">
            <a:xfrm>
              <a:off x="20499388" y="5572126"/>
              <a:ext cx="968375" cy="119063"/>
            </a:xfrm>
            <a:custGeom>
              <a:avLst/>
              <a:gdLst>
                <a:gd name="T0" fmla="*/ 155 w 258"/>
                <a:gd name="T1" fmla="*/ 32 h 32"/>
                <a:gd name="T2" fmla="*/ 120 w 258"/>
                <a:gd name="T3" fmla="*/ 32 h 32"/>
                <a:gd name="T4" fmla="*/ 110 w 258"/>
                <a:gd name="T5" fmla="*/ 13 h 32"/>
                <a:gd name="T6" fmla="*/ 100 w 258"/>
                <a:gd name="T7" fmla="*/ 7 h 32"/>
                <a:gd name="T8" fmla="*/ 76 w 258"/>
                <a:gd name="T9" fmla="*/ 5 h 32"/>
                <a:gd name="T10" fmla="*/ 48 w 258"/>
                <a:gd name="T11" fmla="*/ 8 h 32"/>
                <a:gd name="T12" fmla="*/ 43 w 258"/>
                <a:gd name="T13" fmla="*/ 16 h 32"/>
                <a:gd name="T14" fmla="*/ 52 w 258"/>
                <a:gd name="T15" fmla="*/ 32 h 32"/>
                <a:gd name="T16" fmla="*/ 17 w 258"/>
                <a:gd name="T17" fmla="*/ 32 h 32"/>
                <a:gd name="T18" fmla="*/ 0 w 258"/>
                <a:gd name="T19" fmla="*/ 0 h 32"/>
                <a:gd name="T20" fmla="*/ 28 w 258"/>
                <a:gd name="T21" fmla="*/ 0 h 32"/>
                <a:gd name="T22" fmla="*/ 35 w 258"/>
                <a:gd name="T23" fmla="*/ 5 h 32"/>
                <a:gd name="T24" fmla="*/ 36 w 258"/>
                <a:gd name="T25" fmla="*/ 5 h 32"/>
                <a:gd name="T26" fmla="*/ 54 w 258"/>
                <a:gd name="T27" fmla="*/ 1 h 32"/>
                <a:gd name="T28" fmla="*/ 82 w 258"/>
                <a:gd name="T29" fmla="*/ 0 h 32"/>
                <a:gd name="T30" fmla="*/ 134 w 258"/>
                <a:gd name="T31" fmla="*/ 5 h 32"/>
                <a:gd name="T32" fmla="*/ 137 w 258"/>
                <a:gd name="T33" fmla="*/ 5 h 32"/>
                <a:gd name="T34" fmla="*/ 155 w 258"/>
                <a:gd name="T35" fmla="*/ 1 h 32"/>
                <a:gd name="T36" fmla="*/ 185 w 258"/>
                <a:gd name="T37" fmla="*/ 0 h 32"/>
                <a:gd name="T38" fmla="*/ 229 w 258"/>
                <a:gd name="T39" fmla="*/ 3 h 32"/>
                <a:gd name="T40" fmla="*/ 247 w 258"/>
                <a:gd name="T41" fmla="*/ 11 h 32"/>
                <a:gd name="T42" fmla="*/ 258 w 258"/>
                <a:gd name="T43" fmla="*/ 32 h 32"/>
                <a:gd name="T44" fmla="*/ 223 w 258"/>
                <a:gd name="T45" fmla="*/ 32 h 32"/>
                <a:gd name="T46" fmla="*/ 213 w 258"/>
                <a:gd name="T47" fmla="*/ 13 h 32"/>
                <a:gd name="T48" fmla="*/ 202 w 258"/>
                <a:gd name="T49" fmla="*/ 7 h 32"/>
                <a:gd name="T50" fmla="*/ 179 w 258"/>
                <a:gd name="T51" fmla="*/ 5 h 32"/>
                <a:gd name="T52" fmla="*/ 151 w 258"/>
                <a:gd name="T53" fmla="*/ 8 h 32"/>
                <a:gd name="T54" fmla="*/ 146 w 258"/>
                <a:gd name="T55" fmla="*/ 15 h 32"/>
                <a:gd name="T56" fmla="*/ 155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55" y="32"/>
                  </a:moveTo>
                  <a:cubicBezTo>
                    <a:pt x="143" y="32"/>
                    <a:pt x="132" y="32"/>
                    <a:pt x="120" y="32"/>
                  </a:cubicBezTo>
                  <a:cubicBezTo>
                    <a:pt x="116" y="25"/>
                    <a:pt x="113" y="19"/>
                    <a:pt x="110" y="13"/>
                  </a:cubicBezTo>
                  <a:cubicBezTo>
                    <a:pt x="100" y="7"/>
                    <a:pt x="100" y="7"/>
                    <a:pt x="100" y="7"/>
                  </a:cubicBezTo>
                  <a:cubicBezTo>
                    <a:pt x="100" y="7"/>
                    <a:pt x="86" y="5"/>
                    <a:pt x="76" y="5"/>
                  </a:cubicBezTo>
                  <a:cubicBezTo>
                    <a:pt x="63" y="5"/>
                    <a:pt x="48" y="8"/>
                    <a:pt x="48" y="8"/>
                  </a:cubicBezTo>
                  <a:cubicBezTo>
                    <a:pt x="43" y="16"/>
                    <a:pt x="43" y="16"/>
                    <a:pt x="43" y="16"/>
                  </a:cubicBezTo>
                  <a:cubicBezTo>
                    <a:pt x="52" y="32"/>
                    <a:pt x="52" y="32"/>
                    <a:pt x="52" y="32"/>
                  </a:cubicBezTo>
                  <a:cubicBezTo>
                    <a:pt x="40" y="32"/>
                    <a:pt x="28" y="32"/>
                    <a:pt x="17" y="32"/>
                  </a:cubicBezTo>
                  <a:cubicBezTo>
                    <a:pt x="11" y="21"/>
                    <a:pt x="6" y="11"/>
                    <a:pt x="0" y="0"/>
                  </a:cubicBezTo>
                  <a:cubicBezTo>
                    <a:pt x="9" y="0"/>
                    <a:pt x="19" y="0"/>
                    <a:pt x="28" y="0"/>
                  </a:cubicBezTo>
                  <a:cubicBezTo>
                    <a:pt x="35" y="5"/>
                    <a:pt x="35" y="5"/>
                    <a:pt x="35" y="5"/>
                  </a:cubicBezTo>
                  <a:cubicBezTo>
                    <a:pt x="36" y="5"/>
                    <a:pt x="36" y="5"/>
                    <a:pt x="36" y="5"/>
                  </a:cubicBezTo>
                  <a:cubicBezTo>
                    <a:pt x="36" y="5"/>
                    <a:pt x="46" y="2"/>
                    <a:pt x="54" y="1"/>
                  </a:cubicBezTo>
                  <a:cubicBezTo>
                    <a:pt x="62" y="0"/>
                    <a:pt x="72" y="0"/>
                    <a:pt x="82" y="0"/>
                  </a:cubicBezTo>
                  <a:cubicBezTo>
                    <a:pt x="107" y="0"/>
                    <a:pt x="124" y="1"/>
                    <a:pt x="134" y="5"/>
                  </a:cubicBezTo>
                  <a:cubicBezTo>
                    <a:pt x="137" y="5"/>
                    <a:pt x="137" y="5"/>
                    <a:pt x="137" y="5"/>
                  </a:cubicBezTo>
                  <a:cubicBezTo>
                    <a:pt x="137" y="5"/>
                    <a:pt x="147" y="2"/>
                    <a:pt x="155" y="1"/>
                  </a:cubicBezTo>
                  <a:cubicBezTo>
                    <a:pt x="163" y="0"/>
                    <a:pt x="173" y="0"/>
                    <a:pt x="185" y="0"/>
                  </a:cubicBezTo>
                  <a:cubicBezTo>
                    <a:pt x="204" y="0"/>
                    <a:pt x="219" y="1"/>
                    <a:pt x="229" y="3"/>
                  </a:cubicBezTo>
                  <a:cubicBezTo>
                    <a:pt x="238" y="5"/>
                    <a:pt x="247" y="11"/>
                    <a:pt x="247" y="11"/>
                  </a:cubicBezTo>
                  <a:cubicBezTo>
                    <a:pt x="250" y="18"/>
                    <a:pt x="254" y="25"/>
                    <a:pt x="258" y="32"/>
                  </a:cubicBezTo>
                  <a:cubicBezTo>
                    <a:pt x="246" y="32"/>
                    <a:pt x="235" y="32"/>
                    <a:pt x="223" y="32"/>
                  </a:cubicBezTo>
                  <a:cubicBezTo>
                    <a:pt x="220" y="25"/>
                    <a:pt x="216" y="19"/>
                    <a:pt x="213" y="13"/>
                  </a:cubicBezTo>
                  <a:cubicBezTo>
                    <a:pt x="202" y="7"/>
                    <a:pt x="202" y="7"/>
                    <a:pt x="202" y="7"/>
                  </a:cubicBezTo>
                  <a:cubicBezTo>
                    <a:pt x="202" y="7"/>
                    <a:pt x="189" y="5"/>
                    <a:pt x="179" y="5"/>
                  </a:cubicBezTo>
                  <a:cubicBezTo>
                    <a:pt x="166"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5" name="Freeform 413"/>
            <p:cNvSpPr>
              <a:spLocks/>
            </p:cNvSpPr>
            <p:nvPr/>
          </p:nvSpPr>
          <p:spPr bwMode="auto">
            <a:xfrm>
              <a:off x="21583650" y="5572126"/>
              <a:ext cx="971550" cy="119063"/>
            </a:xfrm>
            <a:custGeom>
              <a:avLst/>
              <a:gdLst>
                <a:gd name="T0" fmla="*/ 155 w 259"/>
                <a:gd name="T1" fmla="*/ 32 h 32"/>
                <a:gd name="T2" fmla="*/ 120 w 259"/>
                <a:gd name="T3" fmla="*/ 32 h 32"/>
                <a:gd name="T4" fmla="*/ 109 w 259"/>
                <a:gd name="T5" fmla="*/ 13 h 32"/>
                <a:gd name="T6" fmla="*/ 99 w 259"/>
                <a:gd name="T7" fmla="*/ 7 h 32"/>
                <a:gd name="T8" fmla="*/ 76 w 259"/>
                <a:gd name="T9" fmla="*/ 5 h 32"/>
                <a:gd name="T10" fmla="*/ 48 w 259"/>
                <a:gd name="T11" fmla="*/ 8 h 32"/>
                <a:gd name="T12" fmla="*/ 43 w 259"/>
                <a:gd name="T13" fmla="*/ 16 h 32"/>
                <a:gd name="T14" fmla="*/ 52 w 259"/>
                <a:gd name="T15" fmla="*/ 32 h 32"/>
                <a:gd name="T16" fmla="*/ 17 w 259"/>
                <a:gd name="T17" fmla="*/ 32 h 32"/>
                <a:gd name="T18" fmla="*/ 0 w 259"/>
                <a:gd name="T19" fmla="*/ 0 h 32"/>
                <a:gd name="T20" fmla="*/ 27 w 259"/>
                <a:gd name="T21" fmla="*/ 0 h 32"/>
                <a:gd name="T22" fmla="*/ 34 w 259"/>
                <a:gd name="T23" fmla="*/ 5 h 32"/>
                <a:gd name="T24" fmla="*/ 36 w 259"/>
                <a:gd name="T25" fmla="*/ 5 h 32"/>
                <a:gd name="T26" fmla="*/ 53 w 259"/>
                <a:gd name="T27" fmla="*/ 1 h 32"/>
                <a:gd name="T28" fmla="*/ 81 w 259"/>
                <a:gd name="T29" fmla="*/ 0 h 32"/>
                <a:gd name="T30" fmla="*/ 134 w 259"/>
                <a:gd name="T31" fmla="*/ 5 h 32"/>
                <a:gd name="T32" fmla="*/ 136 w 259"/>
                <a:gd name="T33" fmla="*/ 5 h 32"/>
                <a:gd name="T34" fmla="*/ 155 w 259"/>
                <a:gd name="T35" fmla="*/ 1 h 32"/>
                <a:gd name="T36" fmla="*/ 184 w 259"/>
                <a:gd name="T37" fmla="*/ 0 h 32"/>
                <a:gd name="T38" fmla="*/ 228 w 259"/>
                <a:gd name="T39" fmla="*/ 3 h 32"/>
                <a:gd name="T40" fmla="*/ 246 w 259"/>
                <a:gd name="T41" fmla="*/ 11 h 32"/>
                <a:gd name="T42" fmla="*/ 259 w 259"/>
                <a:gd name="T43" fmla="*/ 32 h 32"/>
                <a:gd name="T44" fmla="*/ 224 w 259"/>
                <a:gd name="T45" fmla="*/ 32 h 32"/>
                <a:gd name="T46" fmla="*/ 212 w 259"/>
                <a:gd name="T47" fmla="*/ 13 h 32"/>
                <a:gd name="T48" fmla="*/ 202 w 259"/>
                <a:gd name="T49" fmla="*/ 7 h 32"/>
                <a:gd name="T50" fmla="*/ 179 w 259"/>
                <a:gd name="T51" fmla="*/ 5 h 32"/>
                <a:gd name="T52" fmla="*/ 151 w 259"/>
                <a:gd name="T53" fmla="*/ 8 h 32"/>
                <a:gd name="T54" fmla="*/ 146 w 259"/>
                <a:gd name="T55" fmla="*/ 15 h 32"/>
                <a:gd name="T56" fmla="*/ 155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55" y="32"/>
                  </a:moveTo>
                  <a:cubicBezTo>
                    <a:pt x="144" y="32"/>
                    <a:pt x="132" y="32"/>
                    <a:pt x="120" y="32"/>
                  </a:cubicBezTo>
                  <a:cubicBezTo>
                    <a:pt x="117" y="25"/>
                    <a:pt x="113" y="19"/>
                    <a:pt x="109" y="13"/>
                  </a:cubicBezTo>
                  <a:cubicBezTo>
                    <a:pt x="99" y="7"/>
                    <a:pt x="99" y="7"/>
                    <a:pt x="99" y="7"/>
                  </a:cubicBezTo>
                  <a:cubicBezTo>
                    <a:pt x="99" y="7"/>
                    <a:pt x="86" y="5"/>
                    <a:pt x="76" y="5"/>
                  </a:cubicBezTo>
                  <a:cubicBezTo>
                    <a:pt x="63" y="5"/>
                    <a:pt x="48" y="8"/>
                    <a:pt x="48" y="8"/>
                  </a:cubicBezTo>
                  <a:cubicBezTo>
                    <a:pt x="43" y="16"/>
                    <a:pt x="43" y="16"/>
                    <a:pt x="43" y="16"/>
                  </a:cubicBezTo>
                  <a:cubicBezTo>
                    <a:pt x="52" y="32"/>
                    <a:pt x="52" y="32"/>
                    <a:pt x="52" y="32"/>
                  </a:cubicBezTo>
                  <a:cubicBezTo>
                    <a:pt x="41" y="32"/>
                    <a:pt x="29" y="32"/>
                    <a:pt x="17" y="32"/>
                  </a:cubicBezTo>
                  <a:cubicBezTo>
                    <a:pt x="12" y="21"/>
                    <a:pt x="6" y="11"/>
                    <a:pt x="0" y="0"/>
                  </a:cubicBezTo>
                  <a:cubicBezTo>
                    <a:pt x="9" y="0"/>
                    <a:pt x="18" y="0"/>
                    <a:pt x="27" y="0"/>
                  </a:cubicBezTo>
                  <a:cubicBezTo>
                    <a:pt x="34" y="5"/>
                    <a:pt x="34" y="5"/>
                    <a:pt x="34" y="5"/>
                  </a:cubicBezTo>
                  <a:cubicBezTo>
                    <a:pt x="36" y="5"/>
                    <a:pt x="36" y="5"/>
                    <a:pt x="36" y="5"/>
                  </a:cubicBezTo>
                  <a:cubicBezTo>
                    <a:pt x="36" y="5"/>
                    <a:pt x="46" y="2"/>
                    <a:pt x="53" y="1"/>
                  </a:cubicBezTo>
                  <a:cubicBezTo>
                    <a:pt x="62" y="0"/>
                    <a:pt x="71" y="0"/>
                    <a:pt x="81" y="0"/>
                  </a:cubicBezTo>
                  <a:cubicBezTo>
                    <a:pt x="106" y="0"/>
                    <a:pt x="124" y="1"/>
                    <a:pt x="134" y="5"/>
                  </a:cubicBezTo>
                  <a:cubicBezTo>
                    <a:pt x="136" y="5"/>
                    <a:pt x="136" y="5"/>
                    <a:pt x="136" y="5"/>
                  </a:cubicBezTo>
                  <a:cubicBezTo>
                    <a:pt x="136" y="5"/>
                    <a:pt x="146" y="2"/>
                    <a:pt x="155" y="1"/>
                  </a:cubicBezTo>
                  <a:cubicBezTo>
                    <a:pt x="163" y="0"/>
                    <a:pt x="173" y="0"/>
                    <a:pt x="184" y="0"/>
                  </a:cubicBezTo>
                  <a:cubicBezTo>
                    <a:pt x="203" y="0"/>
                    <a:pt x="218" y="1"/>
                    <a:pt x="228" y="3"/>
                  </a:cubicBezTo>
                  <a:cubicBezTo>
                    <a:pt x="238" y="5"/>
                    <a:pt x="246" y="11"/>
                    <a:pt x="246" y="11"/>
                  </a:cubicBezTo>
                  <a:cubicBezTo>
                    <a:pt x="250" y="18"/>
                    <a:pt x="254" y="25"/>
                    <a:pt x="259" y="32"/>
                  </a:cubicBezTo>
                  <a:cubicBezTo>
                    <a:pt x="247" y="32"/>
                    <a:pt x="235" y="32"/>
                    <a:pt x="224" y="32"/>
                  </a:cubicBezTo>
                  <a:cubicBezTo>
                    <a:pt x="220" y="25"/>
                    <a:pt x="216" y="19"/>
                    <a:pt x="212" y="13"/>
                  </a:cubicBezTo>
                  <a:cubicBezTo>
                    <a:pt x="202" y="7"/>
                    <a:pt x="202" y="7"/>
                    <a:pt x="202" y="7"/>
                  </a:cubicBezTo>
                  <a:cubicBezTo>
                    <a:pt x="202" y="7"/>
                    <a:pt x="189" y="5"/>
                    <a:pt x="179" y="5"/>
                  </a:cubicBezTo>
                  <a:cubicBezTo>
                    <a:pt x="165"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6" name="Freeform 414"/>
            <p:cNvSpPr>
              <a:spLocks noEditPoints="1"/>
            </p:cNvSpPr>
            <p:nvPr/>
          </p:nvSpPr>
          <p:spPr bwMode="auto">
            <a:xfrm>
              <a:off x="22671088" y="5572126"/>
              <a:ext cx="541338" cy="119063"/>
            </a:xfrm>
            <a:custGeom>
              <a:avLst/>
              <a:gdLst>
                <a:gd name="T0" fmla="*/ 119 w 144"/>
                <a:gd name="T1" fmla="*/ 32 h 32"/>
                <a:gd name="T2" fmla="*/ 110 w 144"/>
                <a:gd name="T3" fmla="*/ 27 h 32"/>
                <a:gd name="T4" fmla="*/ 109 w 144"/>
                <a:gd name="T5" fmla="*/ 27 h 32"/>
                <a:gd name="T6" fmla="*/ 87 w 144"/>
                <a:gd name="T7" fmla="*/ 32 h 32"/>
                <a:gd name="T8" fmla="*/ 57 w 144"/>
                <a:gd name="T9" fmla="*/ 32 h 32"/>
                <a:gd name="T10" fmla="*/ 18 w 144"/>
                <a:gd name="T11" fmla="*/ 30 h 32"/>
                <a:gd name="T12" fmla="*/ 0 w 144"/>
                <a:gd name="T13" fmla="*/ 23 h 32"/>
                <a:gd name="T14" fmla="*/ 14 w 144"/>
                <a:gd name="T15" fmla="*/ 15 h 32"/>
                <a:gd name="T16" fmla="*/ 70 w 144"/>
                <a:gd name="T17" fmla="*/ 13 h 32"/>
                <a:gd name="T18" fmla="*/ 98 w 144"/>
                <a:gd name="T19" fmla="*/ 13 h 32"/>
                <a:gd name="T20" fmla="*/ 97 w 144"/>
                <a:gd name="T21" fmla="*/ 11 h 32"/>
                <a:gd name="T22" fmla="*/ 87 w 144"/>
                <a:gd name="T23" fmla="*/ 6 h 32"/>
                <a:gd name="T24" fmla="*/ 64 w 144"/>
                <a:gd name="T25" fmla="*/ 5 h 32"/>
                <a:gd name="T26" fmla="*/ 40 w 144"/>
                <a:gd name="T27" fmla="*/ 6 h 32"/>
                <a:gd name="T28" fmla="*/ 19 w 144"/>
                <a:gd name="T29" fmla="*/ 7 h 32"/>
                <a:gd name="T30" fmla="*/ 5 w 144"/>
                <a:gd name="T31" fmla="*/ 3 h 32"/>
                <a:gd name="T32" fmla="*/ 33 w 144"/>
                <a:gd name="T33" fmla="*/ 1 h 32"/>
                <a:gd name="T34" fmla="*/ 62 w 144"/>
                <a:gd name="T35" fmla="*/ 0 h 32"/>
                <a:gd name="T36" fmla="*/ 110 w 144"/>
                <a:gd name="T37" fmla="*/ 3 h 32"/>
                <a:gd name="T38" fmla="*/ 131 w 144"/>
                <a:gd name="T39" fmla="*/ 11 h 32"/>
                <a:gd name="T40" fmla="*/ 144 w 144"/>
                <a:gd name="T41" fmla="*/ 32 h 32"/>
                <a:gd name="T42" fmla="*/ 119 w 144"/>
                <a:gd name="T43" fmla="*/ 32 h 32"/>
                <a:gd name="T44" fmla="*/ 65 w 144"/>
                <a:gd name="T45" fmla="*/ 27 h 32"/>
                <a:gd name="T46" fmla="*/ 94 w 144"/>
                <a:gd name="T47" fmla="*/ 25 h 32"/>
                <a:gd name="T48" fmla="*/ 102 w 144"/>
                <a:gd name="T49" fmla="*/ 19 h 32"/>
                <a:gd name="T50" fmla="*/ 100 w 144"/>
                <a:gd name="T51" fmla="*/ 17 h 32"/>
                <a:gd name="T52" fmla="*/ 79 w 144"/>
                <a:gd name="T53" fmla="*/ 17 h 32"/>
                <a:gd name="T54" fmla="*/ 45 w 144"/>
                <a:gd name="T55" fmla="*/ 18 h 32"/>
                <a:gd name="T56" fmla="*/ 36 w 144"/>
                <a:gd name="T57" fmla="*/ 23 h 32"/>
                <a:gd name="T58" fmla="*/ 45 w 144"/>
                <a:gd name="T59" fmla="*/ 26 h 32"/>
                <a:gd name="T60" fmla="*/ 65 w 144"/>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32">
                  <a:moveTo>
                    <a:pt x="119" y="32"/>
                  </a:moveTo>
                  <a:cubicBezTo>
                    <a:pt x="110" y="27"/>
                    <a:pt x="110" y="27"/>
                    <a:pt x="110" y="27"/>
                  </a:cubicBezTo>
                  <a:cubicBezTo>
                    <a:pt x="109" y="27"/>
                    <a:pt x="109" y="27"/>
                    <a:pt x="109" y="27"/>
                  </a:cubicBezTo>
                  <a:cubicBezTo>
                    <a:pt x="102" y="29"/>
                    <a:pt x="95" y="31"/>
                    <a:pt x="87" y="32"/>
                  </a:cubicBezTo>
                  <a:cubicBezTo>
                    <a:pt x="80" y="32"/>
                    <a:pt x="70" y="32"/>
                    <a:pt x="57" y="32"/>
                  </a:cubicBezTo>
                  <a:cubicBezTo>
                    <a:pt x="41" y="32"/>
                    <a:pt x="28" y="32"/>
                    <a:pt x="18" y="30"/>
                  </a:cubicBezTo>
                  <a:cubicBezTo>
                    <a:pt x="8" y="28"/>
                    <a:pt x="0" y="23"/>
                    <a:pt x="0" y="23"/>
                  </a:cubicBezTo>
                  <a:cubicBezTo>
                    <a:pt x="0" y="23"/>
                    <a:pt x="3" y="17"/>
                    <a:pt x="14" y="15"/>
                  </a:cubicBezTo>
                  <a:cubicBezTo>
                    <a:pt x="26" y="14"/>
                    <a:pt x="44" y="13"/>
                    <a:pt x="70" y="13"/>
                  </a:cubicBezTo>
                  <a:cubicBezTo>
                    <a:pt x="79" y="13"/>
                    <a:pt x="89" y="13"/>
                    <a:pt x="98" y="13"/>
                  </a:cubicBezTo>
                  <a:cubicBezTo>
                    <a:pt x="97" y="11"/>
                    <a:pt x="97" y="11"/>
                    <a:pt x="97" y="11"/>
                  </a:cubicBezTo>
                  <a:cubicBezTo>
                    <a:pt x="87" y="6"/>
                    <a:pt x="87" y="6"/>
                    <a:pt x="87" y="6"/>
                  </a:cubicBezTo>
                  <a:cubicBezTo>
                    <a:pt x="87" y="6"/>
                    <a:pt x="74" y="5"/>
                    <a:pt x="64" y="5"/>
                  </a:cubicBezTo>
                  <a:cubicBezTo>
                    <a:pt x="55" y="5"/>
                    <a:pt x="47" y="5"/>
                    <a:pt x="40" y="6"/>
                  </a:cubicBezTo>
                  <a:cubicBezTo>
                    <a:pt x="32" y="6"/>
                    <a:pt x="25" y="7"/>
                    <a:pt x="19" y="7"/>
                  </a:cubicBezTo>
                  <a:cubicBezTo>
                    <a:pt x="5" y="3"/>
                    <a:pt x="5" y="3"/>
                    <a:pt x="5" y="3"/>
                  </a:cubicBezTo>
                  <a:cubicBezTo>
                    <a:pt x="13" y="2"/>
                    <a:pt x="22" y="1"/>
                    <a:pt x="33" y="1"/>
                  </a:cubicBezTo>
                  <a:cubicBezTo>
                    <a:pt x="43" y="0"/>
                    <a:pt x="53" y="0"/>
                    <a:pt x="62" y="0"/>
                  </a:cubicBezTo>
                  <a:cubicBezTo>
                    <a:pt x="83" y="0"/>
                    <a:pt x="99" y="1"/>
                    <a:pt x="110" y="3"/>
                  </a:cubicBezTo>
                  <a:cubicBezTo>
                    <a:pt x="122" y="4"/>
                    <a:pt x="131" y="11"/>
                    <a:pt x="131" y="11"/>
                  </a:cubicBezTo>
                  <a:cubicBezTo>
                    <a:pt x="136" y="18"/>
                    <a:pt x="140" y="25"/>
                    <a:pt x="144" y="32"/>
                  </a:cubicBezTo>
                  <a:cubicBezTo>
                    <a:pt x="136" y="32"/>
                    <a:pt x="128" y="32"/>
                    <a:pt x="119" y="32"/>
                  </a:cubicBezTo>
                  <a:close/>
                  <a:moveTo>
                    <a:pt x="65" y="27"/>
                  </a:moveTo>
                  <a:cubicBezTo>
                    <a:pt x="78" y="27"/>
                    <a:pt x="87" y="26"/>
                    <a:pt x="94" y="25"/>
                  </a:cubicBezTo>
                  <a:cubicBezTo>
                    <a:pt x="101" y="24"/>
                    <a:pt x="102" y="19"/>
                    <a:pt x="102" y="19"/>
                  </a:cubicBezTo>
                  <a:cubicBezTo>
                    <a:pt x="100" y="17"/>
                    <a:pt x="100" y="17"/>
                    <a:pt x="100" y="17"/>
                  </a:cubicBezTo>
                  <a:cubicBezTo>
                    <a:pt x="93" y="17"/>
                    <a:pt x="86" y="17"/>
                    <a:pt x="79" y="17"/>
                  </a:cubicBezTo>
                  <a:cubicBezTo>
                    <a:pt x="63" y="17"/>
                    <a:pt x="52" y="18"/>
                    <a:pt x="45" y="18"/>
                  </a:cubicBezTo>
                  <a:cubicBezTo>
                    <a:pt x="38" y="19"/>
                    <a:pt x="36" y="23"/>
                    <a:pt x="36" y="23"/>
                  </a:cubicBezTo>
                  <a:cubicBezTo>
                    <a:pt x="45" y="26"/>
                    <a:pt x="45" y="26"/>
                    <a:pt x="45" y="26"/>
                  </a:cubicBezTo>
                  <a:cubicBezTo>
                    <a:pt x="45" y="26"/>
                    <a:pt x="56" y="27"/>
                    <a:pt x="65"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7" name="Freeform 415"/>
            <p:cNvSpPr>
              <a:spLocks/>
            </p:cNvSpPr>
            <p:nvPr/>
          </p:nvSpPr>
          <p:spPr bwMode="auto">
            <a:xfrm>
              <a:off x="23320375" y="5572126"/>
              <a:ext cx="615950" cy="119063"/>
            </a:xfrm>
            <a:custGeom>
              <a:avLst/>
              <a:gdLst>
                <a:gd name="T0" fmla="*/ 164 w 164"/>
                <a:gd name="T1" fmla="*/ 32 h 32"/>
                <a:gd name="T2" fmla="*/ 129 w 164"/>
                <a:gd name="T3" fmla="*/ 32 h 32"/>
                <a:gd name="T4" fmla="*/ 117 w 164"/>
                <a:gd name="T5" fmla="*/ 13 h 32"/>
                <a:gd name="T6" fmla="*/ 105 w 164"/>
                <a:gd name="T7" fmla="*/ 7 h 32"/>
                <a:gd name="T8" fmla="*/ 80 w 164"/>
                <a:gd name="T9" fmla="*/ 5 h 32"/>
                <a:gd name="T10" fmla="*/ 50 w 164"/>
                <a:gd name="T11" fmla="*/ 8 h 32"/>
                <a:gd name="T12" fmla="*/ 45 w 164"/>
                <a:gd name="T13" fmla="*/ 16 h 32"/>
                <a:gd name="T14" fmla="*/ 55 w 164"/>
                <a:gd name="T15" fmla="*/ 32 h 32"/>
                <a:gd name="T16" fmla="*/ 20 w 164"/>
                <a:gd name="T17" fmla="*/ 32 h 32"/>
                <a:gd name="T18" fmla="*/ 0 w 164"/>
                <a:gd name="T19" fmla="*/ 0 h 32"/>
                <a:gd name="T20" fmla="*/ 27 w 164"/>
                <a:gd name="T21" fmla="*/ 0 h 32"/>
                <a:gd name="T22" fmla="*/ 35 w 164"/>
                <a:gd name="T23" fmla="*/ 5 h 32"/>
                <a:gd name="T24" fmla="*/ 37 w 164"/>
                <a:gd name="T25" fmla="*/ 5 h 32"/>
                <a:gd name="T26" fmla="*/ 55 w 164"/>
                <a:gd name="T27" fmla="*/ 1 h 32"/>
                <a:gd name="T28" fmla="*/ 85 w 164"/>
                <a:gd name="T29" fmla="*/ 0 h 32"/>
                <a:gd name="T30" fmla="*/ 151 w 164"/>
                <a:gd name="T31" fmla="*/ 11 h 32"/>
                <a:gd name="T32" fmla="*/ 16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64" y="32"/>
                  </a:moveTo>
                  <a:cubicBezTo>
                    <a:pt x="152" y="32"/>
                    <a:pt x="141" y="32"/>
                    <a:pt x="129" y="32"/>
                  </a:cubicBezTo>
                  <a:cubicBezTo>
                    <a:pt x="125" y="25"/>
                    <a:pt x="121" y="19"/>
                    <a:pt x="117" y="13"/>
                  </a:cubicBezTo>
                  <a:cubicBezTo>
                    <a:pt x="105" y="7"/>
                    <a:pt x="105" y="7"/>
                    <a:pt x="105" y="7"/>
                  </a:cubicBezTo>
                  <a:cubicBezTo>
                    <a:pt x="100" y="6"/>
                    <a:pt x="91" y="5"/>
                    <a:pt x="80" y="5"/>
                  </a:cubicBezTo>
                  <a:cubicBezTo>
                    <a:pt x="66" y="5"/>
                    <a:pt x="56" y="6"/>
                    <a:pt x="50" y="8"/>
                  </a:cubicBezTo>
                  <a:cubicBezTo>
                    <a:pt x="45" y="16"/>
                    <a:pt x="45" y="16"/>
                    <a:pt x="45" y="16"/>
                  </a:cubicBezTo>
                  <a:cubicBezTo>
                    <a:pt x="55" y="32"/>
                    <a:pt x="55" y="32"/>
                    <a:pt x="55" y="32"/>
                  </a:cubicBezTo>
                  <a:cubicBezTo>
                    <a:pt x="43" y="32"/>
                    <a:pt x="31" y="32"/>
                    <a:pt x="20" y="32"/>
                  </a:cubicBezTo>
                  <a:cubicBezTo>
                    <a:pt x="13" y="21"/>
                    <a:pt x="7" y="11"/>
                    <a:pt x="0" y="0"/>
                  </a:cubicBezTo>
                  <a:cubicBezTo>
                    <a:pt x="9" y="0"/>
                    <a:pt x="18" y="0"/>
                    <a:pt x="27" y="0"/>
                  </a:cubicBezTo>
                  <a:cubicBezTo>
                    <a:pt x="35" y="5"/>
                    <a:pt x="35" y="5"/>
                    <a:pt x="35" y="5"/>
                  </a:cubicBezTo>
                  <a:cubicBezTo>
                    <a:pt x="37" y="5"/>
                    <a:pt x="37" y="5"/>
                    <a:pt x="37" y="5"/>
                  </a:cubicBezTo>
                  <a:cubicBezTo>
                    <a:pt x="37" y="5"/>
                    <a:pt x="47" y="2"/>
                    <a:pt x="55" y="1"/>
                  </a:cubicBezTo>
                  <a:cubicBezTo>
                    <a:pt x="64" y="0"/>
                    <a:pt x="74" y="0"/>
                    <a:pt x="85" y="0"/>
                  </a:cubicBezTo>
                  <a:cubicBezTo>
                    <a:pt x="124" y="0"/>
                    <a:pt x="146" y="4"/>
                    <a:pt x="151" y="11"/>
                  </a:cubicBezTo>
                  <a:cubicBezTo>
                    <a:pt x="155" y="18"/>
                    <a:pt x="159" y="25"/>
                    <a:pt x="16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8" name="Freeform 416"/>
            <p:cNvSpPr>
              <a:spLocks noEditPoints="1"/>
            </p:cNvSpPr>
            <p:nvPr/>
          </p:nvSpPr>
          <p:spPr bwMode="auto">
            <a:xfrm>
              <a:off x="24041100" y="5526088"/>
              <a:ext cx="595313" cy="165100"/>
            </a:xfrm>
            <a:custGeom>
              <a:avLst/>
              <a:gdLst>
                <a:gd name="T0" fmla="*/ 76 w 159"/>
                <a:gd name="T1" fmla="*/ 44 h 44"/>
                <a:gd name="T2" fmla="*/ 25 w 159"/>
                <a:gd name="T3" fmla="*/ 40 h 44"/>
                <a:gd name="T4" fmla="*/ 0 w 159"/>
                <a:gd name="T5" fmla="*/ 28 h 44"/>
                <a:gd name="T6" fmla="*/ 10 w 159"/>
                <a:gd name="T7" fmla="*/ 16 h 44"/>
                <a:gd name="T8" fmla="*/ 55 w 159"/>
                <a:gd name="T9" fmla="*/ 12 h 44"/>
                <a:gd name="T10" fmla="*/ 107 w 159"/>
                <a:gd name="T11" fmla="*/ 16 h 44"/>
                <a:gd name="T12" fmla="*/ 109 w 159"/>
                <a:gd name="T13" fmla="*/ 16 h 44"/>
                <a:gd name="T14" fmla="*/ 103 w 159"/>
                <a:gd name="T15" fmla="*/ 11 h 44"/>
                <a:gd name="T16" fmla="*/ 95 w 159"/>
                <a:gd name="T17" fmla="*/ 0 h 44"/>
                <a:gd name="T18" fmla="*/ 130 w 159"/>
                <a:gd name="T19" fmla="*/ 0 h 44"/>
                <a:gd name="T20" fmla="*/ 159 w 159"/>
                <a:gd name="T21" fmla="*/ 44 h 44"/>
                <a:gd name="T22" fmla="*/ 132 w 159"/>
                <a:gd name="T23" fmla="*/ 44 h 44"/>
                <a:gd name="T24" fmla="*/ 123 w 159"/>
                <a:gd name="T25" fmla="*/ 40 h 44"/>
                <a:gd name="T26" fmla="*/ 122 w 159"/>
                <a:gd name="T27" fmla="*/ 40 h 44"/>
                <a:gd name="T28" fmla="*/ 76 w 159"/>
                <a:gd name="T29" fmla="*/ 44 h 44"/>
                <a:gd name="T30" fmla="*/ 81 w 159"/>
                <a:gd name="T31" fmla="*/ 39 h 44"/>
                <a:gd name="T32" fmla="*/ 111 w 159"/>
                <a:gd name="T33" fmla="*/ 37 h 44"/>
                <a:gd name="T34" fmla="*/ 116 w 159"/>
                <a:gd name="T35" fmla="*/ 29 h 44"/>
                <a:gd name="T36" fmla="*/ 115 w 159"/>
                <a:gd name="T37" fmla="*/ 28 h 44"/>
                <a:gd name="T38" fmla="*/ 100 w 159"/>
                <a:gd name="T39" fmla="*/ 20 h 44"/>
                <a:gd name="T40" fmla="*/ 67 w 159"/>
                <a:gd name="T41" fmla="*/ 17 h 44"/>
                <a:gd name="T42" fmla="*/ 41 w 159"/>
                <a:gd name="T43" fmla="*/ 20 h 44"/>
                <a:gd name="T44" fmla="*/ 36 w 159"/>
                <a:gd name="T45" fmla="*/ 28 h 44"/>
                <a:gd name="T46" fmla="*/ 51 w 159"/>
                <a:gd name="T47" fmla="*/ 36 h 44"/>
                <a:gd name="T48" fmla="*/ 81 w 159"/>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44">
                  <a:moveTo>
                    <a:pt x="76" y="44"/>
                  </a:moveTo>
                  <a:cubicBezTo>
                    <a:pt x="55" y="44"/>
                    <a:pt x="38" y="43"/>
                    <a:pt x="25" y="40"/>
                  </a:cubicBezTo>
                  <a:cubicBezTo>
                    <a:pt x="12" y="37"/>
                    <a:pt x="0" y="28"/>
                    <a:pt x="0" y="28"/>
                  </a:cubicBezTo>
                  <a:cubicBezTo>
                    <a:pt x="0" y="28"/>
                    <a:pt x="0" y="19"/>
                    <a:pt x="10" y="16"/>
                  </a:cubicBezTo>
                  <a:cubicBezTo>
                    <a:pt x="19" y="13"/>
                    <a:pt x="34" y="12"/>
                    <a:pt x="55" y="12"/>
                  </a:cubicBezTo>
                  <a:cubicBezTo>
                    <a:pt x="76" y="12"/>
                    <a:pt x="94" y="13"/>
                    <a:pt x="107" y="16"/>
                  </a:cubicBezTo>
                  <a:cubicBezTo>
                    <a:pt x="109" y="16"/>
                    <a:pt x="109" y="16"/>
                    <a:pt x="109" y="16"/>
                  </a:cubicBezTo>
                  <a:cubicBezTo>
                    <a:pt x="103" y="11"/>
                    <a:pt x="103" y="11"/>
                    <a:pt x="103" y="11"/>
                  </a:cubicBezTo>
                  <a:cubicBezTo>
                    <a:pt x="95" y="0"/>
                    <a:pt x="95" y="0"/>
                    <a:pt x="95" y="0"/>
                  </a:cubicBezTo>
                  <a:cubicBezTo>
                    <a:pt x="107" y="0"/>
                    <a:pt x="118" y="0"/>
                    <a:pt x="130" y="0"/>
                  </a:cubicBezTo>
                  <a:cubicBezTo>
                    <a:pt x="140" y="15"/>
                    <a:pt x="149" y="29"/>
                    <a:pt x="159" y="44"/>
                  </a:cubicBezTo>
                  <a:cubicBezTo>
                    <a:pt x="150" y="44"/>
                    <a:pt x="141" y="44"/>
                    <a:pt x="132" y="44"/>
                  </a:cubicBezTo>
                  <a:cubicBezTo>
                    <a:pt x="123" y="40"/>
                    <a:pt x="123" y="40"/>
                    <a:pt x="123" y="40"/>
                  </a:cubicBezTo>
                  <a:cubicBezTo>
                    <a:pt x="122" y="40"/>
                    <a:pt x="122" y="40"/>
                    <a:pt x="122" y="40"/>
                  </a:cubicBezTo>
                  <a:cubicBezTo>
                    <a:pt x="112" y="43"/>
                    <a:pt x="97" y="44"/>
                    <a:pt x="76" y="44"/>
                  </a:cubicBezTo>
                  <a:close/>
                  <a:moveTo>
                    <a:pt x="81" y="39"/>
                  </a:moveTo>
                  <a:cubicBezTo>
                    <a:pt x="96" y="39"/>
                    <a:pt x="111" y="37"/>
                    <a:pt x="111" y="37"/>
                  </a:cubicBezTo>
                  <a:cubicBezTo>
                    <a:pt x="116" y="29"/>
                    <a:pt x="116" y="29"/>
                    <a:pt x="116" y="29"/>
                  </a:cubicBezTo>
                  <a:cubicBezTo>
                    <a:pt x="115" y="28"/>
                    <a:pt x="115" y="28"/>
                    <a:pt x="115" y="28"/>
                  </a:cubicBezTo>
                  <a:cubicBezTo>
                    <a:pt x="115" y="28"/>
                    <a:pt x="108" y="21"/>
                    <a:pt x="100" y="20"/>
                  </a:cubicBezTo>
                  <a:cubicBezTo>
                    <a:pt x="92" y="18"/>
                    <a:pt x="81" y="17"/>
                    <a:pt x="67" y="17"/>
                  </a:cubicBezTo>
                  <a:cubicBezTo>
                    <a:pt x="55" y="17"/>
                    <a:pt x="41" y="20"/>
                    <a:pt x="41" y="20"/>
                  </a:cubicBezTo>
                  <a:cubicBezTo>
                    <a:pt x="36" y="28"/>
                    <a:pt x="36" y="28"/>
                    <a:pt x="36" y="28"/>
                  </a:cubicBezTo>
                  <a:cubicBezTo>
                    <a:pt x="36" y="28"/>
                    <a:pt x="43" y="35"/>
                    <a:pt x="51" y="36"/>
                  </a:cubicBezTo>
                  <a:cubicBezTo>
                    <a:pt x="58" y="38"/>
                    <a:pt x="69" y="39"/>
                    <a:pt x="81"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59" name="Freeform 417"/>
            <p:cNvSpPr>
              <a:spLocks/>
            </p:cNvSpPr>
            <p:nvPr/>
          </p:nvSpPr>
          <p:spPr bwMode="auto">
            <a:xfrm>
              <a:off x="-33608963" y="3462338"/>
              <a:ext cx="528638" cy="106363"/>
            </a:xfrm>
            <a:custGeom>
              <a:avLst/>
              <a:gdLst>
                <a:gd name="T0" fmla="*/ 55 w 141"/>
                <a:gd name="T1" fmla="*/ 28 h 28"/>
                <a:gd name="T2" fmla="*/ 8 w 141"/>
                <a:gd name="T3" fmla="*/ 24 h 28"/>
                <a:gd name="T4" fmla="*/ 6 w 141"/>
                <a:gd name="T5" fmla="*/ 14 h 28"/>
                <a:gd name="T6" fmla="*/ 41 w 141"/>
                <a:gd name="T7" fmla="*/ 4 h 28"/>
                <a:gd name="T8" fmla="*/ 100 w 141"/>
                <a:gd name="T9" fmla="*/ 0 h 28"/>
                <a:gd name="T10" fmla="*/ 141 w 141"/>
                <a:gd name="T11" fmla="*/ 2 h 28"/>
                <a:gd name="T12" fmla="*/ 124 w 141"/>
                <a:gd name="T13" fmla="*/ 6 h 28"/>
                <a:gd name="T14" fmla="*/ 93 w 141"/>
                <a:gd name="T15" fmla="*/ 5 h 28"/>
                <a:gd name="T16" fmla="*/ 40 w 141"/>
                <a:gd name="T17" fmla="*/ 14 h 28"/>
                <a:gd name="T18" fmla="*/ 39 w 141"/>
                <a:gd name="T19" fmla="*/ 21 h 28"/>
                <a:gd name="T20" fmla="*/ 64 w 141"/>
                <a:gd name="T21" fmla="*/ 23 h 28"/>
                <a:gd name="T22" fmla="*/ 107 w 141"/>
                <a:gd name="T23" fmla="*/ 21 h 28"/>
                <a:gd name="T24" fmla="*/ 100 w 141"/>
                <a:gd name="T25" fmla="*/ 26 h 28"/>
                <a:gd name="T26" fmla="*/ 79 w 141"/>
                <a:gd name="T27" fmla="*/ 28 h 28"/>
                <a:gd name="T28" fmla="*/ 55 w 14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1" h="28">
                  <a:moveTo>
                    <a:pt x="55" y="28"/>
                  </a:moveTo>
                  <a:cubicBezTo>
                    <a:pt x="32" y="28"/>
                    <a:pt x="17" y="27"/>
                    <a:pt x="8" y="24"/>
                  </a:cubicBezTo>
                  <a:cubicBezTo>
                    <a:pt x="0" y="22"/>
                    <a:pt x="0" y="19"/>
                    <a:pt x="6" y="14"/>
                  </a:cubicBezTo>
                  <a:cubicBezTo>
                    <a:pt x="13" y="10"/>
                    <a:pt x="25" y="6"/>
                    <a:pt x="41" y="4"/>
                  </a:cubicBezTo>
                  <a:cubicBezTo>
                    <a:pt x="57" y="1"/>
                    <a:pt x="77" y="0"/>
                    <a:pt x="100" y="0"/>
                  </a:cubicBezTo>
                  <a:cubicBezTo>
                    <a:pt x="116" y="0"/>
                    <a:pt x="130" y="1"/>
                    <a:pt x="141" y="2"/>
                  </a:cubicBezTo>
                  <a:cubicBezTo>
                    <a:pt x="124" y="6"/>
                    <a:pt x="124" y="6"/>
                    <a:pt x="124" y="6"/>
                  </a:cubicBezTo>
                  <a:cubicBezTo>
                    <a:pt x="112" y="5"/>
                    <a:pt x="102" y="5"/>
                    <a:pt x="93" y="5"/>
                  </a:cubicBezTo>
                  <a:cubicBezTo>
                    <a:pt x="67" y="5"/>
                    <a:pt x="49" y="8"/>
                    <a:pt x="40" y="14"/>
                  </a:cubicBezTo>
                  <a:cubicBezTo>
                    <a:pt x="39" y="21"/>
                    <a:pt x="39" y="21"/>
                    <a:pt x="39" y="21"/>
                  </a:cubicBezTo>
                  <a:cubicBezTo>
                    <a:pt x="39" y="21"/>
                    <a:pt x="51" y="23"/>
                    <a:pt x="64" y="23"/>
                  </a:cubicBezTo>
                  <a:cubicBezTo>
                    <a:pt x="78" y="23"/>
                    <a:pt x="93" y="22"/>
                    <a:pt x="107" y="21"/>
                  </a:cubicBezTo>
                  <a:cubicBezTo>
                    <a:pt x="100" y="26"/>
                    <a:pt x="100" y="26"/>
                    <a:pt x="100" y="26"/>
                  </a:cubicBezTo>
                  <a:cubicBezTo>
                    <a:pt x="93" y="27"/>
                    <a:pt x="86" y="27"/>
                    <a:pt x="79" y="28"/>
                  </a:cubicBezTo>
                  <a:cubicBezTo>
                    <a:pt x="72" y="28"/>
                    <a:pt x="64" y="28"/>
                    <a:pt x="55"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0" name="Freeform 418"/>
            <p:cNvSpPr>
              <a:spLocks noEditPoints="1"/>
            </p:cNvSpPr>
            <p:nvPr/>
          </p:nvSpPr>
          <p:spPr bwMode="auto">
            <a:xfrm>
              <a:off x="-33113663" y="3462338"/>
              <a:ext cx="563563" cy="106363"/>
            </a:xfrm>
            <a:custGeom>
              <a:avLst/>
              <a:gdLst>
                <a:gd name="T0" fmla="*/ 96 w 150"/>
                <a:gd name="T1" fmla="*/ 27 h 28"/>
                <a:gd name="T2" fmla="*/ 95 w 150"/>
                <a:gd name="T3" fmla="*/ 24 h 28"/>
                <a:gd name="T4" fmla="*/ 94 w 150"/>
                <a:gd name="T5" fmla="*/ 24 h 28"/>
                <a:gd name="T6" fmla="*/ 67 w 150"/>
                <a:gd name="T7" fmla="*/ 27 h 28"/>
                <a:gd name="T8" fmla="*/ 37 w 150"/>
                <a:gd name="T9" fmla="*/ 28 h 28"/>
                <a:gd name="T10" fmla="*/ 6 w 150"/>
                <a:gd name="T11" fmla="*/ 26 h 28"/>
                <a:gd name="T12" fmla="*/ 2 w 150"/>
                <a:gd name="T13" fmla="*/ 20 h 28"/>
                <a:gd name="T14" fmla="*/ 29 w 150"/>
                <a:gd name="T15" fmla="*/ 14 h 28"/>
                <a:gd name="T16" fmla="*/ 86 w 150"/>
                <a:gd name="T17" fmla="*/ 11 h 28"/>
                <a:gd name="T18" fmla="*/ 112 w 150"/>
                <a:gd name="T19" fmla="*/ 11 h 28"/>
                <a:gd name="T20" fmla="*/ 114 w 150"/>
                <a:gd name="T21" fmla="*/ 10 h 28"/>
                <a:gd name="T22" fmla="*/ 113 w 150"/>
                <a:gd name="T23" fmla="*/ 6 h 28"/>
                <a:gd name="T24" fmla="*/ 94 w 150"/>
                <a:gd name="T25" fmla="*/ 5 h 28"/>
                <a:gd name="T26" fmla="*/ 71 w 150"/>
                <a:gd name="T27" fmla="*/ 5 h 28"/>
                <a:gd name="T28" fmla="*/ 49 w 150"/>
                <a:gd name="T29" fmla="*/ 7 h 28"/>
                <a:gd name="T30" fmla="*/ 44 w 150"/>
                <a:gd name="T31" fmla="*/ 3 h 28"/>
                <a:gd name="T32" fmla="*/ 74 w 150"/>
                <a:gd name="T33" fmla="*/ 1 h 28"/>
                <a:gd name="T34" fmla="*/ 102 w 150"/>
                <a:gd name="T35" fmla="*/ 0 h 28"/>
                <a:gd name="T36" fmla="*/ 142 w 150"/>
                <a:gd name="T37" fmla="*/ 2 h 28"/>
                <a:gd name="T38" fmla="*/ 146 w 150"/>
                <a:gd name="T39" fmla="*/ 10 h 28"/>
                <a:gd name="T40" fmla="*/ 119 w 150"/>
                <a:gd name="T41" fmla="*/ 27 h 28"/>
                <a:gd name="T42" fmla="*/ 96 w 150"/>
                <a:gd name="T43" fmla="*/ 27 h 28"/>
                <a:gd name="T44" fmla="*/ 54 w 150"/>
                <a:gd name="T45" fmla="*/ 24 h 28"/>
                <a:gd name="T46" fmla="*/ 85 w 150"/>
                <a:gd name="T47" fmla="*/ 22 h 28"/>
                <a:gd name="T48" fmla="*/ 103 w 150"/>
                <a:gd name="T49" fmla="*/ 17 h 28"/>
                <a:gd name="T50" fmla="*/ 106 w 150"/>
                <a:gd name="T51" fmla="*/ 15 h 28"/>
                <a:gd name="T52" fmla="*/ 87 w 150"/>
                <a:gd name="T53" fmla="*/ 15 h 28"/>
                <a:gd name="T54" fmla="*/ 52 w 150"/>
                <a:gd name="T55" fmla="*/ 16 h 28"/>
                <a:gd name="T56" fmla="*/ 36 w 150"/>
                <a:gd name="T57" fmla="*/ 20 h 28"/>
                <a:gd name="T58" fmla="*/ 37 w 150"/>
                <a:gd name="T59" fmla="*/ 22 h 28"/>
                <a:gd name="T60" fmla="*/ 54 w 150"/>
                <a:gd name="T6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0" h="28">
                  <a:moveTo>
                    <a:pt x="96" y="27"/>
                  </a:moveTo>
                  <a:cubicBezTo>
                    <a:pt x="95" y="24"/>
                    <a:pt x="95" y="24"/>
                    <a:pt x="95" y="24"/>
                  </a:cubicBezTo>
                  <a:cubicBezTo>
                    <a:pt x="94" y="24"/>
                    <a:pt x="94" y="24"/>
                    <a:pt x="94" y="24"/>
                  </a:cubicBezTo>
                  <a:cubicBezTo>
                    <a:pt x="84" y="25"/>
                    <a:pt x="75" y="26"/>
                    <a:pt x="67" y="27"/>
                  </a:cubicBezTo>
                  <a:cubicBezTo>
                    <a:pt x="59" y="28"/>
                    <a:pt x="49" y="28"/>
                    <a:pt x="37" y="28"/>
                  </a:cubicBezTo>
                  <a:cubicBezTo>
                    <a:pt x="22" y="28"/>
                    <a:pt x="6" y="26"/>
                    <a:pt x="6" y="26"/>
                  </a:cubicBezTo>
                  <a:cubicBezTo>
                    <a:pt x="0" y="24"/>
                    <a:pt x="2" y="20"/>
                    <a:pt x="2" y="20"/>
                  </a:cubicBezTo>
                  <a:cubicBezTo>
                    <a:pt x="2" y="20"/>
                    <a:pt x="16" y="15"/>
                    <a:pt x="29" y="14"/>
                  </a:cubicBezTo>
                  <a:cubicBezTo>
                    <a:pt x="43" y="12"/>
                    <a:pt x="62" y="11"/>
                    <a:pt x="86" y="11"/>
                  </a:cubicBezTo>
                  <a:cubicBezTo>
                    <a:pt x="94" y="11"/>
                    <a:pt x="103" y="11"/>
                    <a:pt x="112" y="11"/>
                  </a:cubicBezTo>
                  <a:cubicBezTo>
                    <a:pt x="114" y="10"/>
                    <a:pt x="114" y="10"/>
                    <a:pt x="114" y="10"/>
                  </a:cubicBezTo>
                  <a:cubicBezTo>
                    <a:pt x="113" y="6"/>
                    <a:pt x="113" y="6"/>
                    <a:pt x="113" y="6"/>
                  </a:cubicBezTo>
                  <a:cubicBezTo>
                    <a:pt x="113" y="6"/>
                    <a:pt x="104" y="5"/>
                    <a:pt x="94" y="5"/>
                  </a:cubicBezTo>
                  <a:cubicBezTo>
                    <a:pt x="86" y="5"/>
                    <a:pt x="79" y="5"/>
                    <a:pt x="71" y="5"/>
                  </a:cubicBezTo>
                  <a:cubicBezTo>
                    <a:pt x="63" y="6"/>
                    <a:pt x="56" y="6"/>
                    <a:pt x="49" y="7"/>
                  </a:cubicBezTo>
                  <a:cubicBezTo>
                    <a:pt x="44" y="3"/>
                    <a:pt x="44" y="3"/>
                    <a:pt x="44" y="3"/>
                  </a:cubicBezTo>
                  <a:cubicBezTo>
                    <a:pt x="54" y="2"/>
                    <a:pt x="63" y="1"/>
                    <a:pt x="74" y="1"/>
                  </a:cubicBezTo>
                  <a:cubicBezTo>
                    <a:pt x="84" y="0"/>
                    <a:pt x="94" y="0"/>
                    <a:pt x="102" y="0"/>
                  </a:cubicBezTo>
                  <a:cubicBezTo>
                    <a:pt x="121" y="0"/>
                    <a:pt x="135" y="1"/>
                    <a:pt x="142" y="2"/>
                  </a:cubicBezTo>
                  <a:cubicBezTo>
                    <a:pt x="150" y="4"/>
                    <a:pt x="146" y="10"/>
                    <a:pt x="146" y="10"/>
                  </a:cubicBezTo>
                  <a:cubicBezTo>
                    <a:pt x="137" y="16"/>
                    <a:pt x="128" y="21"/>
                    <a:pt x="119" y="27"/>
                  </a:cubicBezTo>
                  <a:cubicBezTo>
                    <a:pt x="111" y="27"/>
                    <a:pt x="104" y="27"/>
                    <a:pt x="96" y="27"/>
                  </a:cubicBezTo>
                  <a:close/>
                  <a:moveTo>
                    <a:pt x="54" y="24"/>
                  </a:moveTo>
                  <a:cubicBezTo>
                    <a:pt x="66" y="24"/>
                    <a:pt x="76" y="23"/>
                    <a:pt x="85" y="22"/>
                  </a:cubicBezTo>
                  <a:cubicBezTo>
                    <a:pt x="94" y="21"/>
                    <a:pt x="103" y="17"/>
                    <a:pt x="103" y="17"/>
                  </a:cubicBezTo>
                  <a:cubicBezTo>
                    <a:pt x="106" y="15"/>
                    <a:pt x="106" y="15"/>
                    <a:pt x="106" y="15"/>
                  </a:cubicBezTo>
                  <a:cubicBezTo>
                    <a:pt x="100" y="15"/>
                    <a:pt x="93" y="15"/>
                    <a:pt x="87" y="15"/>
                  </a:cubicBezTo>
                  <a:cubicBezTo>
                    <a:pt x="71" y="15"/>
                    <a:pt x="60" y="15"/>
                    <a:pt x="52" y="16"/>
                  </a:cubicBezTo>
                  <a:cubicBezTo>
                    <a:pt x="44" y="17"/>
                    <a:pt x="36" y="20"/>
                    <a:pt x="36" y="20"/>
                  </a:cubicBezTo>
                  <a:cubicBezTo>
                    <a:pt x="37" y="22"/>
                    <a:pt x="37" y="22"/>
                    <a:pt x="37" y="22"/>
                  </a:cubicBezTo>
                  <a:cubicBezTo>
                    <a:pt x="37" y="22"/>
                    <a:pt x="46" y="24"/>
                    <a:pt x="54" y="2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1" name="Freeform 419"/>
            <p:cNvSpPr>
              <a:spLocks noEditPoints="1"/>
            </p:cNvSpPr>
            <p:nvPr/>
          </p:nvSpPr>
          <p:spPr bwMode="auto">
            <a:xfrm>
              <a:off x="-32565975" y="3462338"/>
              <a:ext cx="679450" cy="147638"/>
            </a:xfrm>
            <a:custGeom>
              <a:avLst/>
              <a:gdLst>
                <a:gd name="T0" fmla="*/ 94 w 181"/>
                <a:gd name="T1" fmla="*/ 28 h 39"/>
                <a:gd name="T2" fmla="*/ 54 w 181"/>
                <a:gd name="T3" fmla="*/ 24 h 39"/>
                <a:gd name="T4" fmla="*/ 52 w 181"/>
                <a:gd name="T5" fmla="*/ 24 h 39"/>
                <a:gd name="T6" fmla="*/ 48 w 181"/>
                <a:gd name="T7" fmla="*/ 29 h 39"/>
                <a:gd name="T8" fmla="*/ 32 w 181"/>
                <a:gd name="T9" fmla="*/ 39 h 39"/>
                <a:gd name="T10" fmla="*/ 0 w 181"/>
                <a:gd name="T11" fmla="*/ 39 h 39"/>
                <a:gd name="T12" fmla="*/ 58 w 181"/>
                <a:gd name="T13" fmla="*/ 1 h 39"/>
                <a:gd name="T14" fmla="*/ 84 w 181"/>
                <a:gd name="T15" fmla="*/ 1 h 39"/>
                <a:gd name="T16" fmla="*/ 83 w 181"/>
                <a:gd name="T17" fmla="*/ 4 h 39"/>
                <a:gd name="T18" fmla="*/ 85 w 181"/>
                <a:gd name="T19" fmla="*/ 4 h 39"/>
                <a:gd name="T20" fmla="*/ 136 w 181"/>
                <a:gd name="T21" fmla="*/ 0 h 39"/>
                <a:gd name="T22" fmla="*/ 174 w 181"/>
                <a:gd name="T23" fmla="*/ 4 h 39"/>
                <a:gd name="T24" fmla="*/ 175 w 181"/>
                <a:gd name="T25" fmla="*/ 14 h 39"/>
                <a:gd name="T26" fmla="*/ 143 w 181"/>
                <a:gd name="T27" fmla="*/ 24 h 39"/>
                <a:gd name="T28" fmla="*/ 94 w 181"/>
                <a:gd name="T29" fmla="*/ 28 h 39"/>
                <a:gd name="T30" fmla="*/ 120 w 181"/>
                <a:gd name="T31" fmla="*/ 5 h 39"/>
                <a:gd name="T32" fmla="*/ 90 w 181"/>
                <a:gd name="T33" fmla="*/ 7 h 39"/>
                <a:gd name="T34" fmla="*/ 71 w 181"/>
                <a:gd name="T35" fmla="*/ 13 h 39"/>
                <a:gd name="T36" fmla="*/ 70 w 181"/>
                <a:gd name="T37" fmla="*/ 14 h 39"/>
                <a:gd name="T38" fmla="*/ 68 w 181"/>
                <a:gd name="T39" fmla="*/ 21 h 39"/>
                <a:gd name="T40" fmla="*/ 93 w 181"/>
                <a:gd name="T41" fmla="*/ 23 h 39"/>
                <a:gd name="T42" fmla="*/ 123 w 181"/>
                <a:gd name="T43" fmla="*/ 21 h 39"/>
                <a:gd name="T44" fmla="*/ 142 w 181"/>
                <a:gd name="T45" fmla="*/ 14 h 39"/>
                <a:gd name="T46" fmla="*/ 143 w 181"/>
                <a:gd name="T47" fmla="*/ 7 h 39"/>
                <a:gd name="T48" fmla="*/ 120 w 181"/>
                <a:gd name="T49"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 h="39">
                  <a:moveTo>
                    <a:pt x="94" y="28"/>
                  </a:moveTo>
                  <a:cubicBezTo>
                    <a:pt x="74" y="28"/>
                    <a:pt x="61" y="27"/>
                    <a:pt x="54" y="24"/>
                  </a:cubicBezTo>
                  <a:cubicBezTo>
                    <a:pt x="52" y="24"/>
                    <a:pt x="52" y="24"/>
                    <a:pt x="52" y="24"/>
                  </a:cubicBezTo>
                  <a:cubicBezTo>
                    <a:pt x="48" y="29"/>
                    <a:pt x="48" y="29"/>
                    <a:pt x="48" y="29"/>
                  </a:cubicBezTo>
                  <a:cubicBezTo>
                    <a:pt x="32" y="39"/>
                    <a:pt x="32" y="39"/>
                    <a:pt x="32" y="39"/>
                  </a:cubicBezTo>
                  <a:cubicBezTo>
                    <a:pt x="21" y="39"/>
                    <a:pt x="10" y="39"/>
                    <a:pt x="0" y="39"/>
                  </a:cubicBezTo>
                  <a:cubicBezTo>
                    <a:pt x="19" y="26"/>
                    <a:pt x="39" y="14"/>
                    <a:pt x="58" y="1"/>
                  </a:cubicBezTo>
                  <a:cubicBezTo>
                    <a:pt x="67" y="1"/>
                    <a:pt x="75" y="1"/>
                    <a:pt x="84" y="1"/>
                  </a:cubicBezTo>
                  <a:cubicBezTo>
                    <a:pt x="83" y="4"/>
                    <a:pt x="83" y="4"/>
                    <a:pt x="83" y="4"/>
                  </a:cubicBezTo>
                  <a:cubicBezTo>
                    <a:pt x="85" y="4"/>
                    <a:pt x="85" y="4"/>
                    <a:pt x="85" y="4"/>
                  </a:cubicBezTo>
                  <a:cubicBezTo>
                    <a:pt x="99" y="2"/>
                    <a:pt x="116" y="0"/>
                    <a:pt x="136" y="0"/>
                  </a:cubicBezTo>
                  <a:cubicBezTo>
                    <a:pt x="154" y="0"/>
                    <a:pt x="167" y="1"/>
                    <a:pt x="174" y="4"/>
                  </a:cubicBezTo>
                  <a:cubicBezTo>
                    <a:pt x="181" y="6"/>
                    <a:pt x="181" y="10"/>
                    <a:pt x="175" y="14"/>
                  </a:cubicBezTo>
                  <a:cubicBezTo>
                    <a:pt x="168" y="18"/>
                    <a:pt x="158" y="22"/>
                    <a:pt x="143" y="24"/>
                  </a:cubicBezTo>
                  <a:cubicBezTo>
                    <a:pt x="129" y="27"/>
                    <a:pt x="112" y="28"/>
                    <a:pt x="94" y="28"/>
                  </a:cubicBezTo>
                  <a:close/>
                  <a:moveTo>
                    <a:pt x="120" y="5"/>
                  </a:moveTo>
                  <a:cubicBezTo>
                    <a:pt x="108" y="5"/>
                    <a:pt x="97" y="5"/>
                    <a:pt x="90" y="7"/>
                  </a:cubicBezTo>
                  <a:cubicBezTo>
                    <a:pt x="82" y="8"/>
                    <a:pt x="71" y="13"/>
                    <a:pt x="71" y="13"/>
                  </a:cubicBezTo>
                  <a:cubicBezTo>
                    <a:pt x="70" y="14"/>
                    <a:pt x="70" y="14"/>
                    <a:pt x="70" y="14"/>
                  </a:cubicBezTo>
                  <a:cubicBezTo>
                    <a:pt x="68" y="21"/>
                    <a:pt x="68" y="21"/>
                    <a:pt x="68" y="21"/>
                  </a:cubicBezTo>
                  <a:cubicBezTo>
                    <a:pt x="68" y="21"/>
                    <a:pt x="80" y="23"/>
                    <a:pt x="93" y="23"/>
                  </a:cubicBezTo>
                  <a:cubicBezTo>
                    <a:pt x="104" y="23"/>
                    <a:pt x="114" y="22"/>
                    <a:pt x="123" y="21"/>
                  </a:cubicBezTo>
                  <a:cubicBezTo>
                    <a:pt x="131" y="19"/>
                    <a:pt x="142" y="14"/>
                    <a:pt x="142" y="14"/>
                  </a:cubicBezTo>
                  <a:cubicBezTo>
                    <a:pt x="143" y="7"/>
                    <a:pt x="143" y="7"/>
                    <a:pt x="143" y="7"/>
                  </a:cubicBezTo>
                  <a:cubicBezTo>
                    <a:pt x="143" y="7"/>
                    <a:pt x="132" y="5"/>
                    <a:pt x="120"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2" name="Freeform 420"/>
            <p:cNvSpPr>
              <a:spLocks/>
            </p:cNvSpPr>
            <p:nvPr/>
          </p:nvSpPr>
          <p:spPr bwMode="auto">
            <a:xfrm>
              <a:off x="-31875413" y="3462338"/>
              <a:ext cx="539750" cy="106363"/>
            </a:xfrm>
            <a:custGeom>
              <a:avLst/>
              <a:gdLst>
                <a:gd name="T0" fmla="*/ 121 w 144"/>
                <a:gd name="T1" fmla="*/ 20 h 28"/>
                <a:gd name="T2" fmla="*/ 96 w 144"/>
                <a:gd name="T3" fmla="*/ 26 h 28"/>
                <a:gd name="T4" fmla="*/ 46 w 144"/>
                <a:gd name="T5" fmla="*/ 28 h 28"/>
                <a:gd name="T6" fmla="*/ 0 w 144"/>
                <a:gd name="T7" fmla="*/ 26 h 28"/>
                <a:gd name="T8" fmla="*/ 8 w 144"/>
                <a:gd name="T9" fmla="*/ 21 h 28"/>
                <a:gd name="T10" fmla="*/ 54 w 144"/>
                <a:gd name="T11" fmla="*/ 24 h 28"/>
                <a:gd name="T12" fmla="*/ 88 w 144"/>
                <a:gd name="T13" fmla="*/ 20 h 28"/>
                <a:gd name="T14" fmla="*/ 87 w 144"/>
                <a:gd name="T15" fmla="*/ 19 h 28"/>
                <a:gd name="T16" fmla="*/ 79 w 144"/>
                <a:gd name="T17" fmla="*/ 17 h 28"/>
                <a:gd name="T18" fmla="*/ 60 w 144"/>
                <a:gd name="T19" fmla="*/ 16 h 28"/>
                <a:gd name="T20" fmla="*/ 30 w 144"/>
                <a:gd name="T21" fmla="*/ 12 h 28"/>
                <a:gd name="T22" fmla="*/ 28 w 144"/>
                <a:gd name="T23" fmla="*/ 7 h 28"/>
                <a:gd name="T24" fmla="*/ 52 w 144"/>
                <a:gd name="T25" fmla="*/ 2 h 28"/>
                <a:gd name="T26" fmla="*/ 97 w 144"/>
                <a:gd name="T27" fmla="*/ 0 h 28"/>
                <a:gd name="T28" fmla="*/ 144 w 144"/>
                <a:gd name="T29" fmla="*/ 2 h 28"/>
                <a:gd name="T30" fmla="*/ 128 w 144"/>
                <a:gd name="T31" fmla="*/ 6 h 28"/>
                <a:gd name="T32" fmla="*/ 89 w 144"/>
                <a:gd name="T33" fmla="*/ 5 h 28"/>
                <a:gd name="T34" fmla="*/ 60 w 144"/>
                <a:gd name="T35" fmla="*/ 7 h 28"/>
                <a:gd name="T36" fmla="*/ 64 w 144"/>
                <a:gd name="T37" fmla="*/ 9 h 28"/>
                <a:gd name="T38" fmla="*/ 89 w 144"/>
                <a:gd name="T39" fmla="*/ 12 h 28"/>
                <a:gd name="T40" fmla="*/ 112 w 144"/>
                <a:gd name="T41" fmla="*/ 14 h 28"/>
                <a:gd name="T42" fmla="*/ 121 w 144"/>
                <a:gd name="T43" fmla="*/ 17 h 28"/>
                <a:gd name="T44" fmla="*/ 121 w 144"/>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28">
                  <a:moveTo>
                    <a:pt x="121" y="20"/>
                  </a:moveTo>
                  <a:cubicBezTo>
                    <a:pt x="121" y="20"/>
                    <a:pt x="108" y="24"/>
                    <a:pt x="96" y="26"/>
                  </a:cubicBezTo>
                  <a:cubicBezTo>
                    <a:pt x="83" y="27"/>
                    <a:pt x="66" y="28"/>
                    <a:pt x="46" y="28"/>
                  </a:cubicBezTo>
                  <a:cubicBezTo>
                    <a:pt x="26" y="28"/>
                    <a:pt x="11" y="27"/>
                    <a:pt x="0" y="26"/>
                  </a:cubicBezTo>
                  <a:cubicBezTo>
                    <a:pt x="8" y="21"/>
                    <a:pt x="8" y="21"/>
                    <a:pt x="8" y="21"/>
                  </a:cubicBezTo>
                  <a:cubicBezTo>
                    <a:pt x="23" y="23"/>
                    <a:pt x="39" y="24"/>
                    <a:pt x="54" y="24"/>
                  </a:cubicBezTo>
                  <a:cubicBezTo>
                    <a:pt x="74" y="24"/>
                    <a:pt x="88" y="20"/>
                    <a:pt x="88" y="20"/>
                  </a:cubicBezTo>
                  <a:cubicBezTo>
                    <a:pt x="87" y="19"/>
                    <a:pt x="87" y="19"/>
                    <a:pt x="87" y="19"/>
                  </a:cubicBezTo>
                  <a:cubicBezTo>
                    <a:pt x="79" y="17"/>
                    <a:pt x="79" y="17"/>
                    <a:pt x="79" y="17"/>
                  </a:cubicBezTo>
                  <a:cubicBezTo>
                    <a:pt x="79" y="17"/>
                    <a:pt x="68" y="16"/>
                    <a:pt x="60" y="16"/>
                  </a:cubicBezTo>
                  <a:cubicBezTo>
                    <a:pt x="45" y="15"/>
                    <a:pt x="30" y="12"/>
                    <a:pt x="30" y="12"/>
                  </a:cubicBezTo>
                  <a:cubicBezTo>
                    <a:pt x="28" y="7"/>
                    <a:pt x="28" y="7"/>
                    <a:pt x="28" y="7"/>
                  </a:cubicBezTo>
                  <a:cubicBezTo>
                    <a:pt x="28" y="7"/>
                    <a:pt x="39" y="4"/>
                    <a:pt x="52" y="2"/>
                  </a:cubicBezTo>
                  <a:cubicBezTo>
                    <a:pt x="64" y="1"/>
                    <a:pt x="79" y="0"/>
                    <a:pt x="97" y="0"/>
                  </a:cubicBezTo>
                  <a:cubicBezTo>
                    <a:pt x="114" y="0"/>
                    <a:pt x="130" y="1"/>
                    <a:pt x="144" y="2"/>
                  </a:cubicBezTo>
                  <a:cubicBezTo>
                    <a:pt x="128" y="6"/>
                    <a:pt x="128" y="6"/>
                    <a:pt x="128" y="6"/>
                  </a:cubicBezTo>
                  <a:cubicBezTo>
                    <a:pt x="113" y="5"/>
                    <a:pt x="100" y="5"/>
                    <a:pt x="89" y="5"/>
                  </a:cubicBezTo>
                  <a:cubicBezTo>
                    <a:pt x="72" y="5"/>
                    <a:pt x="60" y="7"/>
                    <a:pt x="60" y="7"/>
                  </a:cubicBezTo>
                  <a:cubicBezTo>
                    <a:pt x="64" y="9"/>
                    <a:pt x="64" y="9"/>
                    <a:pt x="64" y="9"/>
                  </a:cubicBezTo>
                  <a:cubicBezTo>
                    <a:pt x="64" y="9"/>
                    <a:pt x="76" y="11"/>
                    <a:pt x="89" y="12"/>
                  </a:cubicBezTo>
                  <a:cubicBezTo>
                    <a:pt x="100" y="12"/>
                    <a:pt x="112" y="14"/>
                    <a:pt x="112" y="14"/>
                  </a:cubicBezTo>
                  <a:cubicBezTo>
                    <a:pt x="121" y="17"/>
                    <a:pt x="121" y="17"/>
                    <a:pt x="121" y="17"/>
                  </a:cubicBezTo>
                  <a:lnTo>
                    <a:pt x="121" y="2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3" name="Freeform 421"/>
            <p:cNvSpPr>
              <a:spLocks/>
            </p:cNvSpPr>
            <p:nvPr/>
          </p:nvSpPr>
          <p:spPr bwMode="auto">
            <a:xfrm>
              <a:off x="-31335663" y="3425826"/>
              <a:ext cx="327025" cy="138113"/>
            </a:xfrm>
            <a:custGeom>
              <a:avLst/>
              <a:gdLst>
                <a:gd name="T0" fmla="*/ 32 w 87"/>
                <a:gd name="T1" fmla="*/ 37 h 37"/>
                <a:gd name="T2" fmla="*/ 0 w 87"/>
                <a:gd name="T3" fmla="*/ 37 h 37"/>
                <a:gd name="T4" fmla="*/ 55 w 87"/>
                <a:gd name="T5" fmla="*/ 0 h 37"/>
                <a:gd name="T6" fmla="*/ 87 w 87"/>
                <a:gd name="T7" fmla="*/ 0 h 37"/>
                <a:gd name="T8" fmla="*/ 32 w 87"/>
                <a:gd name="T9" fmla="*/ 37 h 37"/>
              </a:gdLst>
              <a:ahLst/>
              <a:cxnLst>
                <a:cxn ang="0">
                  <a:pos x="T0" y="T1"/>
                </a:cxn>
                <a:cxn ang="0">
                  <a:pos x="T2" y="T3"/>
                </a:cxn>
                <a:cxn ang="0">
                  <a:pos x="T4" y="T5"/>
                </a:cxn>
                <a:cxn ang="0">
                  <a:pos x="T6" y="T7"/>
                </a:cxn>
                <a:cxn ang="0">
                  <a:pos x="T8" y="T9"/>
                </a:cxn>
              </a:cxnLst>
              <a:rect l="0" t="0" r="r" b="b"/>
              <a:pathLst>
                <a:path w="87" h="37">
                  <a:moveTo>
                    <a:pt x="32" y="37"/>
                  </a:moveTo>
                  <a:cubicBezTo>
                    <a:pt x="21" y="37"/>
                    <a:pt x="11" y="37"/>
                    <a:pt x="0" y="37"/>
                  </a:cubicBezTo>
                  <a:cubicBezTo>
                    <a:pt x="19" y="25"/>
                    <a:pt x="37" y="13"/>
                    <a:pt x="55" y="0"/>
                  </a:cubicBezTo>
                  <a:cubicBezTo>
                    <a:pt x="66" y="0"/>
                    <a:pt x="76" y="0"/>
                    <a:pt x="87" y="0"/>
                  </a:cubicBezTo>
                  <a:cubicBezTo>
                    <a:pt x="69" y="13"/>
                    <a:pt x="51" y="25"/>
                    <a:pt x="32" y="3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4" name="Freeform 422"/>
            <p:cNvSpPr>
              <a:spLocks noEditPoints="1"/>
            </p:cNvSpPr>
            <p:nvPr/>
          </p:nvSpPr>
          <p:spPr bwMode="auto">
            <a:xfrm>
              <a:off x="-31008638" y="3462338"/>
              <a:ext cx="558800" cy="106363"/>
            </a:xfrm>
            <a:custGeom>
              <a:avLst/>
              <a:gdLst>
                <a:gd name="T0" fmla="*/ 144 w 149"/>
                <a:gd name="T1" fmla="*/ 14 h 28"/>
                <a:gd name="T2" fmla="*/ 111 w 149"/>
                <a:gd name="T3" fmla="*/ 24 h 28"/>
                <a:gd name="T4" fmla="*/ 52 w 149"/>
                <a:gd name="T5" fmla="*/ 28 h 28"/>
                <a:gd name="T6" fmla="*/ 17 w 149"/>
                <a:gd name="T7" fmla="*/ 26 h 28"/>
                <a:gd name="T8" fmla="*/ 0 w 149"/>
                <a:gd name="T9" fmla="*/ 21 h 28"/>
                <a:gd name="T10" fmla="*/ 2 w 149"/>
                <a:gd name="T11" fmla="*/ 14 h 28"/>
                <a:gd name="T12" fmla="*/ 35 w 149"/>
                <a:gd name="T13" fmla="*/ 4 h 28"/>
                <a:gd name="T14" fmla="*/ 93 w 149"/>
                <a:gd name="T15" fmla="*/ 0 h 28"/>
                <a:gd name="T16" fmla="*/ 140 w 149"/>
                <a:gd name="T17" fmla="*/ 4 h 28"/>
                <a:gd name="T18" fmla="*/ 144 w 149"/>
                <a:gd name="T19" fmla="*/ 14 h 28"/>
                <a:gd name="T20" fmla="*/ 35 w 149"/>
                <a:gd name="T21" fmla="*/ 14 h 28"/>
                <a:gd name="T22" fmla="*/ 60 w 149"/>
                <a:gd name="T23" fmla="*/ 23 h 28"/>
                <a:gd name="T24" fmla="*/ 111 w 149"/>
                <a:gd name="T25" fmla="*/ 14 h 28"/>
                <a:gd name="T26" fmla="*/ 86 w 149"/>
                <a:gd name="T27" fmla="*/ 5 h 28"/>
                <a:gd name="T28" fmla="*/ 53 w 149"/>
                <a:gd name="T29" fmla="*/ 7 h 28"/>
                <a:gd name="T30" fmla="*/ 35 w 149"/>
                <a:gd name="T3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8">
                  <a:moveTo>
                    <a:pt x="144" y="14"/>
                  </a:moveTo>
                  <a:cubicBezTo>
                    <a:pt x="138" y="18"/>
                    <a:pt x="127" y="22"/>
                    <a:pt x="111" y="24"/>
                  </a:cubicBezTo>
                  <a:cubicBezTo>
                    <a:pt x="95" y="27"/>
                    <a:pt x="75" y="28"/>
                    <a:pt x="52" y="28"/>
                  </a:cubicBezTo>
                  <a:cubicBezTo>
                    <a:pt x="38" y="28"/>
                    <a:pt x="27" y="27"/>
                    <a:pt x="17" y="26"/>
                  </a:cubicBezTo>
                  <a:cubicBezTo>
                    <a:pt x="8" y="25"/>
                    <a:pt x="0" y="21"/>
                    <a:pt x="0" y="21"/>
                  </a:cubicBezTo>
                  <a:cubicBezTo>
                    <a:pt x="2" y="14"/>
                    <a:pt x="2" y="14"/>
                    <a:pt x="2" y="14"/>
                  </a:cubicBezTo>
                  <a:cubicBezTo>
                    <a:pt x="8" y="10"/>
                    <a:pt x="19" y="6"/>
                    <a:pt x="35" y="4"/>
                  </a:cubicBezTo>
                  <a:cubicBezTo>
                    <a:pt x="51" y="1"/>
                    <a:pt x="70" y="0"/>
                    <a:pt x="93" y="0"/>
                  </a:cubicBezTo>
                  <a:cubicBezTo>
                    <a:pt x="115" y="0"/>
                    <a:pt x="130" y="1"/>
                    <a:pt x="140" y="4"/>
                  </a:cubicBezTo>
                  <a:cubicBezTo>
                    <a:pt x="149" y="6"/>
                    <a:pt x="144" y="14"/>
                    <a:pt x="144" y="14"/>
                  </a:cubicBezTo>
                  <a:close/>
                  <a:moveTo>
                    <a:pt x="35" y="14"/>
                  </a:moveTo>
                  <a:cubicBezTo>
                    <a:pt x="26" y="20"/>
                    <a:pt x="34" y="23"/>
                    <a:pt x="60" y="23"/>
                  </a:cubicBezTo>
                  <a:cubicBezTo>
                    <a:pt x="85" y="23"/>
                    <a:pt x="102" y="20"/>
                    <a:pt x="111" y="14"/>
                  </a:cubicBezTo>
                  <a:cubicBezTo>
                    <a:pt x="120" y="8"/>
                    <a:pt x="112" y="5"/>
                    <a:pt x="86" y="5"/>
                  </a:cubicBezTo>
                  <a:cubicBezTo>
                    <a:pt x="73" y="5"/>
                    <a:pt x="62" y="6"/>
                    <a:pt x="53" y="7"/>
                  </a:cubicBezTo>
                  <a:cubicBezTo>
                    <a:pt x="45" y="9"/>
                    <a:pt x="35" y="14"/>
                    <a:pt x="35"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5" name="Freeform 423"/>
            <p:cNvSpPr>
              <a:spLocks/>
            </p:cNvSpPr>
            <p:nvPr/>
          </p:nvSpPr>
          <p:spPr bwMode="auto">
            <a:xfrm>
              <a:off x="-30386338" y="3462338"/>
              <a:ext cx="520700" cy="106363"/>
            </a:xfrm>
            <a:custGeom>
              <a:avLst/>
              <a:gdLst>
                <a:gd name="T0" fmla="*/ 56 w 139"/>
                <a:gd name="T1" fmla="*/ 28 h 28"/>
                <a:gd name="T2" fmla="*/ 9 w 139"/>
                <a:gd name="T3" fmla="*/ 24 h 28"/>
                <a:gd name="T4" fmla="*/ 6 w 139"/>
                <a:gd name="T5" fmla="*/ 14 h 28"/>
                <a:gd name="T6" fmla="*/ 39 w 139"/>
                <a:gd name="T7" fmla="*/ 4 h 28"/>
                <a:gd name="T8" fmla="*/ 98 w 139"/>
                <a:gd name="T9" fmla="*/ 0 h 28"/>
                <a:gd name="T10" fmla="*/ 139 w 139"/>
                <a:gd name="T11" fmla="*/ 2 h 28"/>
                <a:gd name="T12" fmla="*/ 123 w 139"/>
                <a:gd name="T13" fmla="*/ 6 h 28"/>
                <a:gd name="T14" fmla="*/ 91 w 139"/>
                <a:gd name="T15" fmla="*/ 5 h 28"/>
                <a:gd name="T16" fmla="*/ 39 w 139"/>
                <a:gd name="T17" fmla="*/ 14 h 28"/>
                <a:gd name="T18" fmla="*/ 39 w 139"/>
                <a:gd name="T19" fmla="*/ 21 h 28"/>
                <a:gd name="T20" fmla="*/ 64 w 139"/>
                <a:gd name="T21" fmla="*/ 23 h 28"/>
                <a:gd name="T22" fmla="*/ 108 w 139"/>
                <a:gd name="T23" fmla="*/ 21 h 28"/>
                <a:gd name="T24" fmla="*/ 101 w 139"/>
                <a:gd name="T25" fmla="*/ 26 h 28"/>
                <a:gd name="T26" fmla="*/ 80 w 139"/>
                <a:gd name="T27" fmla="*/ 28 h 28"/>
                <a:gd name="T28" fmla="*/ 56 w 139"/>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28">
                  <a:moveTo>
                    <a:pt x="56" y="28"/>
                  </a:moveTo>
                  <a:cubicBezTo>
                    <a:pt x="33" y="28"/>
                    <a:pt x="18" y="27"/>
                    <a:pt x="9" y="24"/>
                  </a:cubicBezTo>
                  <a:cubicBezTo>
                    <a:pt x="1" y="22"/>
                    <a:pt x="0" y="19"/>
                    <a:pt x="6" y="14"/>
                  </a:cubicBezTo>
                  <a:cubicBezTo>
                    <a:pt x="12" y="10"/>
                    <a:pt x="23" y="6"/>
                    <a:pt x="39" y="4"/>
                  </a:cubicBezTo>
                  <a:cubicBezTo>
                    <a:pt x="55" y="1"/>
                    <a:pt x="75" y="0"/>
                    <a:pt x="98" y="0"/>
                  </a:cubicBezTo>
                  <a:cubicBezTo>
                    <a:pt x="114" y="0"/>
                    <a:pt x="127" y="1"/>
                    <a:pt x="139" y="2"/>
                  </a:cubicBezTo>
                  <a:cubicBezTo>
                    <a:pt x="123" y="6"/>
                    <a:pt x="123" y="6"/>
                    <a:pt x="123" y="6"/>
                  </a:cubicBezTo>
                  <a:cubicBezTo>
                    <a:pt x="110" y="5"/>
                    <a:pt x="100" y="5"/>
                    <a:pt x="91" y="5"/>
                  </a:cubicBezTo>
                  <a:cubicBezTo>
                    <a:pt x="65" y="5"/>
                    <a:pt x="48" y="8"/>
                    <a:pt x="39" y="14"/>
                  </a:cubicBezTo>
                  <a:cubicBezTo>
                    <a:pt x="39" y="21"/>
                    <a:pt x="39" y="21"/>
                    <a:pt x="39" y="21"/>
                  </a:cubicBezTo>
                  <a:cubicBezTo>
                    <a:pt x="39" y="21"/>
                    <a:pt x="52" y="23"/>
                    <a:pt x="64" y="23"/>
                  </a:cubicBezTo>
                  <a:cubicBezTo>
                    <a:pt x="79" y="23"/>
                    <a:pt x="93" y="22"/>
                    <a:pt x="108" y="21"/>
                  </a:cubicBezTo>
                  <a:cubicBezTo>
                    <a:pt x="101" y="26"/>
                    <a:pt x="101" y="26"/>
                    <a:pt x="101" y="26"/>
                  </a:cubicBezTo>
                  <a:cubicBezTo>
                    <a:pt x="94" y="27"/>
                    <a:pt x="87" y="27"/>
                    <a:pt x="80" y="28"/>
                  </a:cubicBezTo>
                  <a:cubicBezTo>
                    <a:pt x="74" y="28"/>
                    <a:pt x="65" y="28"/>
                    <a:pt x="56"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6" name="Freeform 424"/>
            <p:cNvSpPr>
              <a:spLocks/>
            </p:cNvSpPr>
            <p:nvPr/>
          </p:nvSpPr>
          <p:spPr bwMode="auto">
            <a:xfrm>
              <a:off x="-29879925" y="3425826"/>
              <a:ext cx="630238" cy="138113"/>
            </a:xfrm>
            <a:custGeom>
              <a:avLst/>
              <a:gdLst>
                <a:gd name="T0" fmla="*/ 50 w 168"/>
                <a:gd name="T1" fmla="*/ 23 h 37"/>
                <a:gd name="T2" fmla="*/ 74 w 168"/>
                <a:gd name="T3" fmla="*/ 19 h 37"/>
                <a:gd name="T4" fmla="*/ 132 w 168"/>
                <a:gd name="T5" fmla="*/ 11 h 37"/>
                <a:gd name="T6" fmla="*/ 168 w 168"/>
                <a:gd name="T7" fmla="*/ 11 h 37"/>
                <a:gd name="T8" fmla="*/ 92 w 168"/>
                <a:gd name="T9" fmla="*/ 22 h 37"/>
                <a:gd name="T10" fmla="*/ 135 w 168"/>
                <a:gd name="T11" fmla="*/ 37 h 37"/>
                <a:gd name="T12" fmla="*/ 97 w 168"/>
                <a:gd name="T13" fmla="*/ 37 h 37"/>
                <a:gd name="T14" fmla="*/ 65 w 168"/>
                <a:gd name="T15" fmla="*/ 26 h 37"/>
                <a:gd name="T16" fmla="*/ 44 w 168"/>
                <a:gd name="T17" fmla="*/ 28 h 37"/>
                <a:gd name="T18" fmla="*/ 31 w 168"/>
                <a:gd name="T19" fmla="*/ 37 h 37"/>
                <a:gd name="T20" fmla="*/ 0 w 168"/>
                <a:gd name="T21" fmla="*/ 37 h 37"/>
                <a:gd name="T22" fmla="*/ 52 w 168"/>
                <a:gd name="T23" fmla="*/ 0 h 37"/>
                <a:gd name="T24" fmla="*/ 84 w 168"/>
                <a:gd name="T25" fmla="*/ 0 h 37"/>
                <a:gd name="T26" fmla="*/ 58 w 168"/>
                <a:gd name="T27" fmla="*/ 18 h 37"/>
                <a:gd name="T28" fmla="*/ 49 w 168"/>
                <a:gd name="T29" fmla="*/ 23 h 37"/>
                <a:gd name="T30" fmla="*/ 50 w 168"/>
                <a:gd name="T3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7">
                  <a:moveTo>
                    <a:pt x="50" y="23"/>
                  </a:moveTo>
                  <a:cubicBezTo>
                    <a:pt x="58" y="22"/>
                    <a:pt x="66" y="21"/>
                    <a:pt x="74" y="19"/>
                  </a:cubicBezTo>
                  <a:cubicBezTo>
                    <a:pt x="93" y="16"/>
                    <a:pt x="112" y="14"/>
                    <a:pt x="132" y="11"/>
                  </a:cubicBezTo>
                  <a:cubicBezTo>
                    <a:pt x="144" y="11"/>
                    <a:pt x="156" y="11"/>
                    <a:pt x="168" y="11"/>
                  </a:cubicBezTo>
                  <a:cubicBezTo>
                    <a:pt x="143" y="15"/>
                    <a:pt x="117" y="18"/>
                    <a:pt x="92" y="22"/>
                  </a:cubicBezTo>
                  <a:cubicBezTo>
                    <a:pt x="106" y="27"/>
                    <a:pt x="121" y="32"/>
                    <a:pt x="135" y="37"/>
                  </a:cubicBezTo>
                  <a:cubicBezTo>
                    <a:pt x="123" y="37"/>
                    <a:pt x="110" y="37"/>
                    <a:pt x="97" y="37"/>
                  </a:cubicBezTo>
                  <a:cubicBezTo>
                    <a:pt x="87" y="34"/>
                    <a:pt x="76" y="30"/>
                    <a:pt x="65" y="26"/>
                  </a:cubicBezTo>
                  <a:cubicBezTo>
                    <a:pt x="58" y="27"/>
                    <a:pt x="51" y="27"/>
                    <a:pt x="44" y="28"/>
                  </a:cubicBezTo>
                  <a:cubicBezTo>
                    <a:pt x="31" y="37"/>
                    <a:pt x="31" y="37"/>
                    <a:pt x="31" y="37"/>
                  </a:cubicBezTo>
                  <a:cubicBezTo>
                    <a:pt x="21" y="37"/>
                    <a:pt x="10" y="37"/>
                    <a:pt x="0" y="37"/>
                  </a:cubicBezTo>
                  <a:cubicBezTo>
                    <a:pt x="17" y="25"/>
                    <a:pt x="35" y="13"/>
                    <a:pt x="52" y="0"/>
                  </a:cubicBezTo>
                  <a:cubicBezTo>
                    <a:pt x="63" y="0"/>
                    <a:pt x="73" y="0"/>
                    <a:pt x="84" y="0"/>
                  </a:cubicBezTo>
                  <a:cubicBezTo>
                    <a:pt x="75" y="6"/>
                    <a:pt x="67" y="12"/>
                    <a:pt x="58" y="18"/>
                  </a:cubicBezTo>
                  <a:cubicBezTo>
                    <a:pt x="49" y="23"/>
                    <a:pt x="49" y="23"/>
                    <a:pt x="49" y="23"/>
                  </a:cubicBezTo>
                  <a:lnTo>
                    <a:pt x="50" y="23"/>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7" name="Freeform 425"/>
            <p:cNvSpPr>
              <a:spLocks noEditPoints="1"/>
            </p:cNvSpPr>
            <p:nvPr/>
          </p:nvSpPr>
          <p:spPr bwMode="auto">
            <a:xfrm>
              <a:off x="39901813" y="1576388"/>
              <a:ext cx="558800" cy="123825"/>
            </a:xfrm>
            <a:custGeom>
              <a:avLst/>
              <a:gdLst>
                <a:gd name="T0" fmla="*/ 77 w 149"/>
                <a:gd name="T1" fmla="*/ 33 h 33"/>
                <a:gd name="T2" fmla="*/ 32 w 149"/>
                <a:gd name="T3" fmla="*/ 29 h 33"/>
                <a:gd name="T4" fmla="*/ 5 w 149"/>
                <a:gd name="T5" fmla="*/ 21 h 33"/>
                <a:gd name="T6" fmla="*/ 7 w 149"/>
                <a:gd name="T7" fmla="*/ 12 h 33"/>
                <a:gd name="T8" fmla="*/ 44 w 149"/>
                <a:gd name="T9" fmla="*/ 9 h 33"/>
                <a:gd name="T10" fmla="*/ 91 w 149"/>
                <a:gd name="T11" fmla="*/ 12 h 33"/>
                <a:gd name="T12" fmla="*/ 92 w 149"/>
                <a:gd name="T13" fmla="*/ 12 h 33"/>
                <a:gd name="T14" fmla="*/ 84 w 149"/>
                <a:gd name="T15" fmla="*/ 8 h 33"/>
                <a:gd name="T16" fmla="*/ 72 w 149"/>
                <a:gd name="T17" fmla="*/ 0 h 33"/>
                <a:gd name="T18" fmla="*/ 102 w 149"/>
                <a:gd name="T19" fmla="*/ 0 h 33"/>
                <a:gd name="T20" fmla="*/ 149 w 149"/>
                <a:gd name="T21" fmla="*/ 32 h 33"/>
                <a:gd name="T22" fmla="*/ 126 w 149"/>
                <a:gd name="T23" fmla="*/ 32 h 33"/>
                <a:gd name="T24" fmla="*/ 116 w 149"/>
                <a:gd name="T25" fmla="*/ 29 h 33"/>
                <a:gd name="T26" fmla="*/ 115 w 149"/>
                <a:gd name="T27" fmla="*/ 29 h 33"/>
                <a:gd name="T28" fmla="*/ 77 w 149"/>
                <a:gd name="T29" fmla="*/ 33 h 33"/>
                <a:gd name="T30" fmla="*/ 80 w 149"/>
                <a:gd name="T31" fmla="*/ 29 h 33"/>
                <a:gd name="T32" fmla="*/ 104 w 149"/>
                <a:gd name="T33" fmla="*/ 27 h 33"/>
                <a:gd name="T34" fmla="*/ 105 w 149"/>
                <a:gd name="T35" fmla="*/ 22 h 33"/>
                <a:gd name="T36" fmla="*/ 104 w 149"/>
                <a:gd name="T37" fmla="*/ 21 h 33"/>
                <a:gd name="T38" fmla="*/ 86 w 149"/>
                <a:gd name="T39" fmla="*/ 15 h 33"/>
                <a:gd name="T40" fmla="*/ 57 w 149"/>
                <a:gd name="T41" fmla="*/ 13 h 33"/>
                <a:gd name="T42" fmla="*/ 36 w 149"/>
                <a:gd name="T43" fmla="*/ 15 h 33"/>
                <a:gd name="T44" fmla="*/ 36 w 149"/>
                <a:gd name="T45" fmla="*/ 21 h 33"/>
                <a:gd name="T46" fmla="*/ 52 w 149"/>
                <a:gd name="T47" fmla="*/ 27 h 33"/>
                <a:gd name="T48" fmla="*/ 80 w 149"/>
                <a:gd name="T4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33">
                  <a:moveTo>
                    <a:pt x="77" y="33"/>
                  </a:moveTo>
                  <a:cubicBezTo>
                    <a:pt x="60" y="33"/>
                    <a:pt x="45" y="32"/>
                    <a:pt x="32" y="29"/>
                  </a:cubicBezTo>
                  <a:cubicBezTo>
                    <a:pt x="19" y="27"/>
                    <a:pt x="5" y="21"/>
                    <a:pt x="5" y="21"/>
                  </a:cubicBezTo>
                  <a:cubicBezTo>
                    <a:pt x="5" y="21"/>
                    <a:pt x="0" y="14"/>
                    <a:pt x="7" y="12"/>
                  </a:cubicBezTo>
                  <a:cubicBezTo>
                    <a:pt x="14" y="10"/>
                    <a:pt x="26" y="9"/>
                    <a:pt x="44" y="9"/>
                  </a:cubicBezTo>
                  <a:cubicBezTo>
                    <a:pt x="62" y="9"/>
                    <a:pt x="78" y="10"/>
                    <a:pt x="91" y="12"/>
                  </a:cubicBezTo>
                  <a:cubicBezTo>
                    <a:pt x="92" y="12"/>
                    <a:pt x="92" y="12"/>
                    <a:pt x="92" y="12"/>
                  </a:cubicBezTo>
                  <a:cubicBezTo>
                    <a:pt x="84" y="8"/>
                    <a:pt x="84" y="8"/>
                    <a:pt x="84" y="8"/>
                  </a:cubicBezTo>
                  <a:cubicBezTo>
                    <a:pt x="72" y="0"/>
                    <a:pt x="72" y="0"/>
                    <a:pt x="72" y="0"/>
                  </a:cubicBezTo>
                  <a:cubicBezTo>
                    <a:pt x="82" y="0"/>
                    <a:pt x="92" y="0"/>
                    <a:pt x="102" y="0"/>
                  </a:cubicBezTo>
                  <a:cubicBezTo>
                    <a:pt x="118" y="11"/>
                    <a:pt x="133" y="22"/>
                    <a:pt x="149" y="32"/>
                  </a:cubicBezTo>
                  <a:cubicBezTo>
                    <a:pt x="141" y="32"/>
                    <a:pt x="133" y="32"/>
                    <a:pt x="126" y="32"/>
                  </a:cubicBezTo>
                  <a:cubicBezTo>
                    <a:pt x="116" y="29"/>
                    <a:pt x="116" y="29"/>
                    <a:pt x="116" y="29"/>
                  </a:cubicBezTo>
                  <a:cubicBezTo>
                    <a:pt x="115" y="29"/>
                    <a:pt x="115" y="29"/>
                    <a:pt x="115" y="29"/>
                  </a:cubicBezTo>
                  <a:cubicBezTo>
                    <a:pt x="108" y="31"/>
                    <a:pt x="96" y="33"/>
                    <a:pt x="77" y="33"/>
                  </a:cubicBezTo>
                  <a:close/>
                  <a:moveTo>
                    <a:pt x="80" y="29"/>
                  </a:moveTo>
                  <a:cubicBezTo>
                    <a:pt x="92" y="29"/>
                    <a:pt x="104" y="27"/>
                    <a:pt x="104" y="27"/>
                  </a:cubicBezTo>
                  <a:cubicBezTo>
                    <a:pt x="105" y="22"/>
                    <a:pt x="105" y="22"/>
                    <a:pt x="105" y="22"/>
                  </a:cubicBezTo>
                  <a:cubicBezTo>
                    <a:pt x="104" y="21"/>
                    <a:pt x="104" y="21"/>
                    <a:pt x="104" y="21"/>
                  </a:cubicBezTo>
                  <a:cubicBezTo>
                    <a:pt x="104" y="21"/>
                    <a:pt x="94" y="16"/>
                    <a:pt x="86" y="15"/>
                  </a:cubicBezTo>
                  <a:cubicBezTo>
                    <a:pt x="79" y="13"/>
                    <a:pt x="69" y="13"/>
                    <a:pt x="57" y="13"/>
                  </a:cubicBezTo>
                  <a:cubicBezTo>
                    <a:pt x="46" y="13"/>
                    <a:pt x="36" y="15"/>
                    <a:pt x="36" y="15"/>
                  </a:cubicBezTo>
                  <a:cubicBezTo>
                    <a:pt x="36" y="21"/>
                    <a:pt x="36" y="21"/>
                    <a:pt x="36" y="21"/>
                  </a:cubicBezTo>
                  <a:cubicBezTo>
                    <a:pt x="36" y="21"/>
                    <a:pt x="45" y="26"/>
                    <a:pt x="52" y="27"/>
                  </a:cubicBezTo>
                  <a:cubicBezTo>
                    <a:pt x="60" y="28"/>
                    <a:pt x="69" y="29"/>
                    <a:pt x="80" y="2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8" name="Freeform 426"/>
            <p:cNvSpPr>
              <a:spLocks noEditPoints="1"/>
            </p:cNvSpPr>
            <p:nvPr/>
          </p:nvSpPr>
          <p:spPr bwMode="auto">
            <a:xfrm>
              <a:off x="40508238" y="1609726"/>
              <a:ext cx="511175" cy="90488"/>
            </a:xfrm>
            <a:custGeom>
              <a:avLst/>
              <a:gdLst>
                <a:gd name="T0" fmla="*/ 91 w 136"/>
                <a:gd name="T1" fmla="*/ 24 h 24"/>
                <a:gd name="T2" fmla="*/ 35 w 136"/>
                <a:gd name="T3" fmla="*/ 20 h 24"/>
                <a:gd name="T4" fmla="*/ 4 w 136"/>
                <a:gd name="T5" fmla="*/ 12 h 24"/>
                <a:gd name="T6" fmla="*/ 9 w 136"/>
                <a:gd name="T7" fmla="*/ 3 h 24"/>
                <a:gd name="T8" fmla="*/ 51 w 136"/>
                <a:gd name="T9" fmla="*/ 0 h 24"/>
                <a:gd name="T10" fmla="*/ 98 w 136"/>
                <a:gd name="T11" fmla="*/ 3 h 24"/>
                <a:gd name="T12" fmla="*/ 126 w 136"/>
                <a:gd name="T13" fmla="*/ 10 h 24"/>
                <a:gd name="T14" fmla="*/ 129 w 136"/>
                <a:gd name="T15" fmla="*/ 13 h 24"/>
                <a:gd name="T16" fmla="*/ 36 w 136"/>
                <a:gd name="T17" fmla="*/ 13 h 24"/>
                <a:gd name="T18" fmla="*/ 55 w 136"/>
                <a:gd name="T19" fmla="*/ 18 h 24"/>
                <a:gd name="T20" fmla="*/ 87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6 w 136"/>
                <a:gd name="T33" fmla="*/ 4 h 24"/>
                <a:gd name="T34" fmla="*/ 36 w 136"/>
                <a:gd name="T35" fmla="*/ 5 h 24"/>
                <a:gd name="T36" fmla="*/ 32 w 136"/>
                <a:gd name="T37" fmla="*/ 9 h 24"/>
                <a:gd name="T38" fmla="*/ 95 w 136"/>
                <a:gd name="T39" fmla="*/ 9 h 24"/>
                <a:gd name="T40" fmla="*/ 80 w 136"/>
                <a:gd name="T41" fmla="*/ 5 h 24"/>
                <a:gd name="T42" fmla="*/ 56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1" y="23"/>
                    <a:pt x="35" y="20"/>
                  </a:cubicBezTo>
                  <a:cubicBezTo>
                    <a:pt x="20" y="18"/>
                    <a:pt x="4" y="12"/>
                    <a:pt x="4" y="12"/>
                  </a:cubicBezTo>
                  <a:cubicBezTo>
                    <a:pt x="4" y="12"/>
                    <a:pt x="0" y="5"/>
                    <a:pt x="9" y="3"/>
                  </a:cubicBezTo>
                  <a:cubicBezTo>
                    <a:pt x="17" y="1"/>
                    <a:pt x="31" y="0"/>
                    <a:pt x="51" y="0"/>
                  </a:cubicBezTo>
                  <a:cubicBezTo>
                    <a:pt x="69" y="0"/>
                    <a:pt x="85" y="1"/>
                    <a:pt x="98" y="3"/>
                  </a:cubicBezTo>
                  <a:cubicBezTo>
                    <a:pt x="112" y="4"/>
                    <a:pt x="126" y="10"/>
                    <a:pt x="126" y="10"/>
                  </a:cubicBezTo>
                  <a:cubicBezTo>
                    <a:pt x="129" y="13"/>
                    <a:pt x="129" y="13"/>
                    <a:pt x="129" y="13"/>
                  </a:cubicBezTo>
                  <a:cubicBezTo>
                    <a:pt x="98" y="13"/>
                    <a:pt x="67" y="13"/>
                    <a:pt x="36" y="13"/>
                  </a:cubicBezTo>
                  <a:cubicBezTo>
                    <a:pt x="36" y="13"/>
                    <a:pt x="46" y="17"/>
                    <a:pt x="55" y="18"/>
                  </a:cubicBezTo>
                  <a:cubicBezTo>
                    <a:pt x="63" y="19"/>
                    <a:pt x="74" y="20"/>
                    <a:pt x="87" y="20"/>
                  </a:cubicBezTo>
                  <a:cubicBezTo>
                    <a:pt x="95" y="20"/>
                    <a:pt x="103" y="20"/>
                    <a:pt x="109" y="19"/>
                  </a:cubicBezTo>
                  <a:cubicBezTo>
                    <a:pt x="116" y="19"/>
                    <a:pt x="123" y="19"/>
                    <a:pt x="130" y="18"/>
                  </a:cubicBezTo>
                  <a:cubicBezTo>
                    <a:pt x="136" y="22"/>
                    <a:pt x="136" y="22"/>
                    <a:pt x="136" y="22"/>
                  </a:cubicBezTo>
                  <a:cubicBezTo>
                    <a:pt x="130" y="23"/>
                    <a:pt x="123" y="23"/>
                    <a:pt x="116" y="23"/>
                  </a:cubicBezTo>
                  <a:cubicBezTo>
                    <a:pt x="109" y="23"/>
                    <a:pt x="101" y="24"/>
                    <a:pt x="91" y="24"/>
                  </a:cubicBezTo>
                  <a:close/>
                  <a:moveTo>
                    <a:pt x="56" y="4"/>
                  </a:moveTo>
                  <a:cubicBezTo>
                    <a:pt x="47" y="4"/>
                    <a:pt x="36" y="5"/>
                    <a:pt x="36" y="5"/>
                  </a:cubicBezTo>
                  <a:cubicBezTo>
                    <a:pt x="32" y="9"/>
                    <a:pt x="32" y="9"/>
                    <a:pt x="32" y="9"/>
                  </a:cubicBezTo>
                  <a:cubicBezTo>
                    <a:pt x="53" y="9"/>
                    <a:pt x="74" y="9"/>
                    <a:pt x="95" y="9"/>
                  </a:cubicBezTo>
                  <a:cubicBezTo>
                    <a:pt x="95" y="9"/>
                    <a:pt x="87" y="6"/>
                    <a:pt x="80" y="5"/>
                  </a:cubicBezTo>
                  <a:cubicBezTo>
                    <a:pt x="74" y="4"/>
                    <a:pt x="66"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69" name="Freeform 427"/>
            <p:cNvSpPr>
              <a:spLocks/>
            </p:cNvSpPr>
            <p:nvPr/>
          </p:nvSpPr>
          <p:spPr bwMode="auto">
            <a:xfrm>
              <a:off x="41000363" y="1576388"/>
              <a:ext cx="288925" cy="119063"/>
            </a:xfrm>
            <a:custGeom>
              <a:avLst/>
              <a:gdLst>
                <a:gd name="T0" fmla="*/ 77 w 77"/>
                <a:gd name="T1" fmla="*/ 32 h 32"/>
                <a:gd name="T2" fmla="*/ 48 w 77"/>
                <a:gd name="T3" fmla="*/ 32 h 32"/>
                <a:gd name="T4" fmla="*/ 0 w 77"/>
                <a:gd name="T5" fmla="*/ 0 h 32"/>
                <a:gd name="T6" fmla="*/ 30 w 77"/>
                <a:gd name="T7" fmla="*/ 0 h 32"/>
                <a:gd name="T8" fmla="*/ 77 w 77"/>
                <a:gd name="T9" fmla="*/ 32 h 32"/>
              </a:gdLst>
              <a:ahLst/>
              <a:cxnLst>
                <a:cxn ang="0">
                  <a:pos x="T0" y="T1"/>
                </a:cxn>
                <a:cxn ang="0">
                  <a:pos x="T2" y="T3"/>
                </a:cxn>
                <a:cxn ang="0">
                  <a:pos x="T4" y="T5"/>
                </a:cxn>
                <a:cxn ang="0">
                  <a:pos x="T6" y="T7"/>
                </a:cxn>
                <a:cxn ang="0">
                  <a:pos x="T8" y="T9"/>
                </a:cxn>
              </a:cxnLst>
              <a:rect l="0" t="0" r="r" b="b"/>
              <a:pathLst>
                <a:path w="77" h="32">
                  <a:moveTo>
                    <a:pt x="77" y="32"/>
                  </a:moveTo>
                  <a:cubicBezTo>
                    <a:pt x="68" y="32"/>
                    <a:pt x="58" y="32"/>
                    <a:pt x="48" y="32"/>
                  </a:cubicBezTo>
                  <a:cubicBezTo>
                    <a:pt x="32" y="21"/>
                    <a:pt x="16" y="11"/>
                    <a:pt x="0" y="0"/>
                  </a:cubicBezTo>
                  <a:cubicBezTo>
                    <a:pt x="10" y="0"/>
                    <a:pt x="20" y="0"/>
                    <a:pt x="30" y="0"/>
                  </a:cubicBezTo>
                  <a:cubicBezTo>
                    <a:pt x="45" y="11"/>
                    <a:pt x="61" y="22"/>
                    <a:pt x="77"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0" name="Freeform 428"/>
            <p:cNvSpPr>
              <a:spLocks noEditPoints="1"/>
            </p:cNvSpPr>
            <p:nvPr/>
          </p:nvSpPr>
          <p:spPr bwMode="auto">
            <a:xfrm>
              <a:off x="41341675" y="1609726"/>
              <a:ext cx="509588" cy="90488"/>
            </a:xfrm>
            <a:custGeom>
              <a:avLst/>
              <a:gdLst>
                <a:gd name="T0" fmla="*/ 91 w 136"/>
                <a:gd name="T1" fmla="*/ 24 h 24"/>
                <a:gd name="T2" fmla="*/ 35 w 136"/>
                <a:gd name="T3" fmla="*/ 20 h 24"/>
                <a:gd name="T4" fmla="*/ 4 w 136"/>
                <a:gd name="T5" fmla="*/ 12 h 24"/>
                <a:gd name="T6" fmla="*/ 8 w 136"/>
                <a:gd name="T7" fmla="*/ 3 h 24"/>
                <a:gd name="T8" fmla="*/ 50 w 136"/>
                <a:gd name="T9" fmla="*/ 0 h 24"/>
                <a:gd name="T10" fmla="*/ 97 w 136"/>
                <a:gd name="T11" fmla="*/ 3 h 24"/>
                <a:gd name="T12" fmla="*/ 125 w 136"/>
                <a:gd name="T13" fmla="*/ 10 h 24"/>
                <a:gd name="T14" fmla="*/ 129 w 136"/>
                <a:gd name="T15" fmla="*/ 13 h 24"/>
                <a:gd name="T16" fmla="*/ 36 w 136"/>
                <a:gd name="T17" fmla="*/ 13 h 24"/>
                <a:gd name="T18" fmla="*/ 54 w 136"/>
                <a:gd name="T19" fmla="*/ 18 h 24"/>
                <a:gd name="T20" fmla="*/ 86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5 w 136"/>
                <a:gd name="T33" fmla="*/ 4 h 24"/>
                <a:gd name="T34" fmla="*/ 35 w 136"/>
                <a:gd name="T35" fmla="*/ 5 h 24"/>
                <a:gd name="T36" fmla="*/ 31 w 136"/>
                <a:gd name="T37" fmla="*/ 9 h 24"/>
                <a:gd name="T38" fmla="*/ 94 w 136"/>
                <a:gd name="T39" fmla="*/ 9 h 24"/>
                <a:gd name="T40" fmla="*/ 80 w 136"/>
                <a:gd name="T41" fmla="*/ 5 h 24"/>
                <a:gd name="T42" fmla="*/ 55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0" y="23"/>
                    <a:pt x="35" y="20"/>
                  </a:cubicBezTo>
                  <a:cubicBezTo>
                    <a:pt x="20" y="18"/>
                    <a:pt x="4" y="12"/>
                    <a:pt x="4" y="12"/>
                  </a:cubicBezTo>
                  <a:cubicBezTo>
                    <a:pt x="4" y="12"/>
                    <a:pt x="0" y="5"/>
                    <a:pt x="8" y="3"/>
                  </a:cubicBezTo>
                  <a:cubicBezTo>
                    <a:pt x="16" y="1"/>
                    <a:pt x="30" y="0"/>
                    <a:pt x="50" y="0"/>
                  </a:cubicBezTo>
                  <a:cubicBezTo>
                    <a:pt x="68" y="0"/>
                    <a:pt x="84" y="1"/>
                    <a:pt x="97" y="3"/>
                  </a:cubicBezTo>
                  <a:cubicBezTo>
                    <a:pt x="111" y="4"/>
                    <a:pt x="125" y="10"/>
                    <a:pt x="125" y="10"/>
                  </a:cubicBezTo>
                  <a:cubicBezTo>
                    <a:pt x="129" y="13"/>
                    <a:pt x="129" y="13"/>
                    <a:pt x="129" y="13"/>
                  </a:cubicBezTo>
                  <a:cubicBezTo>
                    <a:pt x="98" y="13"/>
                    <a:pt x="67" y="13"/>
                    <a:pt x="36" y="13"/>
                  </a:cubicBezTo>
                  <a:cubicBezTo>
                    <a:pt x="36" y="13"/>
                    <a:pt x="46" y="17"/>
                    <a:pt x="54" y="18"/>
                  </a:cubicBezTo>
                  <a:cubicBezTo>
                    <a:pt x="63" y="19"/>
                    <a:pt x="74" y="20"/>
                    <a:pt x="86" y="20"/>
                  </a:cubicBezTo>
                  <a:cubicBezTo>
                    <a:pt x="95" y="20"/>
                    <a:pt x="102" y="20"/>
                    <a:pt x="109" y="19"/>
                  </a:cubicBezTo>
                  <a:cubicBezTo>
                    <a:pt x="115" y="19"/>
                    <a:pt x="123" y="19"/>
                    <a:pt x="130" y="18"/>
                  </a:cubicBezTo>
                  <a:cubicBezTo>
                    <a:pt x="136" y="22"/>
                    <a:pt x="136" y="22"/>
                    <a:pt x="136" y="22"/>
                  </a:cubicBezTo>
                  <a:cubicBezTo>
                    <a:pt x="130" y="23"/>
                    <a:pt x="123" y="23"/>
                    <a:pt x="116" y="23"/>
                  </a:cubicBezTo>
                  <a:cubicBezTo>
                    <a:pt x="109" y="23"/>
                    <a:pt x="100" y="24"/>
                    <a:pt x="91" y="24"/>
                  </a:cubicBezTo>
                  <a:close/>
                  <a:moveTo>
                    <a:pt x="55" y="4"/>
                  </a:moveTo>
                  <a:cubicBezTo>
                    <a:pt x="46" y="4"/>
                    <a:pt x="35" y="5"/>
                    <a:pt x="35" y="5"/>
                  </a:cubicBezTo>
                  <a:cubicBezTo>
                    <a:pt x="31" y="9"/>
                    <a:pt x="31" y="9"/>
                    <a:pt x="31" y="9"/>
                  </a:cubicBezTo>
                  <a:cubicBezTo>
                    <a:pt x="52" y="9"/>
                    <a:pt x="73" y="9"/>
                    <a:pt x="94" y="9"/>
                  </a:cubicBezTo>
                  <a:cubicBezTo>
                    <a:pt x="94" y="9"/>
                    <a:pt x="86" y="6"/>
                    <a:pt x="80" y="5"/>
                  </a:cubicBezTo>
                  <a:cubicBezTo>
                    <a:pt x="73" y="4"/>
                    <a:pt x="65" y="4"/>
                    <a:pt x="5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1" name="Freeform 429"/>
            <p:cNvSpPr>
              <a:spLocks/>
            </p:cNvSpPr>
            <p:nvPr/>
          </p:nvSpPr>
          <p:spPr bwMode="auto">
            <a:xfrm>
              <a:off x="41829038" y="1590676"/>
              <a:ext cx="457200" cy="109538"/>
            </a:xfrm>
            <a:custGeom>
              <a:avLst/>
              <a:gdLst>
                <a:gd name="T0" fmla="*/ 95 w 122"/>
                <a:gd name="T1" fmla="*/ 25 h 29"/>
                <a:gd name="T2" fmla="*/ 116 w 122"/>
                <a:gd name="T3" fmla="*/ 24 h 29"/>
                <a:gd name="T4" fmla="*/ 122 w 122"/>
                <a:gd name="T5" fmla="*/ 28 h 29"/>
                <a:gd name="T6" fmla="*/ 110 w 122"/>
                <a:gd name="T7" fmla="*/ 28 h 29"/>
                <a:gd name="T8" fmla="*/ 94 w 122"/>
                <a:gd name="T9" fmla="*/ 29 h 29"/>
                <a:gd name="T10" fmla="*/ 41 w 122"/>
                <a:gd name="T11" fmla="*/ 21 h 29"/>
                <a:gd name="T12" fmla="*/ 22 w 122"/>
                <a:gd name="T13" fmla="*/ 9 h 29"/>
                <a:gd name="T14" fmla="*/ 3 w 122"/>
                <a:gd name="T15" fmla="*/ 9 h 29"/>
                <a:gd name="T16" fmla="*/ 0 w 122"/>
                <a:gd name="T17" fmla="*/ 7 h 29"/>
                <a:gd name="T18" fmla="*/ 17 w 122"/>
                <a:gd name="T19" fmla="*/ 5 h 29"/>
                <a:gd name="T20" fmla="*/ 20 w 122"/>
                <a:gd name="T21" fmla="*/ 0 h 29"/>
                <a:gd name="T22" fmla="*/ 38 w 122"/>
                <a:gd name="T23" fmla="*/ 0 h 29"/>
                <a:gd name="T24" fmla="*/ 46 w 122"/>
                <a:gd name="T25" fmla="*/ 5 h 29"/>
                <a:gd name="T26" fmla="*/ 86 w 122"/>
                <a:gd name="T27" fmla="*/ 5 h 29"/>
                <a:gd name="T28" fmla="*/ 92 w 122"/>
                <a:gd name="T29" fmla="*/ 9 h 29"/>
                <a:gd name="T30" fmla="*/ 52 w 122"/>
                <a:gd name="T31" fmla="*/ 9 h 29"/>
                <a:gd name="T32" fmla="*/ 70 w 122"/>
                <a:gd name="T33" fmla="*/ 21 h 29"/>
                <a:gd name="T34" fmla="*/ 80 w 122"/>
                <a:gd name="T35" fmla="*/ 24 h 29"/>
                <a:gd name="T36" fmla="*/ 95 w 122"/>
                <a:gd name="T3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9">
                  <a:moveTo>
                    <a:pt x="95" y="25"/>
                  </a:moveTo>
                  <a:cubicBezTo>
                    <a:pt x="102" y="25"/>
                    <a:pt x="109" y="24"/>
                    <a:pt x="116" y="24"/>
                  </a:cubicBezTo>
                  <a:cubicBezTo>
                    <a:pt x="122" y="28"/>
                    <a:pt x="122" y="28"/>
                    <a:pt x="122" y="28"/>
                  </a:cubicBezTo>
                  <a:cubicBezTo>
                    <a:pt x="110" y="28"/>
                    <a:pt x="110" y="28"/>
                    <a:pt x="110" y="28"/>
                  </a:cubicBezTo>
                  <a:cubicBezTo>
                    <a:pt x="94" y="29"/>
                    <a:pt x="94" y="29"/>
                    <a:pt x="94" y="29"/>
                  </a:cubicBezTo>
                  <a:cubicBezTo>
                    <a:pt x="66" y="29"/>
                    <a:pt x="48" y="26"/>
                    <a:pt x="41" y="21"/>
                  </a:cubicBezTo>
                  <a:cubicBezTo>
                    <a:pt x="34" y="17"/>
                    <a:pt x="28" y="13"/>
                    <a:pt x="22" y="9"/>
                  </a:cubicBezTo>
                  <a:cubicBezTo>
                    <a:pt x="16" y="9"/>
                    <a:pt x="9" y="9"/>
                    <a:pt x="3" y="9"/>
                  </a:cubicBezTo>
                  <a:cubicBezTo>
                    <a:pt x="0" y="7"/>
                    <a:pt x="0" y="7"/>
                    <a:pt x="0" y="7"/>
                  </a:cubicBezTo>
                  <a:cubicBezTo>
                    <a:pt x="17" y="5"/>
                    <a:pt x="17" y="5"/>
                    <a:pt x="17" y="5"/>
                  </a:cubicBezTo>
                  <a:cubicBezTo>
                    <a:pt x="20" y="0"/>
                    <a:pt x="20" y="0"/>
                    <a:pt x="20" y="0"/>
                  </a:cubicBezTo>
                  <a:cubicBezTo>
                    <a:pt x="26" y="0"/>
                    <a:pt x="32" y="0"/>
                    <a:pt x="38" y="0"/>
                  </a:cubicBezTo>
                  <a:cubicBezTo>
                    <a:pt x="46" y="5"/>
                    <a:pt x="46" y="5"/>
                    <a:pt x="46" y="5"/>
                  </a:cubicBezTo>
                  <a:cubicBezTo>
                    <a:pt x="59" y="5"/>
                    <a:pt x="73" y="5"/>
                    <a:pt x="86" y="5"/>
                  </a:cubicBezTo>
                  <a:cubicBezTo>
                    <a:pt x="92" y="9"/>
                    <a:pt x="92" y="9"/>
                    <a:pt x="92" y="9"/>
                  </a:cubicBezTo>
                  <a:cubicBezTo>
                    <a:pt x="78" y="9"/>
                    <a:pt x="65" y="9"/>
                    <a:pt x="52" y="9"/>
                  </a:cubicBezTo>
                  <a:cubicBezTo>
                    <a:pt x="58" y="13"/>
                    <a:pt x="64" y="17"/>
                    <a:pt x="70" y="21"/>
                  </a:cubicBezTo>
                  <a:cubicBezTo>
                    <a:pt x="80" y="24"/>
                    <a:pt x="80" y="24"/>
                    <a:pt x="80" y="24"/>
                  </a:cubicBezTo>
                  <a:lnTo>
                    <a:pt x="95" y="2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2" name="Freeform 430"/>
            <p:cNvSpPr>
              <a:spLocks noEditPoints="1"/>
            </p:cNvSpPr>
            <p:nvPr/>
          </p:nvSpPr>
          <p:spPr bwMode="auto">
            <a:xfrm>
              <a:off x="42279888" y="1609726"/>
              <a:ext cx="512763" cy="90488"/>
            </a:xfrm>
            <a:custGeom>
              <a:avLst/>
              <a:gdLst>
                <a:gd name="T0" fmla="*/ 92 w 137"/>
                <a:gd name="T1" fmla="*/ 24 h 24"/>
                <a:gd name="T2" fmla="*/ 36 w 137"/>
                <a:gd name="T3" fmla="*/ 20 h 24"/>
                <a:gd name="T4" fmla="*/ 5 w 137"/>
                <a:gd name="T5" fmla="*/ 12 h 24"/>
                <a:gd name="T6" fmla="*/ 8 w 137"/>
                <a:gd name="T7" fmla="*/ 3 h 24"/>
                <a:gd name="T8" fmla="*/ 50 w 137"/>
                <a:gd name="T9" fmla="*/ 0 h 24"/>
                <a:gd name="T10" fmla="*/ 98 w 137"/>
                <a:gd name="T11" fmla="*/ 3 h 24"/>
                <a:gd name="T12" fmla="*/ 126 w 137"/>
                <a:gd name="T13" fmla="*/ 10 h 24"/>
                <a:gd name="T14" fmla="*/ 130 w 137"/>
                <a:gd name="T15" fmla="*/ 13 h 24"/>
                <a:gd name="T16" fmla="*/ 37 w 137"/>
                <a:gd name="T17" fmla="*/ 13 h 24"/>
                <a:gd name="T18" fmla="*/ 55 w 137"/>
                <a:gd name="T19" fmla="*/ 18 h 24"/>
                <a:gd name="T20" fmla="*/ 87 w 137"/>
                <a:gd name="T21" fmla="*/ 20 h 24"/>
                <a:gd name="T22" fmla="*/ 110 w 137"/>
                <a:gd name="T23" fmla="*/ 19 h 24"/>
                <a:gd name="T24" fmla="*/ 131 w 137"/>
                <a:gd name="T25" fmla="*/ 18 h 24"/>
                <a:gd name="T26" fmla="*/ 137 w 137"/>
                <a:gd name="T27" fmla="*/ 22 h 24"/>
                <a:gd name="T28" fmla="*/ 117 w 137"/>
                <a:gd name="T29" fmla="*/ 23 h 24"/>
                <a:gd name="T30" fmla="*/ 92 w 137"/>
                <a:gd name="T31" fmla="*/ 24 h 24"/>
                <a:gd name="T32" fmla="*/ 56 w 137"/>
                <a:gd name="T33" fmla="*/ 4 h 24"/>
                <a:gd name="T34" fmla="*/ 35 w 137"/>
                <a:gd name="T35" fmla="*/ 5 h 24"/>
                <a:gd name="T36" fmla="*/ 32 w 137"/>
                <a:gd name="T37" fmla="*/ 9 h 24"/>
                <a:gd name="T38" fmla="*/ 95 w 137"/>
                <a:gd name="T39" fmla="*/ 9 h 24"/>
                <a:gd name="T40" fmla="*/ 80 w 137"/>
                <a:gd name="T41" fmla="*/ 5 h 24"/>
                <a:gd name="T42" fmla="*/ 56 w 137"/>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24">
                  <a:moveTo>
                    <a:pt x="92" y="24"/>
                  </a:moveTo>
                  <a:cubicBezTo>
                    <a:pt x="70" y="24"/>
                    <a:pt x="52" y="23"/>
                    <a:pt x="36" y="20"/>
                  </a:cubicBezTo>
                  <a:cubicBezTo>
                    <a:pt x="21" y="18"/>
                    <a:pt x="5" y="12"/>
                    <a:pt x="5" y="12"/>
                  </a:cubicBezTo>
                  <a:cubicBezTo>
                    <a:pt x="5" y="12"/>
                    <a:pt x="0" y="5"/>
                    <a:pt x="8" y="3"/>
                  </a:cubicBezTo>
                  <a:cubicBezTo>
                    <a:pt x="16" y="1"/>
                    <a:pt x="30" y="0"/>
                    <a:pt x="50" y="0"/>
                  </a:cubicBezTo>
                  <a:cubicBezTo>
                    <a:pt x="69" y="0"/>
                    <a:pt x="84" y="1"/>
                    <a:pt x="98" y="3"/>
                  </a:cubicBezTo>
                  <a:cubicBezTo>
                    <a:pt x="111" y="4"/>
                    <a:pt x="126" y="10"/>
                    <a:pt x="126" y="10"/>
                  </a:cubicBezTo>
                  <a:cubicBezTo>
                    <a:pt x="130" y="13"/>
                    <a:pt x="130" y="13"/>
                    <a:pt x="130" y="13"/>
                  </a:cubicBezTo>
                  <a:cubicBezTo>
                    <a:pt x="99" y="13"/>
                    <a:pt x="68" y="13"/>
                    <a:pt x="37" y="13"/>
                  </a:cubicBezTo>
                  <a:cubicBezTo>
                    <a:pt x="37" y="13"/>
                    <a:pt x="47" y="17"/>
                    <a:pt x="55" y="18"/>
                  </a:cubicBezTo>
                  <a:cubicBezTo>
                    <a:pt x="64" y="19"/>
                    <a:pt x="75" y="20"/>
                    <a:pt x="87" y="20"/>
                  </a:cubicBezTo>
                  <a:cubicBezTo>
                    <a:pt x="96" y="20"/>
                    <a:pt x="103" y="20"/>
                    <a:pt x="110" y="19"/>
                  </a:cubicBezTo>
                  <a:cubicBezTo>
                    <a:pt x="117" y="19"/>
                    <a:pt x="124" y="19"/>
                    <a:pt x="131" y="18"/>
                  </a:cubicBezTo>
                  <a:cubicBezTo>
                    <a:pt x="137" y="22"/>
                    <a:pt x="137" y="22"/>
                    <a:pt x="137" y="22"/>
                  </a:cubicBezTo>
                  <a:cubicBezTo>
                    <a:pt x="131" y="23"/>
                    <a:pt x="124" y="23"/>
                    <a:pt x="117" y="23"/>
                  </a:cubicBezTo>
                  <a:cubicBezTo>
                    <a:pt x="110" y="23"/>
                    <a:pt x="102" y="24"/>
                    <a:pt x="92" y="24"/>
                  </a:cubicBezTo>
                  <a:close/>
                  <a:moveTo>
                    <a:pt x="56" y="4"/>
                  </a:moveTo>
                  <a:cubicBezTo>
                    <a:pt x="46" y="4"/>
                    <a:pt x="35" y="5"/>
                    <a:pt x="35" y="5"/>
                  </a:cubicBezTo>
                  <a:cubicBezTo>
                    <a:pt x="32" y="9"/>
                    <a:pt x="32" y="9"/>
                    <a:pt x="32" y="9"/>
                  </a:cubicBezTo>
                  <a:cubicBezTo>
                    <a:pt x="53" y="9"/>
                    <a:pt x="74" y="9"/>
                    <a:pt x="95" y="9"/>
                  </a:cubicBezTo>
                  <a:cubicBezTo>
                    <a:pt x="95" y="9"/>
                    <a:pt x="87" y="6"/>
                    <a:pt x="80" y="5"/>
                  </a:cubicBezTo>
                  <a:cubicBezTo>
                    <a:pt x="73" y="4"/>
                    <a:pt x="65"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3" name="Freeform 431"/>
            <p:cNvSpPr>
              <a:spLocks/>
            </p:cNvSpPr>
            <p:nvPr/>
          </p:nvSpPr>
          <p:spPr bwMode="auto">
            <a:xfrm>
              <a:off x="42437050" y="3448051"/>
              <a:ext cx="363538" cy="104775"/>
            </a:xfrm>
            <a:custGeom>
              <a:avLst/>
              <a:gdLst>
                <a:gd name="T0" fmla="*/ 76 w 97"/>
                <a:gd name="T1" fmla="*/ 0 h 28"/>
                <a:gd name="T2" fmla="*/ 92 w 97"/>
                <a:gd name="T3" fmla="*/ 0 h 28"/>
                <a:gd name="T4" fmla="*/ 97 w 97"/>
                <a:gd name="T5" fmla="*/ 6 h 28"/>
                <a:gd name="T6" fmla="*/ 82 w 97"/>
                <a:gd name="T7" fmla="*/ 5 h 28"/>
                <a:gd name="T8" fmla="*/ 54 w 97"/>
                <a:gd name="T9" fmla="*/ 8 h 28"/>
                <a:gd name="T10" fmla="*/ 51 w 97"/>
                <a:gd name="T11" fmla="*/ 14 h 28"/>
                <a:gd name="T12" fmla="*/ 71 w 97"/>
                <a:gd name="T13" fmla="*/ 28 h 28"/>
                <a:gd name="T14" fmla="*/ 39 w 97"/>
                <a:gd name="T15" fmla="*/ 28 h 28"/>
                <a:gd name="T16" fmla="*/ 0 w 97"/>
                <a:gd name="T17" fmla="*/ 1 h 28"/>
                <a:gd name="T18" fmla="*/ 26 w 97"/>
                <a:gd name="T19" fmla="*/ 1 h 28"/>
                <a:gd name="T20" fmla="*/ 36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3" y="0"/>
                    <a:pt x="92" y="0"/>
                    <a:pt x="92" y="0"/>
                  </a:cubicBezTo>
                  <a:cubicBezTo>
                    <a:pt x="97" y="6"/>
                    <a:pt x="97" y="6"/>
                    <a:pt x="97" y="6"/>
                  </a:cubicBezTo>
                  <a:cubicBezTo>
                    <a:pt x="82" y="5"/>
                    <a:pt x="82" y="5"/>
                    <a:pt x="82" y="5"/>
                  </a:cubicBezTo>
                  <a:cubicBezTo>
                    <a:pt x="69" y="5"/>
                    <a:pt x="54" y="8"/>
                    <a:pt x="54" y="8"/>
                  </a:cubicBezTo>
                  <a:cubicBezTo>
                    <a:pt x="51" y="14"/>
                    <a:pt x="51" y="14"/>
                    <a:pt x="51" y="14"/>
                  </a:cubicBezTo>
                  <a:cubicBezTo>
                    <a:pt x="57" y="18"/>
                    <a:pt x="64" y="23"/>
                    <a:pt x="71" y="28"/>
                  </a:cubicBezTo>
                  <a:cubicBezTo>
                    <a:pt x="60" y="28"/>
                    <a:pt x="49" y="28"/>
                    <a:pt x="39" y="28"/>
                  </a:cubicBezTo>
                  <a:cubicBezTo>
                    <a:pt x="26" y="19"/>
                    <a:pt x="13" y="9"/>
                    <a:pt x="0" y="1"/>
                  </a:cubicBezTo>
                  <a:cubicBezTo>
                    <a:pt x="9" y="1"/>
                    <a:pt x="17" y="1"/>
                    <a:pt x="26" y="1"/>
                  </a:cubicBezTo>
                  <a:cubicBezTo>
                    <a:pt x="36" y="5"/>
                    <a:pt x="36" y="5"/>
                    <a:pt x="36"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4" name="Freeform 432"/>
            <p:cNvSpPr>
              <a:spLocks noEditPoints="1"/>
            </p:cNvSpPr>
            <p:nvPr/>
          </p:nvSpPr>
          <p:spPr bwMode="auto">
            <a:xfrm>
              <a:off x="42905363" y="3448051"/>
              <a:ext cx="558800" cy="104775"/>
            </a:xfrm>
            <a:custGeom>
              <a:avLst/>
              <a:gdLst>
                <a:gd name="T0" fmla="*/ 101 w 149"/>
                <a:gd name="T1" fmla="*/ 28 h 28"/>
                <a:gd name="T2" fmla="*/ 40 w 149"/>
                <a:gd name="T3" fmla="*/ 24 h 28"/>
                <a:gd name="T4" fmla="*/ 6 w 149"/>
                <a:gd name="T5" fmla="*/ 14 h 28"/>
                <a:gd name="T6" fmla="*/ 10 w 149"/>
                <a:gd name="T7" fmla="*/ 4 h 28"/>
                <a:gd name="T8" fmla="*/ 55 w 149"/>
                <a:gd name="T9" fmla="*/ 0 h 28"/>
                <a:gd name="T10" fmla="*/ 107 w 149"/>
                <a:gd name="T11" fmla="*/ 3 h 28"/>
                <a:gd name="T12" fmla="*/ 137 w 149"/>
                <a:gd name="T13" fmla="*/ 12 h 28"/>
                <a:gd name="T14" fmla="*/ 141 w 149"/>
                <a:gd name="T15" fmla="*/ 15 h 28"/>
                <a:gd name="T16" fmla="*/ 41 w 149"/>
                <a:gd name="T17" fmla="*/ 15 h 28"/>
                <a:gd name="T18" fmla="*/ 61 w 149"/>
                <a:gd name="T19" fmla="*/ 21 h 28"/>
                <a:gd name="T20" fmla="*/ 96 w 149"/>
                <a:gd name="T21" fmla="*/ 23 h 28"/>
                <a:gd name="T22" fmla="*/ 120 w 149"/>
                <a:gd name="T23" fmla="*/ 23 h 28"/>
                <a:gd name="T24" fmla="*/ 143 w 149"/>
                <a:gd name="T25" fmla="*/ 21 h 28"/>
                <a:gd name="T26" fmla="*/ 149 w 149"/>
                <a:gd name="T27" fmla="*/ 26 h 28"/>
                <a:gd name="T28" fmla="*/ 128 w 149"/>
                <a:gd name="T29" fmla="*/ 28 h 28"/>
                <a:gd name="T30" fmla="*/ 101 w 149"/>
                <a:gd name="T31" fmla="*/ 28 h 28"/>
                <a:gd name="T32" fmla="*/ 61 w 149"/>
                <a:gd name="T33" fmla="*/ 4 h 28"/>
                <a:gd name="T34" fmla="*/ 39 w 149"/>
                <a:gd name="T35" fmla="*/ 6 h 28"/>
                <a:gd name="T36" fmla="*/ 35 w 149"/>
                <a:gd name="T37" fmla="*/ 11 h 28"/>
                <a:gd name="T38" fmla="*/ 103 w 149"/>
                <a:gd name="T39" fmla="*/ 11 h 28"/>
                <a:gd name="T40" fmla="*/ 87 w 149"/>
                <a:gd name="T41" fmla="*/ 6 h 28"/>
                <a:gd name="T42" fmla="*/ 61 w 149"/>
                <a:gd name="T4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28">
                  <a:moveTo>
                    <a:pt x="101" y="28"/>
                  </a:moveTo>
                  <a:cubicBezTo>
                    <a:pt x="77" y="28"/>
                    <a:pt x="57" y="27"/>
                    <a:pt x="40" y="24"/>
                  </a:cubicBezTo>
                  <a:cubicBezTo>
                    <a:pt x="24" y="22"/>
                    <a:pt x="12" y="19"/>
                    <a:pt x="6" y="14"/>
                  </a:cubicBezTo>
                  <a:cubicBezTo>
                    <a:pt x="0" y="10"/>
                    <a:pt x="1" y="7"/>
                    <a:pt x="10" y="4"/>
                  </a:cubicBezTo>
                  <a:cubicBezTo>
                    <a:pt x="18" y="2"/>
                    <a:pt x="33" y="0"/>
                    <a:pt x="55" y="0"/>
                  </a:cubicBezTo>
                  <a:cubicBezTo>
                    <a:pt x="75" y="0"/>
                    <a:pt x="92" y="1"/>
                    <a:pt x="107" y="3"/>
                  </a:cubicBezTo>
                  <a:cubicBezTo>
                    <a:pt x="121" y="6"/>
                    <a:pt x="137" y="12"/>
                    <a:pt x="137" y="12"/>
                  </a:cubicBezTo>
                  <a:cubicBezTo>
                    <a:pt x="141" y="15"/>
                    <a:pt x="141" y="15"/>
                    <a:pt x="141" y="15"/>
                  </a:cubicBezTo>
                  <a:cubicBezTo>
                    <a:pt x="108" y="15"/>
                    <a:pt x="74" y="15"/>
                    <a:pt x="41" y="15"/>
                  </a:cubicBezTo>
                  <a:cubicBezTo>
                    <a:pt x="41" y="15"/>
                    <a:pt x="52" y="20"/>
                    <a:pt x="61" y="21"/>
                  </a:cubicBezTo>
                  <a:cubicBezTo>
                    <a:pt x="71" y="23"/>
                    <a:pt x="82" y="23"/>
                    <a:pt x="96" y="23"/>
                  </a:cubicBezTo>
                  <a:cubicBezTo>
                    <a:pt x="105" y="23"/>
                    <a:pt x="113" y="23"/>
                    <a:pt x="120" y="23"/>
                  </a:cubicBezTo>
                  <a:cubicBezTo>
                    <a:pt x="127" y="23"/>
                    <a:pt x="135" y="22"/>
                    <a:pt x="143" y="21"/>
                  </a:cubicBezTo>
                  <a:cubicBezTo>
                    <a:pt x="149" y="26"/>
                    <a:pt x="149" y="26"/>
                    <a:pt x="149" y="26"/>
                  </a:cubicBezTo>
                  <a:cubicBezTo>
                    <a:pt x="143" y="27"/>
                    <a:pt x="135" y="27"/>
                    <a:pt x="128" y="28"/>
                  </a:cubicBezTo>
                  <a:cubicBezTo>
                    <a:pt x="120" y="28"/>
                    <a:pt x="111" y="28"/>
                    <a:pt x="101" y="28"/>
                  </a:cubicBezTo>
                  <a:close/>
                  <a:moveTo>
                    <a:pt x="61" y="4"/>
                  </a:moveTo>
                  <a:cubicBezTo>
                    <a:pt x="51" y="4"/>
                    <a:pt x="39" y="6"/>
                    <a:pt x="39" y="6"/>
                  </a:cubicBezTo>
                  <a:cubicBezTo>
                    <a:pt x="35" y="11"/>
                    <a:pt x="35" y="11"/>
                    <a:pt x="35" y="11"/>
                  </a:cubicBezTo>
                  <a:cubicBezTo>
                    <a:pt x="58" y="11"/>
                    <a:pt x="81" y="11"/>
                    <a:pt x="103" y="11"/>
                  </a:cubicBezTo>
                  <a:cubicBezTo>
                    <a:pt x="103" y="11"/>
                    <a:pt x="95" y="8"/>
                    <a:pt x="87" y="6"/>
                  </a:cubicBezTo>
                  <a:cubicBezTo>
                    <a:pt x="80" y="5"/>
                    <a:pt x="71" y="4"/>
                    <a:pt x="61"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5" name="Freeform 433"/>
            <p:cNvSpPr>
              <a:spLocks/>
            </p:cNvSpPr>
            <p:nvPr/>
          </p:nvSpPr>
          <p:spPr bwMode="auto">
            <a:xfrm>
              <a:off x="43434000" y="3429001"/>
              <a:ext cx="498475" cy="123825"/>
            </a:xfrm>
            <a:custGeom>
              <a:avLst/>
              <a:gdLst>
                <a:gd name="T0" fmla="*/ 104 w 133"/>
                <a:gd name="T1" fmla="*/ 28 h 33"/>
                <a:gd name="T2" fmla="*/ 127 w 133"/>
                <a:gd name="T3" fmla="*/ 28 h 33"/>
                <a:gd name="T4" fmla="*/ 133 w 133"/>
                <a:gd name="T5" fmla="*/ 32 h 33"/>
                <a:gd name="T6" fmla="*/ 121 w 133"/>
                <a:gd name="T7" fmla="*/ 33 h 33"/>
                <a:gd name="T8" fmla="*/ 103 w 133"/>
                <a:gd name="T9" fmla="*/ 33 h 33"/>
                <a:gd name="T10" fmla="*/ 45 w 133"/>
                <a:gd name="T11" fmla="*/ 24 h 33"/>
                <a:gd name="T12" fmla="*/ 24 w 133"/>
                <a:gd name="T13" fmla="*/ 10 h 33"/>
                <a:gd name="T14" fmla="*/ 4 w 133"/>
                <a:gd name="T15" fmla="*/ 10 h 33"/>
                <a:gd name="T16" fmla="*/ 0 w 133"/>
                <a:gd name="T17" fmla="*/ 8 h 33"/>
                <a:gd name="T18" fmla="*/ 19 w 133"/>
                <a:gd name="T19" fmla="*/ 5 h 33"/>
                <a:gd name="T20" fmla="*/ 22 w 133"/>
                <a:gd name="T21" fmla="*/ 0 h 33"/>
                <a:gd name="T22" fmla="*/ 41 w 133"/>
                <a:gd name="T23" fmla="*/ 0 h 33"/>
                <a:gd name="T24" fmla="*/ 50 w 133"/>
                <a:gd name="T25" fmla="*/ 6 h 33"/>
                <a:gd name="T26" fmla="*/ 93 w 133"/>
                <a:gd name="T27" fmla="*/ 6 h 33"/>
                <a:gd name="T28" fmla="*/ 99 w 133"/>
                <a:gd name="T29" fmla="*/ 10 h 33"/>
                <a:gd name="T30" fmla="*/ 56 w 133"/>
                <a:gd name="T31" fmla="*/ 10 h 33"/>
                <a:gd name="T32" fmla="*/ 77 w 133"/>
                <a:gd name="T33" fmla="*/ 24 h 33"/>
                <a:gd name="T34" fmla="*/ 88 w 133"/>
                <a:gd name="T35" fmla="*/ 27 h 33"/>
                <a:gd name="T36" fmla="*/ 104 w 133"/>
                <a:gd name="T3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33">
                  <a:moveTo>
                    <a:pt x="104" y="28"/>
                  </a:moveTo>
                  <a:cubicBezTo>
                    <a:pt x="112" y="28"/>
                    <a:pt x="120" y="28"/>
                    <a:pt x="127" y="28"/>
                  </a:cubicBezTo>
                  <a:cubicBezTo>
                    <a:pt x="133" y="32"/>
                    <a:pt x="133" y="32"/>
                    <a:pt x="133" y="32"/>
                  </a:cubicBezTo>
                  <a:cubicBezTo>
                    <a:pt x="121" y="33"/>
                    <a:pt x="121" y="33"/>
                    <a:pt x="121" y="33"/>
                  </a:cubicBezTo>
                  <a:cubicBezTo>
                    <a:pt x="103" y="33"/>
                    <a:pt x="103" y="33"/>
                    <a:pt x="103" y="33"/>
                  </a:cubicBezTo>
                  <a:cubicBezTo>
                    <a:pt x="73" y="33"/>
                    <a:pt x="54" y="30"/>
                    <a:pt x="45" y="24"/>
                  </a:cubicBezTo>
                  <a:cubicBezTo>
                    <a:pt x="38" y="20"/>
                    <a:pt x="31" y="15"/>
                    <a:pt x="24" y="10"/>
                  </a:cubicBezTo>
                  <a:cubicBezTo>
                    <a:pt x="17" y="10"/>
                    <a:pt x="11" y="10"/>
                    <a:pt x="4" y="10"/>
                  </a:cubicBezTo>
                  <a:cubicBezTo>
                    <a:pt x="0" y="8"/>
                    <a:pt x="0" y="8"/>
                    <a:pt x="0" y="8"/>
                  </a:cubicBezTo>
                  <a:cubicBezTo>
                    <a:pt x="6" y="7"/>
                    <a:pt x="13" y="6"/>
                    <a:pt x="19" y="5"/>
                  </a:cubicBezTo>
                  <a:cubicBezTo>
                    <a:pt x="22" y="0"/>
                    <a:pt x="22" y="0"/>
                    <a:pt x="22" y="0"/>
                  </a:cubicBezTo>
                  <a:cubicBezTo>
                    <a:pt x="28" y="0"/>
                    <a:pt x="35" y="0"/>
                    <a:pt x="41" y="0"/>
                  </a:cubicBezTo>
                  <a:cubicBezTo>
                    <a:pt x="50" y="6"/>
                    <a:pt x="50" y="6"/>
                    <a:pt x="50" y="6"/>
                  </a:cubicBezTo>
                  <a:cubicBezTo>
                    <a:pt x="64" y="6"/>
                    <a:pt x="79" y="6"/>
                    <a:pt x="93" y="6"/>
                  </a:cubicBezTo>
                  <a:cubicBezTo>
                    <a:pt x="99" y="10"/>
                    <a:pt x="99" y="10"/>
                    <a:pt x="99" y="10"/>
                  </a:cubicBezTo>
                  <a:cubicBezTo>
                    <a:pt x="85" y="10"/>
                    <a:pt x="71" y="10"/>
                    <a:pt x="56" y="10"/>
                  </a:cubicBezTo>
                  <a:cubicBezTo>
                    <a:pt x="63" y="15"/>
                    <a:pt x="71" y="20"/>
                    <a:pt x="77" y="24"/>
                  </a:cubicBezTo>
                  <a:cubicBezTo>
                    <a:pt x="88" y="27"/>
                    <a:pt x="88" y="27"/>
                    <a:pt x="88" y="27"/>
                  </a:cubicBezTo>
                  <a:cubicBezTo>
                    <a:pt x="88" y="27"/>
                    <a:pt x="98" y="28"/>
                    <a:pt x="10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6" name="Freeform 434"/>
            <p:cNvSpPr>
              <a:spLocks/>
            </p:cNvSpPr>
            <p:nvPr/>
          </p:nvSpPr>
          <p:spPr bwMode="auto">
            <a:xfrm>
              <a:off x="43895963" y="3451226"/>
              <a:ext cx="649288" cy="101600"/>
            </a:xfrm>
            <a:custGeom>
              <a:avLst/>
              <a:gdLst>
                <a:gd name="T0" fmla="*/ 148 w 173"/>
                <a:gd name="T1" fmla="*/ 27 h 27"/>
                <a:gd name="T2" fmla="*/ 138 w 173"/>
                <a:gd name="T3" fmla="*/ 23 h 27"/>
                <a:gd name="T4" fmla="*/ 136 w 173"/>
                <a:gd name="T5" fmla="*/ 23 h 27"/>
                <a:gd name="T6" fmla="*/ 121 w 173"/>
                <a:gd name="T7" fmla="*/ 26 h 27"/>
                <a:gd name="T8" fmla="*/ 95 w 173"/>
                <a:gd name="T9" fmla="*/ 27 h 27"/>
                <a:gd name="T10" fmla="*/ 50 w 173"/>
                <a:gd name="T11" fmla="*/ 24 h 27"/>
                <a:gd name="T12" fmla="*/ 26 w 173"/>
                <a:gd name="T13" fmla="*/ 17 h 27"/>
                <a:gd name="T14" fmla="*/ 0 w 173"/>
                <a:gd name="T15" fmla="*/ 0 h 27"/>
                <a:gd name="T16" fmla="*/ 32 w 173"/>
                <a:gd name="T17" fmla="*/ 0 h 27"/>
                <a:gd name="T18" fmla="*/ 57 w 173"/>
                <a:gd name="T19" fmla="*/ 16 h 27"/>
                <a:gd name="T20" fmla="*/ 71 w 173"/>
                <a:gd name="T21" fmla="*/ 21 h 27"/>
                <a:gd name="T22" fmla="*/ 95 w 173"/>
                <a:gd name="T23" fmla="*/ 22 h 27"/>
                <a:gd name="T24" fmla="*/ 122 w 173"/>
                <a:gd name="T25" fmla="*/ 20 h 27"/>
                <a:gd name="T26" fmla="*/ 120 w 173"/>
                <a:gd name="T27" fmla="*/ 13 h 27"/>
                <a:gd name="T28" fmla="*/ 101 w 173"/>
                <a:gd name="T29" fmla="*/ 0 h 27"/>
                <a:gd name="T30" fmla="*/ 133 w 173"/>
                <a:gd name="T31" fmla="*/ 0 h 27"/>
                <a:gd name="T32" fmla="*/ 173 w 173"/>
                <a:gd name="T33" fmla="*/ 27 h 27"/>
                <a:gd name="T34" fmla="*/ 148 w 173"/>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27">
                  <a:moveTo>
                    <a:pt x="148" y="27"/>
                  </a:moveTo>
                  <a:cubicBezTo>
                    <a:pt x="138" y="23"/>
                    <a:pt x="138" y="23"/>
                    <a:pt x="138" y="23"/>
                  </a:cubicBezTo>
                  <a:cubicBezTo>
                    <a:pt x="136" y="23"/>
                    <a:pt x="136" y="23"/>
                    <a:pt x="136" y="23"/>
                  </a:cubicBezTo>
                  <a:cubicBezTo>
                    <a:pt x="136" y="23"/>
                    <a:pt x="129" y="25"/>
                    <a:pt x="121" y="26"/>
                  </a:cubicBezTo>
                  <a:cubicBezTo>
                    <a:pt x="114" y="27"/>
                    <a:pt x="106" y="27"/>
                    <a:pt x="95" y="27"/>
                  </a:cubicBezTo>
                  <a:cubicBezTo>
                    <a:pt x="77" y="27"/>
                    <a:pt x="62" y="26"/>
                    <a:pt x="50" y="24"/>
                  </a:cubicBezTo>
                  <a:cubicBezTo>
                    <a:pt x="39" y="23"/>
                    <a:pt x="26" y="17"/>
                    <a:pt x="26" y="17"/>
                  </a:cubicBezTo>
                  <a:cubicBezTo>
                    <a:pt x="17" y="11"/>
                    <a:pt x="9" y="6"/>
                    <a:pt x="0" y="0"/>
                  </a:cubicBezTo>
                  <a:cubicBezTo>
                    <a:pt x="11" y="0"/>
                    <a:pt x="21" y="0"/>
                    <a:pt x="32" y="0"/>
                  </a:cubicBezTo>
                  <a:cubicBezTo>
                    <a:pt x="41" y="5"/>
                    <a:pt x="49" y="10"/>
                    <a:pt x="57" y="16"/>
                  </a:cubicBezTo>
                  <a:cubicBezTo>
                    <a:pt x="71" y="21"/>
                    <a:pt x="71" y="21"/>
                    <a:pt x="71" y="21"/>
                  </a:cubicBezTo>
                  <a:cubicBezTo>
                    <a:pt x="77" y="22"/>
                    <a:pt x="85" y="22"/>
                    <a:pt x="95" y="22"/>
                  </a:cubicBezTo>
                  <a:cubicBezTo>
                    <a:pt x="109" y="22"/>
                    <a:pt x="122" y="20"/>
                    <a:pt x="122" y="20"/>
                  </a:cubicBezTo>
                  <a:cubicBezTo>
                    <a:pt x="120" y="13"/>
                    <a:pt x="120" y="13"/>
                    <a:pt x="120" y="13"/>
                  </a:cubicBezTo>
                  <a:cubicBezTo>
                    <a:pt x="114" y="9"/>
                    <a:pt x="107" y="4"/>
                    <a:pt x="101" y="0"/>
                  </a:cubicBezTo>
                  <a:cubicBezTo>
                    <a:pt x="111" y="0"/>
                    <a:pt x="122" y="0"/>
                    <a:pt x="133" y="0"/>
                  </a:cubicBezTo>
                  <a:cubicBezTo>
                    <a:pt x="146" y="9"/>
                    <a:pt x="159" y="18"/>
                    <a:pt x="173" y="27"/>
                  </a:cubicBezTo>
                  <a:cubicBezTo>
                    <a:pt x="164" y="27"/>
                    <a:pt x="156" y="27"/>
                    <a:pt x="148"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7" name="Freeform 435"/>
            <p:cNvSpPr>
              <a:spLocks/>
            </p:cNvSpPr>
            <p:nvPr/>
          </p:nvSpPr>
          <p:spPr bwMode="auto">
            <a:xfrm>
              <a:off x="44562713" y="3448051"/>
              <a:ext cx="365125" cy="104775"/>
            </a:xfrm>
            <a:custGeom>
              <a:avLst/>
              <a:gdLst>
                <a:gd name="T0" fmla="*/ 76 w 97"/>
                <a:gd name="T1" fmla="*/ 0 h 28"/>
                <a:gd name="T2" fmla="*/ 92 w 97"/>
                <a:gd name="T3" fmla="*/ 0 h 28"/>
                <a:gd name="T4" fmla="*/ 97 w 97"/>
                <a:gd name="T5" fmla="*/ 6 h 28"/>
                <a:gd name="T6" fmla="*/ 82 w 97"/>
                <a:gd name="T7" fmla="*/ 5 h 28"/>
                <a:gd name="T8" fmla="*/ 55 w 97"/>
                <a:gd name="T9" fmla="*/ 8 h 28"/>
                <a:gd name="T10" fmla="*/ 51 w 97"/>
                <a:gd name="T11" fmla="*/ 14 h 28"/>
                <a:gd name="T12" fmla="*/ 73 w 97"/>
                <a:gd name="T13" fmla="*/ 28 h 28"/>
                <a:gd name="T14" fmla="*/ 41 w 97"/>
                <a:gd name="T15" fmla="*/ 28 h 28"/>
                <a:gd name="T16" fmla="*/ 0 w 97"/>
                <a:gd name="T17" fmla="*/ 1 h 28"/>
                <a:gd name="T18" fmla="*/ 25 w 97"/>
                <a:gd name="T19" fmla="*/ 1 h 28"/>
                <a:gd name="T20" fmla="*/ 37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2" y="0"/>
                    <a:pt x="92" y="0"/>
                    <a:pt x="92" y="0"/>
                  </a:cubicBezTo>
                  <a:cubicBezTo>
                    <a:pt x="97" y="6"/>
                    <a:pt x="97" y="6"/>
                    <a:pt x="97" y="6"/>
                  </a:cubicBezTo>
                  <a:cubicBezTo>
                    <a:pt x="82" y="5"/>
                    <a:pt x="82" y="5"/>
                    <a:pt x="82" y="5"/>
                  </a:cubicBezTo>
                  <a:cubicBezTo>
                    <a:pt x="70" y="5"/>
                    <a:pt x="55" y="8"/>
                    <a:pt x="55" y="8"/>
                  </a:cubicBezTo>
                  <a:cubicBezTo>
                    <a:pt x="51" y="14"/>
                    <a:pt x="51" y="14"/>
                    <a:pt x="51" y="14"/>
                  </a:cubicBezTo>
                  <a:cubicBezTo>
                    <a:pt x="58" y="18"/>
                    <a:pt x="66" y="23"/>
                    <a:pt x="73" y="28"/>
                  </a:cubicBezTo>
                  <a:cubicBezTo>
                    <a:pt x="62" y="28"/>
                    <a:pt x="51" y="28"/>
                    <a:pt x="41" y="28"/>
                  </a:cubicBezTo>
                  <a:cubicBezTo>
                    <a:pt x="27" y="19"/>
                    <a:pt x="14" y="9"/>
                    <a:pt x="0" y="1"/>
                  </a:cubicBezTo>
                  <a:cubicBezTo>
                    <a:pt x="9" y="1"/>
                    <a:pt x="17" y="1"/>
                    <a:pt x="25" y="1"/>
                  </a:cubicBezTo>
                  <a:cubicBezTo>
                    <a:pt x="37" y="5"/>
                    <a:pt x="37" y="5"/>
                    <a:pt x="37"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8" name="Freeform 436"/>
            <p:cNvSpPr>
              <a:spLocks/>
            </p:cNvSpPr>
            <p:nvPr/>
          </p:nvSpPr>
          <p:spPr bwMode="auto">
            <a:xfrm>
              <a:off x="45013563" y="3448051"/>
              <a:ext cx="652463" cy="104775"/>
            </a:xfrm>
            <a:custGeom>
              <a:avLst/>
              <a:gdLst>
                <a:gd name="T0" fmla="*/ 174 w 174"/>
                <a:gd name="T1" fmla="*/ 28 h 28"/>
                <a:gd name="T2" fmla="*/ 142 w 174"/>
                <a:gd name="T3" fmla="*/ 28 h 28"/>
                <a:gd name="T4" fmla="*/ 116 w 174"/>
                <a:gd name="T5" fmla="*/ 11 h 28"/>
                <a:gd name="T6" fmla="*/ 102 w 174"/>
                <a:gd name="T7" fmla="*/ 6 h 28"/>
                <a:gd name="T8" fmla="*/ 78 w 174"/>
                <a:gd name="T9" fmla="*/ 5 h 28"/>
                <a:gd name="T10" fmla="*/ 51 w 174"/>
                <a:gd name="T11" fmla="*/ 7 h 28"/>
                <a:gd name="T12" fmla="*/ 53 w 174"/>
                <a:gd name="T13" fmla="*/ 14 h 28"/>
                <a:gd name="T14" fmla="*/ 73 w 174"/>
                <a:gd name="T15" fmla="*/ 28 h 28"/>
                <a:gd name="T16" fmla="*/ 41 w 174"/>
                <a:gd name="T17" fmla="*/ 28 h 28"/>
                <a:gd name="T18" fmla="*/ 0 w 174"/>
                <a:gd name="T19" fmla="*/ 1 h 28"/>
                <a:gd name="T20" fmla="*/ 25 w 174"/>
                <a:gd name="T21" fmla="*/ 1 h 28"/>
                <a:gd name="T22" fmla="*/ 35 w 174"/>
                <a:gd name="T23" fmla="*/ 4 h 28"/>
                <a:gd name="T24" fmla="*/ 37 w 174"/>
                <a:gd name="T25" fmla="*/ 4 h 28"/>
                <a:gd name="T26" fmla="*/ 52 w 174"/>
                <a:gd name="T27" fmla="*/ 1 h 28"/>
                <a:gd name="T28" fmla="*/ 78 w 174"/>
                <a:gd name="T29" fmla="*/ 0 h 28"/>
                <a:gd name="T30" fmla="*/ 147 w 174"/>
                <a:gd name="T31" fmla="*/ 10 h 28"/>
                <a:gd name="T32" fmla="*/ 174 w 174"/>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8">
                  <a:moveTo>
                    <a:pt x="174" y="28"/>
                  </a:moveTo>
                  <a:cubicBezTo>
                    <a:pt x="163" y="28"/>
                    <a:pt x="153" y="28"/>
                    <a:pt x="142" y="28"/>
                  </a:cubicBezTo>
                  <a:cubicBezTo>
                    <a:pt x="133" y="22"/>
                    <a:pt x="125" y="16"/>
                    <a:pt x="116" y="11"/>
                  </a:cubicBezTo>
                  <a:cubicBezTo>
                    <a:pt x="116" y="11"/>
                    <a:pt x="108" y="8"/>
                    <a:pt x="102" y="6"/>
                  </a:cubicBezTo>
                  <a:cubicBezTo>
                    <a:pt x="96" y="5"/>
                    <a:pt x="88" y="5"/>
                    <a:pt x="78" y="5"/>
                  </a:cubicBezTo>
                  <a:cubicBezTo>
                    <a:pt x="64" y="5"/>
                    <a:pt x="51" y="7"/>
                    <a:pt x="51" y="7"/>
                  </a:cubicBezTo>
                  <a:cubicBezTo>
                    <a:pt x="53" y="14"/>
                    <a:pt x="53" y="14"/>
                    <a:pt x="53" y="14"/>
                  </a:cubicBezTo>
                  <a:cubicBezTo>
                    <a:pt x="60" y="19"/>
                    <a:pt x="66" y="23"/>
                    <a:pt x="73" y="28"/>
                  </a:cubicBezTo>
                  <a:cubicBezTo>
                    <a:pt x="62" y="28"/>
                    <a:pt x="52" y="28"/>
                    <a:pt x="41" y="28"/>
                  </a:cubicBezTo>
                  <a:cubicBezTo>
                    <a:pt x="27" y="19"/>
                    <a:pt x="14" y="9"/>
                    <a:pt x="0" y="1"/>
                  </a:cubicBezTo>
                  <a:cubicBezTo>
                    <a:pt x="9" y="1"/>
                    <a:pt x="17" y="1"/>
                    <a:pt x="25" y="1"/>
                  </a:cubicBezTo>
                  <a:cubicBezTo>
                    <a:pt x="35" y="4"/>
                    <a:pt x="35" y="4"/>
                    <a:pt x="35" y="4"/>
                  </a:cubicBezTo>
                  <a:cubicBezTo>
                    <a:pt x="37" y="4"/>
                    <a:pt x="37" y="4"/>
                    <a:pt x="37" y="4"/>
                  </a:cubicBezTo>
                  <a:cubicBezTo>
                    <a:pt x="37" y="4"/>
                    <a:pt x="44" y="2"/>
                    <a:pt x="52" y="1"/>
                  </a:cubicBezTo>
                  <a:cubicBezTo>
                    <a:pt x="59" y="1"/>
                    <a:pt x="68" y="0"/>
                    <a:pt x="78" y="0"/>
                  </a:cubicBezTo>
                  <a:cubicBezTo>
                    <a:pt x="114" y="0"/>
                    <a:pt x="137" y="4"/>
                    <a:pt x="147" y="10"/>
                  </a:cubicBezTo>
                  <a:cubicBezTo>
                    <a:pt x="156" y="16"/>
                    <a:pt x="165" y="22"/>
                    <a:pt x="17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79" name="Freeform 437"/>
            <p:cNvSpPr>
              <a:spLocks noEditPoints="1"/>
            </p:cNvSpPr>
            <p:nvPr/>
          </p:nvSpPr>
          <p:spPr bwMode="auto">
            <a:xfrm>
              <a:off x="42883138" y="2986088"/>
              <a:ext cx="423863" cy="77788"/>
            </a:xfrm>
            <a:custGeom>
              <a:avLst/>
              <a:gdLst>
                <a:gd name="T0" fmla="*/ 76 w 113"/>
                <a:gd name="T1" fmla="*/ 21 h 21"/>
                <a:gd name="T2" fmla="*/ 30 w 113"/>
                <a:gd name="T3" fmla="*/ 18 h 21"/>
                <a:gd name="T4" fmla="*/ 4 w 113"/>
                <a:gd name="T5" fmla="*/ 11 h 21"/>
                <a:gd name="T6" fmla="*/ 7 w 113"/>
                <a:gd name="T7" fmla="*/ 3 h 21"/>
                <a:gd name="T8" fmla="*/ 41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0 w 113"/>
                <a:gd name="T23" fmla="*/ 17 h 21"/>
                <a:gd name="T24" fmla="*/ 107 w 113"/>
                <a:gd name="T25" fmla="*/ 16 h 21"/>
                <a:gd name="T26" fmla="*/ 113 w 113"/>
                <a:gd name="T27" fmla="*/ 20 h 21"/>
                <a:gd name="T28" fmla="*/ 96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6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8" y="21"/>
                    <a:pt x="43" y="20"/>
                    <a:pt x="30" y="18"/>
                  </a:cubicBezTo>
                  <a:cubicBezTo>
                    <a:pt x="17" y="17"/>
                    <a:pt x="4" y="11"/>
                    <a:pt x="4" y="11"/>
                  </a:cubicBezTo>
                  <a:cubicBezTo>
                    <a:pt x="4" y="11"/>
                    <a:pt x="0" y="5"/>
                    <a:pt x="7" y="3"/>
                  </a:cubicBezTo>
                  <a:cubicBezTo>
                    <a:pt x="13" y="1"/>
                    <a:pt x="24" y="0"/>
                    <a:pt x="41" y="0"/>
                  </a:cubicBezTo>
                  <a:cubicBezTo>
                    <a:pt x="56"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0" y="17"/>
                    <a:pt x="90" y="17"/>
                  </a:cubicBezTo>
                  <a:cubicBezTo>
                    <a:pt x="90" y="17"/>
                    <a:pt x="102" y="17"/>
                    <a:pt x="107" y="16"/>
                  </a:cubicBezTo>
                  <a:cubicBezTo>
                    <a:pt x="113" y="20"/>
                    <a:pt x="113" y="20"/>
                    <a:pt x="113" y="20"/>
                  </a:cubicBezTo>
                  <a:cubicBezTo>
                    <a:pt x="96" y="21"/>
                    <a:pt x="96" y="21"/>
                    <a:pt x="96" y="21"/>
                  </a:cubicBezTo>
                  <a:cubicBezTo>
                    <a:pt x="96" y="21"/>
                    <a:pt x="84" y="21"/>
                    <a:pt x="76" y="21"/>
                  </a:cubicBezTo>
                  <a:close/>
                  <a:moveTo>
                    <a:pt x="45" y="4"/>
                  </a:moveTo>
                  <a:cubicBezTo>
                    <a:pt x="38" y="4"/>
                    <a:pt x="29" y="5"/>
                    <a:pt x="29" y="5"/>
                  </a:cubicBezTo>
                  <a:cubicBezTo>
                    <a:pt x="26" y="9"/>
                    <a:pt x="26" y="9"/>
                    <a:pt x="26" y="9"/>
                  </a:cubicBezTo>
                  <a:cubicBezTo>
                    <a:pt x="43" y="9"/>
                    <a:pt x="61" y="9"/>
                    <a:pt x="78" y="9"/>
                  </a:cubicBezTo>
                  <a:cubicBezTo>
                    <a:pt x="66" y="5"/>
                    <a:pt x="66" y="5"/>
                    <a:pt x="66" y="5"/>
                  </a:cubicBezTo>
                  <a:cubicBezTo>
                    <a:pt x="66"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0" name="Freeform 438"/>
            <p:cNvSpPr>
              <a:spLocks/>
            </p:cNvSpPr>
            <p:nvPr/>
          </p:nvSpPr>
          <p:spPr bwMode="auto">
            <a:xfrm>
              <a:off x="43326050" y="2986088"/>
              <a:ext cx="487363" cy="77788"/>
            </a:xfrm>
            <a:custGeom>
              <a:avLst/>
              <a:gdLst>
                <a:gd name="T0" fmla="*/ 130 w 130"/>
                <a:gd name="T1" fmla="*/ 21 h 21"/>
                <a:gd name="T2" fmla="*/ 106 w 130"/>
                <a:gd name="T3" fmla="*/ 21 h 21"/>
                <a:gd name="T4" fmla="*/ 88 w 130"/>
                <a:gd name="T5" fmla="*/ 8 h 21"/>
                <a:gd name="T6" fmla="*/ 77 w 130"/>
                <a:gd name="T7" fmla="*/ 5 h 21"/>
                <a:gd name="T8" fmla="*/ 58 w 130"/>
                <a:gd name="T9" fmla="*/ 4 h 21"/>
                <a:gd name="T10" fmla="*/ 38 w 130"/>
                <a:gd name="T11" fmla="*/ 5 h 21"/>
                <a:gd name="T12" fmla="*/ 39 w 130"/>
                <a:gd name="T13" fmla="*/ 11 h 21"/>
                <a:gd name="T14" fmla="*/ 54 w 130"/>
                <a:gd name="T15" fmla="*/ 21 h 21"/>
                <a:gd name="T16" fmla="*/ 30 w 130"/>
                <a:gd name="T17" fmla="*/ 21 h 21"/>
                <a:gd name="T18" fmla="*/ 0 w 130"/>
                <a:gd name="T19" fmla="*/ 1 h 21"/>
                <a:gd name="T20" fmla="*/ 19 w 130"/>
                <a:gd name="T21" fmla="*/ 1 h 21"/>
                <a:gd name="T22" fmla="*/ 26 w 130"/>
                <a:gd name="T23" fmla="*/ 4 h 21"/>
                <a:gd name="T24" fmla="*/ 27 w 130"/>
                <a:gd name="T25" fmla="*/ 4 h 21"/>
                <a:gd name="T26" fmla="*/ 39 w 130"/>
                <a:gd name="T27" fmla="*/ 1 h 21"/>
                <a:gd name="T28" fmla="*/ 59 w 130"/>
                <a:gd name="T29" fmla="*/ 0 h 21"/>
                <a:gd name="T30" fmla="*/ 111 w 130"/>
                <a:gd name="T31" fmla="*/ 8 h 21"/>
                <a:gd name="T32" fmla="*/ 130 w 13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21">
                  <a:moveTo>
                    <a:pt x="130" y="21"/>
                  </a:moveTo>
                  <a:cubicBezTo>
                    <a:pt x="122" y="21"/>
                    <a:pt x="114" y="21"/>
                    <a:pt x="106" y="21"/>
                  </a:cubicBezTo>
                  <a:cubicBezTo>
                    <a:pt x="100" y="17"/>
                    <a:pt x="94" y="13"/>
                    <a:pt x="88" y="8"/>
                  </a:cubicBezTo>
                  <a:cubicBezTo>
                    <a:pt x="77" y="5"/>
                    <a:pt x="77" y="5"/>
                    <a:pt x="77" y="5"/>
                  </a:cubicBezTo>
                  <a:cubicBezTo>
                    <a:pt x="77" y="5"/>
                    <a:pt x="66" y="4"/>
                    <a:pt x="58" y="4"/>
                  </a:cubicBezTo>
                  <a:cubicBezTo>
                    <a:pt x="48" y="4"/>
                    <a:pt x="38" y="5"/>
                    <a:pt x="38" y="5"/>
                  </a:cubicBezTo>
                  <a:cubicBezTo>
                    <a:pt x="39" y="11"/>
                    <a:pt x="39" y="11"/>
                    <a:pt x="39" y="11"/>
                  </a:cubicBezTo>
                  <a:cubicBezTo>
                    <a:pt x="54" y="21"/>
                    <a:pt x="54" y="21"/>
                    <a:pt x="54" y="21"/>
                  </a:cubicBezTo>
                  <a:cubicBezTo>
                    <a:pt x="46" y="21"/>
                    <a:pt x="38" y="21"/>
                    <a:pt x="30" y="21"/>
                  </a:cubicBezTo>
                  <a:cubicBezTo>
                    <a:pt x="20" y="14"/>
                    <a:pt x="10" y="7"/>
                    <a:pt x="0" y="1"/>
                  </a:cubicBezTo>
                  <a:cubicBezTo>
                    <a:pt x="6" y="1"/>
                    <a:pt x="13" y="1"/>
                    <a:pt x="19" y="1"/>
                  </a:cubicBezTo>
                  <a:cubicBezTo>
                    <a:pt x="26" y="4"/>
                    <a:pt x="26" y="4"/>
                    <a:pt x="26" y="4"/>
                  </a:cubicBezTo>
                  <a:cubicBezTo>
                    <a:pt x="27" y="4"/>
                    <a:pt x="27" y="4"/>
                    <a:pt x="27" y="4"/>
                  </a:cubicBezTo>
                  <a:cubicBezTo>
                    <a:pt x="39" y="1"/>
                    <a:pt x="39" y="1"/>
                    <a:pt x="39" y="1"/>
                  </a:cubicBezTo>
                  <a:cubicBezTo>
                    <a:pt x="39" y="1"/>
                    <a:pt x="51" y="0"/>
                    <a:pt x="59" y="0"/>
                  </a:cubicBezTo>
                  <a:cubicBezTo>
                    <a:pt x="86" y="0"/>
                    <a:pt x="104" y="3"/>
                    <a:pt x="111" y="8"/>
                  </a:cubicBezTo>
                  <a:cubicBezTo>
                    <a:pt x="117" y="12"/>
                    <a:pt x="124" y="16"/>
                    <a:pt x="13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1" name="Freeform 439"/>
            <p:cNvSpPr>
              <a:spLocks/>
            </p:cNvSpPr>
            <p:nvPr/>
          </p:nvSpPr>
          <p:spPr bwMode="auto">
            <a:xfrm>
              <a:off x="43786425" y="2973388"/>
              <a:ext cx="379413" cy="90488"/>
            </a:xfrm>
            <a:custGeom>
              <a:avLst/>
              <a:gdLst>
                <a:gd name="T0" fmla="*/ 79 w 101"/>
                <a:gd name="T1" fmla="*/ 21 h 24"/>
                <a:gd name="T2" fmla="*/ 96 w 101"/>
                <a:gd name="T3" fmla="*/ 20 h 24"/>
                <a:gd name="T4" fmla="*/ 101 w 101"/>
                <a:gd name="T5" fmla="*/ 23 h 24"/>
                <a:gd name="T6" fmla="*/ 92 w 101"/>
                <a:gd name="T7" fmla="*/ 24 h 24"/>
                <a:gd name="T8" fmla="*/ 79 w 101"/>
                <a:gd name="T9" fmla="*/ 24 h 24"/>
                <a:gd name="T10" fmla="*/ 34 w 101"/>
                <a:gd name="T11" fmla="*/ 18 h 24"/>
                <a:gd name="T12" fmla="*/ 18 w 101"/>
                <a:gd name="T13" fmla="*/ 7 h 24"/>
                <a:gd name="T14" fmla="*/ 3 w 101"/>
                <a:gd name="T15" fmla="*/ 7 h 24"/>
                <a:gd name="T16" fmla="*/ 0 w 101"/>
                <a:gd name="T17" fmla="*/ 5 h 24"/>
                <a:gd name="T18" fmla="*/ 14 w 101"/>
                <a:gd name="T19" fmla="*/ 4 h 24"/>
                <a:gd name="T20" fmla="*/ 16 w 101"/>
                <a:gd name="T21" fmla="*/ 0 h 24"/>
                <a:gd name="T22" fmla="*/ 31 w 101"/>
                <a:gd name="T23" fmla="*/ 0 h 24"/>
                <a:gd name="T24" fmla="*/ 38 w 101"/>
                <a:gd name="T25" fmla="*/ 4 h 24"/>
                <a:gd name="T26" fmla="*/ 70 w 101"/>
                <a:gd name="T27" fmla="*/ 4 h 24"/>
                <a:gd name="T28" fmla="*/ 75 w 101"/>
                <a:gd name="T29" fmla="*/ 7 h 24"/>
                <a:gd name="T30" fmla="*/ 43 w 101"/>
                <a:gd name="T31" fmla="*/ 7 h 24"/>
                <a:gd name="T32" fmla="*/ 59 w 101"/>
                <a:gd name="T33" fmla="*/ 18 h 24"/>
                <a:gd name="T34" fmla="*/ 67 w 101"/>
                <a:gd name="T35" fmla="*/ 20 h 24"/>
                <a:gd name="T36" fmla="*/ 79 w 101"/>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4">
                  <a:moveTo>
                    <a:pt x="79" y="21"/>
                  </a:moveTo>
                  <a:cubicBezTo>
                    <a:pt x="96" y="20"/>
                    <a:pt x="96" y="20"/>
                    <a:pt x="96" y="20"/>
                  </a:cubicBezTo>
                  <a:cubicBezTo>
                    <a:pt x="101" y="23"/>
                    <a:pt x="101" y="23"/>
                    <a:pt x="101" y="23"/>
                  </a:cubicBezTo>
                  <a:cubicBezTo>
                    <a:pt x="92" y="24"/>
                    <a:pt x="92" y="24"/>
                    <a:pt x="92" y="24"/>
                  </a:cubicBezTo>
                  <a:cubicBezTo>
                    <a:pt x="79" y="24"/>
                    <a:pt x="79" y="24"/>
                    <a:pt x="79" y="24"/>
                  </a:cubicBezTo>
                  <a:cubicBezTo>
                    <a:pt x="55" y="24"/>
                    <a:pt x="41" y="22"/>
                    <a:pt x="34" y="18"/>
                  </a:cubicBezTo>
                  <a:cubicBezTo>
                    <a:pt x="18" y="7"/>
                    <a:pt x="18" y="7"/>
                    <a:pt x="18" y="7"/>
                  </a:cubicBezTo>
                  <a:cubicBezTo>
                    <a:pt x="3" y="7"/>
                    <a:pt x="3" y="7"/>
                    <a:pt x="3" y="7"/>
                  </a:cubicBezTo>
                  <a:cubicBezTo>
                    <a:pt x="0" y="5"/>
                    <a:pt x="0" y="5"/>
                    <a:pt x="0" y="5"/>
                  </a:cubicBezTo>
                  <a:cubicBezTo>
                    <a:pt x="14" y="4"/>
                    <a:pt x="14" y="4"/>
                    <a:pt x="14" y="4"/>
                  </a:cubicBezTo>
                  <a:cubicBezTo>
                    <a:pt x="16" y="0"/>
                    <a:pt x="16" y="0"/>
                    <a:pt x="16" y="0"/>
                  </a:cubicBezTo>
                  <a:cubicBezTo>
                    <a:pt x="31" y="0"/>
                    <a:pt x="31" y="0"/>
                    <a:pt x="31" y="0"/>
                  </a:cubicBezTo>
                  <a:cubicBezTo>
                    <a:pt x="38" y="4"/>
                    <a:pt x="38" y="4"/>
                    <a:pt x="38" y="4"/>
                  </a:cubicBezTo>
                  <a:cubicBezTo>
                    <a:pt x="49" y="4"/>
                    <a:pt x="59" y="4"/>
                    <a:pt x="70" y="4"/>
                  </a:cubicBezTo>
                  <a:cubicBezTo>
                    <a:pt x="75" y="7"/>
                    <a:pt x="75" y="7"/>
                    <a:pt x="75" y="7"/>
                  </a:cubicBezTo>
                  <a:cubicBezTo>
                    <a:pt x="65" y="7"/>
                    <a:pt x="53" y="7"/>
                    <a:pt x="43" y="7"/>
                  </a:cubicBezTo>
                  <a:cubicBezTo>
                    <a:pt x="59" y="18"/>
                    <a:pt x="59" y="18"/>
                    <a:pt x="59" y="18"/>
                  </a:cubicBezTo>
                  <a:cubicBezTo>
                    <a:pt x="67" y="20"/>
                    <a:pt x="67" y="20"/>
                    <a:pt x="67" y="20"/>
                  </a:cubicBezTo>
                  <a:lnTo>
                    <a:pt x="79"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2" name="Freeform 440"/>
            <p:cNvSpPr>
              <a:spLocks noEditPoints="1"/>
            </p:cNvSpPr>
            <p:nvPr/>
          </p:nvSpPr>
          <p:spPr bwMode="auto">
            <a:xfrm>
              <a:off x="44157900" y="2986088"/>
              <a:ext cx="423863" cy="77788"/>
            </a:xfrm>
            <a:custGeom>
              <a:avLst/>
              <a:gdLst>
                <a:gd name="T0" fmla="*/ 76 w 113"/>
                <a:gd name="T1" fmla="*/ 21 h 21"/>
                <a:gd name="T2" fmla="*/ 30 w 113"/>
                <a:gd name="T3" fmla="*/ 18 h 21"/>
                <a:gd name="T4" fmla="*/ 4 w 113"/>
                <a:gd name="T5" fmla="*/ 11 h 21"/>
                <a:gd name="T6" fmla="*/ 6 w 113"/>
                <a:gd name="T7" fmla="*/ 3 h 21"/>
                <a:gd name="T8" fmla="*/ 40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1 w 113"/>
                <a:gd name="T23" fmla="*/ 17 h 21"/>
                <a:gd name="T24" fmla="*/ 108 w 113"/>
                <a:gd name="T25" fmla="*/ 16 h 21"/>
                <a:gd name="T26" fmla="*/ 113 w 113"/>
                <a:gd name="T27" fmla="*/ 20 h 21"/>
                <a:gd name="T28" fmla="*/ 97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5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9" y="21"/>
                    <a:pt x="43" y="20"/>
                    <a:pt x="30" y="18"/>
                  </a:cubicBezTo>
                  <a:cubicBezTo>
                    <a:pt x="18" y="17"/>
                    <a:pt x="4" y="11"/>
                    <a:pt x="4" y="11"/>
                  </a:cubicBezTo>
                  <a:cubicBezTo>
                    <a:pt x="4" y="11"/>
                    <a:pt x="0" y="5"/>
                    <a:pt x="6" y="3"/>
                  </a:cubicBezTo>
                  <a:cubicBezTo>
                    <a:pt x="13" y="1"/>
                    <a:pt x="24" y="0"/>
                    <a:pt x="40" y="0"/>
                  </a:cubicBezTo>
                  <a:cubicBezTo>
                    <a:pt x="55"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1" y="17"/>
                    <a:pt x="91" y="17"/>
                  </a:cubicBezTo>
                  <a:cubicBezTo>
                    <a:pt x="108" y="16"/>
                    <a:pt x="108" y="16"/>
                    <a:pt x="108" y="16"/>
                  </a:cubicBezTo>
                  <a:cubicBezTo>
                    <a:pt x="113" y="20"/>
                    <a:pt x="113" y="20"/>
                    <a:pt x="113" y="20"/>
                  </a:cubicBezTo>
                  <a:cubicBezTo>
                    <a:pt x="97" y="21"/>
                    <a:pt x="97" y="21"/>
                    <a:pt x="97" y="21"/>
                  </a:cubicBezTo>
                  <a:cubicBezTo>
                    <a:pt x="97" y="21"/>
                    <a:pt x="84" y="21"/>
                    <a:pt x="76" y="21"/>
                  </a:cubicBezTo>
                  <a:close/>
                  <a:moveTo>
                    <a:pt x="45" y="4"/>
                  </a:moveTo>
                  <a:cubicBezTo>
                    <a:pt x="37" y="4"/>
                    <a:pt x="29" y="5"/>
                    <a:pt x="29" y="5"/>
                  </a:cubicBezTo>
                  <a:cubicBezTo>
                    <a:pt x="26" y="9"/>
                    <a:pt x="26" y="9"/>
                    <a:pt x="26" y="9"/>
                  </a:cubicBezTo>
                  <a:cubicBezTo>
                    <a:pt x="43" y="9"/>
                    <a:pt x="61" y="9"/>
                    <a:pt x="78" y="9"/>
                  </a:cubicBezTo>
                  <a:cubicBezTo>
                    <a:pt x="65" y="5"/>
                    <a:pt x="65" y="5"/>
                    <a:pt x="65" y="5"/>
                  </a:cubicBezTo>
                  <a:cubicBezTo>
                    <a:pt x="65"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3" name="Freeform 441"/>
            <p:cNvSpPr>
              <a:spLocks/>
            </p:cNvSpPr>
            <p:nvPr/>
          </p:nvSpPr>
          <p:spPr bwMode="auto">
            <a:xfrm>
              <a:off x="44597638" y="2986088"/>
              <a:ext cx="276225" cy="77788"/>
            </a:xfrm>
            <a:custGeom>
              <a:avLst/>
              <a:gdLst>
                <a:gd name="T0" fmla="*/ 58 w 74"/>
                <a:gd name="T1" fmla="*/ 0 h 21"/>
                <a:gd name="T2" fmla="*/ 70 w 74"/>
                <a:gd name="T3" fmla="*/ 1 h 21"/>
                <a:gd name="T4" fmla="*/ 74 w 74"/>
                <a:gd name="T5" fmla="*/ 5 h 21"/>
                <a:gd name="T6" fmla="*/ 63 w 74"/>
                <a:gd name="T7" fmla="*/ 4 h 21"/>
                <a:gd name="T8" fmla="*/ 42 w 74"/>
                <a:gd name="T9" fmla="*/ 6 h 21"/>
                <a:gd name="T10" fmla="*/ 39 w 74"/>
                <a:gd name="T11" fmla="*/ 10 h 21"/>
                <a:gd name="T12" fmla="*/ 55 w 74"/>
                <a:gd name="T13" fmla="*/ 21 h 21"/>
                <a:gd name="T14" fmla="*/ 31 w 74"/>
                <a:gd name="T15" fmla="*/ 21 h 21"/>
                <a:gd name="T16" fmla="*/ 0 w 74"/>
                <a:gd name="T17" fmla="*/ 1 h 21"/>
                <a:gd name="T18" fmla="*/ 19 w 74"/>
                <a:gd name="T19" fmla="*/ 1 h 21"/>
                <a:gd name="T20" fmla="*/ 28 w 74"/>
                <a:gd name="T21" fmla="*/ 4 h 21"/>
                <a:gd name="T22" fmla="*/ 29 w 74"/>
                <a:gd name="T23" fmla="*/ 4 h 21"/>
                <a:gd name="T24" fmla="*/ 40 w 74"/>
                <a:gd name="T25" fmla="*/ 1 h 21"/>
                <a:gd name="T26" fmla="*/ 58 w 74"/>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21">
                  <a:moveTo>
                    <a:pt x="58" y="0"/>
                  </a:moveTo>
                  <a:cubicBezTo>
                    <a:pt x="70" y="1"/>
                    <a:pt x="70" y="1"/>
                    <a:pt x="70" y="1"/>
                  </a:cubicBezTo>
                  <a:cubicBezTo>
                    <a:pt x="74" y="5"/>
                    <a:pt x="74" y="5"/>
                    <a:pt x="74" y="5"/>
                  </a:cubicBezTo>
                  <a:cubicBezTo>
                    <a:pt x="63" y="4"/>
                    <a:pt x="63" y="4"/>
                    <a:pt x="63" y="4"/>
                  </a:cubicBezTo>
                  <a:cubicBezTo>
                    <a:pt x="53" y="4"/>
                    <a:pt x="42" y="6"/>
                    <a:pt x="42" y="6"/>
                  </a:cubicBezTo>
                  <a:cubicBezTo>
                    <a:pt x="39" y="10"/>
                    <a:pt x="39" y="10"/>
                    <a:pt x="39" y="10"/>
                  </a:cubicBezTo>
                  <a:cubicBezTo>
                    <a:pt x="55" y="21"/>
                    <a:pt x="55" y="21"/>
                    <a:pt x="55" y="21"/>
                  </a:cubicBezTo>
                  <a:cubicBezTo>
                    <a:pt x="47" y="21"/>
                    <a:pt x="39" y="21"/>
                    <a:pt x="31" y="21"/>
                  </a:cubicBezTo>
                  <a:cubicBezTo>
                    <a:pt x="21" y="14"/>
                    <a:pt x="11" y="7"/>
                    <a:pt x="0" y="1"/>
                  </a:cubicBezTo>
                  <a:cubicBezTo>
                    <a:pt x="7" y="1"/>
                    <a:pt x="13" y="1"/>
                    <a:pt x="19" y="1"/>
                  </a:cubicBezTo>
                  <a:cubicBezTo>
                    <a:pt x="28" y="4"/>
                    <a:pt x="28" y="4"/>
                    <a:pt x="28" y="4"/>
                  </a:cubicBezTo>
                  <a:cubicBezTo>
                    <a:pt x="29" y="4"/>
                    <a:pt x="29" y="4"/>
                    <a:pt x="29" y="4"/>
                  </a:cubicBezTo>
                  <a:cubicBezTo>
                    <a:pt x="40" y="1"/>
                    <a:pt x="40" y="1"/>
                    <a:pt x="40" y="1"/>
                  </a:cubicBezTo>
                  <a:cubicBezTo>
                    <a:pt x="40" y="1"/>
                    <a:pt x="51" y="0"/>
                    <a:pt x="58"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4" name="Freeform 442"/>
            <p:cNvSpPr>
              <a:spLocks/>
            </p:cNvSpPr>
            <p:nvPr/>
          </p:nvSpPr>
          <p:spPr bwMode="auto">
            <a:xfrm>
              <a:off x="-32070675" y="2466976"/>
              <a:ext cx="401638" cy="112713"/>
            </a:xfrm>
            <a:custGeom>
              <a:avLst/>
              <a:gdLst>
                <a:gd name="T0" fmla="*/ 53 w 107"/>
                <a:gd name="T1" fmla="*/ 26 h 30"/>
                <a:gd name="T2" fmla="*/ 77 w 107"/>
                <a:gd name="T3" fmla="*/ 25 h 30"/>
                <a:gd name="T4" fmla="*/ 71 w 107"/>
                <a:gd name="T5" fmla="*/ 29 h 30"/>
                <a:gd name="T6" fmla="*/ 56 w 107"/>
                <a:gd name="T7" fmla="*/ 30 h 30"/>
                <a:gd name="T8" fmla="*/ 39 w 107"/>
                <a:gd name="T9" fmla="*/ 30 h 30"/>
                <a:gd name="T10" fmla="*/ 8 w 107"/>
                <a:gd name="T11" fmla="*/ 22 h 30"/>
                <a:gd name="T12" fmla="*/ 29 w 107"/>
                <a:gd name="T13" fmla="*/ 9 h 30"/>
                <a:gd name="T14" fmla="*/ 9 w 107"/>
                <a:gd name="T15" fmla="*/ 9 h 30"/>
                <a:gd name="T16" fmla="*/ 12 w 107"/>
                <a:gd name="T17" fmla="*/ 7 h 30"/>
                <a:gd name="T18" fmla="*/ 36 w 107"/>
                <a:gd name="T19" fmla="*/ 5 h 30"/>
                <a:gd name="T20" fmla="*/ 55 w 107"/>
                <a:gd name="T21" fmla="*/ 0 h 30"/>
                <a:gd name="T22" fmla="*/ 74 w 107"/>
                <a:gd name="T23" fmla="*/ 0 h 30"/>
                <a:gd name="T24" fmla="*/ 66 w 107"/>
                <a:gd name="T25" fmla="*/ 5 h 30"/>
                <a:gd name="T26" fmla="*/ 107 w 107"/>
                <a:gd name="T27" fmla="*/ 5 h 30"/>
                <a:gd name="T28" fmla="*/ 101 w 107"/>
                <a:gd name="T29" fmla="*/ 9 h 30"/>
                <a:gd name="T30" fmla="*/ 59 w 107"/>
                <a:gd name="T31" fmla="*/ 9 h 30"/>
                <a:gd name="T32" fmla="*/ 39 w 107"/>
                <a:gd name="T33" fmla="*/ 22 h 30"/>
                <a:gd name="T34" fmla="*/ 40 w 107"/>
                <a:gd name="T35" fmla="*/ 25 h 30"/>
                <a:gd name="T36" fmla="*/ 53 w 107"/>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30">
                  <a:moveTo>
                    <a:pt x="53" y="26"/>
                  </a:moveTo>
                  <a:cubicBezTo>
                    <a:pt x="61" y="26"/>
                    <a:pt x="69" y="26"/>
                    <a:pt x="77" y="25"/>
                  </a:cubicBezTo>
                  <a:cubicBezTo>
                    <a:pt x="71" y="29"/>
                    <a:pt x="71" y="29"/>
                    <a:pt x="71" y="29"/>
                  </a:cubicBezTo>
                  <a:cubicBezTo>
                    <a:pt x="56" y="30"/>
                    <a:pt x="56" y="30"/>
                    <a:pt x="56" y="30"/>
                  </a:cubicBezTo>
                  <a:cubicBezTo>
                    <a:pt x="39" y="30"/>
                    <a:pt x="39" y="30"/>
                    <a:pt x="39" y="30"/>
                  </a:cubicBezTo>
                  <a:cubicBezTo>
                    <a:pt x="10" y="30"/>
                    <a:pt x="0" y="28"/>
                    <a:pt x="8" y="22"/>
                  </a:cubicBezTo>
                  <a:cubicBezTo>
                    <a:pt x="15" y="18"/>
                    <a:pt x="22" y="14"/>
                    <a:pt x="29" y="9"/>
                  </a:cubicBezTo>
                  <a:cubicBezTo>
                    <a:pt x="22" y="9"/>
                    <a:pt x="15" y="9"/>
                    <a:pt x="9" y="9"/>
                  </a:cubicBezTo>
                  <a:cubicBezTo>
                    <a:pt x="12" y="7"/>
                    <a:pt x="12" y="7"/>
                    <a:pt x="12" y="7"/>
                  </a:cubicBezTo>
                  <a:cubicBezTo>
                    <a:pt x="21" y="6"/>
                    <a:pt x="28" y="5"/>
                    <a:pt x="36" y="5"/>
                  </a:cubicBezTo>
                  <a:cubicBezTo>
                    <a:pt x="43" y="3"/>
                    <a:pt x="49" y="2"/>
                    <a:pt x="55" y="0"/>
                  </a:cubicBezTo>
                  <a:cubicBezTo>
                    <a:pt x="61" y="0"/>
                    <a:pt x="68" y="0"/>
                    <a:pt x="74" y="0"/>
                  </a:cubicBezTo>
                  <a:cubicBezTo>
                    <a:pt x="66" y="5"/>
                    <a:pt x="66" y="5"/>
                    <a:pt x="66" y="5"/>
                  </a:cubicBezTo>
                  <a:cubicBezTo>
                    <a:pt x="79" y="5"/>
                    <a:pt x="93" y="5"/>
                    <a:pt x="107" y="5"/>
                  </a:cubicBezTo>
                  <a:cubicBezTo>
                    <a:pt x="101" y="9"/>
                    <a:pt x="101" y="9"/>
                    <a:pt x="101" y="9"/>
                  </a:cubicBezTo>
                  <a:cubicBezTo>
                    <a:pt x="87" y="9"/>
                    <a:pt x="73" y="9"/>
                    <a:pt x="59" y="9"/>
                  </a:cubicBezTo>
                  <a:cubicBezTo>
                    <a:pt x="53" y="14"/>
                    <a:pt x="46" y="18"/>
                    <a:pt x="39" y="22"/>
                  </a:cubicBezTo>
                  <a:cubicBezTo>
                    <a:pt x="40" y="25"/>
                    <a:pt x="40" y="25"/>
                    <a:pt x="40" y="25"/>
                  </a:cubicBezTo>
                  <a:cubicBezTo>
                    <a:pt x="40" y="25"/>
                    <a:pt x="47" y="26"/>
                    <a:pt x="53"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5" name="Freeform 443"/>
            <p:cNvSpPr>
              <a:spLocks noEditPoints="1"/>
            </p:cNvSpPr>
            <p:nvPr/>
          </p:nvSpPr>
          <p:spPr bwMode="auto">
            <a:xfrm>
              <a:off x="-31696025" y="2486026"/>
              <a:ext cx="525463" cy="93663"/>
            </a:xfrm>
            <a:custGeom>
              <a:avLst/>
              <a:gdLst>
                <a:gd name="T0" fmla="*/ 90 w 140"/>
                <a:gd name="T1" fmla="*/ 25 h 25"/>
                <a:gd name="T2" fmla="*/ 89 w 140"/>
                <a:gd name="T3" fmla="*/ 21 h 25"/>
                <a:gd name="T4" fmla="*/ 88 w 140"/>
                <a:gd name="T5" fmla="*/ 21 h 25"/>
                <a:gd name="T6" fmla="*/ 62 w 140"/>
                <a:gd name="T7" fmla="*/ 24 h 25"/>
                <a:gd name="T8" fmla="*/ 34 w 140"/>
                <a:gd name="T9" fmla="*/ 25 h 25"/>
                <a:gd name="T10" fmla="*/ 3 w 140"/>
                <a:gd name="T11" fmla="*/ 23 h 25"/>
                <a:gd name="T12" fmla="*/ 0 w 140"/>
                <a:gd name="T13" fmla="*/ 18 h 25"/>
                <a:gd name="T14" fmla="*/ 25 w 140"/>
                <a:gd name="T15" fmla="*/ 12 h 25"/>
                <a:gd name="T16" fmla="*/ 79 w 140"/>
                <a:gd name="T17" fmla="*/ 10 h 25"/>
                <a:gd name="T18" fmla="*/ 104 w 140"/>
                <a:gd name="T19" fmla="*/ 10 h 25"/>
                <a:gd name="T20" fmla="*/ 106 w 140"/>
                <a:gd name="T21" fmla="*/ 9 h 25"/>
                <a:gd name="T22" fmla="*/ 105 w 140"/>
                <a:gd name="T23" fmla="*/ 5 h 25"/>
                <a:gd name="T24" fmla="*/ 87 w 140"/>
                <a:gd name="T25" fmla="*/ 4 h 25"/>
                <a:gd name="T26" fmla="*/ 65 w 140"/>
                <a:gd name="T27" fmla="*/ 4 h 25"/>
                <a:gd name="T28" fmla="*/ 43 w 140"/>
                <a:gd name="T29" fmla="*/ 6 h 25"/>
                <a:gd name="T30" fmla="*/ 39 w 140"/>
                <a:gd name="T31" fmla="*/ 2 h 25"/>
                <a:gd name="T32" fmla="*/ 67 w 140"/>
                <a:gd name="T33" fmla="*/ 0 h 25"/>
                <a:gd name="T34" fmla="*/ 94 w 140"/>
                <a:gd name="T35" fmla="*/ 0 h 25"/>
                <a:gd name="T36" fmla="*/ 133 w 140"/>
                <a:gd name="T37" fmla="*/ 2 h 25"/>
                <a:gd name="T38" fmla="*/ 137 w 140"/>
                <a:gd name="T39" fmla="*/ 8 h 25"/>
                <a:gd name="T40" fmla="*/ 112 w 140"/>
                <a:gd name="T41" fmla="*/ 25 h 25"/>
                <a:gd name="T42" fmla="*/ 90 w 140"/>
                <a:gd name="T43" fmla="*/ 25 h 25"/>
                <a:gd name="T44" fmla="*/ 50 w 140"/>
                <a:gd name="T45" fmla="*/ 21 h 25"/>
                <a:gd name="T46" fmla="*/ 79 w 140"/>
                <a:gd name="T47" fmla="*/ 20 h 25"/>
                <a:gd name="T48" fmla="*/ 96 w 140"/>
                <a:gd name="T49" fmla="*/ 15 h 25"/>
                <a:gd name="T50" fmla="*/ 99 w 140"/>
                <a:gd name="T51" fmla="*/ 13 h 25"/>
                <a:gd name="T52" fmla="*/ 80 w 140"/>
                <a:gd name="T53" fmla="*/ 13 h 25"/>
                <a:gd name="T54" fmla="*/ 47 w 140"/>
                <a:gd name="T55" fmla="*/ 14 h 25"/>
                <a:gd name="T56" fmla="*/ 32 w 140"/>
                <a:gd name="T57" fmla="*/ 18 h 25"/>
                <a:gd name="T58" fmla="*/ 34 w 140"/>
                <a:gd name="T59" fmla="*/ 20 h 25"/>
                <a:gd name="T60" fmla="*/ 50 w 140"/>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25">
                  <a:moveTo>
                    <a:pt x="90" y="25"/>
                  </a:moveTo>
                  <a:cubicBezTo>
                    <a:pt x="89" y="21"/>
                    <a:pt x="89" y="21"/>
                    <a:pt x="89" y="21"/>
                  </a:cubicBezTo>
                  <a:cubicBezTo>
                    <a:pt x="88" y="21"/>
                    <a:pt x="88" y="21"/>
                    <a:pt x="88" y="21"/>
                  </a:cubicBezTo>
                  <a:cubicBezTo>
                    <a:pt x="79" y="23"/>
                    <a:pt x="70" y="24"/>
                    <a:pt x="62" y="24"/>
                  </a:cubicBezTo>
                  <a:cubicBezTo>
                    <a:pt x="54" y="25"/>
                    <a:pt x="45" y="25"/>
                    <a:pt x="34" y="25"/>
                  </a:cubicBezTo>
                  <a:cubicBezTo>
                    <a:pt x="19" y="25"/>
                    <a:pt x="3" y="23"/>
                    <a:pt x="3" y="23"/>
                  </a:cubicBezTo>
                  <a:cubicBezTo>
                    <a:pt x="0" y="18"/>
                    <a:pt x="0" y="18"/>
                    <a:pt x="0" y="18"/>
                  </a:cubicBezTo>
                  <a:cubicBezTo>
                    <a:pt x="0" y="18"/>
                    <a:pt x="12" y="13"/>
                    <a:pt x="25" y="12"/>
                  </a:cubicBezTo>
                  <a:cubicBezTo>
                    <a:pt x="39" y="11"/>
                    <a:pt x="56" y="10"/>
                    <a:pt x="79" y="10"/>
                  </a:cubicBezTo>
                  <a:cubicBezTo>
                    <a:pt x="88" y="10"/>
                    <a:pt x="96" y="10"/>
                    <a:pt x="104" y="10"/>
                  </a:cubicBezTo>
                  <a:cubicBezTo>
                    <a:pt x="106" y="9"/>
                    <a:pt x="106" y="9"/>
                    <a:pt x="106" y="9"/>
                  </a:cubicBezTo>
                  <a:cubicBezTo>
                    <a:pt x="105" y="5"/>
                    <a:pt x="105" y="5"/>
                    <a:pt x="105" y="5"/>
                  </a:cubicBezTo>
                  <a:cubicBezTo>
                    <a:pt x="105" y="5"/>
                    <a:pt x="96" y="4"/>
                    <a:pt x="87" y="4"/>
                  </a:cubicBezTo>
                  <a:cubicBezTo>
                    <a:pt x="80" y="4"/>
                    <a:pt x="72" y="4"/>
                    <a:pt x="65" y="4"/>
                  </a:cubicBezTo>
                  <a:cubicBezTo>
                    <a:pt x="58" y="5"/>
                    <a:pt x="50" y="5"/>
                    <a:pt x="43" y="6"/>
                  </a:cubicBezTo>
                  <a:cubicBezTo>
                    <a:pt x="39" y="2"/>
                    <a:pt x="39" y="2"/>
                    <a:pt x="39" y="2"/>
                  </a:cubicBezTo>
                  <a:cubicBezTo>
                    <a:pt x="48" y="1"/>
                    <a:pt x="57" y="1"/>
                    <a:pt x="67" y="0"/>
                  </a:cubicBezTo>
                  <a:cubicBezTo>
                    <a:pt x="77" y="0"/>
                    <a:pt x="86" y="0"/>
                    <a:pt x="94" y="0"/>
                  </a:cubicBezTo>
                  <a:cubicBezTo>
                    <a:pt x="113" y="0"/>
                    <a:pt x="126" y="0"/>
                    <a:pt x="133" y="2"/>
                  </a:cubicBezTo>
                  <a:cubicBezTo>
                    <a:pt x="140" y="3"/>
                    <a:pt x="137" y="8"/>
                    <a:pt x="137" y="8"/>
                  </a:cubicBezTo>
                  <a:cubicBezTo>
                    <a:pt x="129" y="14"/>
                    <a:pt x="120" y="19"/>
                    <a:pt x="112" y="25"/>
                  </a:cubicBezTo>
                  <a:cubicBezTo>
                    <a:pt x="105" y="25"/>
                    <a:pt x="97" y="25"/>
                    <a:pt x="90" y="25"/>
                  </a:cubicBezTo>
                  <a:close/>
                  <a:moveTo>
                    <a:pt x="50" y="21"/>
                  </a:moveTo>
                  <a:cubicBezTo>
                    <a:pt x="61" y="21"/>
                    <a:pt x="71" y="21"/>
                    <a:pt x="79" y="20"/>
                  </a:cubicBezTo>
                  <a:cubicBezTo>
                    <a:pt x="87" y="19"/>
                    <a:pt x="96" y="15"/>
                    <a:pt x="96" y="15"/>
                  </a:cubicBezTo>
                  <a:cubicBezTo>
                    <a:pt x="99" y="13"/>
                    <a:pt x="99" y="13"/>
                    <a:pt x="99" y="13"/>
                  </a:cubicBezTo>
                  <a:cubicBezTo>
                    <a:pt x="93" y="13"/>
                    <a:pt x="87" y="13"/>
                    <a:pt x="80" y="13"/>
                  </a:cubicBezTo>
                  <a:cubicBezTo>
                    <a:pt x="66" y="13"/>
                    <a:pt x="54" y="14"/>
                    <a:pt x="47" y="14"/>
                  </a:cubicBezTo>
                  <a:cubicBezTo>
                    <a:pt x="39" y="15"/>
                    <a:pt x="32" y="18"/>
                    <a:pt x="32" y="18"/>
                  </a:cubicBezTo>
                  <a:cubicBezTo>
                    <a:pt x="34" y="20"/>
                    <a:pt x="34" y="20"/>
                    <a:pt x="34" y="20"/>
                  </a:cubicBezTo>
                  <a:cubicBezTo>
                    <a:pt x="34" y="20"/>
                    <a:pt x="42" y="21"/>
                    <a:pt x="5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6" name="Freeform 444"/>
            <p:cNvSpPr>
              <a:spLocks noEditPoints="1"/>
            </p:cNvSpPr>
            <p:nvPr/>
          </p:nvSpPr>
          <p:spPr bwMode="auto">
            <a:xfrm>
              <a:off x="-31115000" y="2447926"/>
              <a:ext cx="585788" cy="131763"/>
            </a:xfrm>
            <a:custGeom>
              <a:avLst/>
              <a:gdLst>
                <a:gd name="T0" fmla="*/ 112 w 156"/>
                <a:gd name="T1" fmla="*/ 10 h 35"/>
                <a:gd name="T2" fmla="*/ 149 w 156"/>
                <a:gd name="T3" fmla="*/ 13 h 35"/>
                <a:gd name="T4" fmla="*/ 150 w 156"/>
                <a:gd name="T5" fmla="*/ 22 h 35"/>
                <a:gd name="T6" fmla="*/ 121 w 156"/>
                <a:gd name="T7" fmla="*/ 32 h 35"/>
                <a:gd name="T8" fmla="*/ 73 w 156"/>
                <a:gd name="T9" fmla="*/ 35 h 35"/>
                <a:gd name="T10" fmla="*/ 35 w 156"/>
                <a:gd name="T11" fmla="*/ 32 h 35"/>
                <a:gd name="T12" fmla="*/ 33 w 156"/>
                <a:gd name="T13" fmla="*/ 32 h 35"/>
                <a:gd name="T14" fmla="*/ 23 w 156"/>
                <a:gd name="T15" fmla="*/ 35 h 35"/>
                <a:gd name="T16" fmla="*/ 0 w 156"/>
                <a:gd name="T17" fmla="*/ 35 h 35"/>
                <a:gd name="T18" fmla="*/ 53 w 156"/>
                <a:gd name="T19" fmla="*/ 0 h 35"/>
                <a:gd name="T20" fmla="*/ 83 w 156"/>
                <a:gd name="T21" fmla="*/ 0 h 35"/>
                <a:gd name="T22" fmla="*/ 71 w 156"/>
                <a:gd name="T23" fmla="*/ 8 h 35"/>
                <a:gd name="T24" fmla="*/ 66 w 156"/>
                <a:gd name="T25" fmla="*/ 11 h 35"/>
                <a:gd name="T26" fmla="*/ 62 w 156"/>
                <a:gd name="T27" fmla="*/ 13 h 35"/>
                <a:gd name="T28" fmla="*/ 63 w 156"/>
                <a:gd name="T29" fmla="*/ 13 h 35"/>
                <a:gd name="T30" fmla="*/ 112 w 156"/>
                <a:gd name="T31" fmla="*/ 10 h 35"/>
                <a:gd name="T32" fmla="*/ 98 w 156"/>
                <a:gd name="T33" fmla="*/ 14 h 35"/>
                <a:gd name="T34" fmla="*/ 68 w 156"/>
                <a:gd name="T35" fmla="*/ 16 h 35"/>
                <a:gd name="T36" fmla="*/ 50 w 156"/>
                <a:gd name="T37" fmla="*/ 22 h 35"/>
                <a:gd name="T38" fmla="*/ 50 w 156"/>
                <a:gd name="T39" fmla="*/ 22 h 35"/>
                <a:gd name="T40" fmla="*/ 48 w 156"/>
                <a:gd name="T41" fmla="*/ 29 h 35"/>
                <a:gd name="T42" fmla="*/ 73 w 156"/>
                <a:gd name="T43" fmla="*/ 31 h 35"/>
                <a:gd name="T44" fmla="*/ 101 w 156"/>
                <a:gd name="T45" fmla="*/ 29 h 35"/>
                <a:gd name="T46" fmla="*/ 119 w 156"/>
                <a:gd name="T47" fmla="*/ 22 h 35"/>
                <a:gd name="T48" fmla="*/ 98 w 156"/>
                <a:gd name="T49"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5">
                  <a:moveTo>
                    <a:pt x="112" y="10"/>
                  </a:moveTo>
                  <a:cubicBezTo>
                    <a:pt x="130" y="10"/>
                    <a:pt x="143" y="11"/>
                    <a:pt x="149" y="13"/>
                  </a:cubicBezTo>
                  <a:cubicBezTo>
                    <a:pt x="156" y="15"/>
                    <a:pt x="150" y="22"/>
                    <a:pt x="150" y="22"/>
                  </a:cubicBezTo>
                  <a:cubicBezTo>
                    <a:pt x="144" y="27"/>
                    <a:pt x="135" y="30"/>
                    <a:pt x="121" y="32"/>
                  </a:cubicBezTo>
                  <a:cubicBezTo>
                    <a:pt x="107" y="34"/>
                    <a:pt x="91" y="35"/>
                    <a:pt x="73" y="35"/>
                  </a:cubicBezTo>
                  <a:cubicBezTo>
                    <a:pt x="55" y="35"/>
                    <a:pt x="42" y="34"/>
                    <a:pt x="35" y="32"/>
                  </a:cubicBezTo>
                  <a:cubicBezTo>
                    <a:pt x="33" y="32"/>
                    <a:pt x="33" y="32"/>
                    <a:pt x="33" y="32"/>
                  </a:cubicBezTo>
                  <a:cubicBezTo>
                    <a:pt x="23" y="35"/>
                    <a:pt x="23" y="35"/>
                    <a:pt x="23" y="35"/>
                  </a:cubicBezTo>
                  <a:cubicBezTo>
                    <a:pt x="15" y="35"/>
                    <a:pt x="8" y="35"/>
                    <a:pt x="0" y="35"/>
                  </a:cubicBezTo>
                  <a:cubicBezTo>
                    <a:pt x="18" y="23"/>
                    <a:pt x="35" y="12"/>
                    <a:pt x="53" y="0"/>
                  </a:cubicBezTo>
                  <a:cubicBezTo>
                    <a:pt x="63" y="0"/>
                    <a:pt x="73" y="0"/>
                    <a:pt x="83" y="0"/>
                  </a:cubicBezTo>
                  <a:cubicBezTo>
                    <a:pt x="71" y="8"/>
                    <a:pt x="71" y="8"/>
                    <a:pt x="71" y="8"/>
                  </a:cubicBezTo>
                  <a:cubicBezTo>
                    <a:pt x="66" y="11"/>
                    <a:pt x="66" y="11"/>
                    <a:pt x="66" y="11"/>
                  </a:cubicBezTo>
                  <a:cubicBezTo>
                    <a:pt x="62" y="13"/>
                    <a:pt x="62" y="13"/>
                    <a:pt x="62" y="13"/>
                  </a:cubicBezTo>
                  <a:cubicBezTo>
                    <a:pt x="63" y="13"/>
                    <a:pt x="63" y="13"/>
                    <a:pt x="63" y="13"/>
                  </a:cubicBezTo>
                  <a:cubicBezTo>
                    <a:pt x="77" y="11"/>
                    <a:pt x="93" y="10"/>
                    <a:pt x="112" y="10"/>
                  </a:cubicBezTo>
                  <a:close/>
                  <a:moveTo>
                    <a:pt x="98" y="14"/>
                  </a:moveTo>
                  <a:cubicBezTo>
                    <a:pt x="85" y="14"/>
                    <a:pt x="75" y="15"/>
                    <a:pt x="68" y="16"/>
                  </a:cubicBezTo>
                  <a:cubicBezTo>
                    <a:pt x="61" y="17"/>
                    <a:pt x="50" y="22"/>
                    <a:pt x="50" y="22"/>
                  </a:cubicBezTo>
                  <a:cubicBezTo>
                    <a:pt x="50" y="22"/>
                    <a:pt x="50" y="22"/>
                    <a:pt x="50" y="22"/>
                  </a:cubicBezTo>
                  <a:cubicBezTo>
                    <a:pt x="48" y="29"/>
                    <a:pt x="48" y="29"/>
                    <a:pt x="48" y="29"/>
                  </a:cubicBezTo>
                  <a:cubicBezTo>
                    <a:pt x="48" y="29"/>
                    <a:pt x="60" y="31"/>
                    <a:pt x="73" y="31"/>
                  </a:cubicBezTo>
                  <a:cubicBezTo>
                    <a:pt x="84" y="31"/>
                    <a:pt x="93" y="30"/>
                    <a:pt x="101" y="29"/>
                  </a:cubicBezTo>
                  <a:cubicBezTo>
                    <a:pt x="109" y="27"/>
                    <a:pt x="119" y="22"/>
                    <a:pt x="119" y="22"/>
                  </a:cubicBezTo>
                  <a:cubicBezTo>
                    <a:pt x="127" y="17"/>
                    <a:pt x="120" y="14"/>
                    <a:pt x="98"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7" name="Freeform 445"/>
            <p:cNvSpPr>
              <a:spLocks/>
            </p:cNvSpPr>
            <p:nvPr/>
          </p:nvSpPr>
          <p:spPr bwMode="auto">
            <a:xfrm>
              <a:off x="-15073313" y="4135438"/>
              <a:ext cx="1316038" cy="244475"/>
            </a:xfrm>
            <a:custGeom>
              <a:avLst/>
              <a:gdLst>
                <a:gd name="T0" fmla="*/ 311 w 351"/>
                <a:gd name="T1" fmla="*/ 65 h 65"/>
                <a:gd name="T2" fmla="*/ 243 w 351"/>
                <a:gd name="T3" fmla="*/ 65 h 65"/>
                <a:gd name="T4" fmla="*/ 174 w 351"/>
                <a:gd name="T5" fmla="*/ 38 h 65"/>
                <a:gd name="T6" fmla="*/ 63 w 351"/>
                <a:gd name="T7" fmla="*/ 65 h 65"/>
                <a:gd name="T8" fmla="*/ 0 w 351"/>
                <a:gd name="T9" fmla="*/ 65 h 65"/>
                <a:gd name="T10" fmla="*/ 145 w 351"/>
                <a:gd name="T11" fmla="*/ 31 h 65"/>
                <a:gd name="T12" fmla="*/ 60 w 351"/>
                <a:gd name="T13" fmla="*/ 0 h 65"/>
                <a:gd name="T14" fmla="*/ 124 w 351"/>
                <a:gd name="T15" fmla="*/ 0 h 65"/>
                <a:gd name="T16" fmla="*/ 187 w 351"/>
                <a:gd name="T17" fmla="*/ 24 h 65"/>
                <a:gd name="T18" fmla="*/ 289 w 351"/>
                <a:gd name="T19" fmla="*/ 0 h 65"/>
                <a:gd name="T20" fmla="*/ 351 w 351"/>
                <a:gd name="T21" fmla="*/ 0 h 65"/>
                <a:gd name="T22" fmla="*/ 216 w 351"/>
                <a:gd name="T23" fmla="*/ 31 h 65"/>
                <a:gd name="T24" fmla="*/ 311 w 351"/>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1" h="65">
                  <a:moveTo>
                    <a:pt x="311" y="65"/>
                  </a:moveTo>
                  <a:cubicBezTo>
                    <a:pt x="288" y="65"/>
                    <a:pt x="266" y="65"/>
                    <a:pt x="243" y="65"/>
                  </a:cubicBezTo>
                  <a:cubicBezTo>
                    <a:pt x="220" y="56"/>
                    <a:pt x="197" y="47"/>
                    <a:pt x="174" y="38"/>
                  </a:cubicBezTo>
                  <a:cubicBezTo>
                    <a:pt x="137" y="47"/>
                    <a:pt x="100" y="56"/>
                    <a:pt x="63" y="65"/>
                  </a:cubicBezTo>
                  <a:cubicBezTo>
                    <a:pt x="42" y="65"/>
                    <a:pt x="21" y="65"/>
                    <a:pt x="0" y="65"/>
                  </a:cubicBezTo>
                  <a:cubicBezTo>
                    <a:pt x="48" y="53"/>
                    <a:pt x="97" y="42"/>
                    <a:pt x="145" y="31"/>
                  </a:cubicBezTo>
                  <a:cubicBezTo>
                    <a:pt x="117" y="20"/>
                    <a:pt x="88" y="10"/>
                    <a:pt x="60" y="0"/>
                  </a:cubicBezTo>
                  <a:cubicBezTo>
                    <a:pt x="81" y="0"/>
                    <a:pt x="103" y="0"/>
                    <a:pt x="124" y="0"/>
                  </a:cubicBezTo>
                  <a:cubicBezTo>
                    <a:pt x="145" y="8"/>
                    <a:pt x="166" y="16"/>
                    <a:pt x="187" y="24"/>
                  </a:cubicBezTo>
                  <a:cubicBezTo>
                    <a:pt x="221" y="16"/>
                    <a:pt x="255" y="8"/>
                    <a:pt x="289" y="0"/>
                  </a:cubicBezTo>
                  <a:cubicBezTo>
                    <a:pt x="309" y="0"/>
                    <a:pt x="330" y="0"/>
                    <a:pt x="351" y="0"/>
                  </a:cubicBezTo>
                  <a:cubicBezTo>
                    <a:pt x="306" y="10"/>
                    <a:pt x="261" y="21"/>
                    <a:pt x="216" y="31"/>
                  </a:cubicBezTo>
                  <a:cubicBezTo>
                    <a:pt x="247" y="42"/>
                    <a:pt x="279" y="54"/>
                    <a:pt x="311"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8" name="Freeform 446"/>
            <p:cNvSpPr>
              <a:spLocks/>
            </p:cNvSpPr>
            <p:nvPr/>
          </p:nvSpPr>
          <p:spPr bwMode="auto">
            <a:xfrm>
              <a:off x="-9117013" y="4132263"/>
              <a:ext cx="1098550" cy="250825"/>
            </a:xfrm>
            <a:custGeom>
              <a:avLst/>
              <a:gdLst>
                <a:gd name="T0" fmla="*/ 189 w 293"/>
                <a:gd name="T1" fmla="*/ 9 h 67"/>
                <a:gd name="T2" fmla="*/ 106 w 293"/>
                <a:gd name="T3" fmla="*/ 15 h 67"/>
                <a:gd name="T4" fmla="*/ 67 w 293"/>
                <a:gd name="T5" fmla="*/ 33 h 67"/>
                <a:gd name="T6" fmla="*/ 85 w 293"/>
                <a:gd name="T7" fmla="*/ 51 h 67"/>
                <a:gd name="T8" fmla="*/ 162 w 293"/>
                <a:gd name="T9" fmla="*/ 57 h 67"/>
                <a:gd name="T10" fmla="*/ 207 w 293"/>
                <a:gd name="T11" fmla="*/ 57 h 67"/>
                <a:gd name="T12" fmla="*/ 252 w 293"/>
                <a:gd name="T13" fmla="*/ 55 h 67"/>
                <a:gd name="T14" fmla="*/ 247 w 293"/>
                <a:gd name="T15" fmla="*/ 64 h 67"/>
                <a:gd name="T16" fmla="*/ 150 w 293"/>
                <a:gd name="T17" fmla="*/ 67 h 67"/>
                <a:gd name="T18" fmla="*/ 34 w 293"/>
                <a:gd name="T19" fmla="*/ 58 h 67"/>
                <a:gd name="T20" fmla="*/ 6 w 293"/>
                <a:gd name="T21" fmla="*/ 33 h 67"/>
                <a:gd name="T22" fmla="*/ 37 w 293"/>
                <a:gd name="T23" fmla="*/ 15 h 67"/>
                <a:gd name="T24" fmla="*/ 102 w 293"/>
                <a:gd name="T25" fmla="*/ 4 h 67"/>
                <a:gd name="T26" fmla="*/ 195 w 293"/>
                <a:gd name="T27" fmla="*/ 0 h 67"/>
                <a:gd name="T28" fmla="*/ 293 w 293"/>
                <a:gd name="T29" fmla="*/ 4 h 67"/>
                <a:gd name="T30" fmla="*/ 267 w 293"/>
                <a:gd name="T31" fmla="*/ 13 h 67"/>
                <a:gd name="T32" fmla="*/ 231 w 293"/>
                <a:gd name="T33" fmla="*/ 10 h 67"/>
                <a:gd name="T34" fmla="*/ 189 w 293"/>
                <a:gd name="T3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3" h="67">
                  <a:moveTo>
                    <a:pt x="189" y="9"/>
                  </a:moveTo>
                  <a:cubicBezTo>
                    <a:pt x="155" y="9"/>
                    <a:pt x="128" y="11"/>
                    <a:pt x="106" y="15"/>
                  </a:cubicBezTo>
                  <a:cubicBezTo>
                    <a:pt x="85" y="20"/>
                    <a:pt x="72" y="26"/>
                    <a:pt x="67" y="33"/>
                  </a:cubicBezTo>
                  <a:cubicBezTo>
                    <a:pt x="63" y="41"/>
                    <a:pt x="69" y="47"/>
                    <a:pt x="85" y="51"/>
                  </a:cubicBezTo>
                  <a:cubicBezTo>
                    <a:pt x="101" y="56"/>
                    <a:pt x="127" y="57"/>
                    <a:pt x="162" y="57"/>
                  </a:cubicBezTo>
                  <a:cubicBezTo>
                    <a:pt x="177" y="57"/>
                    <a:pt x="192" y="57"/>
                    <a:pt x="207" y="57"/>
                  </a:cubicBezTo>
                  <a:cubicBezTo>
                    <a:pt x="221" y="56"/>
                    <a:pt x="236" y="56"/>
                    <a:pt x="252" y="55"/>
                  </a:cubicBezTo>
                  <a:cubicBezTo>
                    <a:pt x="247" y="64"/>
                    <a:pt x="247" y="64"/>
                    <a:pt x="247" y="64"/>
                  </a:cubicBezTo>
                  <a:cubicBezTo>
                    <a:pt x="218" y="66"/>
                    <a:pt x="185" y="67"/>
                    <a:pt x="150" y="67"/>
                  </a:cubicBezTo>
                  <a:cubicBezTo>
                    <a:pt x="97" y="67"/>
                    <a:pt x="59" y="64"/>
                    <a:pt x="34" y="58"/>
                  </a:cubicBezTo>
                  <a:cubicBezTo>
                    <a:pt x="9" y="52"/>
                    <a:pt x="0" y="44"/>
                    <a:pt x="6" y="33"/>
                  </a:cubicBezTo>
                  <a:cubicBezTo>
                    <a:pt x="10" y="26"/>
                    <a:pt x="20" y="20"/>
                    <a:pt x="37" y="15"/>
                  </a:cubicBezTo>
                  <a:cubicBezTo>
                    <a:pt x="53" y="10"/>
                    <a:pt x="75" y="6"/>
                    <a:pt x="102" y="4"/>
                  </a:cubicBezTo>
                  <a:cubicBezTo>
                    <a:pt x="129" y="1"/>
                    <a:pt x="160" y="0"/>
                    <a:pt x="195" y="0"/>
                  </a:cubicBezTo>
                  <a:cubicBezTo>
                    <a:pt x="231" y="0"/>
                    <a:pt x="264" y="1"/>
                    <a:pt x="293" y="4"/>
                  </a:cubicBezTo>
                  <a:cubicBezTo>
                    <a:pt x="284" y="7"/>
                    <a:pt x="276" y="10"/>
                    <a:pt x="267" y="13"/>
                  </a:cubicBezTo>
                  <a:cubicBezTo>
                    <a:pt x="256" y="12"/>
                    <a:pt x="243" y="11"/>
                    <a:pt x="231" y="10"/>
                  </a:cubicBezTo>
                  <a:cubicBezTo>
                    <a:pt x="218" y="9"/>
                    <a:pt x="204" y="9"/>
                    <a:pt x="189" y="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89" name="Freeform 447"/>
            <p:cNvSpPr>
              <a:spLocks/>
            </p:cNvSpPr>
            <p:nvPr/>
          </p:nvSpPr>
          <p:spPr bwMode="auto">
            <a:xfrm>
              <a:off x="-3300413" y="4135438"/>
              <a:ext cx="1162050" cy="244475"/>
            </a:xfrm>
            <a:custGeom>
              <a:avLst/>
              <a:gdLst>
                <a:gd name="T0" fmla="*/ 249 w 310"/>
                <a:gd name="T1" fmla="*/ 0 h 65"/>
                <a:gd name="T2" fmla="*/ 310 w 310"/>
                <a:gd name="T3" fmla="*/ 0 h 65"/>
                <a:gd name="T4" fmla="*/ 164 w 310"/>
                <a:gd name="T5" fmla="*/ 65 h 65"/>
                <a:gd name="T6" fmla="*/ 102 w 310"/>
                <a:gd name="T7" fmla="*/ 65 h 65"/>
                <a:gd name="T8" fmla="*/ 0 w 310"/>
                <a:gd name="T9" fmla="*/ 0 h 65"/>
                <a:gd name="T10" fmla="*/ 60 w 310"/>
                <a:gd name="T11" fmla="*/ 0 h 65"/>
                <a:gd name="T12" fmla="*/ 120 w 310"/>
                <a:gd name="T13" fmla="*/ 40 h 65"/>
                <a:gd name="T14" fmla="*/ 130 w 310"/>
                <a:gd name="T15" fmla="*/ 48 h 65"/>
                <a:gd name="T16" fmla="*/ 136 w 310"/>
                <a:gd name="T17" fmla="*/ 54 h 65"/>
                <a:gd name="T18" fmla="*/ 149 w 310"/>
                <a:gd name="T19" fmla="*/ 46 h 65"/>
                <a:gd name="T20" fmla="*/ 162 w 310"/>
                <a:gd name="T21" fmla="*/ 40 h 65"/>
                <a:gd name="T22" fmla="*/ 249 w 310"/>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65">
                  <a:moveTo>
                    <a:pt x="249" y="0"/>
                  </a:moveTo>
                  <a:cubicBezTo>
                    <a:pt x="269" y="0"/>
                    <a:pt x="290" y="0"/>
                    <a:pt x="310" y="0"/>
                  </a:cubicBezTo>
                  <a:cubicBezTo>
                    <a:pt x="261" y="21"/>
                    <a:pt x="212" y="43"/>
                    <a:pt x="164" y="65"/>
                  </a:cubicBezTo>
                  <a:cubicBezTo>
                    <a:pt x="143" y="65"/>
                    <a:pt x="122" y="65"/>
                    <a:pt x="102" y="65"/>
                  </a:cubicBezTo>
                  <a:cubicBezTo>
                    <a:pt x="67" y="43"/>
                    <a:pt x="34" y="21"/>
                    <a:pt x="0" y="0"/>
                  </a:cubicBezTo>
                  <a:cubicBezTo>
                    <a:pt x="20" y="0"/>
                    <a:pt x="40" y="0"/>
                    <a:pt x="60" y="0"/>
                  </a:cubicBezTo>
                  <a:cubicBezTo>
                    <a:pt x="80" y="13"/>
                    <a:pt x="100" y="26"/>
                    <a:pt x="120" y="40"/>
                  </a:cubicBezTo>
                  <a:cubicBezTo>
                    <a:pt x="130" y="48"/>
                    <a:pt x="130" y="48"/>
                    <a:pt x="130" y="48"/>
                  </a:cubicBezTo>
                  <a:cubicBezTo>
                    <a:pt x="136" y="54"/>
                    <a:pt x="136" y="54"/>
                    <a:pt x="136" y="54"/>
                  </a:cubicBezTo>
                  <a:cubicBezTo>
                    <a:pt x="149" y="46"/>
                    <a:pt x="149" y="46"/>
                    <a:pt x="149" y="46"/>
                  </a:cubicBezTo>
                  <a:cubicBezTo>
                    <a:pt x="162" y="40"/>
                    <a:pt x="162" y="40"/>
                    <a:pt x="162" y="40"/>
                  </a:cubicBezTo>
                  <a:cubicBezTo>
                    <a:pt x="191" y="26"/>
                    <a:pt x="220" y="13"/>
                    <a:pt x="249"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0" name="Freeform 448"/>
            <p:cNvSpPr>
              <a:spLocks noEditPoints="1"/>
            </p:cNvSpPr>
            <p:nvPr/>
          </p:nvSpPr>
          <p:spPr bwMode="auto">
            <a:xfrm>
              <a:off x="2565400" y="4135438"/>
              <a:ext cx="971550" cy="244475"/>
            </a:xfrm>
            <a:custGeom>
              <a:avLst/>
              <a:gdLst>
                <a:gd name="T0" fmla="*/ 8 w 259"/>
                <a:gd name="T1" fmla="*/ 0 h 65"/>
                <a:gd name="T2" fmla="*/ 114 w 259"/>
                <a:gd name="T3" fmla="*/ 0 h 65"/>
                <a:gd name="T4" fmla="*/ 220 w 259"/>
                <a:gd name="T5" fmla="*/ 4 h 65"/>
                <a:gd name="T6" fmla="*/ 251 w 259"/>
                <a:gd name="T7" fmla="*/ 16 h 65"/>
                <a:gd name="T8" fmla="*/ 234 w 259"/>
                <a:gd name="T9" fmla="*/ 25 h 65"/>
                <a:gd name="T10" fmla="*/ 187 w 259"/>
                <a:gd name="T11" fmla="*/ 30 h 65"/>
                <a:gd name="T12" fmla="*/ 187 w 259"/>
                <a:gd name="T13" fmla="*/ 30 h 65"/>
                <a:gd name="T14" fmla="*/ 242 w 259"/>
                <a:gd name="T15" fmla="*/ 36 h 65"/>
                <a:gd name="T16" fmla="*/ 259 w 259"/>
                <a:gd name="T17" fmla="*/ 46 h 65"/>
                <a:gd name="T18" fmla="*/ 224 w 259"/>
                <a:gd name="T19" fmla="*/ 60 h 65"/>
                <a:gd name="T20" fmla="*/ 129 w 259"/>
                <a:gd name="T21" fmla="*/ 65 h 65"/>
                <a:gd name="T22" fmla="*/ 0 w 259"/>
                <a:gd name="T23" fmla="*/ 65 h 65"/>
                <a:gd name="T24" fmla="*/ 8 w 259"/>
                <a:gd name="T25" fmla="*/ 0 h 65"/>
                <a:gd name="T26" fmla="*/ 63 w 259"/>
                <a:gd name="T27" fmla="*/ 26 h 65"/>
                <a:gd name="T28" fmla="*/ 119 w 259"/>
                <a:gd name="T29" fmla="*/ 26 h 65"/>
                <a:gd name="T30" fmla="*/ 173 w 259"/>
                <a:gd name="T31" fmla="*/ 24 h 65"/>
                <a:gd name="T32" fmla="*/ 191 w 259"/>
                <a:gd name="T33" fmla="*/ 17 h 65"/>
                <a:gd name="T34" fmla="*/ 173 w 259"/>
                <a:gd name="T35" fmla="*/ 11 h 65"/>
                <a:gd name="T36" fmla="*/ 116 w 259"/>
                <a:gd name="T37" fmla="*/ 9 h 65"/>
                <a:gd name="T38" fmla="*/ 65 w 259"/>
                <a:gd name="T39" fmla="*/ 9 h 65"/>
                <a:gd name="T40" fmla="*/ 63 w 259"/>
                <a:gd name="T41" fmla="*/ 26 h 65"/>
                <a:gd name="T42" fmla="*/ 62 w 259"/>
                <a:gd name="T43" fmla="*/ 35 h 65"/>
                <a:gd name="T44" fmla="*/ 59 w 259"/>
                <a:gd name="T45" fmla="*/ 56 h 65"/>
                <a:gd name="T46" fmla="*/ 122 w 259"/>
                <a:gd name="T47" fmla="*/ 56 h 65"/>
                <a:gd name="T48" fmla="*/ 178 w 259"/>
                <a:gd name="T49" fmla="*/ 53 h 65"/>
                <a:gd name="T50" fmla="*/ 197 w 259"/>
                <a:gd name="T51" fmla="*/ 45 h 65"/>
                <a:gd name="T52" fmla="*/ 179 w 259"/>
                <a:gd name="T53" fmla="*/ 38 h 65"/>
                <a:gd name="T54" fmla="*/ 121 w 259"/>
                <a:gd name="T55" fmla="*/ 35 h 65"/>
                <a:gd name="T56" fmla="*/ 62 w 259"/>
                <a:gd name="T57"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65">
                  <a:moveTo>
                    <a:pt x="8" y="0"/>
                  </a:moveTo>
                  <a:cubicBezTo>
                    <a:pt x="44" y="0"/>
                    <a:pt x="79" y="0"/>
                    <a:pt x="114" y="0"/>
                  </a:cubicBezTo>
                  <a:cubicBezTo>
                    <a:pt x="163" y="0"/>
                    <a:pt x="198" y="1"/>
                    <a:pt x="220" y="4"/>
                  </a:cubicBezTo>
                  <a:cubicBezTo>
                    <a:pt x="241" y="6"/>
                    <a:pt x="251" y="16"/>
                    <a:pt x="251" y="16"/>
                  </a:cubicBezTo>
                  <a:cubicBezTo>
                    <a:pt x="251" y="16"/>
                    <a:pt x="245" y="23"/>
                    <a:pt x="234" y="25"/>
                  </a:cubicBezTo>
                  <a:cubicBezTo>
                    <a:pt x="223" y="28"/>
                    <a:pt x="208" y="29"/>
                    <a:pt x="187" y="30"/>
                  </a:cubicBezTo>
                  <a:cubicBezTo>
                    <a:pt x="187" y="30"/>
                    <a:pt x="187" y="30"/>
                    <a:pt x="187" y="30"/>
                  </a:cubicBezTo>
                  <a:cubicBezTo>
                    <a:pt x="212" y="31"/>
                    <a:pt x="231" y="33"/>
                    <a:pt x="242" y="36"/>
                  </a:cubicBezTo>
                  <a:cubicBezTo>
                    <a:pt x="254" y="38"/>
                    <a:pt x="259" y="46"/>
                    <a:pt x="259" y="46"/>
                  </a:cubicBezTo>
                  <a:cubicBezTo>
                    <a:pt x="259" y="46"/>
                    <a:pt x="246" y="56"/>
                    <a:pt x="224" y="60"/>
                  </a:cubicBezTo>
                  <a:cubicBezTo>
                    <a:pt x="201" y="63"/>
                    <a:pt x="169" y="65"/>
                    <a:pt x="129" y="65"/>
                  </a:cubicBezTo>
                  <a:cubicBezTo>
                    <a:pt x="86" y="65"/>
                    <a:pt x="43" y="65"/>
                    <a:pt x="0" y="65"/>
                  </a:cubicBezTo>
                  <a:cubicBezTo>
                    <a:pt x="3" y="43"/>
                    <a:pt x="6" y="21"/>
                    <a:pt x="8" y="0"/>
                  </a:cubicBezTo>
                  <a:close/>
                  <a:moveTo>
                    <a:pt x="63" y="26"/>
                  </a:moveTo>
                  <a:cubicBezTo>
                    <a:pt x="82" y="26"/>
                    <a:pt x="101" y="26"/>
                    <a:pt x="119" y="26"/>
                  </a:cubicBezTo>
                  <a:cubicBezTo>
                    <a:pt x="144" y="26"/>
                    <a:pt x="162" y="26"/>
                    <a:pt x="173" y="24"/>
                  </a:cubicBezTo>
                  <a:cubicBezTo>
                    <a:pt x="184" y="23"/>
                    <a:pt x="191" y="17"/>
                    <a:pt x="191" y="17"/>
                  </a:cubicBezTo>
                  <a:cubicBezTo>
                    <a:pt x="191" y="17"/>
                    <a:pt x="185" y="12"/>
                    <a:pt x="173" y="11"/>
                  </a:cubicBezTo>
                  <a:cubicBezTo>
                    <a:pt x="161" y="9"/>
                    <a:pt x="142" y="9"/>
                    <a:pt x="116" y="9"/>
                  </a:cubicBezTo>
                  <a:cubicBezTo>
                    <a:pt x="99" y="9"/>
                    <a:pt x="82" y="9"/>
                    <a:pt x="65" y="9"/>
                  </a:cubicBezTo>
                  <a:cubicBezTo>
                    <a:pt x="65" y="14"/>
                    <a:pt x="64" y="20"/>
                    <a:pt x="63" y="26"/>
                  </a:cubicBezTo>
                  <a:close/>
                  <a:moveTo>
                    <a:pt x="62" y="35"/>
                  </a:moveTo>
                  <a:cubicBezTo>
                    <a:pt x="61" y="42"/>
                    <a:pt x="60" y="49"/>
                    <a:pt x="59" y="56"/>
                  </a:cubicBezTo>
                  <a:cubicBezTo>
                    <a:pt x="80" y="56"/>
                    <a:pt x="101" y="56"/>
                    <a:pt x="122" y="56"/>
                  </a:cubicBezTo>
                  <a:cubicBezTo>
                    <a:pt x="146" y="56"/>
                    <a:pt x="165" y="55"/>
                    <a:pt x="178" y="53"/>
                  </a:cubicBezTo>
                  <a:cubicBezTo>
                    <a:pt x="190" y="51"/>
                    <a:pt x="197" y="45"/>
                    <a:pt x="197" y="45"/>
                  </a:cubicBezTo>
                  <a:cubicBezTo>
                    <a:pt x="197" y="45"/>
                    <a:pt x="191" y="39"/>
                    <a:pt x="179" y="38"/>
                  </a:cubicBezTo>
                  <a:cubicBezTo>
                    <a:pt x="166" y="36"/>
                    <a:pt x="147" y="35"/>
                    <a:pt x="121" y="35"/>
                  </a:cubicBezTo>
                  <a:cubicBezTo>
                    <a:pt x="102" y="35"/>
                    <a:pt x="82" y="35"/>
                    <a:pt x="62"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1" name="Freeform 449"/>
            <p:cNvSpPr>
              <a:spLocks/>
            </p:cNvSpPr>
            <p:nvPr/>
          </p:nvSpPr>
          <p:spPr bwMode="auto">
            <a:xfrm>
              <a:off x="8175625" y="4135438"/>
              <a:ext cx="1139825" cy="244475"/>
            </a:xfrm>
            <a:custGeom>
              <a:avLst/>
              <a:gdLst>
                <a:gd name="T0" fmla="*/ 304 w 304"/>
                <a:gd name="T1" fmla="*/ 65 h 65"/>
                <a:gd name="T2" fmla="*/ 232 w 304"/>
                <a:gd name="T3" fmla="*/ 65 h 65"/>
                <a:gd name="T4" fmla="*/ 51 w 304"/>
                <a:gd name="T5" fmla="*/ 13 h 65"/>
                <a:gd name="T6" fmla="*/ 49 w 304"/>
                <a:gd name="T7" fmla="*/ 13 h 65"/>
                <a:gd name="T8" fmla="*/ 50 w 304"/>
                <a:gd name="T9" fmla="*/ 16 h 65"/>
                <a:gd name="T10" fmla="*/ 55 w 304"/>
                <a:gd name="T11" fmla="*/ 31 h 65"/>
                <a:gd name="T12" fmla="*/ 58 w 304"/>
                <a:gd name="T13" fmla="*/ 65 h 65"/>
                <a:gd name="T14" fmla="*/ 5 w 304"/>
                <a:gd name="T15" fmla="*/ 65 h 65"/>
                <a:gd name="T16" fmla="*/ 0 w 304"/>
                <a:gd name="T17" fmla="*/ 0 h 65"/>
                <a:gd name="T18" fmla="*/ 70 w 304"/>
                <a:gd name="T19" fmla="*/ 0 h 65"/>
                <a:gd name="T20" fmla="*/ 250 w 304"/>
                <a:gd name="T21" fmla="*/ 51 h 65"/>
                <a:gd name="T22" fmla="*/ 252 w 304"/>
                <a:gd name="T23" fmla="*/ 51 h 65"/>
                <a:gd name="T24" fmla="*/ 249 w 304"/>
                <a:gd name="T25" fmla="*/ 44 h 65"/>
                <a:gd name="T26" fmla="*/ 246 w 304"/>
                <a:gd name="T27" fmla="*/ 34 h 65"/>
                <a:gd name="T28" fmla="*/ 242 w 304"/>
                <a:gd name="T29" fmla="*/ 0 h 65"/>
                <a:gd name="T30" fmla="*/ 296 w 304"/>
                <a:gd name="T31" fmla="*/ 0 h 65"/>
                <a:gd name="T32" fmla="*/ 304 w 304"/>
                <a:gd name="T3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65">
                  <a:moveTo>
                    <a:pt x="304" y="65"/>
                  </a:moveTo>
                  <a:cubicBezTo>
                    <a:pt x="280" y="65"/>
                    <a:pt x="256" y="65"/>
                    <a:pt x="232" y="65"/>
                  </a:cubicBezTo>
                  <a:cubicBezTo>
                    <a:pt x="171" y="48"/>
                    <a:pt x="111" y="30"/>
                    <a:pt x="51" y="13"/>
                  </a:cubicBezTo>
                  <a:cubicBezTo>
                    <a:pt x="49" y="13"/>
                    <a:pt x="49" y="13"/>
                    <a:pt x="49" y="13"/>
                  </a:cubicBezTo>
                  <a:cubicBezTo>
                    <a:pt x="50" y="16"/>
                    <a:pt x="50" y="16"/>
                    <a:pt x="50" y="16"/>
                  </a:cubicBezTo>
                  <a:cubicBezTo>
                    <a:pt x="55" y="31"/>
                    <a:pt x="55" y="31"/>
                    <a:pt x="55" y="31"/>
                  </a:cubicBezTo>
                  <a:cubicBezTo>
                    <a:pt x="56" y="42"/>
                    <a:pt x="57" y="53"/>
                    <a:pt x="58" y="65"/>
                  </a:cubicBezTo>
                  <a:cubicBezTo>
                    <a:pt x="40" y="65"/>
                    <a:pt x="22" y="65"/>
                    <a:pt x="5" y="65"/>
                  </a:cubicBezTo>
                  <a:cubicBezTo>
                    <a:pt x="3" y="43"/>
                    <a:pt x="1" y="21"/>
                    <a:pt x="0" y="0"/>
                  </a:cubicBezTo>
                  <a:cubicBezTo>
                    <a:pt x="23" y="0"/>
                    <a:pt x="46" y="0"/>
                    <a:pt x="70" y="0"/>
                  </a:cubicBezTo>
                  <a:cubicBezTo>
                    <a:pt x="130" y="17"/>
                    <a:pt x="190" y="34"/>
                    <a:pt x="250" y="51"/>
                  </a:cubicBezTo>
                  <a:cubicBezTo>
                    <a:pt x="252" y="51"/>
                    <a:pt x="252" y="51"/>
                    <a:pt x="252" y="51"/>
                  </a:cubicBezTo>
                  <a:cubicBezTo>
                    <a:pt x="249" y="44"/>
                    <a:pt x="249" y="44"/>
                    <a:pt x="249" y="44"/>
                  </a:cubicBezTo>
                  <a:cubicBezTo>
                    <a:pt x="246" y="34"/>
                    <a:pt x="246" y="34"/>
                    <a:pt x="246" y="34"/>
                  </a:cubicBezTo>
                  <a:cubicBezTo>
                    <a:pt x="245" y="22"/>
                    <a:pt x="244" y="11"/>
                    <a:pt x="242" y="0"/>
                  </a:cubicBezTo>
                  <a:cubicBezTo>
                    <a:pt x="260" y="0"/>
                    <a:pt x="278" y="0"/>
                    <a:pt x="296" y="0"/>
                  </a:cubicBezTo>
                  <a:cubicBezTo>
                    <a:pt x="298" y="21"/>
                    <a:pt x="301" y="43"/>
                    <a:pt x="304"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2" name="Freeform 450"/>
            <p:cNvSpPr>
              <a:spLocks/>
            </p:cNvSpPr>
            <p:nvPr/>
          </p:nvSpPr>
          <p:spPr bwMode="auto">
            <a:xfrm>
              <a:off x="13911263" y="4135438"/>
              <a:ext cx="1458913" cy="244475"/>
            </a:xfrm>
            <a:custGeom>
              <a:avLst/>
              <a:gdLst>
                <a:gd name="T0" fmla="*/ 175 w 389"/>
                <a:gd name="T1" fmla="*/ 65 h 65"/>
                <a:gd name="T2" fmla="*/ 54 w 389"/>
                <a:gd name="T3" fmla="*/ 10 h 65"/>
                <a:gd name="T4" fmla="*/ 52 w 389"/>
                <a:gd name="T5" fmla="*/ 10 h 65"/>
                <a:gd name="T6" fmla="*/ 63 w 389"/>
                <a:gd name="T7" fmla="*/ 33 h 65"/>
                <a:gd name="T8" fmla="*/ 73 w 389"/>
                <a:gd name="T9" fmla="*/ 65 h 65"/>
                <a:gd name="T10" fmla="*/ 19 w 389"/>
                <a:gd name="T11" fmla="*/ 65 h 65"/>
                <a:gd name="T12" fmla="*/ 0 w 389"/>
                <a:gd name="T13" fmla="*/ 0 h 65"/>
                <a:gd name="T14" fmla="*/ 82 w 389"/>
                <a:gd name="T15" fmla="*/ 0 h 65"/>
                <a:gd name="T16" fmla="*/ 198 w 389"/>
                <a:gd name="T17" fmla="*/ 51 h 65"/>
                <a:gd name="T18" fmla="*/ 199 w 389"/>
                <a:gd name="T19" fmla="*/ 51 h 65"/>
                <a:gd name="T20" fmla="*/ 284 w 389"/>
                <a:gd name="T21" fmla="*/ 0 h 65"/>
                <a:gd name="T22" fmla="*/ 366 w 389"/>
                <a:gd name="T23" fmla="*/ 0 h 65"/>
                <a:gd name="T24" fmla="*/ 389 w 389"/>
                <a:gd name="T25" fmla="*/ 65 h 65"/>
                <a:gd name="T26" fmla="*/ 332 w 389"/>
                <a:gd name="T27" fmla="*/ 65 h 65"/>
                <a:gd name="T28" fmla="*/ 321 w 389"/>
                <a:gd name="T29" fmla="*/ 33 h 65"/>
                <a:gd name="T30" fmla="*/ 318 w 389"/>
                <a:gd name="T31" fmla="*/ 20 h 65"/>
                <a:gd name="T32" fmla="*/ 317 w 389"/>
                <a:gd name="T33" fmla="*/ 10 h 65"/>
                <a:gd name="T34" fmla="*/ 315 w 389"/>
                <a:gd name="T35" fmla="*/ 10 h 65"/>
                <a:gd name="T36" fmla="*/ 226 w 389"/>
                <a:gd name="T37" fmla="*/ 65 h 65"/>
                <a:gd name="T38" fmla="*/ 175 w 389"/>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9" h="65">
                  <a:moveTo>
                    <a:pt x="175" y="65"/>
                  </a:moveTo>
                  <a:cubicBezTo>
                    <a:pt x="134" y="46"/>
                    <a:pt x="94" y="29"/>
                    <a:pt x="54" y="10"/>
                  </a:cubicBezTo>
                  <a:cubicBezTo>
                    <a:pt x="52" y="10"/>
                    <a:pt x="52" y="10"/>
                    <a:pt x="52" y="10"/>
                  </a:cubicBezTo>
                  <a:cubicBezTo>
                    <a:pt x="57" y="18"/>
                    <a:pt x="61" y="26"/>
                    <a:pt x="63" y="33"/>
                  </a:cubicBezTo>
                  <a:cubicBezTo>
                    <a:pt x="66" y="44"/>
                    <a:pt x="70" y="54"/>
                    <a:pt x="73" y="65"/>
                  </a:cubicBezTo>
                  <a:cubicBezTo>
                    <a:pt x="55" y="65"/>
                    <a:pt x="37" y="65"/>
                    <a:pt x="19" y="65"/>
                  </a:cubicBezTo>
                  <a:cubicBezTo>
                    <a:pt x="13" y="43"/>
                    <a:pt x="6" y="21"/>
                    <a:pt x="0" y="0"/>
                  </a:cubicBezTo>
                  <a:cubicBezTo>
                    <a:pt x="27" y="0"/>
                    <a:pt x="55" y="0"/>
                    <a:pt x="82" y="0"/>
                  </a:cubicBezTo>
                  <a:cubicBezTo>
                    <a:pt x="120" y="17"/>
                    <a:pt x="159" y="34"/>
                    <a:pt x="198" y="51"/>
                  </a:cubicBezTo>
                  <a:cubicBezTo>
                    <a:pt x="199" y="51"/>
                    <a:pt x="199" y="51"/>
                    <a:pt x="199" y="51"/>
                  </a:cubicBezTo>
                  <a:cubicBezTo>
                    <a:pt x="227" y="34"/>
                    <a:pt x="256" y="17"/>
                    <a:pt x="284" y="0"/>
                  </a:cubicBezTo>
                  <a:cubicBezTo>
                    <a:pt x="311" y="0"/>
                    <a:pt x="339" y="0"/>
                    <a:pt x="366" y="0"/>
                  </a:cubicBezTo>
                  <a:cubicBezTo>
                    <a:pt x="374" y="21"/>
                    <a:pt x="381" y="43"/>
                    <a:pt x="389" y="65"/>
                  </a:cubicBezTo>
                  <a:cubicBezTo>
                    <a:pt x="370" y="65"/>
                    <a:pt x="351" y="65"/>
                    <a:pt x="332" y="65"/>
                  </a:cubicBezTo>
                  <a:cubicBezTo>
                    <a:pt x="329" y="54"/>
                    <a:pt x="325" y="43"/>
                    <a:pt x="321" y="33"/>
                  </a:cubicBezTo>
                  <a:cubicBezTo>
                    <a:pt x="318" y="20"/>
                    <a:pt x="318" y="20"/>
                    <a:pt x="318" y="20"/>
                  </a:cubicBezTo>
                  <a:cubicBezTo>
                    <a:pt x="317" y="10"/>
                    <a:pt x="317" y="10"/>
                    <a:pt x="317" y="10"/>
                  </a:cubicBezTo>
                  <a:cubicBezTo>
                    <a:pt x="315" y="10"/>
                    <a:pt x="315" y="10"/>
                    <a:pt x="315" y="10"/>
                  </a:cubicBezTo>
                  <a:cubicBezTo>
                    <a:pt x="286" y="29"/>
                    <a:pt x="256" y="46"/>
                    <a:pt x="226" y="65"/>
                  </a:cubicBezTo>
                  <a:cubicBezTo>
                    <a:pt x="209" y="65"/>
                    <a:pt x="192" y="65"/>
                    <a:pt x="175"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3" name="Freeform 451"/>
            <p:cNvSpPr>
              <a:spLocks/>
            </p:cNvSpPr>
            <p:nvPr/>
          </p:nvSpPr>
          <p:spPr bwMode="auto">
            <a:xfrm>
              <a:off x="22315488" y="3165476"/>
              <a:ext cx="908050" cy="230188"/>
            </a:xfrm>
            <a:custGeom>
              <a:avLst/>
              <a:gdLst>
                <a:gd name="T0" fmla="*/ 39 w 242"/>
                <a:gd name="T1" fmla="*/ 61 h 61"/>
                <a:gd name="T2" fmla="*/ 0 w 242"/>
                <a:gd name="T3" fmla="*/ 0 h 61"/>
                <a:gd name="T4" fmla="*/ 56 w 242"/>
                <a:gd name="T5" fmla="*/ 0 h 61"/>
                <a:gd name="T6" fmla="*/ 90 w 242"/>
                <a:gd name="T7" fmla="*/ 52 h 61"/>
                <a:gd name="T8" fmla="*/ 236 w 242"/>
                <a:gd name="T9" fmla="*/ 52 h 61"/>
                <a:gd name="T10" fmla="*/ 242 w 242"/>
                <a:gd name="T11" fmla="*/ 61 h 61"/>
                <a:gd name="T12" fmla="*/ 39 w 242"/>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2" h="61">
                  <a:moveTo>
                    <a:pt x="39" y="61"/>
                  </a:moveTo>
                  <a:cubicBezTo>
                    <a:pt x="26" y="41"/>
                    <a:pt x="13" y="21"/>
                    <a:pt x="0" y="0"/>
                  </a:cubicBezTo>
                  <a:cubicBezTo>
                    <a:pt x="19" y="0"/>
                    <a:pt x="38" y="0"/>
                    <a:pt x="56" y="0"/>
                  </a:cubicBezTo>
                  <a:cubicBezTo>
                    <a:pt x="68" y="18"/>
                    <a:pt x="79" y="35"/>
                    <a:pt x="90" y="52"/>
                  </a:cubicBezTo>
                  <a:cubicBezTo>
                    <a:pt x="139" y="52"/>
                    <a:pt x="188" y="52"/>
                    <a:pt x="236" y="52"/>
                  </a:cubicBezTo>
                  <a:cubicBezTo>
                    <a:pt x="242" y="61"/>
                    <a:pt x="242" y="61"/>
                    <a:pt x="242" y="61"/>
                  </a:cubicBezTo>
                  <a:cubicBezTo>
                    <a:pt x="174" y="61"/>
                    <a:pt x="107" y="61"/>
                    <a:pt x="3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4" name="Freeform 452"/>
            <p:cNvSpPr>
              <a:spLocks noEditPoints="1"/>
            </p:cNvSpPr>
            <p:nvPr/>
          </p:nvSpPr>
          <p:spPr bwMode="auto">
            <a:xfrm>
              <a:off x="25750838" y="2206626"/>
              <a:ext cx="869950" cy="211138"/>
            </a:xfrm>
            <a:custGeom>
              <a:avLst/>
              <a:gdLst>
                <a:gd name="T0" fmla="*/ 232 w 232"/>
                <a:gd name="T1" fmla="*/ 17 h 56"/>
                <a:gd name="T2" fmla="*/ 209 w 232"/>
                <a:gd name="T3" fmla="*/ 30 h 56"/>
                <a:gd name="T4" fmla="*/ 116 w 232"/>
                <a:gd name="T5" fmla="*/ 34 h 56"/>
                <a:gd name="T6" fmla="*/ 82 w 232"/>
                <a:gd name="T7" fmla="*/ 34 h 56"/>
                <a:gd name="T8" fmla="*/ 99 w 232"/>
                <a:gd name="T9" fmla="*/ 56 h 56"/>
                <a:gd name="T10" fmla="*/ 45 w 232"/>
                <a:gd name="T11" fmla="*/ 56 h 56"/>
                <a:gd name="T12" fmla="*/ 0 w 232"/>
                <a:gd name="T13" fmla="*/ 0 h 56"/>
                <a:gd name="T14" fmla="*/ 94 w 232"/>
                <a:gd name="T15" fmla="*/ 0 h 56"/>
                <a:gd name="T16" fmla="*/ 190 w 232"/>
                <a:gd name="T17" fmla="*/ 4 h 56"/>
                <a:gd name="T18" fmla="*/ 232 w 232"/>
                <a:gd name="T19" fmla="*/ 17 h 56"/>
                <a:gd name="T20" fmla="*/ 76 w 232"/>
                <a:gd name="T21" fmla="*/ 27 h 56"/>
                <a:gd name="T22" fmla="*/ 104 w 232"/>
                <a:gd name="T23" fmla="*/ 27 h 56"/>
                <a:gd name="T24" fmla="*/ 163 w 232"/>
                <a:gd name="T25" fmla="*/ 24 h 56"/>
                <a:gd name="T26" fmla="*/ 176 w 232"/>
                <a:gd name="T27" fmla="*/ 17 h 56"/>
                <a:gd name="T28" fmla="*/ 153 w 232"/>
                <a:gd name="T29" fmla="*/ 10 h 56"/>
                <a:gd name="T30" fmla="*/ 97 w 232"/>
                <a:gd name="T31" fmla="*/ 7 h 56"/>
                <a:gd name="T32" fmla="*/ 60 w 232"/>
                <a:gd name="T33" fmla="*/ 7 h 56"/>
                <a:gd name="T34" fmla="*/ 76 w 232"/>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56">
                  <a:moveTo>
                    <a:pt x="232" y="17"/>
                  </a:moveTo>
                  <a:cubicBezTo>
                    <a:pt x="232" y="17"/>
                    <a:pt x="229" y="27"/>
                    <a:pt x="209" y="30"/>
                  </a:cubicBezTo>
                  <a:cubicBezTo>
                    <a:pt x="189" y="33"/>
                    <a:pt x="158" y="34"/>
                    <a:pt x="116" y="34"/>
                  </a:cubicBezTo>
                  <a:cubicBezTo>
                    <a:pt x="105" y="34"/>
                    <a:pt x="93" y="34"/>
                    <a:pt x="82" y="34"/>
                  </a:cubicBezTo>
                  <a:cubicBezTo>
                    <a:pt x="88" y="42"/>
                    <a:pt x="93" y="48"/>
                    <a:pt x="99" y="56"/>
                  </a:cubicBezTo>
                  <a:cubicBezTo>
                    <a:pt x="81" y="56"/>
                    <a:pt x="63" y="56"/>
                    <a:pt x="45" y="56"/>
                  </a:cubicBezTo>
                  <a:cubicBezTo>
                    <a:pt x="30" y="37"/>
                    <a:pt x="15" y="18"/>
                    <a:pt x="0" y="0"/>
                  </a:cubicBezTo>
                  <a:cubicBezTo>
                    <a:pt x="31" y="0"/>
                    <a:pt x="63" y="0"/>
                    <a:pt x="94" y="0"/>
                  </a:cubicBezTo>
                  <a:cubicBezTo>
                    <a:pt x="136" y="0"/>
                    <a:pt x="168" y="1"/>
                    <a:pt x="190" y="4"/>
                  </a:cubicBezTo>
                  <a:cubicBezTo>
                    <a:pt x="213" y="7"/>
                    <a:pt x="232" y="17"/>
                    <a:pt x="232" y="17"/>
                  </a:cubicBezTo>
                  <a:close/>
                  <a:moveTo>
                    <a:pt x="76" y="27"/>
                  </a:moveTo>
                  <a:cubicBezTo>
                    <a:pt x="85" y="27"/>
                    <a:pt x="95" y="27"/>
                    <a:pt x="104" y="27"/>
                  </a:cubicBezTo>
                  <a:cubicBezTo>
                    <a:pt x="132" y="27"/>
                    <a:pt x="152" y="26"/>
                    <a:pt x="163" y="24"/>
                  </a:cubicBezTo>
                  <a:cubicBezTo>
                    <a:pt x="175" y="23"/>
                    <a:pt x="176" y="17"/>
                    <a:pt x="176" y="17"/>
                  </a:cubicBezTo>
                  <a:cubicBezTo>
                    <a:pt x="176" y="17"/>
                    <a:pt x="166" y="11"/>
                    <a:pt x="153" y="10"/>
                  </a:cubicBezTo>
                  <a:cubicBezTo>
                    <a:pt x="140" y="8"/>
                    <a:pt x="122" y="7"/>
                    <a:pt x="97" y="7"/>
                  </a:cubicBezTo>
                  <a:cubicBezTo>
                    <a:pt x="85" y="7"/>
                    <a:pt x="72" y="7"/>
                    <a:pt x="60" y="7"/>
                  </a:cubicBezTo>
                  <a:cubicBezTo>
                    <a:pt x="65" y="14"/>
                    <a:pt x="70" y="20"/>
                    <a:pt x="76"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5" name="Freeform 453"/>
            <p:cNvSpPr>
              <a:spLocks/>
            </p:cNvSpPr>
            <p:nvPr/>
          </p:nvSpPr>
          <p:spPr bwMode="auto">
            <a:xfrm>
              <a:off x="31107063" y="2105026"/>
              <a:ext cx="606425" cy="211138"/>
            </a:xfrm>
            <a:custGeom>
              <a:avLst/>
              <a:gdLst>
                <a:gd name="T0" fmla="*/ 62 w 162"/>
                <a:gd name="T1" fmla="*/ 37 h 56"/>
                <a:gd name="T2" fmla="*/ 6 w 162"/>
                <a:gd name="T3" fmla="*/ 31 h 56"/>
                <a:gd name="T4" fmla="*/ 0 w 162"/>
                <a:gd name="T5" fmla="*/ 25 h 56"/>
                <a:gd name="T6" fmla="*/ 36 w 162"/>
                <a:gd name="T7" fmla="*/ 24 h 56"/>
                <a:gd name="T8" fmla="*/ 43 w 162"/>
                <a:gd name="T9" fmla="*/ 19 h 56"/>
                <a:gd name="T10" fmla="*/ 33 w 162"/>
                <a:gd name="T11" fmla="*/ 10 h 56"/>
                <a:gd name="T12" fmla="*/ 46 w 162"/>
                <a:gd name="T13" fmla="*/ 3 h 56"/>
                <a:gd name="T14" fmla="*/ 104 w 162"/>
                <a:gd name="T15" fmla="*/ 0 h 56"/>
                <a:gd name="T16" fmla="*/ 109 w 162"/>
                <a:gd name="T17" fmla="*/ 6 h 56"/>
                <a:gd name="T18" fmla="*/ 80 w 162"/>
                <a:gd name="T19" fmla="*/ 7 h 56"/>
                <a:gd name="T20" fmla="*/ 75 w 162"/>
                <a:gd name="T21" fmla="*/ 11 h 56"/>
                <a:gd name="T22" fmla="*/ 85 w 162"/>
                <a:gd name="T23" fmla="*/ 20 h 56"/>
                <a:gd name="T24" fmla="*/ 50 w 162"/>
                <a:gd name="T25" fmla="*/ 27 h 56"/>
                <a:gd name="T26" fmla="*/ 50 w 162"/>
                <a:gd name="T27" fmla="*/ 28 h 56"/>
                <a:gd name="T28" fmla="*/ 101 w 162"/>
                <a:gd name="T29" fmla="*/ 35 h 56"/>
                <a:gd name="T30" fmla="*/ 110 w 162"/>
                <a:gd name="T31" fmla="*/ 45 h 56"/>
                <a:gd name="T32" fmla="*/ 124 w 162"/>
                <a:gd name="T33" fmla="*/ 49 h 56"/>
                <a:gd name="T34" fmla="*/ 156 w 162"/>
                <a:gd name="T35" fmla="*/ 50 h 56"/>
                <a:gd name="T36" fmla="*/ 162 w 162"/>
                <a:gd name="T37" fmla="*/ 56 h 56"/>
                <a:gd name="T38" fmla="*/ 98 w 162"/>
                <a:gd name="T39" fmla="*/ 53 h 56"/>
                <a:gd name="T40" fmla="*/ 71 w 162"/>
                <a:gd name="T41" fmla="*/ 45 h 56"/>
                <a:gd name="T42" fmla="*/ 62 w 162"/>
                <a:gd name="T4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2" h="56">
                  <a:moveTo>
                    <a:pt x="62" y="37"/>
                  </a:moveTo>
                  <a:cubicBezTo>
                    <a:pt x="62" y="37"/>
                    <a:pt x="39" y="31"/>
                    <a:pt x="6" y="31"/>
                  </a:cubicBezTo>
                  <a:cubicBezTo>
                    <a:pt x="0" y="25"/>
                    <a:pt x="0" y="25"/>
                    <a:pt x="0" y="25"/>
                  </a:cubicBezTo>
                  <a:cubicBezTo>
                    <a:pt x="17" y="25"/>
                    <a:pt x="29" y="24"/>
                    <a:pt x="36" y="24"/>
                  </a:cubicBezTo>
                  <a:cubicBezTo>
                    <a:pt x="43" y="22"/>
                    <a:pt x="43" y="19"/>
                    <a:pt x="43" y="19"/>
                  </a:cubicBezTo>
                  <a:cubicBezTo>
                    <a:pt x="33" y="10"/>
                    <a:pt x="33" y="10"/>
                    <a:pt x="33" y="10"/>
                  </a:cubicBezTo>
                  <a:cubicBezTo>
                    <a:pt x="33" y="10"/>
                    <a:pt x="34" y="4"/>
                    <a:pt x="46" y="3"/>
                  </a:cubicBezTo>
                  <a:cubicBezTo>
                    <a:pt x="58" y="1"/>
                    <a:pt x="77" y="0"/>
                    <a:pt x="104" y="0"/>
                  </a:cubicBezTo>
                  <a:cubicBezTo>
                    <a:pt x="109" y="6"/>
                    <a:pt x="109" y="6"/>
                    <a:pt x="109" y="6"/>
                  </a:cubicBezTo>
                  <a:cubicBezTo>
                    <a:pt x="96" y="6"/>
                    <a:pt x="80" y="7"/>
                    <a:pt x="80" y="7"/>
                  </a:cubicBezTo>
                  <a:cubicBezTo>
                    <a:pt x="75" y="11"/>
                    <a:pt x="75" y="11"/>
                    <a:pt x="75" y="11"/>
                  </a:cubicBezTo>
                  <a:cubicBezTo>
                    <a:pt x="85" y="20"/>
                    <a:pt x="85" y="20"/>
                    <a:pt x="85" y="20"/>
                  </a:cubicBezTo>
                  <a:cubicBezTo>
                    <a:pt x="85" y="20"/>
                    <a:pt x="77" y="27"/>
                    <a:pt x="50" y="27"/>
                  </a:cubicBezTo>
                  <a:cubicBezTo>
                    <a:pt x="50" y="28"/>
                    <a:pt x="50" y="28"/>
                    <a:pt x="50" y="28"/>
                  </a:cubicBezTo>
                  <a:cubicBezTo>
                    <a:pt x="79" y="29"/>
                    <a:pt x="101" y="35"/>
                    <a:pt x="101" y="35"/>
                  </a:cubicBezTo>
                  <a:cubicBezTo>
                    <a:pt x="110" y="45"/>
                    <a:pt x="110" y="45"/>
                    <a:pt x="110" y="45"/>
                  </a:cubicBezTo>
                  <a:cubicBezTo>
                    <a:pt x="110" y="45"/>
                    <a:pt x="117" y="48"/>
                    <a:pt x="124" y="49"/>
                  </a:cubicBezTo>
                  <a:cubicBezTo>
                    <a:pt x="131" y="49"/>
                    <a:pt x="142" y="50"/>
                    <a:pt x="156" y="50"/>
                  </a:cubicBezTo>
                  <a:cubicBezTo>
                    <a:pt x="162" y="56"/>
                    <a:pt x="162" y="56"/>
                    <a:pt x="162" y="56"/>
                  </a:cubicBezTo>
                  <a:cubicBezTo>
                    <a:pt x="134" y="56"/>
                    <a:pt x="112" y="55"/>
                    <a:pt x="98" y="53"/>
                  </a:cubicBezTo>
                  <a:cubicBezTo>
                    <a:pt x="84" y="52"/>
                    <a:pt x="71" y="45"/>
                    <a:pt x="71" y="45"/>
                  </a:cubicBezTo>
                  <a:lnTo>
                    <a:pt x="62"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6" name="Freeform 454"/>
            <p:cNvSpPr>
              <a:spLocks/>
            </p:cNvSpPr>
            <p:nvPr/>
          </p:nvSpPr>
          <p:spPr bwMode="auto">
            <a:xfrm>
              <a:off x="31459488" y="2414588"/>
              <a:ext cx="554038" cy="214313"/>
            </a:xfrm>
            <a:custGeom>
              <a:avLst/>
              <a:gdLst>
                <a:gd name="T0" fmla="*/ 148 w 148"/>
                <a:gd name="T1" fmla="*/ 57 h 57"/>
                <a:gd name="T2" fmla="*/ 59 w 148"/>
                <a:gd name="T3" fmla="*/ 57 h 57"/>
                <a:gd name="T4" fmla="*/ 0 w 148"/>
                <a:gd name="T5" fmla="*/ 0 h 57"/>
                <a:gd name="T6" fmla="*/ 88 w 148"/>
                <a:gd name="T7" fmla="*/ 0 h 57"/>
                <a:gd name="T8" fmla="*/ 94 w 148"/>
                <a:gd name="T9" fmla="*/ 6 h 57"/>
                <a:gd name="T10" fmla="*/ 46 w 148"/>
                <a:gd name="T11" fmla="*/ 6 h 57"/>
                <a:gd name="T12" fmla="*/ 94 w 148"/>
                <a:gd name="T13" fmla="*/ 51 h 57"/>
                <a:gd name="T14" fmla="*/ 142 w 148"/>
                <a:gd name="T15" fmla="*/ 51 h 57"/>
                <a:gd name="T16" fmla="*/ 148 w 148"/>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57">
                  <a:moveTo>
                    <a:pt x="148" y="57"/>
                  </a:moveTo>
                  <a:cubicBezTo>
                    <a:pt x="118" y="57"/>
                    <a:pt x="89" y="57"/>
                    <a:pt x="59" y="57"/>
                  </a:cubicBezTo>
                  <a:cubicBezTo>
                    <a:pt x="39" y="38"/>
                    <a:pt x="19" y="19"/>
                    <a:pt x="0" y="0"/>
                  </a:cubicBezTo>
                  <a:cubicBezTo>
                    <a:pt x="29" y="0"/>
                    <a:pt x="58" y="0"/>
                    <a:pt x="88" y="0"/>
                  </a:cubicBezTo>
                  <a:cubicBezTo>
                    <a:pt x="94" y="6"/>
                    <a:pt x="94" y="6"/>
                    <a:pt x="94" y="6"/>
                  </a:cubicBezTo>
                  <a:cubicBezTo>
                    <a:pt x="78" y="6"/>
                    <a:pt x="62" y="6"/>
                    <a:pt x="46" y="6"/>
                  </a:cubicBezTo>
                  <a:cubicBezTo>
                    <a:pt x="62" y="21"/>
                    <a:pt x="78" y="36"/>
                    <a:pt x="94" y="51"/>
                  </a:cubicBezTo>
                  <a:cubicBezTo>
                    <a:pt x="110" y="51"/>
                    <a:pt x="126" y="51"/>
                    <a:pt x="142" y="51"/>
                  </a:cubicBezTo>
                  <a:lnTo>
                    <a:pt x="148" y="5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7" name="Freeform 455"/>
            <p:cNvSpPr>
              <a:spLocks noEditPoints="1"/>
            </p:cNvSpPr>
            <p:nvPr/>
          </p:nvSpPr>
          <p:spPr bwMode="auto">
            <a:xfrm>
              <a:off x="27960638" y="3041651"/>
              <a:ext cx="306388" cy="146050"/>
            </a:xfrm>
            <a:custGeom>
              <a:avLst/>
              <a:gdLst>
                <a:gd name="T0" fmla="*/ 0 w 82"/>
                <a:gd name="T1" fmla="*/ 5 h 39"/>
                <a:gd name="T2" fmla="*/ 24 w 82"/>
                <a:gd name="T3" fmla="*/ 0 h 39"/>
                <a:gd name="T4" fmla="*/ 46 w 82"/>
                <a:gd name="T5" fmla="*/ 2 h 39"/>
                <a:gd name="T6" fmla="*/ 57 w 82"/>
                <a:gd name="T7" fmla="*/ 5 h 39"/>
                <a:gd name="T8" fmla="*/ 53 w 82"/>
                <a:gd name="T9" fmla="*/ 9 h 39"/>
                <a:gd name="T10" fmla="*/ 33 w 82"/>
                <a:gd name="T11" fmla="*/ 10 h 39"/>
                <a:gd name="T12" fmla="*/ 10 w 82"/>
                <a:gd name="T13" fmla="*/ 9 h 39"/>
                <a:gd name="T14" fmla="*/ 0 w 82"/>
                <a:gd name="T15" fmla="*/ 5 h 39"/>
                <a:gd name="T16" fmla="*/ 25 w 82"/>
                <a:gd name="T17" fmla="*/ 34 h 39"/>
                <a:gd name="T18" fmla="*/ 29 w 82"/>
                <a:gd name="T19" fmla="*/ 30 h 39"/>
                <a:gd name="T20" fmla="*/ 49 w 82"/>
                <a:gd name="T21" fmla="*/ 29 h 39"/>
                <a:gd name="T22" fmla="*/ 71 w 82"/>
                <a:gd name="T23" fmla="*/ 30 h 39"/>
                <a:gd name="T24" fmla="*/ 82 w 82"/>
                <a:gd name="T25" fmla="*/ 34 h 39"/>
                <a:gd name="T26" fmla="*/ 78 w 82"/>
                <a:gd name="T27" fmla="*/ 38 h 39"/>
                <a:gd name="T28" fmla="*/ 58 w 82"/>
                <a:gd name="T29" fmla="*/ 39 h 39"/>
                <a:gd name="T30" fmla="*/ 35 w 82"/>
                <a:gd name="T31" fmla="*/ 38 h 39"/>
                <a:gd name="T32" fmla="*/ 25 w 82"/>
                <a:gd name="T33"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9">
                  <a:moveTo>
                    <a:pt x="0" y="5"/>
                  </a:moveTo>
                  <a:cubicBezTo>
                    <a:pt x="0" y="5"/>
                    <a:pt x="5" y="0"/>
                    <a:pt x="24" y="0"/>
                  </a:cubicBezTo>
                  <a:cubicBezTo>
                    <a:pt x="33" y="0"/>
                    <a:pt x="46" y="2"/>
                    <a:pt x="46" y="2"/>
                  </a:cubicBezTo>
                  <a:cubicBezTo>
                    <a:pt x="57" y="5"/>
                    <a:pt x="57" y="5"/>
                    <a:pt x="57" y="5"/>
                  </a:cubicBezTo>
                  <a:cubicBezTo>
                    <a:pt x="53" y="9"/>
                    <a:pt x="53" y="9"/>
                    <a:pt x="53" y="9"/>
                  </a:cubicBezTo>
                  <a:cubicBezTo>
                    <a:pt x="53" y="9"/>
                    <a:pt x="42" y="10"/>
                    <a:pt x="33" y="10"/>
                  </a:cubicBezTo>
                  <a:cubicBezTo>
                    <a:pt x="23" y="10"/>
                    <a:pt x="10" y="9"/>
                    <a:pt x="10" y="9"/>
                  </a:cubicBezTo>
                  <a:lnTo>
                    <a:pt x="0" y="5"/>
                  </a:lnTo>
                  <a:close/>
                  <a:moveTo>
                    <a:pt x="25" y="34"/>
                  </a:moveTo>
                  <a:cubicBezTo>
                    <a:pt x="29" y="30"/>
                    <a:pt x="29" y="30"/>
                    <a:pt x="29" y="30"/>
                  </a:cubicBezTo>
                  <a:cubicBezTo>
                    <a:pt x="29" y="30"/>
                    <a:pt x="40" y="29"/>
                    <a:pt x="49" y="29"/>
                  </a:cubicBezTo>
                  <a:cubicBezTo>
                    <a:pt x="58" y="29"/>
                    <a:pt x="71" y="30"/>
                    <a:pt x="71" y="30"/>
                  </a:cubicBezTo>
                  <a:cubicBezTo>
                    <a:pt x="82" y="34"/>
                    <a:pt x="82" y="34"/>
                    <a:pt x="82" y="34"/>
                  </a:cubicBezTo>
                  <a:cubicBezTo>
                    <a:pt x="78" y="38"/>
                    <a:pt x="78" y="38"/>
                    <a:pt x="78" y="38"/>
                  </a:cubicBezTo>
                  <a:cubicBezTo>
                    <a:pt x="78" y="38"/>
                    <a:pt x="67" y="39"/>
                    <a:pt x="58" y="39"/>
                  </a:cubicBezTo>
                  <a:cubicBezTo>
                    <a:pt x="49" y="39"/>
                    <a:pt x="35" y="38"/>
                    <a:pt x="35" y="38"/>
                  </a:cubicBezTo>
                  <a:lnTo>
                    <a:pt x="25" y="3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8" name="Freeform 456"/>
            <p:cNvSpPr>
              <a:spLocks noEditPoints="1"/>
            </p:cNvSpPr>
            <p:nvPr/>
          </p:nvSpPr>
          <p:spPr bwMode="auto">
            <a:xfrm>
              <a:off x="28260675" y="3376613"/>
              <a:ext cx="292100" cy="179388"/>
            </a:xfrm>
            <a:custGeom>
              <a:avLst/>
              <a:gdLst>
                <a:gd name="T0" fmla="*/ 74 w 78"/>
                <a:gd name="T1" fmla="*/ 30 h 48"/>
                <a:gd name="T2" fmla="*/ 78 w 78"/>
                <a:gd name="T3" fmla="*/ 31 h 48"/>
                <a:gd name="T4" fmla="*/ 58 w 78"/>
                <a:gd name="T5" fmla="*/ 48 h 48"/>
                <a:gd name="T6" fmla="*/ 24 w 78"/>
                <a:gd name="T7" fmla="*/ 48 h 48"/>
                <a:gd name="T8" fmla="*/ 29 w 78"/>
                <a:gd name="T9" fmla="*/ 30 h 48"/>
                <a:gd name="T10" fmla="*/ 74 w 78"/>
                <a:gd name="T11" fmla="*/ 30 h 48"/>
                <a:gd name="T12" fmla="*/ 0 w 78"/>
                <a:gd name="T13" fmla="*/ 5 h 48"/>
                <a:gd name="T14" fmla="*/ 24 w 78"/>
                <a:gd name="T15" fmla="*/ 0 h 48"/>
                <a:gd name="T16" fmla="*/ 47 w 78"/>
                <a:gd name="T17" fmla="*/ 1 h 48"/>
                <a:gd name="T18" fmla="*/ 58 w 78"/>
                <a:gd name="T19" fmla="*/ 5 h 48"/>
                <a:gd name="T20" fmla="*/ 53 w 78"/>
                <a:gd name="T21" fmla="*/ 9 h 48"/>
                <a:gd name="T22" fmla="*/ 33 w 78"/>
                <a:gd name="T23" fmla="*/ 10 h 48"/>
                <a:gd name="T24" fmla="*/ 11 w 78"/>
                <a:gd name="T25" fmla="*/ 9 h 48"/>
                <a:gd name="T26" fmla="*/ 0 w 78"/>
                <a:gd name="T2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8">
                  <a:moveTo>
                    <a:pt x="74" y="30"/>
                  </a:moveTo>
                  <a:cubicBezTo>
                    <a:pt x="78" y="31"/>
                    <a:pt x="78" y="31"/>
                    <a:pt x="78" y="31"/>
                  </a:cubicBezTo>
                  <a:cubicBezTo>
                    <a:pt x="78" y="31"/>
                    <a:pt x="69" y="41"/>
                    <a:pt x="58" y="48"/>
                  </a:cubicBezTo>
                  <a:cubicBezTo>
                    <a:pt x="47" y="48"/>
                    <a:pt x="35" y="48"/>
                    <a:pt x="24" y="48"/>
                  </a:cubicBezTo>
                  <a:cubicBezTo>
                    <a:pt x="27" y="41"/>
                    <a:pt x="29" y="30"/>
                    <a:pt x="29" y="30"/>
                  </a:cubicBezTo>
                  <a:cubicBezTo>
                    <a:pt x="44" y="30"/>
                    <a:pt x="59" y="30"/>
                    <a:pt x="74" y="30"/>
                  </a:cubicBezTo>
                  <a:close/>
                  <a:moveTo>
                    <a:pt x="0" y="5"/>
                  </a:moveTo>
                  <a:cubicBezTo>
                    <a:pt x="0" y="5"/>
                    <a:pt x="5" y="0"/>
                    <a:pt x="24" y="0"/>
                  </a:cubicBezTo>
                  <a:cubicBezTo>
                    <a:pt x="34" y="0"/>
                    <a:pt x="47" y="1"/>
                    <a:pt x="47" y="1"/>
                  </a:cubicBezTo>
                  <a:cubicBezTo>
                    <a:pt x="58" y="5"/>
                    <a:pt x="58" y="5"/>
                    <a:pt x="58" y="5"/>
                  </a:cubicBezTo>
                  <a:cubicBezTo>
                    <a:pt x="53" y="9"/>
                    <a:pt x="53" y="9"/>
                    <a:pt x="53" y="9"/>
                  </a:cubicBezTo>
                  <a:cubicBezTo>
                    <a:pt x="53" y="9"/>
                    <a:pt x="43" y="10"/>
                    <a:pt x="33" y="10"/>
                  </a:cubicBezTo>
                  <a:cubicBezTo>
                    <a:pt x="24" y="10"/>
                    <a:pt x="11" y="9"/>
                    <a:pt x="11" y="9"/>
                  </a:cubicBezTo>
                  <a:lnTo>
                    <a:pt x="0" y="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199" name="Freeform 457"/>
            <p:cNvSpPr>
              <a:spLocks/>
            </p:cNvSpPr>
            <p:nvPr/>
          </p:nvSpPr>
          <p:spPr bwMode="auto">
            <a:xfrm>
              <a:off x="20046950" y="4041776"/>
              <a:ext cx="771525" cy="138113"/>
            </a:xfrm>
            <a:custGeom>
              <a:avLst/>
              <a:gdLst>
                <a:gd name="T0" fmla="*/ 206 w 206"/>
                <a:gd name="T1" fmla="*/ 37 h 37"/>
                <a:gd name="T2" fmla="*/ 2 w 206"/>
                <a:gd name="T3" fmla="*/ 22 h 37"/>
                <a:gd name="T4" fmla="*/ 0 w 206"/>
                <a:gd name="T5" fmla="*/ 17 h 37"/>
                <a:gd name="T6" fmla="*/ 185 w 206"/>
                <a:gd name="T7" fmla="*/ 0 h 37"/>
                <a:gd name="T8" fmla="*/ 189 w 206"/>
                <a:gd name="T9" fmla="*/ 7 h 37"/>
                <a:gd name="T10" fmla="*/ 49 w 206"/>
                <a:gd name="T11" fmla="*/ 19 h 37"/>
                <a:gd name="T12" fmla="*/ 202 w 206"/>
                <a:gd name="T13" fmla="*/ 30 h 37"/>
                <a:gd name="T14" fmla="*/ 206 w 20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7">
                  <a:moveTo>
                    <a:pt x="206" y="37"/>
                  </a:moveTo>
                  <a:cubicBezTo>
                    <a:pt x="138" y="32"/>
                    <a:pt x="70" y="27"/>
                    <a:pt x="2" y="22"/>
                  </a:cubicBezTo>
                  <a:cubicBezTo>
                    <a:pt x="0" y="17"/>
                    <a:pt x="0" y="17"/>
                    <a:pt x="0" y="17"/>
                  </a:cubicBezTo>
                  <a:cubicBezTo>
                    <a:pt x="62" y="11"/>
                    <a:pt x="123" y="5"/>
                    <a:pt x="185" y="0"/>
                  </a:cubicBezTo>
                  <a:cubicBezTo>
                    <a:pt x="189" y="7"/>
                    <a:pt x="189" y="7"/>
                    <a:pt x="189" y="7"/>
                  </a:cubicBezTo>
                  <a:cubicBezTo>
                    <a:pt x="142" y="11"/>
                    <a:pt x="96" y="15"/>
                    <a:pt x="49" y="19"/>
                  </a:cubicBezTo>
                  <a:cubicBezTo>
                    <a:pt x="100" y="23"/>
                    <a:pt x="151" y="26"/>
                    <a:pt x="202" y="30"/>
                  </a:cubicBezTo>
                  <a:lnTo>
                    <a:pt x="206"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0" name="Freeform 458"/>
            <p:cNvSpPr>
              <a:spLocks/>
            </p:cNvSpPr>
            <p:nvPr/>
          </p:nvSpPr>
          <p:spPr bwMode="auto">
            <a:xfrm>
              <a:off x="20523200" y="4503738"/>
              <a:ext cx="228600" cy="71438"/>
            </a:xfrm>
            <a:custGeom>
              <a:avLst/>
              <a:gdLst>
                <a:gd name="T0" fmla="*/ 61 w 61"/>
                <a:gd name="T1" fmla="*/ 1 h 19"/>
                <a:gd name="T2" fmla="*/ 35 w 61"/>
                <a:gd name="T3" fmla="*/ 19 h 19"/>
                <a:gd name="T4" fmla="*/ 0 w 61"/>
                <a:gd name="T5" fmla="*/ 19 h 19"/>
                <a:gd name="T6" fmla="*/ 11 w 61"/>
                <a:gd name="T7" fmla="*/ 0 h 19"/>
                <a:gd name="T8" fmla="*/ 57 w 61"/>
                <a:gd name="T9" fmla="*/ 0 h 19"/>
                <a:gd name="T10" fmla="*/ 61 w 61"/>
                <a:gd name="T11" fmla="*/ 1 h 19"/>
              </a:gdLst>
              <a:ahLst/>
              <a:cxnLst>
                <a:cxn ang="0">
                  <a:pos x="T0" y="T1"/>
                </a:cxn>
                <a:cxn ang="0">
                  <a:pos x="T2" y="T3"/>
                </a:cxn>
                <a:cxn ang="0">
                  <a:pos x="T4" y="T5"/>
                </a:cxn>
                <a:cxn ang="0">
                  <a:pos x="T6" y="T7"/>
                </a:cxn>
                <a:cxn ang="0">
                  <a:pos x="T8" y="T9"/>
                </a:cxn>
                <a:cxn ang="0">
                  <a:pos x="T10" y="T11"/>
                </a:cxn>
              </a:cxnLst>
              <a:rect l="0" t="0" r="r" b="b"/>
              <a:pathLst>
                <a:path w="61" h="19">
                  <a:moveTo>
                    <a:pt x="61" y="1"/>
                  </a:moveTo>
                  <a:cubicBezTo>
                    <a:pt x="61" y="1"/>
                    <a:pt x="48" y="11"/>
                    <a:pt x="35" y="19"/>
                  </a:cubicBezTo>
                  <a:cubicBezTo>
                    <a:pt x="23" y="19"/>
                    <a:pt x="12" y="19"/>
                    <a:pt x="0" y="19"/>
                  </a:cubicBezTo>
                  <a:cubicBezTo>
                    <a:pt x="6" y="12"/>
                    <a:pt x="11" y="0"/>
                    <a:pt x="11" y="0"/>
                  </a:cubicBezTo>
                  <a:cubicBezTo>
                    <a:pt x="26" y="0"/>
                    <a:pt x="42" y="0"/>
                    <a:pt x="57" y="0"/>
                  </a:cubicBezTo>
                  <a:lnTo>
                    <a:pt x="61" y="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1" name="Freeform 459"/>
            <p:cNvSpPr>
              <a:spLocks/>
            </p:cNvSpPr>
            <p:nvPr/>
          </p:nvSpPr>
          <p:spPr bwMode="auto">
            <a:xfrm>
              <a:off x="25803225" y="4041776"/>
              <a:ext cx="795338" cy="138113"/>
            </a:xfrm>
            <a:custGeom>
              <a:avLst/>
              <a:gdLst>
                <a:gd name="T0" fmla="*/ 23 w 212"/>
                <a:gd name="T1" fmla="*/ 30 h 37"/>
                <a:gd name="T2" fmla="*/ 162 w 212"/>
                <a:gd name="T3" fmla="*/ 19 h 37"/>
                <a:gd name="T4" fmla="*/ 6 w 212"/>
                <a:gd name="T5" fmla="*/ 7 h 37"/>
                <a:gd name="T6" fmla="*/ 0 w 212"/>
                <a:gd name="T7" fmla="*/ 0 h 37"/>
                <a:gd name="T8" fmla="*/ 209 w 212"/>
                <a:gd name="T9" fmla="*/ 17 h 37"/>
                <a:gd name="T10" fmla="*/ 212 w 212"/>
                <a:gd name="T11" fmla="*/ 22 h 37"/>
                <a:gd name="T12" fmla="*/ 29 w 212"/>
                <a:gd name="T13" fmla="*/ 37 h 37"/>
                <a:gd name="T14" fmla="*/ 23 w 212"/>
                <a:gd name="T15" fmla="*/ 3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37">
                  <a:moveTo>
                    <a:pt x="23" y="30"/>
                  </a:moveTo>
                  <a:cubicBezTo>
                    <a:pt x="69" y="26"/>
                    <a:pt x="115" y="23"/>
                    <a:pt x="162" y="19"/>
                  </a:cubicBezTo>
                  <a:cubicBezTo>
                    <a:pt x="109" y="15"/>
                    <a:pt x="57" y="11"/>
                    <a:pt x="6" y="7"/>
                  </a:cubicBezTo>
                  <a:cubicBezTo>
                    <a:pt x="0" y="0"/>
                    <a:pt x="0" y="0"/>
                    <a:pt x="0" y="0"/>
                  </a:cubicBezTo>
                  <a:cubicBezTo>
                    <a:pt x="70" y="5"/>
                    <a:pt x="139" y="11"/>
                    <a:pt x="209" y="17"/>
                  </a:cubicBezTo>
                  <a:cubicBezTo>
                    <a:pt x="212" y="22"/>
                    <a:pt x="212" y="22"/>
                    <a:pt x="212" y="22"/>
                  </a:cubicBezTo>
                  <a:cubicBezTo>
                    <a:pt x="151" y="27"/>
                    <a:pt x="90" y="32"/>
                    <a:pt x="29" y="37"/>
                  </a:cubicBezTo>
                  <a:lnTo>
                    <a:pt x="23" y="3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2" name="Freeform 460"/>
            <p:cNvSpPr>
              <a:spLocks/>
            </p:cNvSpPr>
            <p:nvPr/>
          </p:nvSpPr>
          <p:spPr bwMode="auto">
            <a:xfrm>
              <a:off x="26441400" y="4495801"/>
              <a:ext cx="223838" cy="46038"/>
            </a:xfrm>
            <a:custGeom>
              <a:avLst/>
              <a:gdLst>
                <a:gd name="T0" fmla="*/ 0 w 60"/>
                <a:gd name="T1" fmla="*/ 6 h 12"/>
                <a:gd name="T2" fmla="*/ 4 w 60"/>
                <a:gd name="T3" fmla="*/ 2 h 12"/>
                <a:gd name="T4" fmla="*/ 26 w 60"/>
                <a:gd name="T5" fmla="*/ 0 h 12"/>
                <a:gd name="T6" fmla="*/ 49 w 60"/>
                <a:gd name="T7" fmla="*/ 2 h 12"/>
                <a:gd name="T8" fmla="*/ 60 w 60"/>
                <a:gd name="T9" fmla="*/ 6 h 12"/>
                <a:gd name="T10" fmla="*/ 56 w 60"/>
                <a:gd name="T11" fmla="*/ 11 h 12"/>
                <a:gd name="T12" fmla="*/ 34 w 60"/>
                <a:gd name="T13" fmla="*/ 12 h 12"/>
                <a:gd name="T14" fmla="*/ 11 w 60"/>
                <a:gd name="T15" fmla="*/ 11 h 12"/>
                <a:gd name="T16" fmla="*/ 0 w 60"/>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0" y="6"/>
                  </a:moveTo>
                  <a:cubicBezTo>
                    <a:pt x="4" y="2"/>
                    <a:pt x="4" y="2"/>
                    <a:pt x="4" y="2"/>
                  </a:cubicBezTo>
                  <a:cubicBezTo>
                    <a:pt x="4" y="2"/>
                    <a:pt x="16" y="0"/>
                    <a:pt x="26" y="0"/>
                  </a:cubicBezTo>
                  <a:cubicBezTo>
                    <a:pt x="35" y="0"/>
                    <a:pt x="49" y="2"/>
                    <a:pt x="49" y="2"/>
                  </a:cubicBezTo>
                  <a:cubicBezTo>
                    <a:pt x="55" y="3"/>
                    <a:pt x="60" y="6"/>
                    <a:pt x="60" y="6"/>
                  </a:cubicBezTo>
                  <a:cubicBezTo>
                    <a:pt x="56" y="11"/>
                    <a:pt x="56" y="11"/>
                    <a:pt x="56" y="11"/>
                  </a:cubicBezTo>
                  <a:cubicBezTo>
                    <a:pt x="56" y="11"/>
                    <a:pt x="44" y="12"/>
                    <a:pt x="34" y="12"/>
                  </a:cubicBezTo>
                  <a:cubicBezTo>
                    <a:pt x="25" y="12"/>
                    <a:pt x="17" y="12"/>
                    <a:pt x="11" y="11"/>
                  </a:cubicBezTo>
                  <a:lnTo>
                    <a:pt x="0" y="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3" name="Freeform 461"/>
            <p:cNvSpPr>
              <a:spLocks noEditPoints="1"/>
            </p:cNvSpPr>
            <p:nvPr/>
          </p:nvSpPr>
          <p:spPr bwMode="auto">
            <a:xfrm>
              <a:off x="31413450" y="4011613"/>
              <a:ext cx="676275" cy="203200"/>
            </a:xfrm>
            <a:custGeom>
              <a:avLst/>
              <a:gdLst>
                <a:gd name="T0" fmla="*/ 86 w 180"/>
                <a:gd name="T1" fmla="*/ 37 h 54"/>
                <a:gd name="T2" fmla="*/ 83 w 180"/>
                <a:gd name="T3" fmla="*/ 35 h 54"/>
                <a:gd name="T4" fmla="*/ 85 w 180"/>
                <a:gd name="T5" fmla="*/ 28 h 54"/>
                <a:gd name="T6" fmla="*/ 107 w 180"/>
                <a:gd name="T7" fmla="*/ 23 h 54"/>
                <a:gd name="T8" fmla="*/ 133 w 180"/>
                <a:gd name="T9" fmla="*/ 17 h 54"/>
                <a:gd name="T10" fmla="*/ 135 w 180"/>
                <a:gd name="T11" fmla="*/ 13 h 54"/>
                <a:gd name="T12" fmla="*/ 120 w 180"/>
                <a:gd name="T13" fmla="*/ 8 h 54"/>
                <a:gd name="T14" fmla="*/ 86 w 180"/>
                <a:gd name="T15" fmla="*/ 7 h 54"/>
                <a:gd name="T16" fmla="*/ 52 w 180"/>
                <a:gd name="T17" fmla="*/ 8 h 54"/>
                <a:gd name="T18" fmla="*/ 23 w 180"/>
                <a:gd name="T19" fmla="*/ 10 h 54"/>
                <a:gd name="T20" fmla="*/ 0 w 180"/>
                <a:gd name="T21" fmla="*/ 4 h 54"/>
                <a:gd name="T22" fmla="*/ 82 w 180"/>
                <a:gd name="T23" fmla="*/ 0 h 54"/>
                <a:gd name="T24" fmla="*/ 148 w 180"/>
                <a:gd name="T25" fmla="*/ 3 h 54"/>
                <a:gd name="T26" fmla="*/ 180 w 180"/>
                <a:gd name="T27" fmla="*/ 13 h 54"/>
                <a:gd name="T28" fmla="*/ 180 w 180"/>
                <a:gd name="T29" fmla="*/ 17 h 54"/>
                <a:gd name="T30" fmla="*/ 171 w 180"/>
                <a:gd name="T31" fmla="*/ 21 h 54"/>
                <a:gd name="T32" fmla="*/ 145 w 180"/>
                <a:gd name="T33" fmla="*/ 26 h 54"/>
                <a:gd name="T34" fmla="*/ 125 w 180"/>
                <a:gd name="T35" fmla="*/ 31 h 54"/>
                <a:gd name="T36" fmla="*/ 123 w 180"/>
                <a:gd name="T37" fmla="*/ 35 h 54"/>
                <a:gd name="T38" fmla="*/ 125 w 180"/>
                <a:gd name="T39" fmla="*/ 37 h 54"/>
                <a:gd name="T40" fmla="*/ 86 w 180"/>
                <a:gd name="T41" fmla="*/ 37 h 54"/>
                <a:gd name="T42" fmla="*/ 89 w 180"/>
                <a:gd name="T43" fmla="*/ 49 h 54"/>
                <a:gd name="T44" fmla="*/ 113 w 180"/>
                <a:gd name="T45" fmla="*/ 43 h 54"/>
                <a:gd name="T46" fmla="*/ 136 w 180"/>
                <a:gd name="T47" fmla="*/ 45 h 54"/>
                <a:gd name="T48" fmla="*/ 148 w 180"/>
                <a:gd name="T49" fmla="*/ 49 h 54"/>
                <a:gd name="T50" fmla="*/ 144 w 180"/>
                <a:gd name="T51" fmla="*/ 53 h 54"/>
                <a:gd name="T52" fmla="*/ 124 w 180"/>
                <a:gd name="T53" fmla="*/ 54 h 54"/>
                <a:gd name="T54" fmla="*/ 100 w 180"/>
                <a:gd name="T55" fmla="*/ 53 h 54"/>
                <a:gd name="T56" fmla="*/ 89 w 180"/>
                <a:gd name="T57"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0" h="54">
                  <a:moveTo>
                    <a:pt x="86" y="37"/>
                  </a:moveTo>
                  <a:cubicBezTo>
                    <a:pt x="83" y="35"/>
                    <a:pt x="83" y="35"/>
                    <a:pt x="83" y="35"/>
                  </a:cubicBezTo>
                  <a:cubicBezTo>
                    <a:pt x="85" y="28"/>
                    <a:pt x="85" y="28"/>
                    <a:pt x="85" y="28"/>
                  </a:cubicBezTo>
                  <a:cubicBezTo>
                    <a:pt x="85" y="28"/>
                    <a:pt x="96" y="25"/>
                    <a:pt x="107" y="23"/>
                  </a:cubicBezTo>
                  <a:cubicBezTo>
                    <a:pt x="121" y="20"/>
                    <a:pt x="133" y="17"/>
                    <a:pt x="133" y="17"/>
                  </a:cubicBezTo>
                  <a:cubicBezTo>
                    <a:pt x="135" y="13"/>
                    <a:pt x="135" y="13"/>
                    <a:pt x="135" y="13"/>
                  </a:cubicBezTo>
                  <a:cubicBezTo>
                    <a:pt x="135" y="13"/>
                    <a:pt x="128" y="9"/>
                    <a:pt x="120" y="8"/>
                  </a:cubicBezTo>
                  <a:cubicBezTo>
                    <a:pt x="111" y="7"/>
                    <a:pt x="100" y="7"/>
                    <a:pt x="86" y="7"/>
                  </a:cubicBezTo>
                  <a:cubicBezTo>
                    <a:pt x="73" y="7"/>
                    <a:pt x="62" y="7"/>
                    <a:pt x="52" y="8"/>
                  </a:cubicBezTo>
                  <a:cubicBezTo>
                    <a:pt x="42" y="8"/>
                    <a:pt x="32" y="9"/>
                    <a:pt x="23" y="10"/>
                  </a:cubicBezTo>
                  <a:cubicBezTo>
                    <a:pt x="15" y="8"/>
                    <a:pt x="7" y="6"/>
                    <a:pt x="0" y="4"/>
                  </a:cubicBezTo>
                  <a:cubicBezTo>
                    <a:pt x="24" y="1"/>
                    <a:pt x="52" y="0"/>
                    <a:pt x="82" y="0"/>
                  </a:cubicBezTo>
                  <a:cubicBezTo>
                    <a:pt x="108" y="0"/>
                    <a:pt x="130" y="1"/>
                    <a:pt x="148" y="3"/>
                  </a:cubicBezTo>
                  <a:cubicBezTo>
                    <a:pt x="165" y="5"/>
                    <a:pt x="180" y="13"/>
                    <a:pt x="180" y="13"/>
                  </a:cubicBezTo>
                  <a:cubicBezTo>
                    <a:pt x="180" y="17"/>
                    <a:pt x="180" y="17"/>
                    <a:pt x="180" y="17"/>
                  </a:cubicBezTo>
                  <a:cubicBezTo>
                    <a:pt x="171" y="21"/>
                    <a:pt x="171" y="21"/>
                    <a:pt x="171" y="21"/>
                  </a:cubicBezTo>
                  <a:cubicBezTo>
                    <a:pt x="171" y="21"/>
                    <a:pt x="158" y="24"/>
                    <a:pt x="145" y="26"/>
                  </a:cubicBezTo>
                  <a:cubicBezTo>
                    <a:pt x="135" y="28"/>
                    <a:pt x="125" y="31"/>
                    <a:pt x="125" y="31"/>
                  </a:cubicBezTo>
                  <a:cubicBezTo>
                    <a:pt x="123" y="35"/>
                    <a:pt x="123" y="35"/>
                    <a:pt x="123" y="35"/>
                  </a:cubicBezTo>
                  <a:cubicBezTo>
                    <a:pt x="125" y="37"/>
                    <a:pt x="125" y="37"/>
                    <a:pt x="125" y="37"/>
                  </a:cubicBezTo>
                  <a:cubicBezTo>
                    <a:pt x="112" y="37"/>
                    <a:pt x="99" y="37"/>
                    <a:pt x="86" y="37"/>
                  </a:cubicBezTo>
                  <a:close/>
                  <a:moveTo>
                    <a:pt x="89" y="49"/>
                  </a:moveTo>
                  <a:cubicBezTo>
                    <a:pt x="89" y="49"/>
                    <a:pt x="93" y="43"/>
                    <a:pt x="113" y="43"/>
                  </a:cubicBezTo>
                  <a:cubicBezTo>
                    <a:pt x="122" y="43"/>
                    <a:pt x="130" y="44"/>
                    <a:pt x="136" y="45"/>
                  </a:cubicBezTo>
                  <a:cubicBezTo>
                    <a:pt x="148" y="49"/>
                    <a:pt x="148" y="49"/>
                    <a:pt x="148" y="49"/>
                  </a:cubicBezTo>
                  <a:cubicBezTo>
                    <a:pt x="144" y="53"/>
                    <a:pt x="144" y="53"/>
                    <a:pt x="144" y="53"/>
                  </a:cubicBezTo>
                  <a:cubicBezTo>
                    <a:pt x="144" y="53"/>
                    <a:pt x="133" y="54"/>
                    <a:pt x="124" y="54"/>
                  </a:cubicBezTo>
                  <a:cubicBezTo>
                    <a:pt x="114" y="54"/>
                    <a:pt x="100" y="53"/>
                    <a:pt x="100" y="53"/>
                  </a:cubicBezTo>
                  <a:cubicBezTo>
                    <a:pt x="95" y="52"/>
                    <a:pt x="89" y="49"/>
                    <a:pt x="89" y="4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4" name="Freeform 462"/>
            <p:cNvSpPr>
              <a:spLocks/>
            </p:cNvSpPr>
            <p:nvPr/>
          </p:nvSpPr>
          <p:spPr bwMode="auto">
            <a:xfrm>
              <a:off x="31996063" y="4352926"/>
              <a:ext cx="377825" cy="207963"/>
            </a:xfrm>
            <a:custGeom>
              <a:avLst/>
              <a:gdLst>
                <a:gd name="T0" fmla="*/ 101 w 101"/>
                <a:gd name="T1" fmla="*/ 0 h 55"/>
                <a:gd name="T2" fmla="*/ 45 w 101"/>
                <a:gd name="T3" fmla="*/ 55 h 55"/>
                <a:gd name="T4" fmla="*/ 0 w 101"/>
                <a:gd name="T5" fmla="*/ 55 h 55"/>
                <a:gd name="T6" fmla="*/ 57 w 101"/>
                <a:gd name="T7" fmla="*/ 0 h 55"/>
                <a:gd name="T8" fmla="*/ 101 w 101"/>
                <a:gd name="T9" fmla="*/ 0 h 55"/>
              </a:gdLst>
              <a:ahLst/>
              <a:cxnLst>
                <a:cxn ang="0">
                  <a:pos x="T0" y="T1"/>
                </a:cxn>
                <a:cxn ang="0">
                  <a:pos x="T2" y="T3"/>
                </a:cxn>
                <a:cxn ang="0">
                  <a:pos x="T4" y="T5"/>
                </a:cxn>
                <a:cxn ang="0">
                  <a:pos x="T6" y="T7"/>
                </a:cxn>
                <a:cxn ang="0">
                  <a:pos x="T8" y="T9"/>
                </a:cxn>
              </a:cxnLst>
              <a:rect l="0" t="0" r="r" b="b"/>
              <a:pathLst>
                <a:path w="101" h="55">
                  <a:moveTo>
                    <a:pt x="101" y="0"/>
                  </a:moveTo>
                  <a:cubicBezTo>
                    <a:pt x="83" y="19"/>
                    <a:pt x="64" y="36"/>
                    <a:pt x="45" y="55"/>
                  </a:cubicBezTo>
                  <a:cubicBezTo>
                    <a:pt x="30" y="55"/>
                    <a:pt x="15" y="55"/>
                    <a:pt x="0" y="55"/>
                  </a:cubicBezTo>
                  <a:cubicBezTo>
                    <a:pt x="19" y="36"/>
                    <a:pt x="38" y="19"/>
                    <a:pt x="57" y="0"/>
                  </a:cubicBezTo>
                  <a:cubicBezTo>
                    <a:pt x="72" y="0"/>
                    <a:pt x="87" y="0"/>
                    <a:pt x="10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5" name="Freeform 463"/>
            <p:cNvSpPr>
              <a:spLocks/>
            </p:cNvSpPr>
            <p:nvPr/>
          </p:nvSpPr>
          <p:spPr bwMode="auto">
            <a:xfrm>
              <a:off x="-29290963" y="1304926"/>
              <a:ext cx="700088" cy="30163"/>
            </a:xfrm>
            <a:custGeom>
              <a:avLst/>
              <a:gdLst>
                <a:gd name="T0" fmla="*/ 47 w 187"/>
                <a:gd name="T1" fmla="*/ 5 h 8"/>
                <a:gd name="T2" fmla="*/ 26 w 187"/>
                <a:gd name="T3" fmla="*/ 5 h 8"/>
                <a:gd name="T4" fmla="*/ 0 w 187"/>
                <a:gd name="T5" fmla="*/ 8 h 8"/>
                <a:gd name="T6" fmla="*/ 8 w 187"/>
                <a:gd name="T7" fmla="*/ 2 h 8"/>
                <a:gd name="T8" fmla="*/ 58 w 187"/>
                <a:gd name="T9" fmla="*/ 0 h 8"/>
                <a:gd name="T10" fmla="*/ 79 w 187"/>
                <a:gd name="T11" fmla="*/ 0 h 8"/>
                <a:gd name="T12" fmla="*/ 103 w 187"/>
                <a:gd name="T13" fmla="*/ 1 h 8"/>
                <a:gd name="T14" fmla="*/ 140 w 187"/>
                <a:gd name="T15" fmla="*/ 3 h 8"/>
                <a:gd name="T16" fmla="*/ 162 w 187"/>
                <a:gd name="T17" fmla="*/ 2 h 8"/>
                <a:gd name="T18" fmla="*/ 187 w 187"/>
                <a:gd name="T19" fmla="*/ 0 h 8"/>
                <a:gd name="T20" fmla="*/ 179 w 187"/>
                <a:gd name="T21" fmla="*/ 5 h 8"/>
                <a:gd name="T22" fmla="*/ 130 w 187"/>
                <a:gd name="T23" fmla="*/ 8 h 8"/>
                <a:gd name="T24" fmla="*/ 108 w 187"/>
                <a:gd name="T25" fmla="*/ 7 h 8"/>
                <a:gd name="T26" fmla="*/ 84 w 187"/>
                <a:gd name="T27" fmla="*/ 6 h 8"/>
                <a:gd name="T28" fmla="*/ 47 w 187"/>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8">
                  <a:moveTo>
                    <a:pt x="47" y="5"/>
                  </a:moveTo>
                  <a:cubicBezTo>
                    <a:pt x="47" y="5"/>
                    <a:pt x="34" y="5"/>
                    <a:pt x="26" y="5"/>
                  </a:cubicBezTo>
                  <a:cubicBezTo>
                    <a:pt x="18" y="6"/>
                    <a:pt x="9" y="7"/>
                    <a:pt x="0" y="8"/>
                  </a:cubicBezTo>
                  <a:cubicBezTo>
                    <a:pt x="8" y="2"/>
                    <a:pt x="8" y="2"/>
                    <a:pt x="8" y="2"/>
                  </a:cubicBezTo>
                  <a:cubicBezTo>
                    <a:pt x="23" y="1"/>
                    <a:pt x="40" y="0"/>
                    <a:pt x="58" y="0"/>
                  </a:cubicBezTo>
                  <a:cubicBezTo>
                    <a:pt x="65" y="0"/>
                    <a:pt x="73" y="0"/>
                    <a:pt x="79" y="0"/>
                  </a:cubicBezTo>
                  <a:cubicBezTo>
                    <a:pt x="86" y="0"/>
                    <a:pt x="94" y="1"/>
                    <a:pt x="103" y="1"/>
                  </a:cubicBezTo>
                  <a:cubicBezTo>
                    <a:pt x="117" y="2"/>
                    <a:pt x="130" y="3"/>
                    <a:pt x="140" y="3"/>
                  </a:cubicBezTo>
                  <a:cubicBezTo>
                    <a:pt x="146" y="3"/>
                    <a:pt x="154" y="2"/>
                    <a:pt x="162" y="2"/>
                  </a:cubicBezTo>
                  <a:cubicBezTo>
                    <a:pt x="170" y="1"/>
                    <a:pt x="179" y="1"/>
                    <a:pt x="187" y="0"/>
                  </a:cubicBezTo>
                  <a:cubicBezTo>
                    <a:pt x="179" y="5"/>
                    <a:pt x="179" y="5"/>
                    <a:pt x="179" y="5"/>
                  </a:cubicBezTo>
                  <a:cubicBezTo>
                    <a:pt x="163" y="7"/>
                    <a:pt x="147" y="8"/>
                    <a:pt x="130" y="8"/>
                  </a:cubicBezTo>
                  <a:cubicBezTo>
                    <a:pt x="122" y="8"/>
                    <a:pt x="115" y="8"/>
                    <a:pt x="108" y="7"/>
                  </a:cubicBezTo>
                  <a:cubicBezTo>
                    <a:pt x="101" y="7"/>
                    <a:pt x="93" y="7"/>
                    <a:pt x="84" y="6"/>
                  </a:cubicBezTo>
                  <a:cubicBezTo>
                    <a:pt x="70" y="5"/>
                    <a:pt x="58" y="5"/>
                    <a:pt x="47"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6" name="Freeform 464"/>
            <p:cNvSpPr>
              <a:spLocks/>
            </p:cNvSpPr>
            <p:nvPr/>
          </p:nvSpPr>
          <p:spPr bwMode="auto">
            <a:xfrm>
              <a:off x="-29430663" y="1541463"/>
              <a:ext cx="280988" cy="38100"/>
            </a:xfrm>
            <a:custGeom>
              <a:avLst/>
              <a:gdLst>
                <a:gd name="T0" fmla="*/ 46 w 75"/>
                <a:gd name="T1" fmla="*/ 10 h 10"/>
                <a:gd name="T2" fmla="*/ 21 w 75"/>
                <a:gd name="T3" fmla="*/ 5 h 10"/>
                <a:gd name="T4" fmla="*/ 0 w 75"/>
                <a:gd name="T5" fmla="*/ 1 h 10"/>
                <a:gd name="T6" fmla="*/ 1 w 75"/>
                <a:gd name="T7" fmla="*/ 0 h 10"/>
                <a:gd name="T8" fmla="*/ 50 w 75"/>
                <a:gd name="T9" fmla="*/ 0 h 10"/>
                <a:gd name="T10" fmla="*/ 62 w 75"/>
                <a:gd name="T11" fmla="*/ 5 h 10"/>
                <a:gd name="T12" fmla="*/ 75 w 75"/>
                <a:gd name="T13" fmla="*/ 9 h 10"/>
                <a:gd name="T14" fmla="*/ 74 w 75"/>
                <a:gd name="T15" fmla="*/ 10 h 10"/>
                <a:gd name="T16" fmla="*/ 46 w 75"/>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
                  <a:moveTo>
                    <a:pt x="46" y="10"/>
                  </a:moveTo>
                  <a:cubicBezTo>
                    <a:pt x="39" y="8"/>
                    <a:pt x="31" y="7"/>
                    <a:pt x="21" y="5"/>
                  </a:cubicBezTo>
                  <a:cubicBezTo>
                    <a:pt x="11" y="3"/>
                    <a:pt x="0" y="1"/>
                    <a:pt x="0" y="1"/>
                  </a:cubicBezTo>
                  <a:cubicBezTo>
                    <a:pt x="1" y="0"/>
                    <a:pt x="1" y="0"/>
                    <a:pt x="1" y="0"/>
                  </a:cubicBezTo>
                  <a:cubicBezTo>
                    <a:pt x="18" y="0"/>
                    <a:pt x="34" y="0"/>
                    <a:pt x="50" y="0"/>
                  </a:cubicBezTo>
                  <a:cubicBezTo>
                    <a:pt x="62" y="5"/>
                    <a:pt x="62" y="5"/>
                    <a:pt x="62" y="5"/>
                  </a:cubicBezTo>
                  <a:cubicBezTo>
                    <a:pt x="75" y="9"/>
                    <a:pt x="75" y="9"/>
                    <a:pt x="75" y="9"/>
                  </a:cubicBezTo>
                  <a:cubicBezTo>
                    <a:pt x="74" y="10"/>
                    <a:pt x="74" y="10"/>
                    <a:pt x="74" y="10"/>
                  </a:cubicBezTo>
                  <a:cubicBezTo>
                    <a:pt x="65" y="10"/>
                    <a:pt x="55" y="10"/>
                    <a:pt x="46" y="1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7" name="Freeform 465"/>
            <p:cNvSpPr>
              <a:spLocks/>
            </p:cNvSpPr>
            <p:nvPr/>
          </p:nvSpPr>
          <p:spPr bwMode="auto">
            <a:xfrm>
              <a:off x="-24366538" y="1538288"/>
              <a:ext cx="468313" cy="161925"/>
            </a:xfrm>
            <a:custGeom>
              <a:avLst/>
              <a:gdLst>
                <a:gd name="T0" fmla="*/ 70 w 125"/>
                <a:gd name="T1" fmla="*/ 43 h 43"/>
                <a:gd name="T2" fmla="*/ 27 w 125"/>
                <a:gd name="T3" fmla="*/ 43 h 43"/>
                <a:gd name="T4" fmla="*/ 63 w 125"/>
                <a:gd name="T5" fmla="*/ 15 h 43"/>
                <a:gd name="T6" fmla="*/ 75 w 125"/>
                <a:gd name="T7" fmla="*/ 7 h 43"/>
                <a:gd name="T8" fmla="*/ 63 w 125"/>
                <a:gd name="T9" fmla="*/ 9 h 43"/>
                <a:gd name="T10" fmla="*/ 15 w 125"/>
                <a:gd name="T11" fmla="*/ 14 h 43"/>
                <a:gd name="T12" fmla="*/ 0 w 125"/>
                <a:gd name="T13" fmla="*/ 10 h 43"/>
                <a:gd name="T14" fmla="*/ 90 w 125"/>
                <a:gd name="T15" fmla="*/ 0 h 43"/>
                <a:gd name="T16" fmla="*/ 125 w 125"/>
                <a:gd name="T17" fmla="*/ 0 h 43"/>
                <a:gd name="T18" fmla="*/ 70 w 125"/>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43">
                  <a:moveTo>
                    <a:pt x="70" y="43"/>
                  </a:moveTo>
                  <a:cubicBezTo>
                    <a:pt x="56" y="43"/>
                    <a:pt x="42" y="43"/>
                    <a:pt x="27" y="43"/>
                  </a:cubicBezTo>
                  <a:cubicBezTo>
                    <a:pt x="39" y="34"/>
                    <a:pt x="51" y="24"/>
                    <a:pt x="63" y="15"/>
                  </a:cubicBezTo>
                  <a:cubicBezTo>
                    <a:pt x="75" y="7"/>
                    <a:pt x="75" y="7"/>
                    <a:pt x="75" y="7"/>
                  </a:cubicBezTo>
                  <a:cubicBezTo>
                    <a:pt x="63" y="9"/>
                    <a:pt x="63" y="9"/>
                    <a:pt x="63" y="9"/>
                  </a:cubicBezTo>
                  <a:cubicBezTo>
                    <a:pt x="63" y="9"/>
                    <a:pt x="42" y="11"/>
                    <a:pt x="15" y="14"/>
                  </a:cubicBezTo>
                  <a:cubicBezTo>
                    <a:pt x="0" y="10"/>
                    <a:pt x="0" y="10"/>
                    <a:pt x="0" y="10"/>
                  </a:cubicBezTo>
                  <a:cubicBezTo>
                    <a:pt x="30" y="7"/>
                    <a:pt x="60" y="3"/>
                    <a:pt x="90" y="0"/>
                  </a:cubicBezTo>
                  <a:cubicBezTo>
                    <a:pt x="102" y="0"/>
                    <a:pt x="114" y="0"/>
                    <a:pt x="125" y="0"/>
                  </a:cubicBezTo>
                  <a:cubicBezTo>
                    <a:pt x="107" y="14"/>
                    <a:pt x="88" y="29"/>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8" name="Freeform 466"/>
            <p:cNvSpPr>
              <a:spLocks noEditPoints="1"/>
            </p:cNvSpPr>
            <p:nvPr/>
          </p:nvSpPr>
          <p:spPr bwMode="auto">
            <a:xfrm>
              <a:off x="-29400500" y="827088"/>
              <a:ext cx="427038" cy="71438"/>
            </a:xfrm>
            <a:custGeom>
              <a:avLst/>
              <a:gdLst>
                <a:gd name="T0" fmla="*/ 48 w 114"/>
                <a:gd name="T1" fmla="*/ 19 h 19"/>
                <a:gd name="T2" fmla="*/ 8 w 114"/>
                <a:gd name="T3" fmla="*/ 17 h 19"/>
                <a:gd name="T4" fmla="*/ 4 w 114"/>
                <a:gd name="T5" fmla="*/ 10 h 19"/>
                <a:gd name="T6" fmla="*/ 29 w 114"/>
                <a:gd name="T7" fmla="*/ 2 h 19"/>
                <a:gd name="T8" fmla="*/ 73 w 114"/>
                <a:gd name="T9" fmla="*/ 0 h 19"/>
                <a:gd name="T10" fmla="*/ 107 w 114"/>
                <a:gd name="T11" fmla="*/ 2 h 19"/>
                <a:gd name="T12" fmla="*/ 111 w 114"/>
                <a:gd name="T13" fmla="*/ 8 h 19"/>
                <a:gd name="T14" fmla="*/ 108 w 114"/>
                <a:gd name="T15" fmla="*/ 10 h 19"/>
                <a:gd name="T16" fmla="*/ 29 w 114"/>
                <a:gd name="T17" fmla="*/ 10 h 19"/>
                <a:gd name="T18" fmla="*/ 31 w 114"/>
                <a:gd name="T19" fmla="*/ 15 h 19"/>
                <a:gd name="T20" fmla="*/ 54 w 114"/>
                <a:gd name="T21" fmla="*/ 16 h 19"/>
                <a:gd name="T22" fmla="*/ 74 w 114"/>
                <a:gd name="T23" fmla="*/ 16 h 19"/>
                <a:gd name="T24" fmla="*/ 95 w 114"/>
                <a:gd name="T25" fmla="*/ 15 h 19"/>
                <a:gd name="T26" fmla="*/ 90 w 114"/>
                <a:gd name="T27" fmla="*/ 18 h 19"/>
                <a:gd name="T28" fmla="*/ 70 w 114"/>
                <a:gd name="T29" fmla="*/ 19 h 19"/>
                <a:gd name="T30" fmla="*/ 48 w 114"/>
                <a:gd name="T31" fmla="*/ 19 h 19"/>
                <a:gd name="T32" fmla="*/ 69 w 114"/>
                <a:gd name="T33" fmla="*/ 3 h 19"/>
                <a:gd name="T34" fmla="*/ 48 w 114"/>
                <a:gd name="T35" fmla="*/ 4 h 19"/>
                <a:gd name="T36" fmla="*/ 33 w 114"/>
                <a:gd name="T37" fmla="*/ 8 h 19"/>
                <a:gd name="T38" fmla="*/ 87 w 114"/>
                <a:gd name="T39" fmla="*/ 8 h 19"/>
                <a:gd name="T40" fmla="*/ 86 w 114"/>
                <a:gd name="T41" fmla="*/ 4 h 19"/>
                <a:gd name="T42" fmla="*/ 69 w 114"/>
                <a:gd name="T4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9">
                  <a:moveTo>
                    <a:pt x="48" y="19"/>
                  </a:moveTo>
                  <a:cubicBezTo>
                    <a:pt x="29" y="19"/>
                    <a:pt x="16" y="19"/>
                    <a:pt x="8" y="17"/>
                  </a:cubicBezTo>
                  <a:cubicBezTo>
                    <a:pt x="0" y="15"/>
                    <a:pt x="4" y="10"/>
                    <a:pt x="4" y="10"/>
                  </a:cubicBezTo>
                  <a:cubicBezTo>
                    <a:pt x="4" y="10"/>
                    <a:pt x="17" y="4"/>
                    <a:pt x="29" y="2"/>
                  </a:cubicBezTo>
                  <a:cubicBezTo>
                    <a:pt x="42" y="1"/>
                    <a:pt x="56" y="0"/>
                    <a:pt x="73" y="0"/>
                  </a:cubicBezTo>
                  <a:cubicBezTo>
                    <a:pt x="89" y="0"/>
                    <a:pt x="100" y="0"/>
                    <a:pt x="107" y="2"/>
                  </a:cubicBezTo>
                  <a:cubicBezTo>
                    <a:pt x="114" y="4"/>
                    <a:pt x="111" y="8"/>
                    <a:pt x="111" y="8"/>
                  </a:cubicBezTo>
                  <a:cubicBezTo>
                    <a:pt x="108" y="10"/>
                    <a:pt x="108" y="10"/>
                    <a:pt x="108" y="10"/>
                  </a:cubicBezTo>
                  <a:cubicBezTo>
                    <a:pt x="81" y="10"/>
                    <a:pt x="55" y="10"/>
                    <a:pt x="29" y="10"/>
                  </a:cubicBezTo>
                  <a:cubicBezTo>
                    <a:pt x="31" y="15"/>
                    <a:pt x="31" y="15"/>
                    <a:pt x="31" y="15"/>
                  </a:cubicBezTo>
                  <a:cubicBezTo>
                    <a:pt x="31" y="15"/>
                    <a:pt x="43" y="16"/>
                    <a:pt x="54" y="16"/>
                  </a:cubicBezTo>
                  <a:cubicBezTo>
                    <a:pt x="61" y="16"/>
                    <a:pt x="68" y="16"/>
                    <a:pt x="74" y="16"/>
                  </a:cubicBezTo>
                  <a:cubicBezTo>
                    <a:pt x="80" y="15"/>
                    <a:pt x="87" y="15"/>
                    <a:pt x="95" y="15"/>
                  </a:cubicBezTo>
                  <a:cubicBezTo>
                    <a:pt x="90" y="18"/>
                    <a:pt x="90" y="18"/>
                    <a:pt x="90" y="18"/>
                  </a:cubicBezTo>
                  <a:cubicBezTo>
                    <a:pt x="83" y="19"/>
                    <a:pt x="76" y="19"/>
                    <a:pt x="70" y="19"/>
                  </a:cubicBezTo>
                  <a:cubicBezTo>
                    <a:pt x="63" y="19"/>
                    <a:pt x="56" y="19"/>
                    <a:pt x="48" y="19"/>
                  </a:cubicBezTo>
                  <a:close/>
                  <a:moveTo>
                    <a:pt x="69" y="3"/>
                  </a:moveTo>
                  <a:cubicBezTo>
                    <a:pt x="61" y="3"/>
                    <a:pt x="54" y="3"/>
                    <a:pt x="48" y="4"/>
                  </a:cubicBezTo>
                  <a:cubicBezTo>
                    <a:pt x="33" y="8"/>
                    <a:pt x="33" y="8"/>
                    <a:pt x="33" y="8"/>
                  </a:cubicBezTo>
                  <a:cubicBezTo>
                    <a:pt x="51" y="8"/>
                    <a:pt x="69" y="8"/>
                    <a:pt x="87" y="8"/>
                  </a:cubicBezTo>
                  <a:cubicBezTo>
                    <a:pt x="86" y="4"/>
                    <a:pt x="86" y="4"/>
                    <a:pt x="86" y="4"/>
                  </a:cubicBezTo>
                  <a:cubicBezTo>
                    <a:pt x="86" y="4"/>
                    <a:pt x="77" y="3"/>
                    <a:pt x="69" y="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09" name="Freeform 467"/>
            <p:cNvSpPr>
              <a:spLocks/>
            </p:cNvSpPr>
            <p:nvPr/>
          </p:nvSpPr>
          <p:spPr bwMode="auto">
            <a:xfrm>
              <a:off x="-28960763" y="827088"/>
              <a:ext cx="419100" cy="71438"/>
            </a:xfrm>
            <a:custGeom>
              <a:avLst/>
              <a:gdLst>
                <a:gd name="T0" fmla="*/ 95 w 112"/>
                <a:gd name="T1" fmla="*/ 14 h 19"/>
                <a:gd name="T2" fmla="*/ 75 w 112"/>
                <a:gd name="T3" fmla="*/ 18 h 19"/>
                <a:gd name="T4" fmla="*/ 37 w 112"/>
                <a:gd name="T5" fmla="*/ 19 h 19"/>
                <a:gd name="T6" fmla="*/ 0 w 112"/>
                <a:gd name="T7" fmla="*/ 18 h 19"/>
                <a:gd name="T8" fmla="*/ 6 w 112"/>
                <a:gd name="T9" fmla="*/ 15 h 19"/>
                <a:gd name="T10" fmla="*/ 42 w 112"/>
                <a:gd name="T11" fmla="*/ 16 h 19"/>
                <a:gd name="T12" fmla="*/ 69 w 112"/>
                <a:gd name="T13" fmla="*/ 14 h 19"/>
                <a:gd name="T14" fmla="*/ 68 w 112"/>
                <a:gd name="T15" fmla="*/ 13 h 19"/>
                <a:gd name="T16" fmla="*/ 61 w 112"/>
                <a:gd name="T17" fmla="*/ 12 h 19"/>
                <a:gd name="T18" fmla="*/ 47 w 112"/>
                <a:gd name="T19" fmla="*/ 11 h 19"/>
                <a:gd name="T20" fmla="*/ 23 w 112"/>
                <a:gd name="T21" fmla="*/ 8 h 19"/>
                <a:gd name="T22" fmla="*/ 20 w 112"/>
                <a:gd name="T23" fmla="*/ 5 h 19"/>
                <a:gd name="T24" fmla="*/ 38 w 112"/>
                <a:gd name="T25" fmla="*/ 1 h 19"/>
                <a:gd name="T26" fmla="*/ 74 w 112"/>
                <a:gd name="T27" fmla="*/ 0 h 19"/>
                <a:gd name="T28" fmla="*/ 112 w 112"/>
                <a:gd name="T29" fmla="*/ 1 h 19"/>
                <a:gd name="T30" fmla="*/ 99 w 112"/>
                <a:gd name="T31" fmla="*/ 4 h 19"/>
                <a:gd name="T32" fmla="*/ 68 w 112"/>
                <a:gd name="T33" fmla="*/ 3 h 19"/>
                <a:gd name="T34" fmla="*/ 46 w 112"/>
                <a:gd name="T35" fmla="*/ 5 h 19"/>
                <a:gd name="T36" fmla="*/ 49 w 112"/>
                <a:gd name="T37" fmla="*/ 6 h 19"/>
                <a:gd name="T38" fmla="*/ 69 w 112"/>
                <a:gd name="T39" fmla="*/ 8 h 19"/>
                <a:gd name="T40" fmla="*/ 87 w 112"/>
                <a:gd name="T41" fmla="*/ 9 h 19"/>
                <a:gd name="T42" fmla="*/ 95 w 112"/>
                <a:gd name="T43" fmla="*/ 11 h 19"/>
                <a:gd name="T44" fmla="*/ 95 w 112"/>
                <a:gd name="T4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
                  <a:moveTo>
                    <a:pt x="95" y="14"/>
                  </a:moveTo>
                  <a:cubicBezTo>
                    <a:pt x="95" y="14"/>
                    <a:pt x="85" y="17"/>
                    <a:pt x="75" y="18"/>
                  </a:cubicBezTo>
                  <a:cubicBezTo>
                    <a:pt x="65" y="19"/>
                    <a:pt x="52" y="19"/>
                    <a:pt x="37" y="19"/>
                  </a:cubicBezTo>
                  <a:cubicBezTo>
                    <a:pt x="21" y="19"/>
                    <a:pt x="9" y="19"/>
                    <a:pt x="0" y="18"/>
                  </a:cubicBezTo>
                  <a:cubicBezTo>
                    <a:pt x="6" y="15"/>
                    <a:pt x="6" y="15"/>
                    <a:pt x="6" y="15"/>
                  </a:cubicBezTo>
                  <a:cubicBezTo>
                    <a:pt x="18" y="16"/>
                    <a:pt x="30" y="16"/>
                    <a:pt x="42" y="16"/>
                  </a:cubicBezTo>
                  <a:cubicBezTo>
                    <a:pt x="58" y="16"/>
                    <a:pt x="69" y="14"/>
                    <a:pt x="69" y="14"/>
                  </a:cubicBezTo>
                  <a:cubicBezTo>
                    <a:pt x="68" y="13"/>
                    <a:pt x="68" y="13"/>
                    <a:pt x="68" y="13"/>
                  </a:cubicBezTo>
                  <a:cubicBezTo>
                    <a:pt x="61" y="12"/>
                    <a:pt x="61" y="12"/>
                    <a:pt x="61" y="12"/>
                  </a:cubicBezTo>
                  <a:cubicBezTo>
                    <a:pt x="61" y="12"/>
                    <a:pt x="53" y="11"/>
                    <a:pt x="47" y="11"/>
                  </a:cubicBezTo>
                  <a:cubicBezTo>
                    <a:pt x="34" y="10"/>
                    <a:pt x="23" y="8"/>
                    <a:pt x="23" y="8"/>
                  </a:cubicBezTo>
                  <a:cubicBezTo>
                    <a:pt x="20" y="5"/>
                    <a:pt x="20" y="5"/>
                    <a:pt x="20" y="5"/>
                  </a:cubicBezTo>
                  <a:cubicBezTo>
                    <a:pt x="20" y="5"/>
                    <a:pt x="29" y="2"/>
                    <a:pt x="38" y="1"/>
                  </a:cubicBezTo>
                  <a:cubicBezTo>
                    <a:pt x="48" y="0"/>
                    <a:pt x="60" y="0"/>
                    <a:pt x="74" y="0"/>
                  </a:cubicBezTo>
                  <a:cubicBezTo>
                    <a:pt x="88" y="0"/>
                    <a:pt x="100" y="0"/>
                    <a:pt x="112" y="1"/>
                  </a:cubicBezTo>
                  <a:cubicBezTo>
                    <a:pt x="99" y="4"/>
                    <a:pt x="99" y="4"/>
                    <a:pt x="99" y="4"/>
                  </a:cubicBezTo>
                  <a:cubicBezTo>
                    <a:pt x="87" y="3"/>
                    <a:pt x="77" y="3"/>
                    <a:pt x="68" y="3"/>
                  </a:cubicBezTo>
                  <a:cubicBezTo>
                    <a:pt x="55" y="3"/>
                    <a:pt x="46" y="5"/>
                    <a:pt x="46" y="5"/>
                  </a:cubicBezTo>
                  <a:cubicBezTo>
                    <a:pt x="49" y="6"/>
                    <a:pt x="49" y="6"/>
                    <a:pt x="49" y="6"/>
                  </a:cubicBezTo>
                  <a:cubicBezTo>
                    <a:pt x="49" y="6"/>
                    <a:pt x="58" y="7"/>
                    <a:pt x="69" y="8"/>
                  </a:cubicBezTo>
                  <a:cubicBezTo>
                    <a:pt x="77" y="8"/>
                    <a:pt x="87" y="9"/>
                    <a:pt x="87" y="9"/>
                  </a:cubicBezTo>
                  <a:cubicBezTo>
                    <a:pt x="95" y="11"/>
                    <a:pt x="95" y="11"/>
                    <a:pt x="95" y="11"/>
                  </a:cubicBezTo>
                  <a:lnTo>
                    <a:pt x="95" y="1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0" name="Freeform 468"/>
            <p:cNvSpPr>
              <a:spLocks/>
            </p:cNvSpPr>
            <p:nvPr/>
          </p:nvSpPr>
          <p:spPr bwMode="auto">
            <a:xfrm>
              <a:off x="-28522613" y="827088"/>
              <a:ext cx="404813" cy="71438"/>
            </a:xfrm>
            <a:custGeom>
              <a:avLst/>
              <a:gdLst>
                <a:gd name="T0" fmla="*/ 44 w 108"/>
                <a:gd name="T1" fmla="*/ 19 h 19"/>
                <a:gd name="T2" fmla="*/ 7 w 108"/>
                <a:gd name="T3" fmla="*/ 17 h 19"/>
                <a:gd name="T4" fmla="*/ 4 w 108"/>
                <a:gd name="T5" fmla="*/ 10 h 19"/>
                <a:gd name="T6" fmla="*/ 29 w 108"/>
                <a:gd name="T7" fmla="*/ 2 h 19"/>
                <a:gd name="T8" fmla="*/ 76 w 108"/>
                <a:gd name="T9" fmla="*/ 0 h 19"/>
                <a:gd name="T10" fmla="*/ 108 w 108"/>
                <a:gd name="T11" fmla="*/ 1 h 19"/>
                <a:gd name="T12" fmla="*/ 95 w 108"/>
                <a:gd name="T13" fmla="*/ 4 h 19"/>
                <a:gd name="T14" fmla="*/ 70 w 108"/>
                <a:gd name="T15" fmla="*/ 3 h 19"/>
                <a:gd name="T16" fmla="*/ 30 w 108"/>
                <a:gd name="T17" fmla="*/ 10 h 19"/>
                <a:gd name="T18" fmla="*/ 30 w 108"/>
                <a:gd name="T19" fmla="*/ 14 h 19"/>
                <a:gd name="T20" fmla="*/ 50 w 108"/>
                <a:gd name="T21" fmla="*/ 16 h 19"/>
                <a:gd name="T22" fmla="*/ 84 w 108"/>
                <a:gd name="T23" fmla="*/ 15 h 19"/>
                <a:gd name="T24" fmla="*/ 79 w 108"/>
                <a:gd name="T25" fmla="*/ 18 h 19"/>
                <a:gd name="T26" fmla="*/ 63 w 108"/>
                <a:gd name="T27" fmla="*/ 19 h 19"/>
                <a:gd name="T28" fmla="*/ 44 w 10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9">
                  <a:moveTo>
                    <a:pt x="44" y="19"/>
                  </a:moveTo>
                  <a:cubicBezTo>
                    <a:pt x="26" y="19"/>
                    <a:pt x="14" y="19"/>
                    <a:pt x="7" y="17"/>
                  </a:cubicBezTo>
                  <a:cubicBezTo>
                    <a:pt x="0" y="15"/>
                    <a:pt x="4" y="10"/>
                    <a:pt x="4" y="10"/>
                  </a:cubicBezTo>
                  <a:cubicBezTo>
                    <a:pt x="4" y="10"/>
                    <a:pt x="17" y="4"/>
                    <a:pt x="29" y="2"/>
                  </a:cubicBezTo>
                  <a:cubicBezTo>
                    <a:pt x="42" y="1"/>
                    <a:pt x="57" y="0"/>
                    <a:pt x="76" y="0"/>
                  </a:cubicBezTo>
                  <a:cubicBezTo>
                    <a:pt x="88" y="0"/>
                    <a:pt x="99" y="0"/>
                    <a:pt x="108" y="1"/>
                  </a:cubicBezTo>
                  <a:cubicBezTo>
                    <a:pt x="95" y="4"/>
                    <a:pt x="95" y="4"/>
                    <a:pt x="95" y="4"/>
                  </a:cubicBezTo>
                  <a:cubicBezTo>
                    <a:pt x="86" y="3"/>
                    <a:pt x="77" y="3"/>
                    <a:pt x="70" y="3"/>
                  </a:cubicBezTo>
                  <a:cubicBezTo>
                    <a:pt x="50" y="3"/>
                    <a:pt x="36" y="5"/>
                    <a:pt x="30" y="10"/>
                  </a:cubicBezTo>
                  <a:cubicBezTo>
                    <a:pt x="30" y="14"/>
                    <a:pt x="30" y="14"/>
                    <a:pt x="30" y="14"/>
                  </a:cubicBezTo>
                  <a:cubicBezTo>
                    <a:pt x="30" y="14"/>
                    <a:pt x="41" y="16"/>
                    <a:pt x="50" y="16"/>
                  </a:cubicBezTo>
                  <a:cubicBezTo>
                    <a:pt x="62" y="16"/>
                    <a:pt x="73" y="15"/>
                    <a:pt x="84" y="15"/>
                  </a:cubicBezTo>
                  <a:cubicBezTo>
                    <a:pt x="79" y="18"/>
                    <a:pt x="79" y="18"/>
                    <a:pt x="79" y="18"/>
                  </a:cubicBezTo>
                  <a:cubicBezTo>
                    <a:pt x="63" y="19"/>
                    <a:pt x="63" y="19"/>
                    <a:pt x="63" y="19"/>
                  </a:cubicBezTo>
                  <a:cubicBezTo>
                    <a:pt x="63" y="19"/>
                    <a:pt x="52" y="19"/>
                    <a:pt x="44" y="1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1" name="Freeform 470"/>
            <p:cNvSpPr>
              <a:spLocks/>
            </p:cNvSpPr>
            <p:nvPr/>
          </p:nvSpPr>
          <p:spPr bwMode="auto">
            <a:xfrm>
              <a:off x="-20867688" y="881063"/>
              <a:ext cx="311150" cy="66675"/>
            </a:xfrm>
            <a:custGeom>
              <a:avLst/>
              <a:gdLst>
                <a:gd name="T0" fmla="*/ 18 w 83"/>
                <a:gd name="T1" fmla="*/ 18 h 18"/>
                <a:gd name="T2" fmla="*/ 0 w 83"/>
                <a:gd name="T3" fmla="*/ 18 h 18"/>
                <a:gd name="T4" fmla="*/ 21 w 83"/>
                <a:gd name="T5" fmla="*/ 0 h 18"/>
                <a:gd name="T6" fmla="*/ 83 w 83"/>
                <a:gd name="T7" fmla="*/ 0 h 18"/>
                <a:gd name="T8" fmla="*/ 80 w 83"/>
                <a:gd name="T9" fmla="*/ 3 h 18"/>
                <a:gd name="T10" fmla="*/ 36 w 83"/>
                <a:gd name="T11" fmla="*/ 3 h 18"/>
                <a:gd name="T12" fmla="*/ 29 w 83"/>
                <a:gd name="T13" fmla="*/ 8 h 18"/>
                <a:gd name="T14" fmla="*/ 71 w 83"/>
                <a:gd name="T15" fmla="*/ 8 h 18"/>
                <a:gd name="T16" fmla="*/ 68 w 83"/>
                <a:gd name="T17" fmla="*/ 11 h 18"/>
                <a:gd name="T18" fmla="*/ 27 w 83"/>
                <a:gd name="T19" fmla="*/ 11 h 18"/>
                <a:gd name="T20" fmla="*/ 18 w 8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8">
                  <a:moveTo>
                    <a:pt x="18" y="18"/>
                  </a:moveTo>
                  <a:cubicBezTo>
                    <a:pt x="0" y="18"/>
                    <a:pt x="0" y="18"/>
                    <a:pt x="0" y="18"/>
                  </a:cubicBezTo>
                  <a:cubicBezTo>
                    <a:pt x="7" y="12"/>
                    <a:pt x="14" y="7"/>
                    <a:pt x="21" y="0"/>
                  </a:cubicBezTo>
                  <a:cubicBezTo>
                    <a:pt x="42" y="0"/>
                    <a:pt x="62" y="0"/>
                    <a:pt x="83" y="0"/>
                  </a:cubicBezTo>
                  <a:cubicBezTo>
                    <a:pt x="80" y="3"/>
                    <a:pt x="80" y="3"/>
                    <a:pt x="80" y="3"/>
                  </a:cubicBezTo>
                  <a:cubicBezTo>
                    <a:pt x="66" y="3"/>
                    <a:pt x="51" y="3"/>
                    <a:pt x="36" y="3"/>
                  </a:cubicBezTo>
                  <a:cubicBezTo>
                    <a:pt x="29" y="8"/>
                    <a:pt x="29" y="8"/>
                    <a:pt x="29" y="8"/>
                  </a:cubicBezTo>
                  <a:cubicBezTo>
                    <a:pt x="43" y="8"/>
                    <a:pt x="57" y="8"/>
                    <a:pt x="71" y="8"/>
                  </a:cubicBezTo>
                  <a:cubicBezTo>
                    <a:pt x="68" y="11"/>
                    <a:pt x="68" y="11"/>
                    <a:pt x="68" y="11"/>
                  </a:cubicBezTo>
                  <a:cubicBezTo>
                    <a:pt x="54" y="11"/>
                    <a:pt x="40" y="11"/>
                    <a:pt x="27"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2" name="Freeform 471"/>
            <p:cNvSpPr>
              <a:spLocks/>
            </p:cNvSpPr>
            <p:nvPr/>
          </p:nvSpPr>
          <p:spPr bwMode="auto">
            <a:xfrm>
              <a:off x="-20512088" y="881063"/>
              <a:ext cx="200025" cy="66675"/>
            </a:xfrm>
            <a:custGeom>
              <a:avLst/>
              <a:gdLst>
                <a:gd name="T0" fmla="*/ 32 w 53"/>
                <a:gd name="T1" fmla="*/ 18 h 18"/>
                <a:gd name="T2" fmla="*/ 14 w 53"/>
                <a:gd name="T3" fmla="*/ 18 h 18"/>
                <a:gd name="T4" fmla="*/ 28 w 53"/>
                <a:gd name="T5" fmla="*/ 7 h 18"/>
                <a:gd name="T6" fmla="*/ 32 w 53"/>
                <a:gd name="T7" fmla="*/ 4 h 18"/>
                <a:gd name="T8" fmla="*/ 27 w 53"/>
                <a:gd name="T9" fmla="*/ 4 h 18"/>
                <a:gd name="T10" fmla="*/ 7 w 53"/>
                <a:gd name="T11" fmla="*/ 7 h 18"/>
                <a:gd name="T12" fmla="*/ 0 w 53"/>
                <a:gd name="T13" fmla="*/ 5 h 18"/>
                <a:gd name="T14" fmla="*/ 38 w 53"/>
                <a:gd name="T15" fmla="*/ 0 h 18"/>
                <a:gd name="T16" fmla="*/ 53 w 53"/>
                <a:gd name="T17" fmla="*/ 0 h 18"/>
                <a:gd name="T18" fmla="*/ 32 w 5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8">
                  <a:moveTo>
                    <a:pt x="32" y="18"/>
                  </a:moveTo>
                  <a:cubicBezTo>
                    <a:pt x="14" y="18"/>
                    <a:pt x="14" y="18"/>
                    <a:pt x="14" y="18"/>
                  </a:cubicBezTo>
                  <a:cubicBezTo>
                    <a:pt x="28" y="7"/>
                    <a:pt x="28" y="7"/>
                    <a:pt x="28" y="7"/>
                  </a:cubicBezTo>
                  <a:cubicBezTo>
                    <a:pt x="32" y="4"/>
                    <a:pt x="32" y="4"/>
                    <a:pt x="32" y="4"/>
                  </a:cubicBezTo>
                  <a:cubicBezTo>
                    <a:pt x="27" y="4"/>
                    <a:pt x="27" y="4"/>
                    <a:pt x="27" y="4"/>
                  </a:cubicBezTo>
                  <a:cubicBezTo>
                    <a:pt x="27" y="4"/>
                    <a:pt x="18" y="5"/>
                    <a:pt x="7" y="7"/>
                  </a:cubicBezTo>
                  <a:cubicBezTo>
                    <a:pt x="0" y="5"/>
                    <a:pt x="0" y="5"/>
                    <a:pt x="0" y="5"/>
                  </a:cubicBezTo>
                  <a:cubicBezTo>
                    <a:pt x="13" y="3"/>
                    <a:pt x="25" y="2"/>
                    <a:pt x="38" y="0"/>
                  </a:cubicBezTo>
                  <a:cubicBezTo>
                    <a:pt x="53" y="0"/>
                    <a:pt x="53" y="0"/>
                    <a:pt x="53" y="0"/>
                  </a:cubicBezTo>
                  <a:cubicBezTo>
                    <a:pt x="46" y="7"/>
                    <a:pt x="39" y="12"/>
                    <a:pt x="3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3" name="Freeform 472"/>
            <p:cNvSpPr>
              <a:spLocks/>
            </p:cNvSpPr>
            <p:nvPr/>
          </p:nvSpPr>
          <p:spPr bwMode="auto">
            <a:xfrm>
              <a:off x="-15794038" y="881063"/>
              <a:ext cx="300038" cy="66675"/>
            </a:xfrm>
            <a:custGeom>
              <a:avLst/>
              <a:gdLst>
                <a:gd name="T0" fmla="*/ 18 w 80"/>
                <a:gd name="T1" fmla="*/ 18 h 18"/>
                <a:gd name="T2" fmla="*/ 0 w 80"/>
                <a:gd name="T3" fmla="*/ 18 h 18"/>
                <a:gd name="T4" fmla="*/ 17 w 80"/>
                <a:gd name="T5" fmla="*/ 0 h 18"/>
                <a:gd name="T6" fmla="*/ 80 w 80"/>
                <a:gd name="T7" fmla="*/ 0 h 18"/>
                <a:gd name="T8" fmla="*/ 77 w 80"/>
                <a:gd name="T9" fmla="*/ 3 h 18"/>
                <a:gd name="T10" fmla="*/ 33 w 80"/>
                <a:gd name="T11" fmla="*/ 3 h 18"/>
                <a:gd name="T12" fmla="*/ 28 w 80"/>
                <a:gd name="T13" fmla="*/ 8 h 18"/>
                <a:gd name="T14" fmla="*/ 69 w 80"/>
                <a:gd name="T15" fmla="*/ 8 h 18"/>
                <a:gd name="T16" fmla="*/ 67 w 80"/>
                <a:gd name="T17" fmla="*/ 11 h 18"/>
                <a:gd name="T18" fmla="*/ 25 w 80"/>
                <a:gd name="T19" fmla="*/ 11 h 18"/>
                <a:gd name="T20" fmla="*/ 18 w 8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8">
                  <a:moveTo>
                    <a:pt x="18" y="18"/>
                  </a:moveTo>
                  <a:cubicBezTo>
                    <a:pt x="12" y="18"/>
                    <a:pt x="6" y="18"/>
                    <a:pt x="0" y="18"/>
                  </a:cubicBezTo>
                  <a:cubicBezTo>
                    <a:pt x="17" y="0"/>
                    <a:pt x="17" y="0"/>
                    <a:pt x="17" y="0"/>
                  </a:cubicBezTo>
                  <a:cubicBezTo>
                    <a:pt x="38" y="0"/>
                    <a:pt x="59" y="0"/>
                    <a:pt x="80" y="0"/>
                  </a:cubicBezTo>
                  <a:cubicBezTo>
                    <a:pt x="77" y="3"/>
                    <a:pt x="77" y="3"/>
                    <a:pt x="77" y="3"/>
                  </a:cubicBezTo>
                  <a:cubicBezTo>
                    <a:pt x="63" y="3"/>
                    <a:pt x="48" y="3"/>
                    <a:pt x="33" y="3"/>
                  </a:cubicBezTo>
                  <a:cubicBezTo>
                    <a:pt x="28" y="8"/>
                    <a:pt x="28" y="8"/>
                    <a:pt x="28" y="8"/>
                  </a:cubicBezTo>
                  <a:cubicBezTo>
                    <a:pt x="42" y="8"/>
                    <a:pt x="56" y="8"/>
                    <a:pt x="69" y="8"/>
                  </a:cubicBezTo>
                  <a:cubicBezTo>
                    <a:pt x="67" y="11"/>
                    <a:pt x="67" y="11"/>
                    <a:pt x="67" y="11"/>
                  </a:cubicBezTo>
                  <a:cubicBezTo>
                    <a:pt x="53" y="11"/>
                    <a:pt x="39" y="11"/>
                    <a:pt x="25"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4" name="Freeform 473"/>
            <p:cNvSpPr>
              <a:spLocks/>
            </p:cNvSpPr>
            <p:nvPr/>
          </p:nvSpPr>
          <p:spPr bwMode="auto">
            <a:xfrm>
              <a:off x="-15511463" y="881063"/>
              <a:ext cx="314325" cy="66675"/>
            </a:xfrm>
            <a:custGeom>
              <a:avLst/>
              <a:gdLst>
                <a:gd name="T0" fmla="*/ 76 w 84"/>
                <a:gd name="T1" fmla="*/ 18 h 18"/>
                <a:gd name="T2" fmla="*/ 0 w 84"/>
                <a:gd name="T3" fmla="*/ 18 h 18"/>
                <a:gd name="T4" fmla="*/ 2 w 84"/>
                <a:gd name="T5" fmla="*/ 16 h 18"/>
                <a:gd name="T6" fmla="*/ 35 w 84"/>
                <a:gd name="T7" fmla="*/ 11 h 18"/>
                <a:gd name="T8" fmla="*/ 55 w 84"/>
                <a:gd name="T9" fmla="*/ 9 h 18"/>
                <a:gd name="T10" fmla="*/ 62 w 84"/>
                <a:gd name="T11" fmla="*/ 7 h 18"/>
                <a:gd name="T12" fmla="*/ 66 w 84"/>
                <a:gd name="T13" fmla="*/ 5 h 18"/>
                <a:gd name="T14" fmla="*/ 63 w 84"/>
                <a:gd name="T15" fmla="*/ 3 h 18"/>
                <a:gd name="T16" fmla="*/ 51 w 84"/>
                <a:gd name="T17" fmla="*/ 3 h 18"/>
                <a:gd name="T18" fmla="*/ 38 w 84"/>
                <a:gd name="T19" fmla="*/ 3 h 18"/>
                <a:gd name="T20" fmla="*/ 23 w 84"/>
                <a:gd name="T21" fmla="*/ 5 h 18"/>
                <a:gd name="T22" fmla="*/ 16 w 84"/>
                <a:gd name="T23" fmla="*/ 3 h 18"/>
                <a:gd name="T24" fmla="*/ 35 w 84"/>
                <a:gd name="T25" fmla="*/ 1 h 18"/>
                <a:gd name="T26" fmla="*/ 54 w 84"/>
                <a:gd name="T27" fmla="*/ 0 h 18"/>
                <a:gd name="T28" fmla="*/ 78 w 84"/>
                <a:gd name="T29" fmla="*/ 1 h 18"/>
                <a:gd name="T30" fmla="*/ 84 w 84"/>
                <a:gd name="T31" fmla="*/ 5 h 18"/>
                <a:gd name="T32" fmla="*/ 79 w 84"/>
                <a:gd name="T33" fmla="*/ 7 h 18"/>
                <a:gd name="T34" fmla="*/ 69 w 84"/>
                <a:gd name="T35" fmla="*/ 9 h 18"/>
                <a:gd name="T36" fmla="*/ 47 w 84"/>
                <a:gd name="T37" fmla="*/ 13 h 18"/>
                <a:gd name="T38" fmla="*/ 25 w 84"/>
                <a:gd name="T39" fmla="*/ 15 h 18"/>
                <a:gd name="T40" fmla="*/ 25 w 84"/>
                <a:gd name="T41" fmla="*/ 16 h 18"/>
                <a:gd name="T42" fmla="*/ 78 w 84"/>
                <a:gd name="T43" fmla="*/ 16 h 18"/>
                <a:gd name="T44" fmla="*/ 76 w 8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
                  <a:moveTo>
                    <a:pt x="76" y="18"/>
                  </a:moveTo>
                  <a:cubicBezTo>
                    <a:pt x="50" y="18"/>
                    <a:pt x="25" y="18"/>
                    <a:pt x="0" y="18"/>
                  </a:cubicBezTo>
                  <a:cubicBezTo>
                    <a:pt x="2" y="16"/>
                    <a:pt x="2" y="16"/>
                    <a:pt x="2" y="16"/>
                  </a:cubicBezTo>
                  <a:cubicBezTo>
                    <a:pt x="13" y="15"/>
                    <a:pt x="24" y="13"/>
                    <a:pt x="35" y="11"/>
                  </a:cubicBezTo>
                  <a:cubicBezTo>
                    <a:pt x="45" y="10"/>
                    <a:pt x="55" y="9"/>
                    <a:pt x="55" y="9"/>
                  </a:cubicBezTo>
                  <a:cubicBezTo>
                    <a:pt x="62" y="7"/>
                    <a:pt x="62" y="7"/>
                    <a:pt x="62" y="7"/>
                  </a:cubicBezTo>
                  <a:cubicBezTo>
                    <a:pt x="66" y="5"/>
                    <a:pt x="66" y="5"/>
                    <a:pt x="66" y="5"/>
                  </a:cubicBezTo>
                  <a:cubicBezTo>
                    <a:pt x="63" y="3"/>
                    <a:pt x="63" y="3"/>
                    <a:pt x="63" y="3"/>
                  </a:cubicBezTo>
                  <a:cubicBezTo>
                    <a:pt x="51" y="3"/>
                    <a:pt x="51" y="3"/>
                    <a:pt x="51" y="3"/>
                  </a:cubicBezTo>
                  <a:cubicBezTo>
                    <a:pt x="38" y="3"/>
                    <a:pt x="38" y="3"/>
                    <a:pt x="38" y="3"/>
                  </a:cubicBezTo>
                  <a:cubicBezTo>
                    <a:pt x="23" y="5"/>
                    <a:pt x="23" y="5"/>
                    <a:pt x="23" y="5"/>
                  </a:cubicBezTo>
                  <a:cubicBezTo>
                    <a:pt x="16" y="3"/>
                    <a:pt x="16" y="3"/>
                    <a:pt x="16" y="3"/>
                  </a:cubicBezTo>
                  <a:cubicBezTo>
                    <a:pt x="22" y="2"/>
                    <a:pt x="29" y="1"/>
                    <a:pt x="35" y="1"/>
                  </a:cubicBezTo>
                  <a:cubicBezTo>
                    <a:pt x="41" y="0"/>
                    <a:pt x="48" y="0"/>
                    <a:pt x="54" y="0"/>
                  </a:cubicBezTo>
                  <a:cubicBezTo>
                    <a:pt x="64" y="0"/>
                    <a:pt x="78" y="1"/>
                    <a:pt x="78" y="1"/>
                  </a:cubicBezTo>
                  <a:cubicBezTo>
                    <a:pt x="84" y="5"/>
                    <a:pt x="84" y="5"/>
                    <a:pt x="84" y="5"/>
                  </a:cubicBezTo>
                  <a:cubicBezTo>
                    <a:pt x="79" y="7"/>
                    <a:pt x="79" y="7"/>
                    <a:pt x="79" y="7"/>
                  </a:cubicBezTo>
                  <a:cubicBezTo>
                    <a:pt x="69" y="9"/>
                    <a:pt x="69" y="9"/>
                    <a:pt x="69" y="9"/>
                  </a:cubicBezTo>
                  <a:cubicBezTo>
                    <a:pt x="69" y="9"/>
                    <a:pt x="57" y="11"/>
                    <a:pt x="47" y="13"/>
                  </a:cubicBezTo>
                  <a:cubicBezTo>
                    <a:pt x="40" y="14"/>
                    <a:pt x="33" y="15"/>
                    <a:pt x="25" y="15"/>
                  </a:cubicBezTo>
                  <a:cubicBezTo>
                    <a:pt x="25" y="16"/>
                    <a:pt x="25" y="16"/>
                    <a:pt x="25" y="16"/>
                  </a:cubicBezTo>
                  <a:cubicBezTo>
                    <a:pt x="43" y="16"/>
                    <a:pt x="60" y="16"/>
                    <a:pt x="78" y="16"/>
                  </a:cubicBezTo>
                  <a:lnTo>
                    <a:pt x="7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5" name="Freeform 474"/>
            <p:cNvSpPr>
              <a:spLocks/>
            </p:cNvSpPr>
            <p:nvPr/>
          </p:nvSpPr>
          <p:spPr bwMode="auto">
            <a:xfrm>
              <a:off x="-10715625" y="881063"/>
              <a:ext cx="280988" cy="66675"/>
            </a:xfrm>
            <a:custGeom>
              <a:avLst/>
              <a:gdLst>
                <a:gd name="T0" fmla="*/ 18 w 75"/>
                <a:gd name="T1" fmla="*/ 18 h 18"/>
                <a:gd name="T2" fmla="*/ 0 w 75"/>
                <a:gd name="T3" fmla="*/ 18 h 18"/>
                <a:gd name="T4" fmla="*/ 13 w 75"/>
                <a:gd name="T5" fmla="*/ 0 h 18"/>
                <a:gd name="T6" fmla="*/ 75 w 75"/>
                <a:gd name="T7" fmla="*/ 0 h 18"/>
                <a:gd name="T8" fmla="*/ 73 w 75"/>
                <a:gd name="T9" fmla="*/ 3 h 18"/>
                <a:gd name="T10" fmla="*/ 29 w 75"/>
                <a:gd name="T11" fmla="*/ 3 h 18"/>
                <a:gd name="T12" fmla="*/ 25 w 75"/>
                <a:gd name="T13" fmla="*/ 8 h 18"/>
                <a:gd name="T14" fmla="*/ 66 w 75"/>
                <a:gd name="T15" fmla="*/ 8 h 18"/>
                <a:gd name="T16" fmla="*/ 65 w 75"/>
                <a:gd name="T17" fmla="*/ 11 h 18"/>
                <a:gd name="T18" fmla="*/ 23 w 75"/>
                <a:gd name="T19" fmla="*/ 11 h 18"/>
                <a:gd name="T20" fmla="*/ 18 w 75"/>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8">
                  <a:moveTo>
                    <a:pt x="18" y="18"/>
                  </a:moveTo>
                  <a:cubicBezTo>
                    <a:pt x="12" y="18"/>
                    <a:pt x="6" y="18"/>
                    <a:pt x="0" y="18"/>
                  </a:cubicBezTo>
                  <a:cubicBezTo>
                    <a:pt x="13" y="0"/>
                    <a:pt x="13" y="0"/>
                    <a:pt x="13" y="0"/>
                  </a:cubicBezTo>
                  <a:cubicBezTo>
                    <a:pt x="33" y="0"/>
                    <a:pt x="54" y="0"/>
                    <a:pt x="75" y="0"/>
                  </a:cubicBezTo>
                  <a:cubicBezTo>
                    <a:pt x="73" y="3"/>
                    <a:pt x="73" y="3"/>
                    <a:pt x="73" y="3"/>
                  </a:cubicBezTo>
                  <a:cubicBezTo>
                    <a:pt x="58" y="3"/>
                    <a:pt x="44" y="3"/>
                    <a:pt x="29" y="3"/>
                  </a:cubicBezTo>
                  <a:cubicBezTo>
                    <a:pt x="25" y="8"/>
                    <a:pt x="25" y="8"/>
                    <a:pt x="25" y="8"/>
                  </a:cubicBezTo>
                  <a:cubicBezTo>
                    <a:pt x="39" y="8"/>
                    <a:pt x="53" y="8"/>
                    <a:pt x="66" y="8"/>
                  </a:cubicBezTo>
                  <a:cubicBezTo>
                    <a:pt x="65" y="11"/>
                    <a:pt x="65" y="11"/>
                    <a:pt x="65" y="11"/>
                  </a:cubicBezTo>
                  <a:cubicBezTo>
                    <a:pt x="51" y="11"/>
                    <a:pt x="37" y="11"/>
                    <a:pt x="23"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6" name="Freeform 475"/>
            <p:cNvSpPr>
              <a:spLocks/>
            </p:cNvSpPr>
            <p:nvPr/>
          </p:nvSpPr>
          <p:spPr bwMode="auto">
            <a:xfrm>
              <a:off x="-10434638" y="881063"/>
              <a:ext cx="300038" cy="66675"/>
            </a:xfrm>
            <a:custGeom>
              <a:avLst/>
              <a:gdLst>
                <a:gd name="T0" fmla="*/ 80 w 80"/>
                <a:gd name="T1" fmla="*/ 5 h 18"/>
                <a:gd name="T2" fmla="*/ 72 w 80"/>
                <a:gd name="T3" fmla="*/ 7 h 18"/>
                <a:gd name="T4" fmla="*/ 54 w 80"/>
                <a:gd name="T5" fmla="*/ 9 h 18"/>
                <a:gd name="T6" fmla="*/ 54 w 80"/>
                <a:gd name="T7" fmla="*/ 9 h 18"/>
                <a:gd name="T8" fmla="*/ 73 w 80"/>
                <a:gd name="T9" fmla="*/ 10 h 18"/>
                <a:gd name="T10" fmla="*/ 77 w 80"/>
                <a:gd name="T11" fmla="*/ 13 h 18"/>
                <a:gd name="T12" fmla="*/ 63 w 80"/>
                <a:gd name="T13" fmla="*/ 17 h 18"/>
                <a:gd name="T14" fmla="*/ 30 w 80"/>
                <a:gd name="T15" fmla="*/ 18 h 18"/>
                <a:gd name="T16" fmla="*/ 0 w 80"/>
                <a:gd name="T17" fmla="*/ 18 h 18"/>
                <a:gd name="T18" fmla="*/ 2 w 80"/>
                <a:gd name="T19" fmla="*/ 15 h 18"/>
                <a:gd name="T20" fmla="*/ 16 w 80"/>
                <a:gd name="T21" fmla="*/ 16 h 18"/>
                <a:gd name="T22" fmla="*/ 31 w 80"/>
                <a:gd name="T23" fmla="*/ 16 h 18"/>
                <a:gd name="T24" fmla="*/ 51 w 80"/>
                <a:gd name="T25" fmla="*/ 15 h 18"/>
                <a:gd name="T26" fmla="*/ 59 w 80"/>
                <a:gd name="T27" fmla="*/ 13 h 18"/>
                <a:gd name="T28" fmla="*/ 53 w 80"/>
                <a:gd name="T29" fmla="*/ 11 h 18"/>
                <a:gd name="T30" fmla="*/ 31 w 80"/>
                <a:gd name="T31" fmla="*/ 10 h 18"/>
                <a:gd name="T32" fmla="*/ 22 w 80"/>
                <a:gd name="T33" fmla="*/ 10 h 18"/>
                <a:gd name="T34" fmla="*/ 23 w 80"/>
                <a:gd name="T35" fmla="*/ 8 h 18"/>
                <a:gd name="T36" fmla="*/ 33 w 80"/>
                <a:gd name="T37" fmla="*/ 8 h 18"/>
                <a:gd name="T38" fmla="*/ 62 w 80"/>
                <a:gd name="T39" fmla="*/ 5 h 18"/>
                <a:gd name="T40" fmla="*/ 58 w 80"/>
                <a:gd name="T41" fmla="*/ 3 h 18"/>
                <a:gd name="T42" fmla="*/ 45 w 80"/>
                <a:gd name="T43" fmla="*/ 3 h 18"/>
                <a:gd name="T44" fmla="*/ 33 w 80"/>
                <a:gd name="T45" fmla="*/ 3 h 18"/>
                <a:gd name="T46" fmla="*/ 19 w 80"/>
                <a:gd name="T47" fmla="*/ 4 h 18"/>
                <a:gd name="T48" fmla="*/ 11 w 80"/>
                <a:gd name="T49" fmla="*/ 2 h 18"/>
                <a:gd name="T50" fmla="*/ 48 w 80"/>
                <a:gd name="T51" fmla="*/ 0 h 18"/>
                <a:gd name="T52" fmla="*/ 73 w 80"/>
                <a:gd name="T53" fmla="*/ 1 h 18"/>
                <a:gd name="T54" fmla="*/ 80 w 80"/>
                <a:gd name="T55"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8">
                  <a:moveTo>
                    <a:pt x="80" y="5"/>
                  </a:moveTo>
                  <a:cubicBezTo>
                    <a:pt x="72" y="7"/>
                    <a:pt x="72" y="7"/>
                    <a:pt x="72" y="7"/>
                  </a:cubicBezTo>
                  <a:cubicBezTo>
                    <a:pt x="72" y="7"/>
                    <a:pt x="61" y="9"/>
                    <a:pt x="54" y="9"/>
                  </a:cubicBezTo>
                  <a:cubicBezTo>
                    <a:pt x="54" y="9"/>
                    <a:pt x="54" y="9"/>
                    <a:pt x="54" y="9"/>
                  </a:cubicBezTo>
                  <a:cubicBezTo>
                    <a:pt x="62" y="9"/>
                    <a:pt x="73" y="10"/>
                    <a:pt x="73" y="10"/>
                  </a:cubicBezTo>
                  <a:cubicBezTo>
                    <a:pt x="77" y="13"/>
                    <a:pt x="77" y="13"/>
                    <a:pt x="77" y="13"/>
                  </a:cubicBezTo>
                  <a:cubicBezTo>
                    <a:pt x="77" y="13"/>
                    <a:pt x="72" y="16"/>
                    <a:pt x="63" y="17"/>
                  </a:cubicBezTo>
                  <a:cubicBezTo>
                    <a:pt x="55" y="18"/>
                    <a:pt x="44" y="18"/>
                    <a:pt x="30" y="18"/>
                  </a:cubicBezTo>
                  <a:cubicBezTo>
                    <a:pt x="18" y="18"/>
                    <a:pt x="8" y="18"/>
                    <a:pt x="0" y="18"/>
                  </a:cubicBezTo>
                  <a:cubicBezTo>
                    <a:pt x="2" y="15"/>
                    <a:pt x="2" y="15"/>
                    <a:pt x="2" y="15"/>
                  </a:cubicBezTo>
                  <a:cubicBezTo>
                    <a:pt x="16" y="16"/>
                    <a:pt x="16" y="16"/>
                    <a:pt x="16" y="16"/>
                  </a:cubicBezTo>
                  <a:cubicBezTo>
                    <a:pt x="31" y="16"/>
                    <a:pt x="31" y="16"/>
                    <a:pt x="31" y="16"/>
                  </a:cubicBezTo>
                  <a:cubicBezTo>
                    <a:pt x="39" y="16"/>
                    <a:pt x="51" y="15"/>
                    <a:pt x="51" y="15"/>
                  </a:cubicBezTo>
                  <a:cubicBezTo>
                    <a:pt x="59" y="13"/>
                    <a:pt x="59" y="13"/>
                    <a:pt x="59" y="13"/>
                  </a:cubicBezTo>
                  <a:cubicBezTo>
                    <a:pt x="53" y="11"/>
                    <a:pt x="53" y="11"/>
                    <a:pt x="53" y="11"/>
                  </a:cubicBezTo>
                  <a:cubicBezTo>
                    <a:pt x="53" y="11"/>
                    <a:pt x="42" y="10"/>
                    <a:pt x="31" y="10"/>
                  </a:cubicBezTo>
                  <a:cubicBezTo>
                    <a:pt x="22" y="10"/>
                    <a:pt x="22" y="10"/>
                    <a:pt x="22" y="10"/>
                  </a:cubicBezTo>
                  <a:cubicBezTo>
                    <a:pt x="23" y="8"/>
                    <a:pt x="23" y="8"/>
                    <a:pt x="23" y="8"/>
                  </a:cubicBezTo>
                  <a:cubicBezTo>
                    <a:pt x="33" y="8"/>
                    <a:pt x="33" y="8"/>
                    <a:pt x="33" y="8"/>
                  </a:cubicBezTo>
                  <a:cubicBezTo>
                    <a:pt x="51" y="8"/>
                    <a:pt x="62" y="5"/>
                    <a:pt x="62" y="5"/>
                  </a:cubicBezTo>
                  <a:cubicBezTo>
                    <a:pt x="58" y="3"/>
                    <a:pt x="58" y="3"/>
                    <a:pt x="58" y="3"/>
                  </a:cubicBezTo>
                  <a:cubicBezTo>
                    <a:pt x="58" y="3"/>
                    <a:pt x="51" y="3"/>
                    <a:pt x="45" y="3"/>
                  </a:cubicBezTo>
                  <a:cubicBezTo>
                    <a:pt x="33" y="3"/>
                    <a:pt x="33" y="3"/>
                    <a:pt x="33" y="3"/>
                  </a:cubicBezTo>
                  <a:cubicBezTo>
                    <a:pt x="19" y="4"/>
                    <a:pt x="19" y="4"/>
                    <a:pt x="19" y="4"/>
                  </a:cubicBezTo>
                  <a:cubicBezTo>
                    <a:pt x="11" y="2"/>
                    <a:pt x="11" y="2"/>
                    <a:pt x="11" y="2"/>
                  </a:cubicBezTo>
                  <a:cubicBezTo>
                    <a:pt x="22" y="1"/>
                    <a:pt x="34" y="0"/>
                    <a:pt x="48" y="0"/>
                  </a:cubicBezTo>
                  <a:cubicBezTo>
                    <a:pt x="59" y="0"/>
                    <a:pt x="73" y="1"/>
                    <a:pt x="73" y="1"/>
                  </a:cubicBezTo>
                  <a:lnTo>
                    <a:pt x="8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7" name="Freeform 476"/>
            <p:cNvSpPr>
              <a:spLocks/>
            </p:cNvSpPr>
            <p:nvPr/>
          </p:nvSpPr>
          <p:spPr bwMode="auto">
            <a:xfrm>
              <a:off x="-5640388" y="881063"/>
              <a:ext cx="269875" cy="66675"/>
            </a:xfrm>
            <a:custGeom>
              <a:avLst/>
              <a:gdLst>
                <a:gd name="T0" fmla="*/ 18 w 72"/>
                <a:gd name="T1" fmla="*/ 18 h 18"/>
                <a:gd name="T2" fmla="*/ 0 w 72"/>
                <a:gd name="T3" fmla="*/ 18 h 18"/>
                <a:gd name="T4" fmla="*/ 9 w 72"/>
                <a:gd name="T5" fmla="*/ 0 h 18"/>
                <a:gd name="T6" fmla="*/ 72 w 72"/>
                <a:gd name="T7" fmla="*/ 0 h 18"/>
                <a:gd name="T8" fmla="*/ 70 w 72"/>
                <a:gd name="T9" fmla="*/ 3 h 18"/>
                <a:gd name="T10" fmla="*/ 26 w 72"/>
                <a:gd name="T11" fmla="*/ 3 h 18"/>
                <a:gd name="T12" fmla="*/ 23 w 72"/>
                <a:gd name="T13" fmla="*/ 8 h 18"/>
                <a:gd name="T14" fmla="*/ 65 w 72"/>
                <a:gd name="T15" fmla="*/ 8 h 18"/>
                <a:gd name="T16" fmla="*/ 63 w 72"/>
                <a:gd name="T17" fmla="*/ 11 h 18"/>
                <a:gd name="T18" fmla="*/ 22 w 72"/>
                <a:gd name="T19" fmla="*/ 11 h 18"/>
                <a:gd name="T20" fmla="*/ 18 w 7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8">
                  <a:moveTo>
                    <a:pt x="18" y="18"/>
                  </a:moveTo>
                  <a:cubicBezTo>
                    <a:pt x="12" y="18"/>
                    <a:pt x="6" y="18"/>
                    <a:pt x="0" y="18"/>
                  </a:cubicBezTo>
                  <a:cubicBezTo>
                    <a:pt x="9" y="0"/>
                    <a:pt x="9" y="0"/>
                    <a:pt x="9" y="0"/>
                  </a:cubicBezTo>
                  <a:cubicBezTo>
                    <a:pt x="30" y="0"/>
                    <a:pt x="51" y="0"/>
                    <a:pt x="72" y="0"/>
                  </a:cubicBezTo>
                  <a:cubicBezTo>
                    <a:pt x="70" y="3"/>
                    <a:pt x="70" y="3"/>
                    <a:pt x="70" y="3"/>
                  </a:cubicBezTo>
                  <a:cubicBezTo>
                    <a:pt x="56" y="3"/>
                    <a:pt x="41" y="3"/>
                    <a:pt x="26" y="3"/>
                  </a:cubicBezTo>
                  <a:cubicBezTo>
                    <a:pt x="23" y="8"/>
                    <a:pt x="23" y="8"/>
                    <a:pt x="23" y="8"/>
                  </a:cubicBezTo>
                  <a:cubicBezTo>
                    <a:pt x="37" y="8"/>
                    <a:pt x="51" y="8"/>
                    <a:pt x="65" y="8"/>
                  </a:cubicBezTo>
                  <a:cubicBezTo>
                    <a:pt x="63" y="11"/>
                    <a:pt x="63" y="11"/>
                    <a:pt x="63" y="11"/>
                  </a:cubicBezTo>
                  <a:cubicBezTo>
                    <a:pt x="50" y="11"/>
                    <a:pt x="36" y="11"/>
                    <a:pt x="22"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8" name="Freeform 477"/>
            <p:cNvSpPr>
              <a:spLocks noEditPoints="1"/>
            </p:cNvSpPr>
            <p:nvPr/>
          </p:nvSpPr>
          <p:spPr bwMode="auto">
            <a:xfrm>
              <a:off x="-5367338" y="881063"/>
              <a:ext cx="315913" cy="66675"/>
            </a:xfrm>
            <a:custGeom>
              <a:avLst/>
              <a:gdLst>
                <a:gd name="T0" fmla="*/ 83 w 84"/>
                <a:gd name="T1" fmla="*/ 14 h 18"/>
                <a:gd name="T2" fmla="*/ 68 w 84"/>
                <a:gd name="T3" fmla="*/ 14 h 18"/>
                <a:gd name="T4" fmla="*/ 66 w 84"/>
                <a:gd name="T5" fmla="*/ 18 h 18"/>
                <a:gd name="T6" fmla="*/ 49 w 84"/>
                <a:gd name="T7" fmla="*/ 18 h 18"/>
                <a:gd name="T8" fmla="*/ 51 w 84"/>
                <a:gd name="T9" fmla="*/ 14 h 18"/>
                <a:gd name="T10" fmla="*/ 0 w 84"/>
                <a:gd name="T11" fmla="*/ 14 h 18"/>
                <a:gd name="T12" fmla="*/ 1 w 84"/>
                <a:gd name="T13" fmla="*/ 12 h 18"/>
                <a:gd name="T14" fmla="*/ 57 w 84"/>
                <a:gd name="T15" fmla="*/ 0 h 18"/>
                <a:gd name="T16" fmla="*/ 75 w 84"/>
                <a:gd name="T17" fmla="*/ 0 h 18"/>
                <a:gd name="T18" fmla="*/ 69 w 84"/>
                <a:gd name="T19" fmla="*/ 12 h 18"/>
                <a:gd name="T20" fmla="*/ 84 w 84"/>
                <a:gd name="T21" fmla="*/ 12 h 18"/>
                <a:gd name="T22" fmla="*/ 83 w 84"/>
                <a:gd name="T23" fmla="*/ 14 h 18"/>
                <a:gd name="T24" fmla="*/ 52 w 84"/>
                <a:gd name="T25" fmla="*/ 12 h 18"/>
                <a:gd name="T26" fmla="*/ 54 w 84"/>
                <a:gd name="T27" fmla="*/ 8 h 18"/>
                <a:gd name="T28" fmla="*/ 57 w 84"/>
                <a:gd name="T29" fmla="*/ 4 h 18"/>
                <a:gd name="T30" fmla="*/ 56 w 84"/>
                <a:gd name="T31" fmla="*/ 4 h 18"/>
                <a:gd name="T32" fmla="*/ 48 w 84"/>
                <a:gd name="T33" fmla="*/ 6 h 18"/>
                <a:gd name="T34" fmla="*/ 18 w 84"/>
                <a:gd name="T35" fmla="*/ 12 h 18"/>
                <a:gd name="T36" fmla="*/ 52 w 84"/>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8">
                  <a:moveTo>
                    <a:pt x="83" y="14"/>
                  </a:moveTo>
                  <a:cubicBezTo>
                    <a:pt x="68" y="14"/>
                    <a:pt x="68" y="14"/>
                    <a:pt x="68" y="14"/>
                  </a:cubicBezTo>
                  <a:cubicBezTo>
                    <a:pt x="66" y="18"/>
                    <a:pt x="66" y="18"/>
                    <a:pt x="66" y="18"/>
                  </a:cubicBezTo>
                  <a:cubicBezTo>
                    <a:pt x="49" y="18"/>
                    <a:pt x="49" y="18"/>
                    <a:pt x="49" y="18"/>
                  </a:cubicBezTo>
                  <a:cubicBezTo>
                    <a:pt x="51" y="14"/>
                    <a:pt x="51" y="14"/>
                    <a:pt x="51" y="14"/>
                  </a:cubicBezTo>
                  <a:cubicBezTo>
                    <a:pt x="34" y="14"/>
                    <a:pt x="17" y="14"/>
                    <a:pt x="0" y="14"/>
                  </a:cubicBezTo>
                  <a:cubicBezTo>
                    <a:pt x="1" y="12"/>
                    <a:pt x="1" y="12"/>
                    <a:pt x="1" y="12"/>
                  </a:cubicBezTo>
                  <a:cubicBezTo>
                    <a:pt x="20" y="8"/>
                    <a:pt x="39" y="4"/>
                    <a:pt x="57" y="0"/>
                  </a:cubicBezTo>
                  <a:cubicBezTo>
                    <a:pt x="75" y="0"/>
                    <a:pt x="75" y="0"/>
                    <a:pt x="75" y="0"/>
                  </a:cubicBezTo>
                  <a:cubicBezTo>
                    <a:pt x="69" y="12"/>
                    <a:pt x="69" y="12"/>
                    <a:pt x="69" y="12"/>
                  </a:cubicBezTo>
                  <a:cubicBezTo>
                    <a:pt x="84" y="12"/>
                    <a:pt x="84" y="12"/>
                    <a:pt x="84" y="12"/>
                  </a:cubicBezTo>
                  <a:lnTo>
                    <a:pt x="83" y="14"/>
                  </a:lnTo>
                  <a:close/>
                  <a:moveTo>
                    <a:pt x="52" y="12"/>
                  </a:moveTo>
                  <a:cubicBezTo>
                    <a:pt x="54" y="8"/>
                    <a:pt x="54" y="8"/>
                    <a:pt x="54" y="8"/>
                  </a:cubicBezTo>
                  <a:cubicBezTo>
                    <a:pt x="57" y="4"/>
                    <a:pt x="57" y="4"/>
                    <a:pt x="57" y="4"/>
                  </a:cubicBezTo>
                  <a:cubicBezTo>
                    <a:pt x="56" y="4"/>
                    <a:pt x="56" y="4"/>
                    <a:pt x="56" y="4"/>
                  </a:cubicBezTo>
                  <a:cubicBezTo>
                    <a:pt x="48" y="6"/>
                    <a:pt x="48" y="6"/>
                    <a:pt x="48" y="6"/>
                  </a:cubicBezTo>
                  <a:cubicBezTo>
                    <a:pt x="38" y="8"/>
                    <a:pt x="28" y="10"/>
                    <a:pt x="18" y="12"/>
                  </a:cubicBezTo>
                  <a:cubicBezTo>
                    <a:pt x="29" y="12"/>
                    <a:pt x="40" y="12"/>
                    <a:pt x="5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19" name="Freeform 478"/>
            <p:cNvSpPr>
              <a:spLocks/>
            </p:cNvSpPr>
            <p:nvPr/>
          </p:nvSpPr>
          <p:spPr bwMode="auto">
            <a:xfrm>
              <a:off x="-566738" y="881063"/>
              <a:ext cx="255588" cy="66675"/>
            </a:xfrm>
            <a:custGeom>
              <a:avLst/>
              <a:gdLst>
                <a:gd name="T0" fmla="*/ 18 w 68"/>
                <a:gd name="T1" fmla="*/ 18 h 18"/>
                <a:gd name="T2" fmla="*/ 0 w 68"/>
                <a:gd name="T3" fmla="*/ 18 h 18"/>
                <a:gd name="T4" fmla="*/ 5 w 68"/>
                <a:gd name="T5" fmla="*/ 0 h 18"/>
                <a:gd name="T6" fmla="*/ 68 w 68"/>
                <a:gd name="T7" fmla="*/ 0 h 18"/>
                <a:gd name="T8" fmla="*/ 67 w 68"/>
                <a:gd name="T9" fmla="*/ 3 h 18"/>
                <a:gd name="T10" fmla="*/ 23 w 68"/>
                <a:gd name="T11" fmla="*/ 3 h 18"/>
                <a:gd name="T12" fmla="*/ 21 w 68"/>
                <a:gd name="T13" fmla="*/ 8 h 18"/>
                <a:gd name="T14" fmla="*/ 63 w 68"/>
                <a:gd name="T15" fmla="*/ 8 h 18"/>
                <a:gd name="T16" fmla="*/ 62 w 68"/>
                <a:gd name="T17" fmla="*/ 11 h 18"/>
                <a:gd name="T18" fmla="*/ 20 w 68"/>
                <a:gd name="T19" fmla="*/ 11 h 18"/>
                <a:gd name="T20" fmla="*/ 18 w 6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18">
                  <a:moveTo>
                    <a:pt x="18" y="18"/>
                  </a:moveTo>
                  <a:cubicBezTo>
                    <a:pt x="12" y="18"/>
                    <a:pt x="6" y="18"/>
                    <a:pt x="0" y="18"/>
                  </a:cubicBezTo>
                  <a:cubicBezTo>
                    <a:pt x="5" y="0"/>
                    <a:pt x="5" y="0"/>
                    <a:pt x="5" y="0"/>
                  </a:cubicBezTo>
                  <a:cubicBezTo>
                    <a:pt x="26" y="0"/>
                    <a:pt x="47" y="0"/>
                    <a:pt x="68" y="0"/>
                  </a:cubicBezTo>
                  <a:cubicBezTo>
                    <a:pt x="67" y="3"/>
                    <a:pt x="67" y="3"/>
                    <a:pt x="67" y="3"/>
                  </a:cubicBezTo>
                  <a:cubicBezTo>
                    <a:pt x="52" y="3"/>
                    <a:pt x="38" y="3"/>
                    <a:pt x="23" y="3"/>
                  </a:cubicBezTo>
                  <a:cubicBezTo>
                    <a:pt x="21" y="8"/>
                    <a:pt x="21" y="8"/>
                    <a:pt x="21" y="8"/>
                  </a:cubicBezTo>
                  <a:cubicBezTo>
                    <a:pt x="35" y="8"/>
                    <a:pt x="49" y="8"/>
                    <a:pt x="63" y="8"/>
                  </a:cubicBezTo>
                  <a:cubicBezTo>
                    <a:pt x="62" y="11"/>
                    <a:pt x="62" y="11"/>
                    <a:pt x="62" y="11"/>
                  </a:cubicBezTo>
                  <a:cubicBezTo>
                    <a:pt x="48" y="11"/>
                    <a:pt x="34" y="11"/>
                    <a:pt x="20"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0" name="Freeform 479"/>
            <p:cNvSpPr>
              <a:spLocks/>
            </p:cNvSpPr>
            <p:nvPr/>
          </p:nvSpPr>
          <p:spPr bwMode="auto">
            <a:xfrm>
              <a:off x="-274638" y="881063"/>
              <a:ext cx="274638" cy="66675"/>
            </a:xfrm>
            <a:custGeom>
              <a:avLst/>
              <a:gdLst>
                <a:gd name="T0" fmla="*/ 38 w 73"/>
                <a:gd name="T1" fmla="*/ 7 h 18"/>
                <a:gd name="T2" fmla="*/ 64 w 73"/>
                <a:gd name="T3" fmla="*/ 9 h 18"/>
                <a:gd name="T4" fmla="*/ 73 w 73"/>
                <a:gd name="T5" fmla="*/ 12 h 18"/>
                <a:gd name="T6" fmla="*/ 60 w 73"/>
                <a:gd name="T7" fmla="*/ 17 h 18"/>
                <a:gd name="T8" fmla="*/ 28 w 73"/>
                <a:gd name="T9" fmla="*/ 18 h 18"/>
                <a:gd name="T10" fmla="*/ 0 w 73"/>
                <a:gd name="T11" fmla="*/ 18 h 18"/>
                <a:gd name="T12" fmla="*/ 0 w 73"/>
                <a:gd name="T13" fmla="*/ 15 h 18"/>
                <a:gd name="T14" fmla="*/ 14 w 73"/>
                <a:gd name="T15" fmla="*/ 16 h 18"/>
                <a:gd name="T16" fmla="*/ 29 w 73"/>
                <a:gd name="T17" fmla="*/ 16 h 18"/>
                <a:gd name="T18" fmla="*/ 47 w 73"/>
                <a:gd name="T19" fmla="*/ 15 h 18"/>
                <a:gd name="T20" fmla="*/ 54 w 73"/>
                <a:gd name="T21" fmla="*/ 13 h 18"/>
                <a:gd name="T22" fmla="*/ 30 w 73"/>
                <a:gd name="T23" fmla="*/ 9 h 18"/>
                <a:gd name="T24" fmla="*/ 21 w 73"/>
                <a:gd name="T25" fmla="*/ 10 h 18"/>
                <a:gd name="T26" fmla="*/ 12 w 73"/>
                <a:gd name="T27" fmla="*/ 10 h 18"/>
                <a:gd name="T28" fmla="*/ 4 w 73"/>
                <a:gd name="T29" fmla="*/ 9 h 18"/>
                <a:gd name="T30" fmla="*/ 11 w 73"/>
                <a:gd name="T31" fmla="*/ 0 h 18"/>
                <a:gd name="T32" fmla="*/ 68 w 73"/>
                <a:gd name="T33" fmla="*/ 0 h 18"/>
                <a:gd name="T34" fmla="*/ 67 w 73"/>
                <a:gd name="T35" fmla="*/ 3 h 18"/>
                <a:gd name="T36" fmla="*/ 26 w 73"/>
                <a:gd name="T37" fmla="*/ 3 h 18"/>
                <a:gd name="T38" fmla="*/ 22 w 73"/>
                <a:gd name="T39" fmla="*/ 8 h 18"/>
                <a:gd name="T40" fmla="*/ 29 w 73"/>
                <a:gd name="T41" fmla="*/ 7 h 18"/>
                <a:gd name="T42" fmla="*/ 38 w 73"/>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8">
                  <a:moveTo>
                    <a:pt x="38" y="7"/>
                  </a:moveTo>
                  <a:cubicBezTo>
                    <a:pt x="49" y="7"/>
                    <a:pt x="58" y="8"/>
                    <a:pt x="64" y="9"/>
                  </a:cubicBezTo>
                  <a:cubicBezTo>
                    <a:pt x="70" y="9"/>
                    <a:pt x="73" y="12"/>
                    <a:pt x="73" y="12"/>
                  </a:cubicBezTo>
                  <a:cubicBezTo>
                    <a:pt x="73" y="12"/>
                    <a:pt x="68" y="16"/>
                    <a:pt x="60" y="17"/>
                  </a:cubicBezTo>
                  <a:cubicBezTo>
                    <a:pt x="53" y="18"/>
                    <a:pt x="42" y="18"/>
                    <a:pt x="28" y="18"/>
                  </a:cubicBezTo>
                  <a:cubicBezTo>
                    <a:pt x="16" y="18"/>
                    <a:pt x="6" y="18"/>
                    <a:pt x="0" y="18"/>
                  </a:cubicBezTo>
                  <a:cubicBezTo>
                    <a:pt x="0" y="15"/>
                    <a:pt x="0" y="15"/>
                    <a:pt x="0" y="15"/>
                  </a:cubicBezTo>
                  <a:cubicBezTo>
                    <a:pt x="14" y="16"/>
                    <a:pt x="14" y="16"/>
                    <a:pt x="14" y="16"/>
                  </a:cubicBezTo>
                  <a:cubicBezTo>
                    <a:pt x="29" y="16"/>
                    <a:pt x="29" y="16"/>
                    <a:pt x="29" y="16"/>
                  </a:cubicBezTo>
                  <a:cubicBezTo>
                    <a:pt x="37" y="16"/>
                    <a:pt x="47" y="15"/>
                    <a:pt x="47" y="15"/>
                  </a:cubicBezTo>
                  <a:cubicBezTo>
                    <a:pt x="54" y="13"/>
                    <a:pt x="54" y="13"/>
                    <a:pt x="54" y="13"/>
                  </a:cubicBezTo>
                  <a:cubicBezTo>
                    <a:pt x="54" y="13"/>
                    <a:pt x="47" y="9"/>
                    <a:pt x="30" y="9"/>
                  </a:cubicBezTo>
                  <a:cubicBezTo>
                    <a:pt x="21" y="10"/>
                    <a:pt x="21" y="10"/>
                    <a:pt x="21" y="10"/>
                  </a:cubicBezTo>
                  <a:cubicBezTo>
                    <a:pt x="12" y="10"/>
                    <a:pt x="12" y="10"/>
                    <a:pt x="12" y="10"/>
                  </a:cubicBezTo>
                  <a:cubicBezTo>
                    <a:pt x="4" y="9"/>
                    <a:pt x="4" y="9"/>
                    <a:pt x="4" y="9"/>
                  </a:cubicBezTo>
                  <a:cubicBezTo>
                    <a:pt x="11" y="0"/>
                    <a:pt x="11" y="0"/>
                    <a:pt x="11" y="0"/>
                  </a:cubicBezTo>
                  <a:cubicBezTo>
                    <a:pt x="30" y="0"/>
                    <a:pt x="49" y="0"/>
                    <a:pt x="68" y="0"/>
                  </a:cubicBezTo>
                  <a:cubicBezTo>
                    <a:pt x="67" y="3"/>
                    <a:pt x="67" y="3"/>
                    <a:pt x="67" y="3"/>
                  </a:cubicBezTo>
                  <a:cubicBezTo>
                    <a:pt x="54" y="3"/>
                    <a:pt x="40" y="3"/>
                    <a:pt x="26" y="3"/>
                  </a:cubicBezTo>
                  <a:cubicBezTo>
                    <a:pt x="22" y="8"/>
                    <a:pt x="22" y="8"/>
                    <a:pt x="22" y="8"/>
                  </a:cubicBezTo>
                  <a:cubicBezTo>
                    <a:pt x="29" y="7"/>
                    <a:pt x="29" y="7"/>
                    <a:pt x="29" y="7"/>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1" name="Freeform 480"/>
            <p:cNvSpPr>
              <a:spLocks/>
            </p:cNvSpPr>
            <p:nvPr/>
          </p:nvSpPr>
          <p:spPr bwMode="auto">
            <a:xfrm>
              <a:off x="4511675" y="881063"/>
              <a:ext cx="236538" cy="66675"/>
            </a:xfrm>
            <a:custGeom>
              <a:avLst/>
              <a:gdLst>
                <a:gd name="T0" fmla="*/ 18 w 63"/>
                <a:gd name="T1" fmla="*/ 18 h 18"/>
                <a:gd name="T2" fmla="*/ 0 w 63"/>
                <a:gd name="T3" fmla="*/ 18 h 18"/>
                <a:gd name="T4" fmla="*/ 1 w 63"/>
                <a:gd name="T5" fmla="*/ 0 h 18"/>
                <a:gd name="T6" fmla="*/ 63 w 63"/>
                <a:gd name="T7" fmla="*/ 0 h 18"/>
                <a:gd name="T8" fmla="*/ 63 w 63"/>
                <a:gd name="T9" fmla="*/ 3 h 18"/>
                <a:gd name="T10" fmla="*/ 19 w 63"/>
                <a:gd name="T11" fmla="*/ 3 h 18"/>
                <a:gd name="T12" fmla="*/ 18 w 63"/>
                <a:gd name="T13" fmla="*/ 8 h 18"/>
                <a:gd name="T14" fmla="*/ 60 w 63"/>
                <a:gd name="T15" fmla="*/ 8 h 18"/>
                <a:gd name="T16" fmla="*/ 60 w 63"/>
                <a:gd name="T17" fmla="*/ 11 h 18"/>
                <a:gd name="T18" fmla="*/ 18 w 63"/>
                <a:gd name="T19" fmla="*/ 11 h 18"/>
                <a:gd name="T20" fmla="*/ 18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18" y="18"/>
                  </a:moveTo>
                  <a:cubicBezTo>
                    <a:pt x="12" y="18"/>
                    <a:pt x="6" y="18"/>
                    <a:pt x="0" y="18"/>
                  </a:cubicBezTo>
                  <a:cubicBezTo>
                    <a:pt x="1" y="0"/>
                    <a:pt x="1" y="0"/>
                    <a:pt x="1" y="0"/>
                  </a:cubicBezTo>
                  <a:cubicBezTo>
                    <a:pt x="22" y="0"/>
                    <a:pt x="43" y="0"/>
                    <a:pt x="63" y="0"/>
                  </a:cubicBezTo>
                  <a:cubicBezTo>
                    <a:pt x="63" y="3"/>
                    <a:pt x="63" y="3"/>
                    <a:pt x="63" y="3"/>
                  </a:cubicBezTo>
                  <a:cubicBezTo>
                    <a:pt x="48" y="3"/>
                    <a:pt x="34" y="3"/>
                    <a:pt x="19" y="3"/>
                  </a:cubicBezTo>
                  <a:cubicBezTo>
                    <a:pt x="18" y="8"/>
                    <a:pt x="18" y="8"/>
                    <a:pt x="18" y="8"/>
                  </a:cubicBezTo>
                  <a:cubicBezTo>
                    <a:pt x="32" y="8"/>
                    <a:pt x="46" y="8"/>
                    <a:pt x="60" y="8"/>
                  </a:cubicBezTo>
                  <a:cubicBezTo>
                    <a:pt x="60" y="11"/>
                    <a:pt x="60" y="11"/>
                    <a:pt x="60" y="11"/>
                  </a:cubicBezTo>
                  <a:cubicBezTo>
                    <a:pt x="46" y="11"/>
                    <a:pt x="32" y="11"/>
                    <a:pt x="18"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2" name="Freeform 481"/>
            <p:cNvSpPr>
              <a:spLocks noEditPoints="1"/>
            </p:cNvSpPr>
            <p:nvPr/>
          </p:nvSpPr>
          <p:spPr bwMode="auto">
            <a:xfrm>
              <a:off x="4792663" y="881063"/>
              <a:ext cx="280988" cy="66675"/>
            </a:xfrm>
            <a:custGeom>
              <a:avLst/>
              <a:gdLst>
                <a:gd name="T0" fmla="*/ 0 w 75"/>
                <a:gd name="T1" fmla="*/ 11 h 18"/>
                <a:gd name="T2" fmla="*/ 54 w 75"/>
                <a:gd name="T3" fmla="*/ 0 h 18"/>
                <a:gd name="T4" fmla="*/ 68 w 75"/>
                <a:gd name="T5" fmla="*/ 0 h 18"/>
                <a:gd name="T6" fmla="*/ 68 w 75"/>
                <a:gd name="T7" fmla="*/ 3 h 18"/>
                <a:gd name="T8" fmla="*/ 54 w 75"/>
                <a:gd name="T9" fmla="*/ 3 h 18"/>
                <a:gd name="T10" fmla="*/ 28 w 75"/>
                <a:gd name="T11" fmla="*/ 4 h 18"/>
                <a:gd name="T12" fmla="*/ 18 w 75"/>
                <a:gd name="T13" fmla="*/ 9 h 18"/>
                <a:gd name="T14" fmla="*/ 19 w 75"/>
                <a:gd name="T15" fmla="*/ 9 h 18"/>
                <a:gd name="T16" fmla="*/ 29 w 75"/>
                <a:gd name="T17" fmla="*/ 8 h 18"/>
                <a:gd name="T18" fmla="*/ 44 w 75"/>
                <a:gd name="T19" fmla="*/ 7 h 18"/>
                <a:gd name="T20" fmla="*/ 67 w 75"/>
                <a:gd name="T21" fmla="*/ 8 h 18"/>
                <a:gd name="T22" fmla="*/ 75 w 75"/>
                <a:gd name="T23" fmla="*/ 12 h 18"/>
                <a:gd name="T24" fmla="*/ 66 w 75"/>
                <a:gd name="T25" fmla="*/ 17 h 18"/>
                <a:gd name="T26" fmla="*/ 39 w 75"/>
                <a:gd name="T27" fmla="*/ 18 h 18"/>
                <a:gd name="T28" fmla="*/ 18 w 75"/>
                <a:gd name="T29" fmla="*/ 18 h 18"/>
                <a:gd name="T30" fmla="*/ 5 w 75"/>
                <a:gd name="T31" fmla="*/ 15 h 18"/>
                <a:gd name="T32" fmla="*/ 0 w 75"/>
                <a:gd name="T33" fmla="*/ 11 h 18"/>
                <a:gd name="T34" fmla="*/ 39 w 75"/>
                <a:gd name="T35" fmla="*/ 16 h 18"/>
                <a:gd name="T36" fmla="*/ 53 w 75"/>
                <a:gd name="T37" fmla="*/ 15 h 18"/>
                <a:gd name="T38" fmla="*/ 58 w 75"/>
                <a:gd name="T39" fmla="*/ 12 h 18"/>
                <a:gd name="T40" fmla="*/ 53 w 75"/>
                <a:gd name="T41" fmla="*/ 10 h 18"/>
                <a:gd name="T42" fmla="*/ 39 w 75"/>
                <a:gd name="T43" fmla="*/ 9 h 18"/>
                <a:gd name="T44" fmla="*/ 29 w 75"/>
                <a:gd name="T45" fmla="*/ 10 h 18"/>
                <a:gd name="T46" fmla="*/ 21 w 75"/>
                <a:gd name="T47" fmla="*/ 11 h 18"/>
                <a:gd name="T48" fmla="*/ 18 w 75"/>
                <a:gd name="T49" fmla="*/ 12 h 18"/>
                <a:gd name="T50" fmla="*/ 24 w 75"/>
                <a:gd name="T51" fmla="*/ 15 h 18"/>
                <a:gd name="T52" fmla="*/ 39 w 75"/>
                <a:gd name="T5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8">
                  <a:moveTo>
                    <a:pt x="0" y="11"/>
                  </a:moveTo>
                  <a:cubicBezTo>
                    <a:pt x="1" y="4"/>
                    <a:pt x="19" y="0"/>
                    <a:pt x="54" y="0"/>
                  </a:cubicBezTo>
                  <a:cubicBezTo>
                    <a:pt x="68" y="0"/>
                    <a:pt x="68" y="0"/>
                    <a:pt x="68" y="0"/>
                  </a:cubicBezTo>
                  <a:cubicBezTo>
                    <a:pt x="68" y="3"/>
                    <a:pt x="68" y="3"/>
                    <a:pt x="68" y="3"/>
                  </a:cubicBezTo>
                  <a:cubicBezTo>
                    <a:pt x="54" y="3"/>
                    <a:pt x="54" y="3"/>
                    <a:pt x="54" y="3"/>
                  </a:cubicBezTo>
                  <a:cubicBezTo>
                    <a:pt x="43" y="3"/>
                    <a:pt x="34" y="3"/>
                    <a:pt x="28" y="4"/>
                  </a:cubicBezTo>
                  <a:cubicBezTo>
                    <a:pt x="22" y="5"/>
                    <a:pt x="18" y="9"/>
                    <a:pt x="18" y="9"/>
                  </a:cubicBezTo>
                  <a:cubicBezTo>
                    <a:pt x="19" y="9"/>
                    <a:pt x="19" y="9"/>
                    <a:pt x="19" y="9"/>
                  </a:cubicBezTo>
                  <a:cubicBezTo>
                    <a:pt x="29" y="8"/>
                    <a:pt x="29" y="8"/>
                    <a:pt x="29" y="8"/>
                  </a:cubicBezTo>
                  <a:cubicBezTo>
                    <a:pt x="44" y="7"/>
                    <a:pt x="44" y="7"/>
                    <a:pt x="44" y="7"/>
                  </a:cubicBezTo>
                  <a:cubicBezTo>
                    <a:pt x="54" y="7"/>
                    <a:pt x="67" y="8"/>
                    <a:pt x="67" y="8"/>
                  </a:cubicBezTo>
                  <a:cubicBezTo>
                    <a:pt x="75" y="12"/>
                    <a:pt x="75" y="12"/>
                    <a:pt x="75" y="12"/>
                  </a:cubicBezTo>
                  <a:cubicBezTo>
                    <a:pt x="75" y="12"/>
                    <a:pt x="72" y="16"/>
                    <a:pt x="66" y="17"/>
                  </a:cubicBezTo>
                  <a:cubicBezTo>
                    <a:pt x="59" y="18"/>
                    <a:pt x="50" y="18"/>
                    <a:pt x="39" y="18"/>
                  </a:cubicBezTo>
                  <a:cubicBezTo>
                    <a:pt x="31" y="18"/>
                    <a:pt x="18" y="18"/>
                    <a:pt x="18" y="18"/>
                  </a:cubicBezTo>
                  <a:cubicBezTo>
                    <a:pt x="5" y="15"/>
                    <a:pt x="5" y="15"/>
                    <a:pt x="5" y="15"/>
                  </a:cubicBezTo>
                  <a:lnTo>
                    <a:pt x="0" y="11"/>
                  </a:lnTo>
                  <a:close/>
                  <a:moveTo>
                    <a:pt x="39" y="16"/>
                  </a:moveTo>
                  <a:cubicBezTo>
                    <a:pt x="45" y="16"/>
                    <a:pt x="53" y="15"/>
                    <a:pt x="53" y="15"/>
                  </a:cubicBezTo>
                  <a:cubicBezTo>
                    <a:pt x="58" y="12"/>
                    <a:pt x="58" y="12"/>
                    <a:pt x="58" y="12"/>
                  </a:cubicBezTo>
                  <a:cubicBezTo>
                    <a:pt x="53" y="10"/>
                    <a:pt x="53" y="10"/>
                    <a:pt x="53" y="10"/>
                  </a:cubicBezTo>
                  <a:cubicBezTo>
                    <a:pt x="53" y="10"/>
                    <a:pt x="46" y="9"/>
                    <a:pt x="39" y="9"/>
                  </a:cubicBezTo>
                  <a:cubicBezTo>
                    <a:pt x="29" y="10"/>
                    <a:pt x="29" y="10"/>
                    <a:pt x="29" y="10"/>
                  </a:cubicBezTo>
                  <a:cubicBezTo>
                    <a:pt x="21" y="11"/>
                    <a:pt x="21" y="11"/>
                    <a:pt x="21" y="11"/>
                  </a:cubicBezTo>
                  <a:cubicBezTo>
                    <a:pt x="18" y="12"/>
                    <a:pt x="18" y="12"/>
                    <a:pt x="18" y="12"/>
                  </a:cubicBezTo>
                  <a:cubicBezTo>
                    <a:pt x="24" y="15"/>
                    <a:pt x="24" y="15"/>
                    <a:pt x="24" y="15"/>
                  </a:cubicBezTo>
                  <a:cubicBezTo>
                    <a:pt x="24" y="15"/>
                    <a:pt x="33" y="16"/>
                    <a:pt x="39"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3" name="Freeform 482"/>
            <p:cNvSpPr>
              <a:spLocks/>
            </p:cNvSpPr>
            <p:nvPr/>
          </p:nvSpPr>
          <p:spPr bwMode="auto">
            <a:xfrm>
              <a:off x="9574213" y="881063"/>
              <a:ext cx="236538" cy="66675"/>
            </a:xfrm>
            <a:custGeom>
              <a:avLst/>
              <a:gdLst>
                <a:gd name="T0" fmla="*/ 21 w 63"/>
                <a:gd name="T1" fmla="*/ 18 h 18"/>
                <a:gd name="T2" fmla="*/ 3 w 63"/>
                <a:gd name="T3" fmla="*/ 18 h 18"/>
                <a:gd name="T4" fmla="*/ 0 w 63"/>
                <a:gd name="T5" fmla="*/ 0 h 18"/>
                <a:gd name="T6" fmla="*/ 63 w 63"/>
                <a:gd name="T7" fmla="*/ 0 h 18"/>
                <a:gd name="T8" fmla="*/ 63 w 63"/>
                <a:gd name="T9" fmla="*/ 3 h 18"/>
                <a:gd name="T10" fmla="*/ 19 w 63"/>
                <a:gd name="T11" fmla="*/ 3 h 18"/>
                <a:gd name="T12" fmla="*/ 19 w 63"/>
                <a:gd name="T13" fmla="*/ 8 h 18"/>
                <a:gd name="T14" fmla="*/ 61 w 63"/>
                <a:gd name="T15" fmla="*/ 8 h 18"/>
                <a:gd name="T16" fmla="*/ 62 w 63"/>
                <a:gd name="T17" fmla="*/ 11 h 18"/>
                <a:gd name="T18" fmla="*/ 20 w 63"/>
                <a:gd name="T19" fmla="*/ 11 h 18"/>
                <a:gd name="T20" fmla="*/ 21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1" y="18"/>
                  </a:moveTo>
                  <a:cubicBezTo>
                    <a:pt x="15" y="18"/>
                    <a:pt x="9" y="18"/>
                    <a:pt x="3" y="18"/>
                  </a:cubicBezTo>
                  <a:cubicBezTo>
                    <a:pt x="0" y="0"/>
                    <a:pt x="0" y="0"/>
                    <a:pt x="0" y="0"/>
                  </a:cubicBezTo>
                  <a:cubicBezTo>
                    <a:pt x="21" y="0"/>
                    <a:pt x="42" y="0"/>
                    <a:pt x="63" y="0"/>
                  </a:cubicBezTo>
                  <a:cubicBezTo>
                    <a:pt x="63" y="3"/>
                    <a:pt x="63" y="3"/>
                    <a:pt x="63" y="3"/>
                  </a:cubicBezTo>
                  <a:cubicBezTo>
                    <a:pt x="48" y="3"/>
                    <a:pt x="34" y="3"/>
                    <a:pt x="19" y="3"/>
                  </a:cubicBezTo>
                  <a:cubicBezTo>
                    <a:pt x="19" y="8"/>
                    <a:pt x="19" y="8"/>
                    <a:pt x="19" y="8"/>
                  </a:cubicBezTo>
                  <a:cubicBezTo>
                    <a:pt x="33" y="8"/>
                    <a:pt x="47" y="8"/>
                    <a:pt x="61" y="8"/>
                  </a:cubicBezTo>
                  <a:cubicBezTo>
                    <a:pt x="62" y="11"/>
                    <a:pt x="62" y="11"/>
                    <a:pt x="62" y="11"/>
                  </a:cubicBezTo>
                  <a:cubicBezTo>
                    <a:pt x="48" y="11"/>
                    <a:pt x="34" y="11"/>
                    <a:pt x="20" y="11"/>
                  </a:cubicBezTo>
                  <a:lnTo>
                    <a:pt x="2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4" name="Freeform 483"/>
            <p:cNvSpPr>
              <a:spLocks/>
            </p:cNvSpPr>
            <p:nvPr/>
          </p:nvSpPr>
          <p:spPr bwMode="auto">
            <a:xfrm>
              <a:off x="9852025" y="881063"/>
              <a:ext cx="288925" cy="66675"/>
            </a:xfrm>
            <a:custGeom>
              <a:avLst/>
              <a:gdLst>
                <a:gd name="T0" fmla="*/ 16 w 77"/>
                <a:gd name="T1" fmla="*/ 18 h 18"/>
                <a:gd name="T2" fmla="*/ 58 w 77"/>
                <a:gd name="T3" fmla="*/ 3 h 18"/>
                <a:gd name="T4" fmla="*/ 0 w 77"/>
                <a:gd name="T5" fmla="*/ 3 h 18"/>
                <a:gd name="T6" fmla="*/ 0 w 77"/>
                <a:gd name="T7" fmla="*/ 0 h 18"/>
                <a:gd name="T8" fmla="*/ 76 w 77"/>
                <a:gd name="T9" fmla="*/ 0 h 18"/>
                <a:gd name="T10" fmla="*/ 77 w 77"/>
                <a:gd name="T11" fmla="*/ 3 h 18"/>
                <a:gd name="T12" fmla="*/ 36 w 77"/>
                <a:gd name="T13" fmla="*/ 18 h 18"/>
                <a:gd name="T14" fmla="*/ 16 w 77"/>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8">
                  <a:moveTo>
                    <a:pt x="16" y="18"/>
                  </a:moveTo>
                  <a:cubicBezTo>
                    <a:pt x="30" y="13"/>
                    <a:pt x="44" y="8"/>
                    <a:pt x="58" y="3"/>
                  </a:cubicBezTo>
                  <a:cubicBezTo>
                    <a:pt x="39" y="3"/>
                    <a:pt x="19" y="3"/>
                    <a:pt x="0" y="3"/>
                  </a:cubicBezTo>
                  <a:cubicBezTo>
                    <a:pt x="0" y="0"/>
                    <a:pt x="0" y="0"/>
                    <a:pt x="0" y="0"/>
                  </a:cubicBezTo>
                  <a:cubicBezTo>
                    <a:pt x="25" y="0"/>
                    <a:pt x="51" y="0"/>
                    <a:pt x="76" y="0"/>
                  </a:cubicBezTo>
                  <a:cubicBezTo>
                    <a:pt x="77" y="3"/>
                    <a:pt x="77" y="3"/>
                    <a:pt x="77" y="3"/>
                  </a:cubicBezTo>
                  <a:cubicBezTo>
                    <a:pt x="63" y="8"/>
                    <a:pt x="49" y="13"/>
                    <a:pt x="36" y="18"/>
                  </a:cubicBezTo>
                  <a:cubicBezTo>
                    <a:pt x="29" y="18"/>
                    <a:pt x="23" y="18"/>
                    <a:pt x="1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5" name="Freeform 484"/>
            <p:cNvSpPr>
              <a:spLocks/>
            </p:cNvSpPr>
            <p:nvPr/>
          </p:nvSpPr>
          <p:spPr bwMode="auto">
            <a:xfrm>
              <a:off x="14638338" y="881063"/>
              <a:ext cx="236538" cy="66675"/>
            </a:xfrm>
            <a:custGeom>
              <a:avLst/>
              <a:gdLst>
                <a:gd name="T0" fmla="*/ 24 w 63"/>
                <a:gd name="T1" fmla="*/ 18 h 18"/>
                <a:gd name="T2" fmla="*/ 6 w 63"/>
                <a:gd name="T3" fmla="*/ 18 h 18"/>
                <a:gd name="T4" fmla="*/ 0 w 63"/>
                <a:gd name="T5" fmla="*/ 0 h 18"/>
                <a:gd name="T6" fmla="*/ 62 w 63"/>
                <a:gd name="T7" fmla="*/ 0 h 18"/>
                <a:gd name="T8" fmla="*/ 63 w 63"/>
                <a:gd name="T9" fmla="*/ 3 h 18"/>
                <a:gd name="T10" fmla="*/ 19 w 63"/>
                <a:gd name="T11" fmla="*/ 3 h 18"/>
                <a:gd name="T12" fmla="*/ 21 w 63"/>
                <a:gd name="T13" fmla="*/ 8 h 18"/>
                <a:gd name="T14" fmla="*/ 63 w 63"/>
                <a:gd name="T15" fmla="*/ 8 h 18"/>
                <a:gd name="T16" fmla="*/ 63 w 63"/>
                <a:gd name="T17" fmla="*/ 11 h 18"/>
                <a:gd name="T18" fmla="*/ 22 w 63"/>
                <a:gd name="T19" fmla="*/ 11 h 18"/>
                <a:gd name="T20" fmla="*/ 24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4" y="18"/>
                  </a:moveTo>
                  <a:cubicBezTo>
                    <a:pt x="18" y="18"/>
                    <a:pt x="12" y="18"/>
                    <a:pt x="6" y="18"/>
                  </a:cubicBezTo>
                  <a:cubicBezTo>
                    <a:pt x="0" y="0"/>
                    <a:pt x="0" y="0"/>
                    <a:pt x="0" y="0"/>
                  </a:cubicBezTo>
                  <a:cubicBezTo>
                    <a:pt x="20" y="0"/>
                    <a:pt x="41" y="0"/>
                    <a:pt x="62" y="0"/>
                  </a:cubicBezTo>
                  <a:cubicBezTo>
                    <a:pt x="63" y="3"/>
                    <a:pt x="63" y="3"/>
                    <a:pt x="63" y="3"/>
                  </a:cubicBezTo>
                  <a:cubicBezTo>
                    <a:pt x="48" y="3"/>
                    <a:pt x="34" y="3"/>
                    <a:pt x="19" y="3"/>
                  </a:cubicBezTo>
                  <a:cubicBezTo>
                    <a:pt x="21" y="8"/>
                    <a:pt x="21" y="8"/>
                    <a:pt x="21" y="8"/>
                  </a:cubicBezTo>
                  <a:cubicBezTo>
                    <a:pt x="35" y="8"/>
                    <a:pt x="49" y="8"/>
                    <a:pt x="63" y="8"/>
                  </a:cubicBezTo>
                  <a:cubicBezTo>
                    <a:pt x="63" y="11"/>
                    <a:pt x="63" y="11"/>
                    <a:pt x="63" y="11"/>
                  </a:cubicBezTo>
                  <a:cubicBezTo>
                    <a:pt x="50" y="11"/>
                    <a:pt x="36" y="11"/>
                    <a:pt x="22" y="11"/>
                  </a:cubicBez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6" name="Freeform 485"/>
            <p:cNvSpPr>
              <a:spLocks noEditPoints="1"/>
            </p:cNvSpPr>
            <p:nvPr/>
          </p:nvSpPr>
          <p:spPr bwMode="auto">
            <a:xfrm>
              <a:off x="14933613" y="881063"/>
              <a:ext cx="285750" cy="66675"/>
            </a:xfrm>
            <a:custGeom>
              <a:avLst/>
              <a:gdLst>
                <a:gd name="T0" fmla="*/ 33 w 76"/>
                <a:gd name="T1" fmla="*/ 0 h 18"/>
                <a:gd name="T2" fmla="*/ 58 w 76"/>
                <a:gd name="T3" fmla="*/ 1 h 18"/>
                <a:gd name="T4" fmla="*/ 68 w 76"/>
                <a:gd name="T5" fmla="*/ 5 h 18"/>
                <a:gd name="T6" fmla="*/ 50 w 76"/>
                <a:gd name="T7" fmla="*/ 9 h 18"/>
                <a:gd name="T8" fmla="*/ 69 w 76"/>
                <a:gd name="T9" fmla="*/ 11 h 18"/>
                <a:gd name="T10" fmla="*/ 76 w 76"/>
                <a:gd name="T11" fmla="*/ 14 h 18"/>
                <a:gd name="T12" fmla="*/ 67 w 76"/>
                <a:gd name="T13" fmla="*/ 17 h 18"/>
                <a:gd name="T14" fmla="*/ 40 w 76"/>
                <a:gd name="T15" fmla="*/ 18 h 18"/>
                <a:gd name="T16" fmla="*/ 12 w 76"/>
                <a:gd name="T17" fmla="*/ 17 h 18"/>
                <a:gd name="T18" fmla="*/ 0 w 76"/>
                <a:gd name="T19" fmla="*/ 14 h 18"/>
                <a:gd name="T20" fmla="*/ 5 w 76"/>
                <a:gd name="T21" fmla="*/ 11 h 18"/>
                <a:gd name="T22" fmla="*/ 21 w 76"/>
                <a:gd name="T23" fmla="*/ 9 h 18"/>
                <a:gd name="T24" fmla="*/ 5 w 76"/>
                <a:gd name="T25" fmla="*/ 7 h 18"/>
                <a:gd name="T26" fmla="*/ 0 w 76"/>
                <a:gd name="T27" fmla="*/ 5 h 18"/>
                <a:gd name="T28" fmla="*/ 9 w 76"/>
                <a:gd name="T29" fmla="*/ 1 h 18"/>
                <a:gd name="T30" fmla="*/ 33 w 76"/>
                <a:gd name="T31" fmla="*/ 0 h 18"/>
                <a:gd name="T32" fmla="*/ 17 w 76"/>
                <a:gd name="T33" fmla="*/ 14 h 18"/>
                <a:gd name="T34" fmla="*/ 24 w 76"/>
                <a:gd name="T35" fmla="*/ 15 h 18"/>
                <a:gd name="T36" fmla="*/ 39 w 76"/>
                <a:gd name="T37" fmla="*/ 16 h 18"/>
                <a:gd name="T38" fmla="*/ 54 w 76"/>
                <a:gd name="T39" fmla="*/ 15 h 18"/>
                <a:gd name="T40" fmla="*/ 59 w 76"/>
                <a:gd name="T41" fmla="*/ 14 h 18"/>
                <a:gd name="T42" fmla="*/ 53 w 76"/>
                <a:gd name="T43" fmla="*/ 12 h 18"/>
                <a:gd name="T44" fmla="*/ 37 w 76"/>
                <a:gd name="T45" fmla="*/ 10 h 18"/>
                <a:gd name="T46" fmla="*/ 35 w 76"/>
                <a:gd name="T47" fmla="*/ 10 h 18"/>
                <a:gd name="T48" fmla="*/ 21 w 76"/>
                <a:gd name="T49" fmla="*/ 12 h 18"/>
                <a:gd name="T50" fmla="*/ 17 w 76"/>
                <a:gd name="T51" fmla="*/ 14 h 18"/>
                <a:gd name="T52" fmla="*/ 33 w 76"/>
                <a:gd name="T53" fmla="*/ 3 h 18"/>
                <a:gd name="T54" fmla="*/ 21 w 76"/>
                <a:gd name="T55" fmla="*/ 3 h 18"/>
                <a:gd name="T56" fmla="*/ 17 w 76"/>
                <a:gd name="T57" fmla="*/ 5 h 18"/>
                <a:gd name="T58" fmla="*/ 20 w 76"/>
                <a:gd name="T59" fmla="*/ 6 h 18"/>
                <a:gd name="T60" fmla="*/ 25 w 76"/>
                <a:gd name="T61" fmla="*/ 7 h 18"/>
                <a:gd name="T62" fmla="*/ 36 w 76"/>
                <a:gd name="T63" fmla="*/ 8 h 18"/>
                <a:gd name="T64" fmla="*/ 48 w 76"/>
                <a:gd name="T65" fmla="*/ 7 h 18"/>
                <a:gd name="T66" fmla="*/ 51 w 76"/>
                <a:gd name="T67" fmla="*/ 5 h 18"/>
                <a:gd name="T68" fmla="*/ 46 w 76"/>
                <a:gd name="T69" fmla="*/ 3 h 18"/>
                <a:gd name="T70" fmla="*/ 33 w 76"/>
                <a:gd name="T71"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18">
                  <a:moveTo>
                    <a:pt x="33" y="0"/>
                  </a:moveTo>
                  <a:cubicBezTo>
                    <a:pt x="43" y="0"/>
                    <a:pt x="52" y="1"/>
                    <a:pt x="58" y="1"/>
                  </a:cubicBezTo>
                  <a:cubicBezTo>
                    <a:pt x="65" y="2"/>
                    <a:pt x="68" y="5"/>
                    <a:pt x="68" y="5"/>
                  </a:cubicBezTo>
                  <a:cubicBezTo>
                    <a:pt x="68" y="5"/>
                    <a:pt x="63" y="8"/>
                    <a:pt x="50" y="9"/>
                  </a:cubicBezTo>
                  <a:cubicBezTo>
                    <a:pt x="59" y="9"/>
                    <a:pt x="69" y="11"/>
                    <a:pt x="69" y="11"/>
                  </a:cubicBezTo>
                  <a:cubicBezTo>
                    <a:pt x="76" y="14"/>
                    <a:pt x="76" y="14"/>
                    <a:pt x="76" y="14"/>
                  </a:cubicBezTo>
                  <a:cubicBezTo>
                    <a:pt x="76" y="14"/>
                    <a:pt x="73" y="16"/>
                    <a:pt x="67" y="17"/>
                  </a:cubicBezTo>
                  <a:cubicBezTo>
                    <a:pt x="61" y="18"/>
                    <a:pt x="52" y="18"/>
                    <a:pt x="40" y="18"/>
                  </a:cubicBezTo>
                  <a:cubicBezTo>
                    <a:pt x="28" y="18"/>
                    <a:pt x="19" y="18"/>
                    <a:pt x="12" y="17"/>
                  </a:cubicBezTo>
                  <a:cubicBezTo>
                    <a:pt x="5" y="16"/>
                    <a:pt x="0" y="14"/>
                    <a:pt x="0" y="14"/>
                  </a:cubicBezTo>
                  <a:cubicBezTo>
                    <a:pt x="5" y="11"/>
                    <a:pt x="5" y="11"/>
                    <a:pt x="5" y="11"/>
                  </a:cubicBezTo>
                  <a:cubicBezTo>
                    <a:pt x="5" y="11"/>
                    <a:pt x="13" y="10"/>
                    <a:pt x="21" y="9"/>
                  </a:cubicBezTo>
                  <a:cubicBezTo>
                    <a:pt x="14" y="8"/>
                    <a:pt x="5" y="7"/>
                    <a:pt x="5" y="7"/>
                  </a:cubicBezTo>
                  <a:cubicBezTo>
                    <a:pt x="0" y="5"/>
                    <a:pt x="0" y="5"/>
                    <a:pt x="0" y="5"/>
                  </a:cubicBezTo>
                  <a:cubicBezTo>
                    <a:pt x="0" y="5"/>
                    <a:pt x="2" y="2"/>
                    <a:pt x="9" y="1"/>
                  </a:cubicBezTo>
                  <a:cubicBezTo>
                    <a:pt x="14" y="1"/>
                    <a:pt x="23" y="0"/>
                    <a:pt x="33" y="0"/>
                  </a:cubicBezTo>
                  <a:close/>
                  <a:moveTo>
                    <a:pt x="17" y="14"/>
                  </a:moveTo>
                  <a:cubicBezTo>
                    <a:pt x="24" y="15"/>
                    <a:pt x="24" y="15"/>
                    <a:pt x="24" y="15"/>
                  </a:cubicBezTo>
                  <a:cubicBezTo>
                    <a:pt x="24" y="15"/>
                    <a:pt x="33" y="16"/>
                    <a:pt x="39" y="16"/>
                  </a:cubicBezTo>
                  <a:cubicBezTo>
                    <a:pt x="45" y="16"/>
                    <a:pt x="54" y="15"/>
                    <a:pt x="54" y="15"/>
                  </a:cubicBezTo>
                  <a:cubicBezTo>
                    <a:pt x="59" y="14"/>
                    <a:pt x="59" y="14"/>
                    <a:pt x="59" y="14"/>
                  </a:cubicBezTo>
                  <a:cubicBezTo>
                    <a:pt x="53" y="12"/>
                    <a:pt x="53" y="12"/>
                    <a:pt x="53" y="12"/>
                  </a:cubicBezTo>
                  <a:cubicBezTo>
                    <a:pt x="53" y="12"/>
                    <a:pt x="44" y="11"/>
                    <a:pt x="37" y="10"/>
                  </a:cubicBezTo>
                  <a:cubicBezTo>
                    <a:pt x="35" y="10"/>
                    <a:pt x="35" y="10"/>
                    <a:pt x="35" y="10"/>
                  </a:cubicBezTo>
                  <a:cubicBezTo>
                    <a:pt x="29" y="11"/>
                    <a:pt x="21" y="12"/>
                    <a:pt x="21" y="12"/>
                  </a:cubicBezTo>
                  <a:lnTo>
                    <a:pt x="17" y="14"/>
                  </a:lnTo>
                  <a:close/>
                  <a:moveTo>
                    <a:pt x="33" y="3"/>
                  </a:moveTo>
                  <a:cubicBezTo>
                    <a:pt x="21" y="3"/>
                    <a:pt x="21" y="3"/>
                    <a:pt x="21" y="3"/>
                  </a:cubicBezTo>
                  <a:cubicBezTo>
                    <a:pt x="17" y="5"/>
                    <a:pt x="17" y="5"/>
                    <a:pt x="17" y="5"/>
                  </a:cubicBezTo>
                  <a:cubicBezTo>
                    <a:pt x="20" y="6"/>
                    <a:pt x="20" y="6"/>
                    <a:pt x="20" y="6"/>
                  </a:cubicBezTo>
                  <a:cubicBezTo>
                    <a:pt x="25" y="7"/>
                    <a:pt x="25" y="7"/>
                    <a:pt x="25" y="7"/>
                  </a:cubicBezTo>
                  <a:cubicBezTo>
                    <a:pt x="36" y="8"/>
                    <a:pt x="36" y="8"/>
                    <a:pt x="36" y="8"/>
                  </a:cubicBezTo>
                  <a:cubicBezTo>
                    <a:pt x="48" y="7"/>
                    <a:pt x="48" y="7"/>
                    <a:pt x="48" y="7"/>
                  </a:cubicBezTo>
                  <a:cubicBezTo>
                    <a:pt x="51" y="5"/>
                    <a:pt x="51" y="5"/>
                    <a:pt x="51" y="5"/>
                  </a:cubicBezTo>
                  <a:cubicBezTo>
                    <a:pt x="46" y="3"/>
                    <a:pt x="46" y="3"/>
                    <a:pt x="46" y="3"/>
                  </a:cubicBezTo>
                  <a:lnTo>
                    <a:pt x="3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7" name="Freeform 486"/>
            <p:cNvSpPr>
              <a:spLocks/>
            </p:cNvSpPr>
            <p:nvPr/>
          </p:nvSpPr>
          <p:spPr bwMode="auto">
            <a:xfrm>
              <a:off x="19697700" y="881063"/>
              <a:ext cx="247650" cy="66675"/>
            </a:xfrm>
            <a:custGeom>
              <a:avLst/>
              <a:gdLst>
                <a:gd name="T0" fmla="*/ 29 w 66"/>
                <a:gd name="T1" fmla="*/ 18 h 18"/>
                <a:gd name="T2" fmla="*/ 11 w 66"/>
                <a:gd name="T3" fmla="*/ 18 h 18"/>
                <a:gd name="T4" fmla="*/ 0 w 66"/>
                <a:gd name="T5" fmla="*/ 0 h 18"/>
                <a:gd name="T6" fmla="*/ 63 w 66"/>
                <a:gd name="T7" fmla="*/ 0 h 18"/>
                <a:gd name="T8" fmla="*/ 64 w 66"/>
                <a:gd name="T9" fmla="*/ 3 h 18"/>
                <a:gd name="T10" fmla="*/ 20 w 66"/>
                <a:gd name="T11" fmla="*/ 3 h 18"/>
                <a:gd name="T12" fmla="*/ 23 w 66"/>
                <a:gd name="T13" fmla="*/ 8 h 18"/>
                <a:gd name="T14" fmla="*/ 65 w 66"/>
                <a:gd name="T15" fmla="*/ 8 h 18"/>
                <a:gd name="T16" fmla="*/ 66 w 66"/>
                <a:gd name="T17" fmla="*/ 11 h 18"/>
                <a:gd name="T18" fmla="*/ 24 w 66"/>
                <a:gd name="T19" fmla="*/ 11 h 18"/>
                <a:gd name="T20" fmla="*/ 29 w 6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8">
                  <a:moveTo>
                    <a:pt x="29" y="18"/>
                  </a:moveTo>
                  <a:cubicBezTo>
                    <a:pt x="23" y="18"/>
                    <a:pt x="17" y="18"/>
                    <a:pt x="11" y="18"/>
                  </a:cubicBezTo>
                  <a:cubicBezTo>
                    <a:pt x="0" y="0"/>
                    <a:pt x="0" y="0"/>
                    <a:pt x="0" y="0"/>
                  </a:cubicBezTo>
                  <a:cubicBezTo>
                    <a:pt x="21" y="0"/>
                    <a:pt x="42" y="0"/>
                    <a:pt x="63" y="0"/>
                  </a:cubicBezTo>
                  <a:cubicBezTo>
                    <a:pt x="64" y="3"/>
                    <a:pt x="64" y="3"/>
                    <a:pt x="64" y="3"/>
                  </a:cubicBezTo>
                  <a:cubicBezTo>
                    <a:pt x="49" y="3"/>
                    <a:pt x="35" y="3"/>
                    <a:pt x="20" y="3"/>
                  </a:cubicBezTo>
                  <a:cubicBezTo>
                    <a:pt x="23" y="8"/>
                    <a:pt x="23" y="8"/>
                    <a:pt x="23" y="8"/>
                  </a:cubicBezTo>
                  <a:cubicBezTo>
                    <a:pt x="37" y="8"/>
                    <a:pt x="51" y="8"/>
                    <a:pt x="65" y="8"/>
                  </a:cubicBezTo>
                  <a:cubicBezTo>
                    <a:pt x="66" y="11"/>
                    <a:pt x="66" y="11"/>
                    <a:pt x="66" y="11"/>
                  </a:cubicBezTo>
                  <a:cubicBezTo>
                    <a:pt x="52" y="11"/>
                    <a:pt x="38" y="11"/>
                    <a:pt x="24" y="11"/>
                  </a:cubicBezTo>
                  <a:lnTo>
                    <a:pt x="2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8" name="Freeform 487"/>
            <p:cNvSpPr>
              <a:spLocks noEditPoints="1"/>
            </p:cNvSpPr>
            <p:nvPr/>
          </p:nvSpPr>
          <p:spPr bwMode="auto">
            <a:xfrm>
              <a:off x="19989800" y="881063"/>
              <a:ext cx="285750" cy="66675"/>
            </a:xfrm>
            <a:custGeom>
              <a:avLst/>
              <a:gdLst>
                <a:gd name="T0" fmla="*/ 76 w 76"/>
                <a:gd name="T1" fmla="*/ 8 h 18"/>
                <a:gd name="T2" fmla="*/ 68 w 76"/>
                <a:gd name="T3" fmla="*/ 16 h 18"/>
                <a:gd name="T4" fmla="*/ 30 w 76"/>
                <a:gd name="T5" fmla="*/ 18 h 18"/>
                <a:gd name="T6" fmla="*/ 15 w 76"/>
                <a:gd name="T7" fmla="*/ 18 h 18"/>
                <a:gd name="T8" fmla="*/ 14 w 76"/>
                <a:gd name="T9" fmla="*/ 16 h 18"/>
                <a:gd name="T10" fmla="*/ 27 w 76"/>
                <a:gd name="T11" fmla="*/ 16 h 18"/>
                <a:gd name="T12" fmla="*/ 53 w 76"/>
                <a:gd name="T13" fmla="*/ 15 h 18"/>
                <a:gd name="T14" fmla="*/ 60 w 76"/>
                <a:gd name="T15" fmla="*/ 10 h 18"/>
                <a:gd name="T16" fmla="*/ 59 w 76"/>
                <a:gd name="T17" fmla="*/ 10 h 18"/>
                <a:gd name="T18" fmla="*/ 49 w 76"/>
                <a:gd name="T19" fmla="*/ 11 h 18"/>
                <a:gd name="T20" fmla="*/ 35 w 76"/>
                <a:gd name="T21" fmla="*/ 12 h 18"/>
                <a:gd name="T22" fmla="*/ 11 w 76"/>
                <a:gd name="T23" fmla="*/ 10 h 18"/>
                <a:gd name="T24" fmla="*/ 0 w 76"/>
                <a:gd name="T25" fmla="*/ 6 h 18"/>
                <a:gd name="T26" fmla="*/ 7 w 76"/>
                <a:gd name="T27" fmla="*/ 2 h 18"/>
                <a:gd name="T28" fmla="*/ 33 w 76"/>
                <a:gd name="T29" fmla="*/ 0 h 18"/>
                <a:gd name="T30" fmla="*/ 54 w 76"/>
                <a:gd name="T31" fmla="*/ 1 h 18"/>
                <a:gd name="T32" fmla="*/ 69 w 76"/>
                <a:gd name="T33" fmla="*/ 4 h 18"/>
                <a:gd name="T34" fmla="*/ 76 w 76"/>
                <a:gd name="T35" fmla="*/ 8 h 18"/>
                <a:gd name="T36" fmla="*/ 34 w 76"/>
                <a:gd name="T37" fmla="*/ 3 h 18"/>
                <a:gd name="T38" fmla="*/ 21 w 76"/>
                <a:gd name="T39" fmla="*/ 4 h 18"/>
                <a:gd name="T40" fmla="*/ 17 w 76"/>
                <a:gd name="T41" fmla="*/ 6 h 18"/>
                <a:gd name="T42" fmla="*/ 24 w 76"/>
                <a:gd name="T43" fmla="*/ 9 h 18"/>
                <a:gd name="T44" fmla="*/ 38 w 76"/>
                <a:gd name="T45" fmla="*/ 9 h 18"/>
                <a:gd name="T46" fmla="*/ 53 w 76"/>
                <a:gd name="T47" fmla="*/ 9 h 18"/>
                <a:gd name="T48" fmla="*/ 57 w 76"/>
                <a:gd name="T49" fmla="*/ 7 h 18"/>
                <a:gd name="T50" fmla="*/ 54 w 76"/>
                <a:gd name="T51" fmla="*/ 5 h 18"/>
                <a:gd name="T52" fmla="*/ 46 w 76"/>
                <a:gd name="T53" fmla="*/ 3 h 18"/>
                <a:gd name="T54" fmla="*/ 34 w 76"/>
                <a:gd name="T55"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18">
                  <a:moveTo>
                    <a:pt x="76" y="8"/>
                  </a:moveTo>
                  <a:cubicBezTo>
                    <a:pt x="76" y="8"/>
                    <a:pt x="76" y="14"/>
                    <a:pt x="68" y="16"/>
                  </a:cubicBezTo>
                  <a:cubicBezTo>
                    <a:pt x="60" y="18"/>
                    <a:pt x="47" y="18"/>
                    <a:pt x="30" y="18"/>
                  </a:cubicBezTo>
                  <a:cubicBezTo>
                    <a:pt x="23" y="18"/>
                    <a:pt x="15" y="18"/>
                    <a:pt x="15" y="18"/>
                  </a:cubicBezTo>
                  <a:cubicBezTo>
                    <a:pt x="14" y="16"/>
                    <a:pt x="14" y="16"/>
                    <a:pt x="14" y="16"/>
                  </a:cubicBezTo>
                  <a:cubicBezTo>
                    <a:pt x="27" y="16"/>
                    <a:pt x="27" y="16"/>
                    <a:pt x="27" y="16"/>
                  </a:cubicBezTo>
                  <a:cubicBezTo>
                    <a:pt x="39" y="16"/>
                    <a:pt x="53" y="15"/>
                    <a:pt x="53" y="15"/>
                  </a:cubicBezTo>
                  <a:cubicBezTo>
                    <a:pt x="60" y="10"/>
                    <a:pt x="60" y="10"/>
                    <a:pt x="60" y="10"/>
                  </a:cubicBezTo>
                  <a:cubicBezTo>
                    <a:pt x="59" y="10"/>
                    <a:pt x="59" y="10"/>
                    <a:pt x="59" y="10"/>
                  </a:cubicBezTo>
                  <a:cubicBezTo>
                    <a:pt x="49" y="11"/>
                    <a:pt x="49" y="11"/>
                    <a:pt x="49" y="11"/>
                  </a:cubicBezTo>
                  <a:cubicBezTo>
                    <a:pt x="35" y="12"/>
                    <a:pt x="35" y="12"/>
                    <a:pt x="35" y="12"/>
                  </a:cubicBezTo>
                  <a:cubicBezTo>
                    <a:pt x="25" y="12"/>
                    <a:pt x="17" y="11"/>
                    <a:pt x="11" y="10"/>
                  </a:cubicBezTo>
                  <a:cubicBezTo>
                    <a:pt x="5" y="9"/>
                    <a:pt x="0" y="6"/>
                    <a:pt x="0" y="6"/>
                  </a:cubicBezTo>
                  <a:cubicBezTo>
                    <a:pt x="7" y="2"/>
                    <a:pt x="7" y="2"/>
                    <a:pt x="7" y="2"/>
                  </a:cubicBezTo>
                  <a:cubicBezTo>
                    <a:pt x="7" y="2"/>
                    <a:pt x="21" y="0"/>
                    <a:pt x="33" y="0"/>
                  </a:cubicBezTo>
                  <a:cubicBezTo>
                    <a:pt x="40" y="0"/>
                    <a:pt x="47" y="1"/>
                    <a:pt x="54" y="1"/>
                  </a:cubicBezTo>
                  <a:cubicBezTo>
                    <a:pt x="60" y="2"/>
                    <a:pt x="69" y="4"/>
                    <a:pt x="69" y="4"/>
                  </a:cubicBezTo>
                  <a:lnTo>
                    <a:pt x="76" y="8"/>
                  </a:lnTo>
                  <a:close/>
                  <a:moveTo>
                    <a:pt x="34" y="3"/>
                  </a:moveTo>
                  <a:cubicBezTo>
                    <a:pt x="28" y="3"/>
                    <a:pt x="21" y="4"/>
                    <a:pt x="21" y="4"/>
                  </a:cubicBezTo>
                  <a:cubicBezTo>
                    <a:pt x="17" y="6"/>
                    <a:pt x="17" y="6"/>
                    <a:pt x="17" y="6"/>
                  </a:cubicBezTo>
                  <a:cubicBezTo>
                    <a:pt x="24" y="9"/>
                    <a:pt x="24" y="9"/>
                    <a:pt x="24" y="9"/>
                  </a:cubicBezTo>
                  <a:cubicBezTo>
                    <a:pt x="24" y="9"/>
                    <a:pt x="32" y="9"/>
                    <a:pt x="38" y="9"/>
                  </a:cubicBezTo>
                  <a:cubicBezTo>
                    <a:pt x="44" y="9"/>
                    <a:pt x="53" y="9"/>
                    <a:pt x="53" y="9"/>
                  </a:cubicBezTo>
                  <a:cubicBezTo>
                    <a:pt x="57" y="7"/>
                    <a:pt x="57" y="7"/>
                    <a:pt x="57" y="7"/>
                  </a:cubicBezTo>
                  <a:cubicBezTo>
                    <a:pt x="54" y="5"/>
                    <a:pt x="54" y="5"/>
                    <a:pt x="54" y="5"/>
                  </a:cubicBezTo>
                  <a:cubicBezTo>
                    <a:pt x="46" y="3"/>
                    <a:pt x="46" y="3"/>
                    <a:pt x="46" y="3"/>
                  </a:cubicBezTo>
                  <a:lnTo>
                    <a:pt x="3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29" name="Freeform 488"/>
            <p:cNvSpPr>
              <a:spLocks/>
            </p:cNvSpPr>
            <p:nvPr/>
          </p:nvSpPr>
          <p:spPr bwMode="auto">
            <a:xfrm>
              <a:off x="24591963" y="881063"/>
              <a:ext cx="258763" cy="66675"/>
            </a:xfrm>
            <a:custGeom>
              <a:avLst/>
              <a:gdLst>
                <a:gd name="T0" fmla="*/ 33 w 69"/>
                <a:gd name="T1" fmla="*/ 18 h 18"/>
                <a:gd name="T2" fmla="*/ 15 w 69"/>
                <a:gd name="T3" fmla="*/ 18 h 18"/>
                <a:gd name="T4" fmla="*/ 0 w 69"/>
                <a:gd name="T5" fmla="*/ 0 h 18"/>
                <a:gd name="T6" fmla="*/ 63 w 69"/>
                <a:gd name="T7" fmla="*/ 0 h 18"/>
                <a:gd name="T8" fmla="*/ 65 w 69"/>
                <a:gd name="T9" fmla="*/ 3 h 18"/>
                <a:gd name="T10" fmla="*/ 20 w 69"/>
                <a:gd name="T11" fmla="*/ 3 h 18"/>
                <a:gd name="T12" fmla="*/ 25 w 69"/>
                <a:gd name="T13" fmla="*/ 8 h 18"/>
                <a:gd name="T14" fmla="*/ 67 w 69"/>
                <a:gd name="T15" fmla="*/ 8 h 18"/>
                <a:gd name="T16" fmla="*/ 69 w 69"/>
                <a:gd name="T17" fmla="*/ 11 h 18"/>
                <a:gd name="T18" fmla="*/ 27 w 69"/>
                <a:gd name="T19" fmla="*/ 11 h 18"/>
                <a:gd name="T20" fmla="*/ 33 w 69"/>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8">
                  <a:moveTo>
                    <a:pt x="33" y="18"/>
                  </a:moveTo>
                  <a:cubicBezTo>
                    <a:pt x="27" y="18"/>
                    <a:pt x="21" y="18"/>
                    <a:pt x="15" y="18"/>
                  </a:cubicBezTo>
                  <a:cubicBezTo>
                    <a:pt x="0" y="0"/>
                    <a:pt x="0" y="0"/>
                    <a:pt x="0" y="0"/>
                  </a:cubicBezTo>
                  <a:cubicBezTo>
                    <a:pt x="21" y="0"/>
                    <a:pt x="42" y="0"/>
                    <a:pt x="63" y="0"/>
                  </a:cubicBezTo>
                  <a:cubicBezTo>
                    <a:pt x="65" y="3"/>
                    <a:pt x="65" y="3"/>
                    <a:pt x="65" y="3"/>
                  </a:cubicBezTo>
                  <a:cubicBezTo>
                    <a:pt x="50" y="3"/>
                    <a:pt x="35" y="3"/>
                    <a:pt x="20" y="3"/>
                  </a:cubicBezTo>
                  <a:cubicBezTo>
                    <a:pt x="25" y="8"/>
                    <a:pt x="25" y="8"/>
                    <a:pt x="25" y="8"/>
                  </a:cubicBezTo>
                  <a:cubicBezTo>
                    <a:pt x="39" y="8"/>
                    <a:pt x="53" y="8"/>
                    <a:pt x="67" y="8"/>
                  </a:cubicBezTo>
                  <a:cubicBezTo>
                    <a:pt x="69" y="11"/>
                    <a:pt x="69" y="11"/>
                    <a:pt x="69" y="11"/>
                  </a:cubicBezTo>
                  <a:cubicBezTo>
                    <a:pt x="55" y="11"/>
                    <a:pt x="41" y="11"/>
                    <a:pt x="27" y="11"/>
                  </a:cubicBezTo>
                  <a:lnTo>
                    <a:pt x="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0" name="Freeform 489"/>
            <p:cNvSpPr>
              <a:spLocks/>
            </p:cNvSpPr>
            <p:nvPr/>
          </p:nvSpPr>
          <p:spPr bwMode="auto">
            <a:xfrm>
              <a:off x="24903113" y="881063"/>
              <a:ext cx="220663" cy="66675"/>
            </a:xfrm>
            <a:custGeom>
              <a:avLst/>
              <a:gdLst>
                <a:gd name="T0" fmla="*/ 59 w 59"/>
                <a:gd name="T1" fmla="*/ 18 h 18"/>
                <a:gd name="T2" fmla="*/ 41 w 59"/>
                <a:gd name="T3" fmla="*/ 18 h 18"/>
                <a:gd name="T4" fmla="*/ 32 w 59"/>
                <a:gd name="T5" fmla="*/ 7 h 18"/>
                <a:gd name="T6" fmla="*/ 30 w 59"/>
                <a:gd name="T7" fmla="*/ 4 h 18"/>
                <a:gd name="T8" fmla="*/ 26 w 59"/>
                <a:gd name="T9" fmla="*/ 4 h 18"/>
                <a:gd name="T10" fmla="*/ 11 w 59"/>
                <a:gd name="T11" fmla="*/ 7 h 18"/>
                <a:gd name="T12" fmla="*/ 0 w 59"/>
                <a:gd name="T13" fmla="*/ 5 h 18"/>
                <a:gd name="T14" fmla="*/ 30 w 59"/>
                <a:gd name="T15" fmla="*/ 0 h 18"/>
                <a:gd name="T16" fmla="*/ 44 w 59"/>
                <a:gd name="T17" fmla="*/ 0 h 18"/>
                <a:gd name="T18" fmla="*/ 59 w 59"/>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8">
                  <a:moveTo>
                    <a:pt x="59" y="18"/>
                  </a:moveTo>
                  <a:cubicBezTo>
                    <a:pt x="41" y="18"/>
                    <a:pt x="41" y="18"/>
                    <a:pt x="41" y="18"/>
                  </a:cubicBezTo>
                  <a:cubicBezTo>
                    <a:pt x="32" y="7"/>
                    <a:pt x="32" y="7"/>
                    <a:pt x="32" y="7"/>
                  </a:cubicBezTo>
                  <a:cubicBezTo>
                    <a:pt x="30" y="4"/>
                    <a:pt x="30" y="4"/>
                    <a:pt x="30" y="4"/>
                  </a:cubicBezTo>
                  <a:cubicBezTo>
                    <a:pt x="26" y="4"/>
                    <a:pt x="26" y="4"/>
                    <a:pt x="26" y="4"/>
                  </a:cubicBezTo>
                  <a:cubicBezTo>
                    <a:pt x="26" y="4"/>
                    <a:pt x="19" y="5"/>
                    <a:pt x="11" y="7"/>
                  </a:cubicBezTo>
                  <a:cubicBezTo>
                    <a:pt x="0" y="5"/>
                    <a:pt x="0" y="5"/>
                    <a:pt x="0" y="5"/>
                  </a:cubicBezTo>
                  <a:cubicBezTo>
                    <a:pt x="10" y="3"/>
                    <a:pt x="20" y="2"/>
                    <a:pt x="30" y="0"/>
                  </a:cubicBezTo>
                  <a:cubicBezTo>
                    <a:pt x="44" y="0"/>
                    <a:pt x="44" y="0"/>
                    <a:pt x="44" y="0"/>
                  </a:cubicBezTo>
                  <a:lnTo>
                    <a:pt x="5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1" name="Freeform 490"/>
            <p:cNvSpPr>
              <a:spLocks noEditPoints="1"/>
            </p:cNvSpPr>
            <p:nvPr/>
          </p:nvSpPr>
          <p:spPr bwMode="auto">
            <a:xfrm>
              <a:off x="25233313" y="881063"/>
              <a:ext cx="280988" cy="66675"/>
            </a:xfrm>
            <a:custGeom>
              <a:avLst/>
              <a:gdLst>
                <a:gd name="T0" fmla="*/ 75 w 75"/>
                <a:gd name="T1" fmla="*/ 9 h 18"/>
                <a:gd name="T2" fmla="*/ 71 w 75"/>
                <a:gd name="T3" fmla="*/ 16 h 18"/>
                <a:gd name="T4" fmla="*/ 45 w 75"/>
                <a:gd name="T5" fmla="*/ 18 h 18"/>
                <a:gd name="T6" fmla="*/ 15 w 75"/>
                <a:gd name="T7" fmla="*/ 16 h 18"/>
                <a:gd name="T8" fmla="*/ 0 w 75"/>
                <a:gd name="T9" fmla="*/ 9 h 18"/>
                <a:gd name="T10" fmla="*/ 3 w 75"/>
                <a:gd name="T11" fmla="*/ 3 h 18"/>
                <a:gd name="T12" fmla="*/ 30 w 75"/>
                <a:gd name="T13" fmla="*/ 0 h 18"/>
                <a:gd name="T14" fmla="*/ 60 w 75"/>
                <a:gd name="T15" fmla="*/ 3 h 18"/>
                <a:gd name="T16" fmla="*/ 75 w 75"/>
                <a:gd name="T17" fmla="*/ 9 h 18"/>
                <a:gd name="T18" fmla="*/ 18 w 75"/>
                <a:gd name="T19" fmla="*/ 9 h 18"/>
                <a:gd name="T20" fmla="*/ 27 w 75"/>
                <a:gd name="T21" fmla="*/ 15 h 18"/>
                <a:gd name="T22" fmla="*/ 43 w 75"/>
                <a:gd name="T23" fmla="*/ 16 h 18"/>
                <a:gd name="T24" fmla="*/ 57 w 75"/>
                <a:gd name="T25" fmla="*/ 15 h 18"/>
                <a:gd name="T26" fmla="*/ 57 w 75"/>
                <a:gd name="T27" fmla="*/ 9 h 18"/>
                <a:gd name="T28" fmla="*/ 48 w 75"/>
                <a:gd name="T29" fmla="*/ 4 h 18"/>
                <a:gd name="T30" fmla="*/ 32 w 75"/>
                <a:gd name="T31" fmla="*/ 3 h 18"/>
                <a:gd name="T32" fmla="*/ 18 w 75"/>
                <a:gd name="T33" fmla="*/ 4 h 18"/>
                <a:gd name="T34" fmla="*/ 18 w 75"/>
                <a:gd name="T3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18">
                  <a:moveTo>
                    <a:pt x="75" y="9"/>
                  </a:moveTo>
                  <a:cubicBezTo>
                    <a:pt x="71" y="16"/>
                    <a:pt x="71" y="16"/>
                    <a:pt x="71" y="16"/>
                  </a:cubicBezTo>
                  <a:cubicBezTo>
                    <a:pt x="71" y="16"/>
                    <a:pt x="58" y="18"/>
                    <a:pt x="45" y="18"/>
                  </a:cubicBezTo>
                  <a:cubicBezTo>
                    <a:pt x="33" y="18"/>
                    <a:pt x="23" y="18"/>
                    <a:pt x="15" y="16"/>
                  </a:cubicBezTo>
                  <a:cubicBezTo>
                    <a:pt x="7" y="15"/>
                    <a:pt x="0" y="9"/>
                    <a:pt x="0" y="9"/>
                  </a:cubicBezTo>
                  <a:cubicBezTo>
                    <a:pt x="3" y="3"/>
                    <a:pt x="3" y="3"/>
                    <a:pt x="3" y="3"/>
                  </a:cubicBezTo>
                  <a:cubicBezTo>
                    <a:pt x="3" y="3"/>
                    <a:pt x="17" y="0"/>
                    <a:pt x="30" y="0"/>
                  </a:cubicBezTo>
                  <a:cubicBezTo>
                    <a:pt x="42" y="0"/>
                    <a:pt x="52" y="1"/>
                    <a:pt x="60" y="3"/>
                  </a:cubicBezTo>
                  <a:cubicBezTo>
                    <a:pt x="67" y="4"/>
                    <a:pt x="75" y="9"/>
                    <a:pt x="75" y="9"/>
                  </a:cubicBezTo>
                  <a:close/>
                  <a:moveTo>
                    <a:pt x="18" y="9"/>
                  </a:moveTo>
                  <a:cubicBezTo>
                    <a:pt x="27" y="15"/>
                    <a:pt x="27" y="15"/>
                    <a:pt x="27" y="15"/>
                  </a:cubicBezTo>
                  <a:cubicBezTo>
                    <a:pt x="27" y="15"/>
                    <a:pt x="36" y="16"/>
                    <a:pt x="43" y="16"/>
                  </a:cubicBezTo>
                  <a:cubicBezTo>
                    <a:pt x="50" y="16"/>
                    <a:pt x="57" y="15"/>
                    <a:pt x="57" y="15"/>
                  </a:cubicBezTo>
                  <a:cubicBezTo>
                    <a:pt x="57" y="9"/>
                    <a:pt x="57" y="9"/>
                    <a:pt x="57" y="9"/>
                  </a:cubicBezTo>
                  <a:cubicBezTo>
                    <a:pt x="48" y="4"/>
                    <a:pt x="48" y="4"/>
                    <a:pt x="48" y="4"/>
                  </a:cubicBezTo>
                  <a:cubicBezTo>
                    <a:pt x="48" y="4"/>
                    <a:pt x="38" y="3"/>
                    <a:pt x="32" y="3"/>
                  </a:cubicBezTo>
                  <a:cubicBezTo>
                    <a:pt x="25" y="3"/>
                    <a:pt x="18" y="4"/>
                    <a:pt x="18" y="4"/>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2" name="Freeform 491"/>
            <p:cNvSpPr>
              <a:spLocks/>
            </p:cNvSpPr>
            <p:nvPr/>
          </p:nvSpPr>
          <p:spPr bwMode="auto">
            <a:xfrm>
              <a:off x="29654500" y="881063"/>
              <a:ext cx="263525" cy="66675"/>
            </a:xfrm>
            <a:custGeom>
              <a:avLst/>
              <a:gdLst>
                <a:gd name="T0" fmla="*/ 36 w 70"/>
                <a:gd name="T1" fmla="*/ 18 h 18"/>
                <a:gd name="T2" fmla="*/ 18 w 70"/>
                <a:gd name="T3" fmla="*/ 18 h 18"/>
                <a:gd name="T4" fmla="*/ 0 w 70"/>
                <a:gd name="T5" fmla="*/ 0 h 18"/>
                <a:gd name="T6" fmla="*/ 62 w 70"/>
                <a:gd name="T7" fmla="*/ 0 h 18"/>
                <a:gd name="T8" fmla="*/ 65 w 70"/>
                <a:gd name="T9" fmla="*/ 3 h 18"/>
                <a:gd name="T10" fmla="*/ 20 w 70"/>
                <a:gd name="T11" fmla="*/ 3 h 18"/>
                <a:gd name="T12" fmla="*/ 26 w 70"/>
                <a:gd name="T13" fmla="*/ 8 h 18"/>
                <a:gd name="T14" fmla="*/ 68 w 70"/>
                <a:gd name="T15" fmla="*/ 8 h 18"/>
                <a:gd name="T16" fmla="*/ 70 w 70"/>
                <a:gd name="T17" fmla="*/ 11 h 18"/>
                <a:gd name="T18" fmla="*/ 29 w 70"/>
                <a:gd name="T19" fmla="*/ 11 h 18"/>
                <a:gd name="T20" fmla="*/ 36 w 7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8">
                  <a:moveTo>
                    <a:pt x="36" y="18"/>
                  </a:moveTo>
                  <a:cubicBezTo>
                    <a:pt x="30" y="18"/>
                    <a:pt x="24" y="18"/>
                    <a:pt x="18" y="18"/>
                  </a:cubicBezTo>
                  <a:cubicBezTo>
                    <a:pt x="0" y="0"/>
                    <a:pt x="0" y="0"/>
                    <a:pt x="0" y="0"/>
                  </a:cubicBezTo>
                  <a:cubicBezTo>
                    <a:pt x="21" y="0"/>
                    <a:pt x="41" y="0"/>
                    <a:pt x="62" y="0"/>
                  </a:cubicBezTo>
                  <a:cubicBezTo>
                    <a:pt x="65" y="3"/>
                    <a:pt x="65" y="3"/>
                    <a:pt x="65" y="3"/>
                  </a:cubicBezTo>
                  <a:cubicBezTo>
                    <a:pt x="50" y="3"/>
                    <a:pt x="35" y="3"/>
                    <a:pt x="20" y="3"/>
                  </a:cubicBezTo>
                  <a:cubicBezTo>
                    <a:pt x="26" y="8"/>
                    <a:pt x="26" y="8"/>
                    <a:pt x="26" y="8"/>
                  </a:cubicBezTo>
                  <a:cubicBezTo>
                    <a:pt x="40" y="8"/>
                    <a:pt x="54" y="8"/>
                    <a:pt x="68" y="8"/>
                  </a:cubicBezTo>
                  <a:cubicBezTo>
                    <a:pt x="70" y="11"/>
                    <a:pt x="70" y="11"/>
                    <a:pt x="70" y="11"/>
                  </a:cubicBezTo>
                  <a:cubicBezTo>
                    <a:pt x="56" y="11"/>
                    <a:pt x="43" y="11"/>
                    <a:pt x="29" y="11"/>
                  </a:cubicBezTo>
                  <a:lnTo>
                    <a:pt x="3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3" name="Freeform 492"/>
            <p:cNvSpPr>
              <a:spLocks/>
            </p:cNvSpPr>
            <p:nvPr/>
          </p:nvSpPr>
          <p:spPr bwMode="auto">
            <a:xfrm>
              <a:off x="29970413" y="881063"/>
              <a:ext cx="228600" cy="66675"/>
            </a:xfrm>
            <a:custGeom>
              <a:avLst/>
              <a:gdLst>
                <a:gd name="T0" fmla="*/ 61 w 61"/>
                <a:gd name="T1" fmla="*/ 18 h 18"/>
                <a:gd name="T2" fmla="*/ 43 w 61"/>
                <a:gd name="T3" fmla="*/ 18 h 18"/>
                <a:gd name="T4" fmla="*/ 32 w 61"/>
                <a:gd name="T5" fmla="*/ 7 h 18"/>
                <a:gd name="T6" fmla="*/ 29 w 61"/>
                <a:gd name="T7" fmla="*/ 4 h 18"/>
                <a:gd name="T8" fmla="*/ 25 w 61"/>
                <a:gd name="T9" fmla="*/ 4 h 18"/>
                <a:gd name="T10" fmla="*/ 11 w 61"/>
                <a:gd name="T11" fmla="*/ 7 h 18"/>
                <a:gd name="T12" fmla="*/ 0 w 61"/>
                <a:gd name="T13" fmla="*/ 5 h 18"/>
                <a:gd name="T14" fmla="*/ 28 w 61"/>
                <a:gd name="T15" fmla="*/ 0 h 18"/>
                <a:gd name="T16" fmla="*/ 43 w 61"/>
                <a:gd name="T17" fmla="*/ 0 h 18"/>
                <a:gd name="T18" fmla="*/ 61 w 61"/>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8">
                  <a:moveTo>
                    <a:pt x="61" y="18"/>
                  </a:moveTo>
                  <a:cubicBezTo>
                    <a:pt x="55" y="18"/>
                    <a:pt x="43" y="18"/>
                    <a:pt x="43"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9" y="2"/>
                    <a:pt x="28" y="0"/>
                  </a:cubicBezTo>
                  <a:cubicBezTo>
                    <a:pt x="43" y="0"/>
                    <a:pt x="43" y="0"/>
                    <a:pt x="43" y="0"/>
                  </a:cubicBezTo>
                  <a:cubicBezTo>
                    <a:pt x="49" y="7"/>
                    <a:pt x="55" y="12"/>
                    <a:pt x="6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4" name="Freeform 493"/>
            <p:cNvSpPr>
              <a:spLocks/>
            </p:cNvSpPr>
            <p:nvPr/>
          </p:nvSpPr>
          <p:spPr bwMode="auto">
            <a:xfrm>
              <a:off x="30300613" y="881063"/>
              <a:ext cx="231775" cy="66675"/>
            </a:xfrm>
            <a:custGeom>
              <a:avLst/>
              <a:gdLst>
                <a:gd name="T0" fmla="*/ 62 w 62"/>
                <a:gd name="T1" fmla="*/ 18 h 18"/>
                <a:gd name="T2" fmla="*/ 44 w 62"/>
                <a:gd name="T3" fmla="*/ 18 h 18"/>
                <a:gd name="T4" fmla="*/ 32 w 62"/>
                <a:gd name="T5" fmla="*/ 7 h 18"/>
                <a:gd name="T6" fmla="*/ 29 w 62"/>
                <a:gd name="T7" fmla="*/ 4 h 18"/>
                <a:gd name="T8" fmla="*/ 26 w 62"/>
                <a:gd name="T9" fmla="*/ 4 h 18"/>
                <a:gd name="T10" fmla="*/ 11 w 62"/>
                <a:gd name="T11" fmla="*/ 7 h 18"/>
                <a:gd name="T12" fmla="*/ 0 w 62"/>
                <a:gd name="T13" fmla="*/ 5 h 18"/>
                <a:gd name="T14" fmla="*/ 28 w 62"/>
                <a:gd name="T15" fmla="*/ 0 h 18"/>
                <a:gd name="T16" fmla="*/ 43 w 62"/>
                <a:gd name="T17" fmla="*/ 0 h 18"/>
                <a:gd name="T18" fmla="*/ 62 w 62"/>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8">
                  <a:moveTo>
                    <a:pt x="62" y="18"/>
                  </a:moveTo>
                  <a:cubicBezTo>
                    <a:pt x="56" y="18"/>
                    <a:pt x="44" y="18"/>
                    <a:pt x="44" y="18"/>
                  </a:cubicBezTo>
                  <a:cubicBezTo>
                    <a:pt x="32" y="7"/>
                    <a:pt x="32" y="7"/>
                    <a:pt x="32" y="7"/>
                  </a:cubicBezTo>
                  <a:cubicBezTo>
                    <a:pt x="29" y="4"/>
                    <a:pt x="29" y="4"/>
                    <a:pt x="29" y="4"/>
                  </a:cubicBezTo>
                  <a:cubicBezTo>
                    <a:pt x="26" y="4"/>
                    <a:pt x="26" y="4"/>
                    <a:pt x="26" y="4"/>
                  </a:cubicBezTo>
                  <a:cubicBezTo>
                    <a:pt x="26" y="4"/>
                    <a:pt x="19" y="5"/>
                    <a:pt x="11" y="7"/>
                  </a:cubicBezTo>
                  <a:cubicBezTo>
                    <a:pt x="0" y="5"/>
                    <a:pt x="0" y="5"/>
                    <a:pt x="0" y="5"/>
                  </a:cubicBezTo>
                  <a:cubicBezTo>
                    <a:pt x="10" y="3"/>
                    <a:pt x="19" y="2"/>
                    <a:pt x="28" y="0"/>
                  </a:cubicBezTo>
                  <a:cubicBezTo>
                    <a:pt x="43" y="0"/>
                    <a:pt x="43" y="0"/>
                    <a:pt x="43" y="0"/>
                  </a:cubicBezTo>
                  <a:cubicBezTo>
                    <a:pt x="49" y="7"/>
                    <a:pt x="56" y="12"/>
                    <a:pt x="6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5" name="Freeform 494"/>
            <p:cNvSpPr>
              <a:spLocks/>
            </p:cNvSpPr>
            <p:nvPr/>
          </p:nvSpPr>
          <p:spPr bwMode="auto">
            <a:xfrm>
              <a:off x="34713863" y="881063"/>
              <a:ext cx="274638" cy="66675"/>
            </a:xfrm>
            <a:custGeom>
              <a:avLst/>
              <a:gdLst>
                <a:gd name="T0" fmla="*/ 40 w 73"/>
                <a:gd name="T1" fmla="*/ 18 h 18"/>
                <a:gd name="T2" fmla="*/ 22 w 73"/>
                <a:gd name="T3" fmla="*/ 18 h 18"/>
                <a:gd name="T4" fmla="*/ 0 w 73"/>
                <a:gd name="T5" fmla="*/ 0 h 18"/>
                <a:gd name="T6" fmla="*/ 63 w 73"/>
                <a:gd name="T7" fmla="*/ 0 h 18"/>
                <a:gd name="T8" fmla="*/ 66 w 73"/>
                <a:gd name="T9" fmla="*/ 3 h 18"/>
                <a:gd name="T10" fmla="*/ 21 w 73"/>
                <a:gd name="T11" fmla="*/ 3 h 18"/>
                <a:gd name="T12" fmla="*/ 28 w 73"/>
                <a:gd name="T13" fmla="*/ 8 h 18"/>
                <a:gd name="T14" fmla="*/ 70 w 73"/>
                <a:gd name="T15" fmla="*/ 8 h 18"/>
                <a:gd name="T16" fmla="*/ 73 w 73"/>
                <a:gd name="T17" fmla="*/ 11 h 18"/>
                <a:gd name="T18" fmla="*/ 31 w 73"/>
                <a:gd name="T19" fmla="*/ 11 h 18"/>
                <a:gd name="T20" fmla="*/ 40 w 7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8">
                  <a:moveTo>
                    <a:pt x="40" y="18"/>
                  </a:moveTo>
                  <a:cubicBezTo>
                    <a:pt x="22" y="18"/>
                    <a:pt x="22" y="18"/>
                    <a:pt x="22" y="18"/>
                  </a:cubicBezTo>
                  <a:cubicBezTo>
                    <a:pt x="15" y="12"/>
                    <a:pt x="8" y="7"/>
                    <a:pt x="0" y="0"/>
                  </a:cubicBezTo>
                  <a:cubicBezTo>
                    <a:pt x="21" y="0"/>
                    <a:pt x="42" y="0"/>
                    <a:pt x="63" y="0"/>
                  </a:cubicBezTo>
                  <a:cubicBezTo>
                    <a:pt x="66" y="3"/>
                    <a:pt x="66" y="3"/>
                    <a:pt x="66" y="3"/>
                  </a:cubicBezTo>
                  <a:cubicBezTo>
                    <a:pt x="51" y="3"/>
                    <a:pt x="36" y="3"/>
                    <a:pt x="21" y="3"/>
                  </a:cubicBezTo>
                  <a:cubicBezTo>
                    <a:pt x="28" y="8"/>
                    <a:pt x="28" y="8"/>
                    <a:pt x="28" y="8"/>
                  </a:cubicBezTo>
                  <a:cubicBezTo>
                    <a:pt x="42" y="8"/>
                    <a:pt x="56" y="8"/>
                    <a:pt x="70" y="8"/>
                  </a:cubicBezTo>
                  <a:cubicBezTo>
                    <a:pt x="73" y="11"/>
                    <a:pt x="73" y="11"/>
                    <a:pt x="73" y="11"/>
                  </a:cubicBezTo>
                  <a:cubicBezTo>
                    <a:pt x="59" y="11"/>
                    <a:pt x="45" y="11"/>
                    <a:pt x="31" y="11"/>
                  </a:cubicBezTo>
                  <a:lnTo>
                    <a:pt x="4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6" name="Freeform 495"/>
            <p:cNvSpPr>
              <a:spLocks/>
            </p:cNvSpPr>
            <p:nvPr/>
          </p:nvSpPr>
          <p:spPr bwMode="auto">
            <a:xfrm>
              <a:off x="35032950" y="881063"/>
              <a:ext cx="244475" cy="66675"/>
            </a:xfrm>
            <a:custGeom>
              <a:avLst/>
              <a:gdLst>
                <a:gd name="T0" fmla="*/ 65 w 65"/>
                <a:gd name="T1" fmla="*/ 18 h 18"/>
                <a:gd name="T2" fmla="*/ 47 w 65"/>
                <a:gd name="T3" fmla="*/ 18 h 18"/>
                <a:gd name="T4" fmla="*/ 32 w 65"/>
                <a:gd name="T5" fmla="*/ 7 h 18"/>
                <a:gd name="T6" fmla="*/ 29 w 65"/>
                <a:gd name="T7" fmla="*/ 4 h 18"/>
                <a:gd name="T8" fmla="*/ 25 w 65"/>
                <a:gd name="T9" fmla="*/ 4 h 18"/>
                <a:gd name="T10" fmla="*/ 11 w 65"/>
                <a:gd name="T11" fmla="*/ 7 h 18"/>
                <a:gd name="T12" fmla="*/ 0 w 65"/>
                <a:gd name="T13" fmla="*/ 5 h 18"/>
                <a:gd name="T14" fmla="*/ 27 w 65"/>
                <a:gd name="T15" fmla="*/ 0 h 18"/>
                <a:gd name="T16" fmla="*/ 42 w 65"/>
                <a:gd name="T17" fmla="*/ 0 h 18"/>
                <a:gd name="T18" fmla="*/ 65 w 6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8">
                  <a:moveTo>
                    <a:pt x="65" y="18"/>
                  </a:moveTo>
                  <a:cubicBezTo>
                    <a:pt x="47" y="18"/>
                    <a:pt x="47" y="18"/>
                    <a:pt x="47"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8" y="2"/>
                    <a:pt x="27" y="0"/>
                  </a:cubicBezTo>
                  <a:cubicBezTo>
                    <a:pt x="42" y="0"/>
                    <a:pt x="42" y="0"/>
                    <a:pt x="42" y="0"/>
                  </a:cubicBezTo>
                  <a:cubicBezTo>
                    <a:pt x="50" y="7"/>
                    <a:pt x="57" y="12"/>
                    <a:pt x="6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7" name="Freeform 496"/>
            <p:cNvSpPr>
              <a:spLocks/>
            </p:cNvSpPr>
            <p:nvPr/>
          </p:nvSpPr>
          <p:spPr bwMode="auto">
            <a:xfrm>
              <a:off x="35340925" y="881063"/>
              <a:ext cx="352425" cy="66675"/>
            </a:xfrm>
            <a:custGeom>
              <a:avLst/>
              <a:gdLst>
                <a:gd name="T0" fmla="*/ 94 w 94"/>
                <a:gd name="T1" fmla="*/ 18 h 18"/>
                <a:gd name="T2" fmla="*/ 19 w 94"/>
                <a:gd name="T3" fmla="*/ 18 h 18"/>
                <a:gd name="T4" fmla="*/ 16 w 94"/>
                <a:gd name="T5" fmla="*/ 16 h 18"/>
                <a:gd name="T6" fmla="*/ 39 w 94"/>
                <a:gd name="T7" fmla="*/ 11 h 18"/>
                <a:gd name="T8" fmla="*/ 52 w 94"/>
                <a:gd name="T9" fmla="*/ 9 h 18"/>
                <a:gd name="T10" fmla="*/ 56 w 94"/>
                <a:gd name="T11" fmla="*/ 7 h 18"/>
                <a:gd name="T12" fmla="*/ 56 w 94"/>
                <a:gd name="T13" fmla="*/ 5 h 18"/>
                <a:gd name="T14" fmla="*/ 49 w 94"/>
                <a:gd name="T15" fmla="*/ 3 h 18"/>
                <a:gd name="T16" fmla="*/ 35 w 94"/>
                <a:gd name="T17" fmla="*/ 3 h 18"/>
                <a:gd name="T18" fmla="*/ 24 w 94"/>
                <a:gd name="T19" fmla="*/ 3 h 18"/>
                <a:gd name="T20" fmla="*/ 12 w 94"/>
                <a:gd name="T21" fmla="*/ 5 h 18"/>
                <a:gd name="T22" fmla="*/ 0 w 94"/>
                <a:gd name="T23" fmla="*/ 3 h 18"/>
                <a:gd name="T24" fmla="*/ 15 w 94"/>
                <a:gd name="T25" fmla="*/ 1 h 18"/>
                <a:gd name="T26" fmla="*/ 33 w 94"/>
                <a:gd name="T27" fmla="*/ 0 h 18"/>
                <a:gd name="T28" fmla="*/ 60 w 94"/>
                <a:gd name="T29" fmla="*/ 1 h 18"/>
                <a:gd name="T30" fmla="*/ 73 w 94"/>
                <a:gd name="T31" fmla="*/ 5 h 18"/>
                <a:gd name="T32" fmla="*/ 73 w 94"/>
                <a:gd name="T33" fmla="*/ 7 h 18"/>
                <a:gd name="T34" fmla="*/ 68 w 94"/>
                <a:gd name="T35" fmla="*/ 9 h 18"/>
                <a:gd name="T36" fmla="*/ 54 w 94"/>
                <a:gd name="T37" fmla="*/ 13 h 18"/>
                <a:gd name="T38" fmla="*/ 38 w 94"/>
                <a:gd name="T39" fmla="*/ 15 h 18"/>
                <a:gd name="T40" fmla="*/ 38 w 94"/>
                <a:gd name="T41" fmla="*/ 16 h 18"/>
                <a:gd name="T42" fmla="*/ 91 w 94"/>
                <a:gd name="T43" fmla="*/ 16 h 18"/>
                <a:gd name="T44" fmla="*/ 94 w 9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8">
                  <a:moveTo>
                    <a:pt x="94" y="18"/>
                  </a:moveTo>
                  <a:cubicBezTo>
                    <a:pt x="69" y="18"/>
                    <a:pt x="44" y="18"/>
                    <a:pt x="19" y="18"/>
                  </a:cubicBezTo>
                  <a:cubicBezTo>
                    <a:pt x="16" y="16"/>
                    <a:pt x="16" y="16"/>
                    <a:pt x="16" y="16"/>
                  </a:cubicBezTo>
                  <a:cubicBezTo>
                    <a:pt x="24" y="15"/>
                    <a:pt x="31" y="13"/>
                    <a:pt x="39" y="11"/>
                  </a:cubicBezTo>
                  <a:cubicBezTo>
                    <a:pt x="46" y="10"/>
                    <a:pt x="52" y="9"/>
                    <a:pt x="52" y="9"/>
                  </a:cubicBezTo>
                  <a:cubicBezTo>
                    <a:pt x="56" y="7"/>
                    <a:pt x="56" y="7"/>
                    <a:pt x="56" y="7"/>
                  </a:cubicBezTo>
                  <a:cubicBezTo>
                    <a:pt x="56" y="5"/>
                    <a:pt x="56" y="5"/>
                    <a:pt x="56" y="5"/>
                  </a:cubicBezTo>
                  <a:cubicBezTo>
                    <a:pt x="49" y="3"/>
                    <a:pt x="49" y="3"/>
                    <a:pt x="49" y="3"/>
                  </a:cubicBezTo>
                  <a:cubicBezTo>
                    <a:pt x="35" y="3"/>
                    <a:pt x="35" y="3"/>
                    <a:pt x="35" y="3"/>
                  </a:cubicBezTo>
                  <a:cubicBezTo>
                    <a:pt x="24" y="3"/>
                    <a:pt x="24" y="3"/>
                    <a:pt x="24" y="3"/>
                  </a:cubicBezTo>
                  <a:cubicBezTo>
                    <a:pt x="12" y="5"/>
                    <a:pt x="12" y="5"/>
                    <a:pt x="12" y="5"/>
                  </a:cubicBezTo>
                  <a:cubicBezTo>
                    <a:pt x="0" y="3"/>
                    <a:pt x="0" y="3"/>
                    <a:pt x="0" y="3"/>
                  </a:cubicBezTo>
                  <a:cubicBezTo>
                    <a:pt x="15" y="1"/>
                    <a:pt x="15" y="1"/>
                    <a:pt x="15" y="1"/>
                  </a:cubicBezTo>
                  <a:cubicBezTo>
                    <a:pt x="15" y="1"/>
                    <a:pt x="27" y="0"/>
                    <a:pt x="33" y="0"/>
                  </a:cubicBezTo>
                  <a:cubicBezTo>
                    <a:pt x="43" y="0"/>
                    <a:pt x="52" y="1"/>
                    <a:pt x="60" y="1"/>
                  </a:cubicBezTo>
                  <a:cubicBezTo>
                    <a:pt x="67" y="3"/>
                    <a:pt x="73" y="5"/>
                    <a:pt x="73" y="5"/>
                  </a:cubicBezTo>
                  <a:cubicBezTo>
                    <a:pt x="73" y="7"/>
                    <a:pt x="73" y="7"/>
                    <a:pt x="73" y="7"/>
                  </a:cubicBezTo>
                  <a:cubicBezTo>
                    <a:pt x="68" y="9"/>
                    <a:pt x="68" y="9"/>
                    <a:pt x="68" y="9"/>
                  </a:cubicBezTo>
                  <a:cubicBezTo>
                    <a:pt x="68" y="9"/>
                    <a:pt x="60" y="11"/>
                    <a:pt x="54" y="13"/>
                  </a:cubicBezTo>
                  <a:cubicBezTo>
                    <a:pt x="38" y="15"/>
                    <a:pt x="38" y="15"/>
                    <a:pt x="38" y="15"/>
                  </a:cubicBezTo>
                  <a:cubicBezTo>
                    <a:pt x="38" y="16"/>
                    <a:pt x="38" y="16"/>
                    <a:pt x="38" y="16"/>
                  </a:cubicBezTo>
                  <a:cubicBezTo>
                    <a:pt x="56" y="16"/>
                    <a:pt x="73" y="16"/>
                    <a:pt x="91" y="16"/>
                  </a:cubicBezTo>
                  <a:lnTo>
                    <a:pt x="9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8" name="Freeform 497"/>
            <p:cNvSpPr>
              <a:spLocks noEditPoints="1"/>
            </p:cNvSpPr>
            <p:nvPr/>
          </p:nvSpPr>
          <p:spPr bwMode="auto">
            <a:xfrm>
              <a:off x="-23931563" y="1238251"/>
              <a:ext cx="377825" cy="165100"/>
            </a:xfrm>
            <a:custGeom>
              <a:avLst/>
              <a:gdLst>
                <a:gd name="T0" fmla="*/ 0 w 101"/>
                <a:gd name="T1" fmla="*/ 39 h 44"/>
                <a:gd name="T2" fmla="*/ 11 w 101"/>
                <a:gd name="T3" fmla="*/ 36 h 44"/>
                <a:gd name="T4" fmla="*/ 32 w 101"/>
                <a:gd name="T5" fmla="*/ 35 h 44"/>
                <a:gd name="T6" fmla="*/ 50 w 101"/>
                <a:gd name="T7" fmla="*/ 36 h 44"/>
                <a:gd name="T8" fmla="*/ 53 w 101"/>
                <a:gd name="T9" fmla="*/ 39 h 44"/>
                <a:gd name="T10" fmla="*/ 42 w 101"/>
                <a:gd name="T11" fmla="*/ 42 h 44"/>
                <a:gd name="T12" fmla="*/ 21 w 101"/>
                <a:gd name="T13" fmla="*/ 44 h 44"/>
                <a:gd name="T14" fmla="*/ 2 w 101"/>
                <a:gd name="T15" fmla="*/ 42 h 44"/>
                <a:gd name="T16" fmla="*/ 0 w 101"/>
                <a:gd name="T17" fmla="*/ 39 h 44"/>
                <a:gd name="T18" fmla="*/ 54 w 101"/>
                <a:gd name="T19" fmla="*/ 30 h 44"/>
                <a:gd name="T20" fmla="*/ 23 w 101"/>
                <a:gd name="T21" fmla="*/ 30 h 44"/>
                <a:gd name="T22" fmla="*/ 51 w 101"/>
                <a:gd name="T23" fmla="*/ 0 h 44"/>
                <a:gd name="T24" fmla="*/ 101 w 101"/>
                <a:gd name="T25" fmla="*/ 0 h 44"/>
                <a:gd name="T26" fmla="*/ 54 w 101"/>
                <a:gd name="T27"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44">
                  <a:moveTo>
                    <a:pt x="0" y="39"/>
                  </a:moveTo>
                  <a:cubicBezTo>
                    <a:pt x="11" y="36"/>
                    <a:pt x="11" y="36"/>
                    <a:pt x="11" y="36"/>
                  </a:cubicBezTo>
                  <a:cubicBezTo>
                    <a:pt x="11" y="36"/>
                    <a:pt x="24" y="35"/>
                    <a:pt x="32" y="35"/>
                  </a:cubicBezTo>
                  <a:cubicBezTo>
                    <a:pt x="41" y="35"/>
                    <a:pt x="50" y="36"/>
                    <a:pt x="50" y="36"/>
                  </a:cubicBezTo>
                  <a:cubicBezTo>
                    <a:pt x="53" y="39"/>
                    <a:pt x="53" y="39"/>
                    <a:pt x="53" y="39"/>
                  </a:cubicBezTo>
                  <a:cubicBezTo>
                    <a:pt x="42" y="42"/>
                    <a:pt x="42" y="42"/>
                    <a:pt x="42" y="42"/>
                  </a:cubicBezTo>
                  <a:cubicBezTo>
                    <a:pt x="42" y="42"/>
                    <a:pt x="29" y="44"/>
                    <a:pt x="21" y="44"/>
                  </a:cubicBezTo>
                  <a:cubicBezTo>
                    <a:pt x="12" y="44"/>
                    <a:pt x="2" y="42"/>
                    <a:pt x="2" y="42"/>
                  </a:cubicBezTo>
                  <a:lnTo>
                    <a:pt x="0" y="39"/>
                  </a:lnTo>
                  <a:close/>
                  <a:moveTo>
                    <a:pt x="54" y="30"/>
                  </a:moveTo>
                  <a:cubicBezTo>
                    <a:pt x="44" y="30"/>
                    <a:pt x="33" y="30"/>
                    <a:pt x="23" y="30"/>
                  </a:cubicBezTo>
                  <a:cubicBezTo>
                    <a:pt x="32" y="20"/>
                    <a:pt x="42" y="10"/>
                    <a:pt x="51" y="0"/>
                  </a:cubicBezTo>
                  <a:cubicBezTo>
                    <a:pt x="68" y="0"/>
                    <a:pt x="84" y="0"/>
                    <a:pt x="101" y="0"/>
                  </a:cubicBezTo>
                  <a:cubicBezTo>
                    <a:pt x="85" y="10"/>
                    <a:pt x="70" y="20"/>
                    <a:pt x="54"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39" name="Freeform 498"/>
            <p:cNvSpPr>
              <a:spLocks/>
            </p:cNvSpPr>
            <p:nvPr/>
          </p:nvSpPr>
          <p:spPr bwMode="auto">
            <a:xfrm>
              <a:off x="-19251613" y="1535113"/>
              <a:ext cx="765175" cy="165100"/>
            </a:xfrm>
            <a:custGeom>
              <a:avLst/>
              <a:gdLst>
                <a:gd name="T0" fmla="*/ 179 w 204"/>
                <a:gd name="T1" fmla="*/ 44 h 44"/>
                <a:gd name="T2" fmla="*/ 0 w 204"/>
                <a:gd name="T3" fmla="*/ 44 h 44"/>
                <a:gd name="T4" fmla="*/ 5 w 204"/>
                <a:gd name="T5" fmla="*/ 39 h 44"/>
                <a:gd name="T6" fmla="*/ 86 w 204"/>
                <a:gd name="T7" fmla="*/ 28 h 44"/>
                <a:gd name="T8" fmla="*/ 133 w 204"/>
                <a:gd name="T9" fmla="*/ 20 h 44"/>
                <a:gd name="T10" fmla="*/ 152 w 204"/>
                <a:gd name="T11" fmla="*/ 17 h 44"/>
                <a:gd name="T12" fmla="*/ 161 w 204"/>
                <a:gd name="T13" fmla="*/ 13 h 44"/>
                <a:gd name="T14" fmla="*/ 155 w 204"/>
                <a:gd name="T15" fmla="*/ 8 h 44"/>
                <a:gd name="T16" fmla="*/ 127 w 204"/>
                <a:gd name="T17" fmla="*/ 6 h 44"/>
                <a:gd name="T18" fmla="*/ 96 w 204"/>
                <a:gd name="T19" fmla="*/ 7 h 44"/>
                <a:gd name="T20" fmla="*/ 60 w 204"/>
                <a:gd name="T21" fmla="*/ 10 h 44"/>
                <a:gd name="T22" fmla="*/ 42 w 204"/>
                <a:gd name="T23" fmla="*/ 6 h 44"/>
                <a:gd name="T24" fmla="*/ 90 w 204"/>
                <a:gd name="T25" fmla="*/ 2 h 44"/>
                <a:gd name="T26" fmla="*/ 135 w 204"/>
                <a:gd name="T27" fmla="*/ 0 h 44"/>
                <a:gd name="T28" fmla="*/ 190 w 204"/>
                <a:gd name="T29" fmla="*/ 3 h 44"/>
                <a:gd name="T30" fmla="*/ 204 w 204"/>
                <a:gd name="T31" fmla="*/ 12 h 44"/>
                <a:gd name="T32" fmla="*/ 192 w 204"/>
                <a:gd name="T33" fmla="*/ 17 h 44"/>
                <a:gd name="T34" fmla="*/ 166 w 204"/>
                <a:gd name="T35" fmla="*/ 23 h 44"/>
                <a:gd name="T36" fmla="*/ 114 w 204"/>
                <a:gd name="T37" fmla="*/ 30 h 44"/>
                <a:gd name="T38" fmla="*/ 60 w 204"/>
                <a:gd name="T39" fmla="*/ 38 h 44"/>
                <a:gd name="T40" fmla="*/ 60 w 204"/>
                <a:gd name="T41" fmla="*/ 38 h 44"/>
                <a:gd name="T42" fmla="*/ 186 w 204"/>
                <a:gd name="T43" fmla="*/ 38 h 44"/>
                <a:gd name="T44" fmla="*/ 179 w 204"/>
                <a:gd name="T4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4" h="44">
                  <a:moveTo>
                    <a:pt x="179" y="44"/>
                  </a:moveTo>
                  <a:cubicBezTo>
                    <a:pt x="120" y="44"/>
                    <a:pt x="59" y="44"/>
                    <a:pt x="0" y="44"/>
                  </a:cubicBezTo>
                  <a:cubicBezTo>
                    <a:pt x="5" y="39"/>
                    <a:pt x="5" y="39"/>
                    <a:pt x="5" y="39"/>
                  </a:cubicBezTo>
                  <a:cubicBezTo>
                    <a:pt x="32" y="35"/>
                    <a:pt x="59" y="31"/>
                    <a:pt x="86" y="28"/>
                  </a:cubicBezTo>
                  <a:cubicBezTo>
                    <a:pt x="109" y="24"/>
                    <a:pt x="125" y="22"/>
                    <a:pt x="133" y="20"/>
                  </a:cubicBezTo>
                  <a:cubicBezTo>
                    <a:pt x="141" y="19"/>
                    <a:pt x="152" y="17"/>
                    <a:pt x="152" y="17"/>
                  </a:cubicBezTo>
                  <a:cubicBezTo>
                    <a:pt x="161" y="13"/>
                    <a:pt x="161" y="13"/>
                    <a:pt x="161" y="13"/>
                  </a:cubicBezTo>
                  <a:cubicBezTo>
                    <a:pt x="155" y="8"/>
                    <a:pt x="155" y="8"/>
                    <a:pt x="155" y="8"/>
                  </a:cubicBezTo>
                  <a:cubicBezTo>
                    <a:pt x="149" y="7"/>
                    <a:pt x="139" y="6"/>
                    <a:pt x="127" y="6"/>
                  </a:cubicBezTo>
                  <a:cubicBezTo>
                    <a:pt x="117" y="6"/>
                    <a:pt x="107" y="7"/>
                    <a:pt x="96" y="7"/>
                  </a:cubicBezTo>
                  <a:cubicBezTo>
                    <a:pt x="86" y="8"/>
                    <a:pt x="74" y="9"/>
                    <a:pt x="60" y="10"/>
                  </a:cubicBezTo>
                  <a:cubicBezTo>
                    <a:pt x="54" y="9"/>
                    <a:pt x="48" y="7"/>
                    <a:pt x="42" y="6"/>
                  </a:cubicBezTo>
                  <a:cubicBezTo>
                    <a:pt x="59" y="4"/>
                    <a:pt x="75" y="2"/>
                    <a:pt x="90" y="2"/>
                  </a:cubicBezTo>
                  <a:cubicBezTo>
                    <a:pt x="104" y="1"/>
                    <a:pt x="119" y="0"/>
                    <a:pt x="135" y="0"/>
                  </a:cubicBezTo>
                  <a:cubicBezTo>
                    <a:pt x="159" y="0"/>
                    <a:pt x="178" y="1"/>
                    <a:pt x="190" y="3"/>
                  </a:cubicBezTo>
                  <a:cubicBezTo>
                    <a:pt x="203" y="5"/>
                    <a:pt x="204" y="12"/>
                    <a:pt x="204" y="12"/>
                  </a:cubicBezTo>
                  <a:cubicBezTo>
                    <a:pt x="204" y="12"/>
                    <a:pt x="198" y="16"/>
                    <a:pt x="192" y="17"/>
                  </a:cubicBezTo>
                  <a:cubicBezTo>
                    <a:pt x="186" y="19"/>
                    <a:pt x="177" y="21"/>
                    <a:pt x="166" y="23"/>
                  </a:cubicBezTo>
                  <a:cubicBezTo>
                    <a:pt x="155" y="25"/>
                    <a:pt x="138" y="27"/>
                    <a:pt x="114" y="30"/>
                  </a:cubicBezTo>
                  <a:cubicBezTo>
                    <a:pt x="96" y="33"/>
                    <a:pt x="78" y="35"/>
                    <a:pt x="60" y="38"/>
                  </a:cubicBezTo>
                  <a:cubicBezTo>
                    <a:pt x="60" y="38"/>
                    <a:pt x="60" y="38"/>
                    <a:pt x="60" y="38"/>
                  </a:cubicBezTo>
                  <a:cubicBezTo>
                    <a:pt x="102" y="38"/>
                    <a:pt x="144" y="38"/>
                    <a:pt x="186" y="38"/>
                  </a:cubicBezTo>
                  <a:lnTo>
                    <a:pt x="179"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0" name="Freeform 499"/>
            <p:cNvSpPr>
              <a:spLocks noEditPoints="1"/>
            </p:cNvSpPr>
            <p:nvPr/>
          </p:nvSpPr>
          <p:spPr bwMode="auto">
            <a:xfrm>
              <a:off x="-19097625" y="1238251"/>
              <a:ext cx="1136650" cy="179388"/>
            </a:xfrm>
            <a:custGeom>
              <a:avLst/>
              <a:gdLst>
                <a:gd name="T0" fmla="*/ 300 w 303"/>
                <a:gd name="T1" fmla="*/ 21 h 48"/>
                <a:gd name="T2" fmla="*/ 284 w 303"/>
                <a:gd name="T3" fmla="*/ 29 h 48"/>
                <a:gd name="T4" fmla="*/ 256 w 303"/>
                <a:gd name="T5" fmla="*/ 34 h 48"/>
                <a:gd name="T6" fmla="*/ 220 w 303"/>
                <a:gd name="T7" fmla="*/ 36 h 48"/>
                <a:gd name="T8" fmla="*/ 197 w 303"/>
                <a:gd name="T9" fmla="*/ 35 h 48"/>
                <a:gd name="T10" fmla="*/ 187 w 303"/>
                <a:gd name="T11" fmla="*/ 32 h 48"/>
                <a:gd name="T12" fmla="*/ 184 w 303"/>
                <a:gd name="T13" fmla="*/ 32 h 48"/>
                <a:gd name="T14" fmla="*/ 159 w 303"/>
                <a:gd name="T15" fmla="*/ 35 h 48"/>
                <a:gd name="T16" fmla="*/ 129 w 303"/>
                <a:gd name="T17" fmla="*/ 36 h 48"/>
                <a:gd name="T18" fmla="*/ 86 w 303"/>
                <a:gd name="T19" fmla="*/ 33 h 48"/>
                <a:gd name="T20" fmla="*/ 79 w 303"/>
                <a:gd name="T21" fmla="*/ 25 h 48"/>
                <a:gd name="T22" fmla="*/ 111 w 303"/>
                <a:gd name="T23" fmla="*/ 15 h 48"/>
                <a:gd name="T24" fmla="*/ 174 w 303"/>
                <a:gd name="T25" fmla="*/ 11 h 48"/>
                <a:gd name="T26" fmla="*/ 204 w 303"/>
                <a:gd name="T27" fmla="*/ 12 h 48"/>
                <a:gd name="T28" fmla="*/ 232 w 303"/>
                <a:gd name="T29" fmla="*/ 13 h 48"/>
                <a:gd name="T30" fmla="*/ 214 w 303"/>
                <a:gd name="T31" fmla="*/ 26 h 48"/>
                <a:gd name="T32" fmla="*/ 213 w 303"/>
                <a:gd name="T33" fmla="*/ 27 h 48"/>
                <a:gd name="T34" fmla="*/ 227 w 303"/>
                <a:gd name="T35" fmla="*/ 32 h 48"/>
                <a:gd name="T36" fmla="*/ 252 w 303"/>
                <a:gd name="T37" fmla="*/ 29 h 48"/>
                <a:gd name="T38" fmla="*/ 269 w 303"/>
                <a:gd name="T39" fmla="*/ 21 h 48"/>
                <a:gd name="T40" fmla="*/ 265 w 303"/>
                <a:gd name="T41" fmla="*/ 13 h 48"/>
                <a:gd name="T42" fmla="*/ 236 w 303"/>
                <a:gd name="T43" fmla="*/ 7 h 48"/>
                <a:gd name="T44" fmla="*/ 185 w 303"/>
                <a:gd name="T45" fmla="*/ 5 h 48"/>
                <a:gd name="T46" fmla="*/ 116 w 303"/>
                <a:gd name="T47" fmla="*/ 7 h 48"/>
                <a:gd name="T48" fmla="*/ 66 w 303"/>
                <a:gd name="T49" fmla="*/ 14 h 48"/>
                <a:gd name="T50" fmla="*/ 39 w 303"/>
                <a:gd name="T51" fmla="*/ 25 h 48"/>
                <a:gd name="T52" fmla="*/ 53 w 303"/>
                <a:gd name="T53" fmla="*/ 39 h 48"/>
                <a:gd name="T54" fmla="*/ 128 w 303"/>
                <a:gd name="T55" fmla="*/ 43 h 48"/>
                <a:gd name="T56" fmla="*/ 213 w 303"/>
                <a:gd name="T57" fmla="*/ 41 h 48"/>
                <a:gd name="T58" fmla="*/ 208 w 303"/>
                <a:gd name="T59" fmla="*/ 45 h 48"/>
                <a:gd name="T60" fmla="*/ 124 w 303"/>
                <a:gd name="T61" fmla="*/ 48 h 48"/>
                <a:gd name="T62" fmla="*/ 27 w 303"/>
                <a:gd name="T63" fmla="*/ 42 h 48"/>
                <a:gd name="T64" fmla="*/ 7 w 303"/>
                <a:gd name="T65" fmla="*/ 25 h 48"/>
                <a:gd name="T66" fmla="*/ 41 w 303"/>
                <a:gd name="T67" fmla="*/ 12 h 48"/>
                <a:gd name="T68" fmla="*/ 106 w 303"/>
                <a:gd name="T69" fmla="*/ 3 h 48"/>
                <a:gd name="T70" fmla="*/ 190 w 303"/>
                <a:gd name="T71" fmla="*/ 0 h 48"/>
                <a:gd name="T72" fmla="*/ 255 w 303"/>
                <a:gd name="T73" fmla="*/ 3 h 48"/>
                <a:gd name="T74" fmla="*/ 295 w 303"/>
                <a:gd name="T75" fmla="*/ 10 h 48"/>
                <a:gd name="T76" fmla="*/ 300 w 303"/>
                <a:gd name="T77" fmla="*/ 21 h 48"/>
                <a:gd name="T78" fmla="*/ 113 w 303"/>
                <a:gd name="T79" fmla="*/ 25 h 48"/>
                <a:gd name="T80" fmla="*/ 138 w 303"/>
                <a:gd name="T81" fmla="*/ 32 h 48"/>
                <a:gd name="T82" fmla="*/ 185 w 303"/>
                <a:gd name="T83" fmla="*/ 23 h 48"/>
                <a:gd name="T84" fmla="*/ 194 w 303"/>
                <a:gd name="T85" fmla="*/ 16 h 48"/>
                <a:gd name="T86" fmla="*/ 171 w 303"/>
                <a:gd name="T87" fmla="*/ 16 h 48"/>
                <a:gd name="T88" fmla="*/ 132 w 303"/>
                <a:gd name="T89" fmla="*/ 18 h 48"/>
                <a:gd name="T90" fmla="*/ 113 w 303"/>
                <a:gd name="T91"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3" h="48">
                  <a:moveTo>
                    <a:pt x="300" y="21"/>
                  </a:moveTo>
                  <a:cubicBezTo>
                    <a:pt x="300" y="21"/>
                    <a:pt x="292" y="27"/>
                    <a:pt x="284" y="29"/>
                  </a:cubicBezTo>
                  <a:cubicBezTo>
                    <a:pt x="276" y="31"/>
                    <a:pt x="267" y="33"/>
                    <a:pt x="256" y="34"/>
                  </a:cubicBezTo>
                  <a:cubicBezTo>
                    <a:pt x="245" y="35"/>
                    <a:pt x="233" y="36"/>
                    <a:pt x="220" y="36"/>
                  </a:cubicBezTo>
                  <a:cubicBezTo>
                    <a:pt x="211" y="36"/>
                    <a:pt x="203" y="35"/>
                    <a:pt x="197" y="35"/>
                  </a:cubicBezTo>
                  <a:cubicBezTo>
                    <a:pt x="191" y="34"/>
                    <a:pt x="187" y="32"/>
                    <a:pt x="187" y="32"/>
                  </a:cubicBezTo>
                  <a:cubicBezTo>
                    <a:pt x="184" y="32"/>
                    <a:pt x="184" y="32"/>
                    <a:pt x="184" y="32"/>
                  </a:cubicBezTo>
                  <a:cubicBezTo>
                    <a:pt x="177" y="33"/>
                    <a:pt x="168" y="34"/>
                    <a:pt x="159" y="35"/>
                  </a:cubicBezTo>
                  <a:cubicBezTo>
                    <a:pt x="150" y="36"/>
                    <a:pt x="140" y="36"/>
                    <a:pt x="129" y="36"/>
                  </a:cubicBezTo>
                  <a:cubicBezTo>
                    <a:pt x="109" y="36"/>
                    <a:pt x="95" y="35"/>
                    <a:pt x="86" y="33"/>
                  </a:cubicBezTo>
                  <a:cubicBezTo>
                    <a:pt x="77" y="31"/>
                    <a:pt x="79" y="25"/>
                    <a:pt x="79" y="25"/>
                  </a:cubicBezTo>
                  <a:cubicBezTo>
                    <a:pt x="79" y="25"/>
                    <a:pt x="94" y="18"/>
                    <a:pt x="111" y="15"/>
                  </a:cubicBezTo>
                  <a:cubicBezTo>
                    <a:pt x="128" y="13"/>
                    <a:pt x="149" y="11"/>
                    <a:pt x="174" y="11"/>
                  </a:cubicBezTo>
                  <a:cubicBezTo>
                    <a:pt x="183" y="11"/>
                    <a:pt x="193" y="12"/>
                    <a:pt x="204" y="12"/>
                  </a:cubicBezTo>
                  <a:cubicBezTo>
                    <a:pt x="214" y="12"/>
                    <a:pt x="224" y="13"/>
                    <a:pt x="232" y="13"/>
                  </a:cubicBezTo>
                  <a:cubicBezTo>
                    <a:pt x="214" y="26"/>
                    <a:pt x="214" y="26"/>
                    <a:pt x="214" y="26"/>
                  </a:cubicBezTo>
                  <a:cubicBezTo>
                    <a:pt x="213" y="27"/>
                    <a:pt x="213" y="27"/>
                    <a:pt x="213" y="27"/>
                  </a:cubicBezTo>
                  <a:cubicBezTo>
                    <a:pt x="213" y="27"/>
                    <a:pt x="215" y="32"/>
                    <a:pt x="227" y="32"/>
                  </a:cubicBezTo>
                  <a:cubicBezTo>
                    <a:pt x="236" y="32"/>
                    <a:pt x="245" y="31"/>
                    <a:pt x="252" y="29"/>
                  </a:cubicBezTo>
                  <a:cubicBezTo>
                    <a:pt x="260" y="27"/>
                    <a:pt x="269" y="21"/>
                    <a:pt x="269" y="21"/>
                  </a:cubicBezTo>
                  <a:cubicBezTo>
                    <a:pt x="265" y="13"/>
                    <a:pt x="265" y="13"/>
                    <a:pt x="265" y="13"/>
                  </a:cubicBezTo>
                  <a:cubicBezTo>
                    <a:pt x="265" y="13"/>
                    <a:pt x="250" y="8"/>
                    <a:pt x="236" y="7"/>
                  </a:cubicBezTo>
                  <a:cubicBezTo>
                    <a:pt x="222" y="5"/>
                    <a:pt x="205" y="5"/>
                    <a:pt x="185" y="5"/>
                  </a:cubicBezTo>
                  <a:cubicBezTo>
                    <a:pt x="160" y="5"/>
                    <a:pt x="137" y="6"/>
                    <a:pt x="116" y="7"/>
                  </a:cubicBezTo>
                  <a:cubicBezTo>
                    <a:pt x="96" y="9"/>
                    <a:pt x="79" y="11"/>
                    <a:pt x="66" y="14"/>
                  </a:cubicBezTo>
                  <a:cubicBezTo>
                    <a:pt x="53" y="18"/>
                    <a:pt x="39" y="25"/>
                    <a:pt x="39" y="25"/>
                  </a:cubicBezTo>
                  <a:cubicBezTo>
                    <a:pt x="39" y="25"/>
                    <a:pt x="38" y="35"/>
                    <a:pt x="53" y="39"/>
                  </a:cubicBezTo>
                  <a:cubicBezTo>
                    <a:pt x="68" y="42"/>
                    <a:pt x="93" y="43"/>
                    <a:pt x="128" y="43"/>
                  </a:cubicBezTo>
                  <a:cubicBezTo>
                    <a:pt x="154" y="43"/>
                    <a:pt x="183" y="42"/>
                    <a:pt x="213" y="41"/>
                  </a:cubicBezTo>
                  <a:cubicBezTo>
                    <a:pt x="208" y="45"/>
                    <a:pt x="208" y="45"/>
                    <a:pt x="208" y="45"/>
                  </a:cubicBezTo>
                  <a:cubicBezTo>
                    <a:pt x="181" y="47"/>
                    <a:pt x="153" y="48"/>
                    <a:pt x="124" y="48"/>
                  </a:cubicBezTo>
                  <a:cubicBezTo>
                    <a:pt x="80" y="48"/>
                    <a:pt x="47" y="46"/>
                    <a:pt x="27" y="42"/>
                  </a:cubicBezTo>
                  <a:cubicBezTo>
                    <a:pt x="6" y="38"/>
                    <a:pt x="0" y="33"/>
                    <a:pt x="7" y="25"/>
                  </a:cubicBezTo>
                  <a:cubicBezTo>
                    <a:pt x="7" y="25"/>
                    <a:pt x="24" y="16"/>
                    <a:pt x="41" y="12"/>
                  </a:cubicBezTo>
                  <a:cubicBezTo>
                    <a:pt x="59" y="8"/>
                    <a:pt x="81" y="5"/>
                    <a:pt x="106" y="3"/>
                  </a:cubicBezTo>
                  <a:cubicBezTo>
                    <a:pt x="132" y="1"/>
                    <a:pt x="160" y="0"/>
                    <a:pt x="190" y="0"/>
                  </a:cubicBezTo>
                  <a:cubicBezTo>
                    <a:pt x="215" y="0"/>
                    <a:pt x="237" y="1"/>
                    <a:pt x="255" y="3"/>
                  </a:cubicBezTo>
                  <a:cubicBezTo>
                    <a:pt x="274" y="4"/>
                    <a:pt x="287" y="7"/>
                    <a:pt x="295" y="10"/>
                  </a:cubicBezTo>
                  <a:cubicBezTo>
                    <a:pt x="303" y="13"/>
                    <a:pt x="300" y="21"/>
                    <a:pt x="300" y="21"/>
                  </a:cubicBezTo>
                  <a:close/>
                  <a:moveTo>
                    <a:pt x="113" y="25"/>
                  </a:moveTo>
                  <a:cubicBezTo>
                    <a:pt x="113" y="25"/>
                    <a:pt x="116" y="32"/>
                    <a:pt x="138" y="32"/>
                  </a:cubicBezTo>
                  <a:cubicBezTo>
                    <a:pt x="161" y="32"/>
                    <a:pt x="177" y="29"/>
                    <a:pt x="185" y="23"/>
                  </a:cubicBezTo>
                  <a:cubicBezTo>
                    <a:pt x="194" y="16"/>
                    <a:pt x="194" y="16"/>
                    <a:pt x="194" y="16"/>
                  </a:cubicBezTo>
                  <a:cubicBezTo>
                    <a:pt x="187" y="16"/>
                    <a:pt x="179" y="16"/>
                    <a:pt x="171" y="16"/>
                  </a:cubicBezTo>
                  <a:cubicBezTo>
                    <a:pt x="155" y="16"/>
                    <a:pt x="143" y="17"/>
                    <a:pt x="132" y="18"/>
                  </a:cubicBezTo>
                  <a:cubicBezTo>
                    <a:pt x="122" y="20"/>
                    <a:pt x="113" y="25"/>
                    <a:pt x="11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1" name="Freeform 500"/>
            <p:cNvSpPr>
              <a:spLocks/>
            </p:cNvSpPr>
            <p:nvPr/>
          </p:nvSpPr>
          <p:spPr bwMode="auto">
            <a:xfrm>
              <a:off x="-13928725" y="1535113"/>
              <a:ext cx="735013" cy="168275"/>
            </a:xfrm>
            <a:custGeom>
              <a:avLst/>
              <a:gdLst>
                <a:gd name="T0" fmla="*/ 196 w 196"/>
                <a:gd name="T1" fmla="*/ 11 h 45"/>
                <a:gd name="T2" fmla="*/ 176 w 196"/>
                <a:gd name="T3" fmla="*/ 18 h 45"/>
                <a:gd name="T4" fmla="*/ 132 w 196"/>
                <a:gd name="T5" fmla="*/ 21 h 45"/>
                <a:gd name="T6" fmla="*/ 132 w 196"/>
                <a:gd name="T7" fmla="*/ 22 h 45"/>
                <a:gd name="T8" fmla="*/ 177 w 196"/>
                <a:gd name="T9" fmla="*/ 25 h 45"/>
                <a:gd name="T10" fmla="*/ 187 w 196"/>
                <a:gd name="T11" fmla="*/ 32 h 45"/>
                <a:gd name="T12" fmla="*/ 152 w 196"/>
                <a:gd name="T13" fmla="*/ 41 h 45"/>
                <a:gd name="T14" fmla="*/ 72 w 196"/>
                <a:gd name="T15" fmla="*/ 45 h 45"/>
                <a:gd name="T16" fmla="*/ 0 w 196"/>
                <a:gd name="T17" fmla="*/ 42 h 45"/>
                <a:gd name="T18" fmla="*/ 5 w 196"/>
                <a:gd name="T19" fmla="*/ 36 h 45"/>
                <a:gd name="T20" fmla="*/ 39 w 196"/>
                <a:gd name="T21" fmla="*/ 38 h 45"/>
                <a:gd name="T22" fmla="*/ 75 w 196"/>
                <a:gd name="T23" fmla="*/ 39 h 45"/>
                <a:gd name="T24" fmla="*/ 122 w 196"/>
                <a:gd name="T25" fmla="*/ 37 h 45"/>
                <a:gd name="T26" fmla="*/ 142 w 196"/>
                <a:gd name="T27" fmla="*/ 31 h 45"/>
                <a:gd name="T28" fmla="*/ 130 w 196"/>
                <a:gd name="T29" fmla="*/ 26 h 45"/>
                <a:gd name="T30" fmla="*/ 78 w 196"/>
                <a:gd name="T31" fmla="*/ 25 h 45"/>
                <a:gd name="T32" fmla="*/ 56 w 196"/>
                <a:gd name="T33" fmla="*/ 25 h 45"/>
                <a:gd name="T34" fmla="*/ 60 w 196"/>
                <a:gd name="T35" fmla="*/ 19 h 45"/>
                <a:gd name="T36" fmla="*/ 84 w 196"/>
                <a:gd name="T37" fmla="*/ 19 h 45"/>
                <a:gd name="T38" fmla="*/ 153 w 196"/>
                <a:gd name="T39" fmla="*/ 12 h 45"/>
                <a:gd name="T40" fmla="*/ 145 w 196"/>
                <a:gd name="T41" fmla="*/ 8 h 45"/>
                <a:gd name="T42" fmla="*/ 114 w 196"/>
                <a:gd name="T43" fmla="*/ 6 h 45"/>
                <a:gd name="T44" fmla="*/ 85 w 196"/>
                <a:gd name="T45" fmla="*/ 7 h 45"/>
                <a:gd name="T46" fmla="*/ 50 w 196"/>
                <a:gd name="T47" fmla="*/ 9 h 45"/>
                <a:gd name="T48" fmla="*/ 33 w 196"/>
                <a:gd name="T49" fmla="*/ 5 h 45"/>
                <a:gd name="T50" fmla="*/ 121 w 196"/>
                <a:gd name="T51" fmla="*/ 0 h 45"/>
                <a:gd name="T52" fmla="*/ 180 w 196"/>
                <a:gd name="T53" fmla="*/ 3 h 45"/>
                <a:gd name="T54" fmla="*/ 196 w 196"/>
                <a:gd name="T55"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45">
                  <a:moveTo>
                    <a:pt x="196" y="11"/>
                  </a:moveTo>
                  <a:cubicBezTo>
                    <a:pt x="196" y="11"/>
                    <a:pt x="187" y="16"/>
                    <a:pt x="176" y="18"/>
                  </a:cubicBezTo>
                  <a:cubicBezTo>
                    <a:pt x="165" y="19"/>
                    <a:pt x="150" y="20"/>
                    <a:pt x="132" y="21"/>
                  </a:cubicBezTo>
                  <a:cubicBezTo>
                    <a:pt x="132" y="22"/>
                    <a:pt x="132" y="22"/>
                    <a:pt x="132" y="22"/>
                  </a:cubicBezTo>
                  <a:cubicBezTo>
                    <a:pt x="153" y="22"/>
                    <a:pt x="168" y="23"/>
                    <a:pt x="177" y="25"/>
                  </a:cubicBezTo>
                  <a:cubicBezTo>
                    <a:pt x="186" y="27"/>
                    <a:pt x="187" y="32"/>
                    <a:pt x="187" y="32"/>
                  </a:cubicBezTo>
                  <a:cubicBezTo>
                    <a:pt x="187" y="32"/>
                    <a:pt x="172" y="39"/>
                    <a:pt x="152" y="41"/>
                  </a:cubicBezTo>
                  <a:cubicBezTo>
                    <a:pt x="132" y="44"/>
                    <a:pt x="106" y="45"/>
                    <a:pt x="72" y="45"/>
                  </a:cubicBezTo>
                  <a:cubicBezTo>
                    <a:pt x="43" y="45"/>
                    <a:pt x="19" y="44"/>
                    <a:pt x="0" y="42"/>
                  </a:cubicBezTo>
                  <a:cubicBezTo>
                    <a:pt x="5" y="36"/>
                    <a:pt x="5" y="36"/>
                    <a:pt x="5" y="36"/>
                  </a:cubicBezTo>
                  <a:cubicBezTo>
                    <a:pt x="16" y="37"/>
                    <a:pt x="27" y="38"/>
                    <a:pt x="39" y="38"/>
                  </a:cubicBezTo>
                  <a:cubicBezTo>
                    <a:pt x="52" y="39"/>
                    <a:pt x="63" y="39"/>
                    <a:pt x="75" y="39"/>
                  </a:cubicBezTo>
                  <a:cubicBezTo>
                    <a:pt x="95" y="39"/>
                    <a:pt x="111" y="38"/>
                    <a:pt x="122" y="37"/>
                  </a:cubicBezTo>
                  <a:cubicBezTo>
                    <a:pt x="134" y="36"/>
                    <a:pt x="142" y="31"/>
                    <a:pt x="142" y="31"/>
                  </a:cubicBezTo>
                  <a:cubicBezTo>
                    <a:pt x="142" y="31"/>
                    <a:pt x="140" y="27"/>
                    <a:pt x="130" y="26"/>
                  </a:cubicBezTo>
                  <a:cubicBezTo>
                    <a:pt x="120" y="25"/>
                    <a:pt x="103" y="25"/>
                    <a:pt x="78" y="25"/>
                  </a:cubicBezTo>
                  <a:cubicBezTo>
                    <a:pt x="71" y="25"/>
                    <a:pt x="63" y="25"/>
                    <a:pt x="56" y="25"/>
                  </a:cubicBezTo>
                  <a:cubicBezTo>
                    <a:pt x="60" y="19"/>
                    <a:pt x="60" y="19"/>
                    <a:pt x="60" y="19"/>
                  </a:cubicBezTo>
                  <a:cubicBezTo>
                    <a:pt x="68" y="19"/>
                    <a:pt x="76" y="19"/>
                    <a:pt x="84" y="19"/>
                  </a:cubicBezTo>
                  <a:cubicBezTo>
                    <a:pt x="126" y="19"/>
                    <a:pt x="153" y="12"/>
                    <a:pt x="153" y="12"/>
                  </a:cubicBezTo>
                  <a:cubicBezTo>
                    <a:pt x="153" y="12"/>
                    <a:pt x="152" y="9"/>
                    <a:pt x="145" y="8"/>
                  </a:cubicBezTo>
                  <a:cubicBezTo>
                    <a:pt x="139" y="7"/>
                    <a:pt x="128" y="6"/>
                    <a:pt x="114" y="6"/>
                  </a:cubicBezTo>
                  <a:cubicBezTo>
                    <a:pt x="104" y="6"/>
                    <a:pt x="94" y="6"/>
                    <a:pt x="85" y="7"/>
                  </a:cubicBezTo>
                  <a:cubicBezTo>
                    <a:pt x="75" y="7"/>
                    <a:pt x="63" y="8"/>
                    <a:pt x="50" y="9"/>
                  </a:cubicBezTo>
                  <a:cubicBezTo>
                    <a:pt x="33" y="5"/>
                    <a:pt x="33" y="5"/>
                    <a:pt x="33" y="5"/>
                  </a:cubicBezTo>
                  <a:cubicBezTo>
                    <a:pt x="59" y="2"/>
                    <a:pt x="89" y="0"/>
                    <a:pt x="121" y="0"/>
                  </a:cubicBezTo>
                  <a:cubicBezTo>
                    <a:pt x="147" y="0"/>
                    <a:pt x="167" y="1"/>
                    <a:pt x="180" y="3"/>
                  </a:cubicBezTo>
                  <a:cubicBezTo>
                    <a:pt x="194" y="5"/>
                    <a:pt x="196" y="11"/>
                    <a:pt x="19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2" name="Freeform 501"/>
            <p:cNvSpPr>
              <a:spLocks noEditPoints="1"/>
            </p:cNvSpPr>
            <p:nvPr/>
          </p:nvSpPr>
          <p:spPr bwMode="auto">
            <a:xfrm>
              <a:off x="-13719175" y="1238251"/>
              <a:ext cx="877888" cy="160338"/>
            </a:xfrm>
            <a:custGeom>
              <a:avLst/>
              <a:gdLst>
                <a:gd name="T0" fmla="*/ 179 w 234"/>
                <a:gd name="T1" fmla="*/ 18 h 43"/>
                <a:gd name="T2" fmla="*/ 163 w 234"/>
                <a:gd name="T3" fmla="*/ 25 h 43"/>
                <a:gd name="T4" fmla="*/ 211 w 234"/>
                <a:gd name="T5" fmla="*/ 25 h 43"/>
                <a:gd name="T6" fmla="*/ 207 w 234"/>
                <a:gd name="T7" fmla="*/ 30 h 43"/>
                <a:gd name="T8" fmla="*/ 153 w 234"/>
                <a:gd name="T9" fmla="*/ 30 h 43"/>
                <a:gd name="T10" fmla="*/ 129 w 234"/>
                <a:gd name="T11" fmla="*/ 43 h 43"/>
                <a:gd name="T12" fmla="*/ 97 w 234"/>
                <a:gd name="T13" fmla="*/ 43 h 43"/>
                <a:gd name="T14" fmla="*/ 121 w 234"/>
                <a:gd name="T15" fmla="*/ 30 h 43"/>
                <a:gd name="T16" fmla="*/ 77 w 234"/>
                <a:gd name="T17" fmla="*/ 30 h 43"/>
                <a:gd name="T18" fmla="*/ 52 w 234"/>
                <a:gd name="T19" fmla="*/ 43 h 43"/>
                <a:gd name="T20" fmla="*/ 21 w 234"/>
                <a:gd name="T21" fmla="*/ 43 h 43"/>
                <a:gd name="T22" fmla="*/ 45 w 234"/>
                <a:gd name="T23" fmla="*/ 30 h 43"/>
                <a:gd name="T24" fmla="*/ 0 w 234"/>
                <a:gd name="T25" fmla="*/ 30 h 43"/>
                <a:gd name="T26" fmla="*/ 4 w 234"/>
                <a:gd name="T27" fmla="*/ 25 h 43"/>
                <a:gd name="T28" fmla="*/ 55 w 234"/>
                <a:gd name="T29" fmla="*/ 25 h 43"/>
                <a:gd name="T30" fmla="*/ 72 w 234"/>
                <a:gd name="T31" fmla="*/ 18 h 43"/>
                <a:gd name="T32" fmla="*/ 25 w 234"/>
                <a:gd name="T33" fmla="*/ 18 h 43"/>
                <a:gd name="T34" fmla="*/ 29 w 234"/>
                <a:gd name="T35" fmla="*/ 13 h 43"/>
                <a:gd name="T36" fmla="*/ 81 w 234"/>
                <a:gd name="T37" fmla="*/ 13 h 43"/>
                <a:gd name="T38" fmla="*/ 106 w 234"/>
                <a:gd name="T39" fmla="*/ 0 h 43"/>
                <a:gd name="T40" fmla="*/ 138 w 234"/>
                <a:gd name="T41" fmla="*/ 0 h 43"/>
                <a:gd name="T42" fmla="*/ 113 w 234"/>
                <a:gd name="T43" fmla="*/ 13 h 43"/>
                <a:gd name="T44" fmla="*/ 158 w 234"/>
                <a:gd name="T45" fmla="*/ 13 h 43"/>
                <a:gd name="T46" fmla="*/ 182 w 234"/>
                <a:gd name="T47" fmla="*/ 0 h 43"/>
                <a:gd name="T48" fmla="*/ 213 w 234"/>
                <a:gd name="T49" fmla="*/ 0 h 43"/>
                <a:gd name="T50" fmla="*/ 189 w 234"/>
                <a:gd name="T51" fmla="*/ 13 h 43"/>
                <a:gd name="T52" fmla="*/ 234 w 234"/>
                <a:gd name="T53" fmla="*/ 13 h 43"/>
                <a:gd name="T54" fmla="*/ 230 w 234"/>
                <a:gd name="T55" fmla="*/ 18 h 43"/>
                <a:gd name="T56" fmla="*/ 179 w 234"/>
                <a:gd name="T57" fmla="*/ 18 h 43"/>
                <a:gd name="T58" fmla="*/ 86 w 234"/>
                <a:gd name="T59" fmla="*/ 25 h 43"/>
                <a:gd name="T60" fmla="*/ 131 w 234"/>
                <a:gd name="T61" fmla="*/ 25 h 43"/>
                <a:gd name="T62" fmla="*/ 148 w 234"/>
                <a:gd name="T63" fmla="*/ 18 h 43"/>
                <a:gd name="T64" fmla="*/ 103 w 234"/>
                <a:gd name="T65" fmla="*/ 18 h 43"/>
                <a:gd name="T66" fmla="*/ 86 w 234"/>
                <a:gd name="T67"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43">
                  <a:moveTo>
                    <a:pt x="179" y="18"/>
                  </a:moveTo>
                  <a:cubicBezTo>
                    <a:pt x="163" y="25"/>
                    <a:pt x="163" y="25"/>
                    <a:pt x="163" y="25"/>
                  </a:cubicBezTo>
                  <a:cubicBezTo>
                    <a:pt x="179" y="25"/>
                    <a:pt x="195" y="25"/>
                    <a:pt x="211" y="25"/>
                  </a:cubicBezTo>
                  <a:cubicBezTo>
                    <a:pt x="207" y="30"/>
                    <a:pt x="207" y="30"/>
                    <a:pt x="207" y="30"/>
                  </a:cubicBezTo>
                  <a:cubicBezTo>
                    <a:pt x="189" y="30"/>
                    <a:pt x="171" y="30"/>
                    <a:pt x="153" y="30"/>
                  </a:cubicBezTo>
                  <a:cubicBezTo>
                    <a:pt x="145" y="35"/>
                    <a:pt x="137" y="39"/>
                    <a:pt x="129" y="43"/>
                  </a:cubicBezTo>
                  <a:cubicBezTo>
                    <a:pt x="118" y="43"/>
                    <a:pt x="107" y="43"/>
                    <a:pt x="97" y="43"/>
                  </a:cubicBezTo>
                  <a:cubicBezTo>
                    <a:pt x="105" y="39"/>
                    <a:pt x="113" y="35"/>
                    <a:pt x="121" y="30"/>
                  </a:cubicBezTo>
                  <a:cubicBezTo>
                    <a:pt x="106" y="30"/>
                    <a:pt x="92" y="30"/>
                    <a:pt x="77" y="30"/>
                  </a:cubicBezTo>
                  <a:cubicBezTo>
                    <a:pt x="69" y="35"/>
                    <a:pt x="60" y="39"/>
                    <a:pt x="52" y="43"/>
                  </a:cubicBezTo>
                  <a:cubicBezTo>
                    <a:pt x="42" y="43"/>
                    <a:pt x="31" y="43"/>
                    <a:pt x="21" y="43"/>
                  </a:cubicBezTo>
                  <a:cubicBezTo>
                    <a:pt x="29" y="39"/>
                    <a:pt x="37" y="35"/>
                    <a:pt x="45" y="30"/>
                  </a:cubicBezTo>
                  <a:cubicBezTo>
                    <a:pt x="30" y="30"/>
                    <a:pt x="15" y="30"/>
                    <a:pt x="0" y="30"/>
                  </a:cubicBezTo>
                  <a:cubicBezTo>
                    <a:pt x="4" y="25"/>
                    <a:pt x="4" y="25"/>
                    <a:pt x="4" y="25"/>
                  </a:cubicBezTo>
                  <a:cubicBezTo>
                    <a:pt x="21" y="25"/>
                    <a:pt x="38" y="25"/>
                    <a:pt x="55" y="25"/>
                  </a:cubicBezTo>
                  <a:cubicBezTo>
                    <a:pt x="72" y="18"/>
                    <a:pt x="72" y="18"/>
                    <a:pt x="72" y="18"/>
                  </a:cubicBezTo>
                  <a:cubicBezTo>
                    <a:pt x="56" y="18"/>
                    <a:pt x="41" y="18"/>
                    <a:pt x="25" y="18"/>
                  </a:cubicBezTo>
                  <a:cubicBezTo>
                    <a:pt x="29" y="13"/>
                    <a:pt x="29" y="13"/>
                    <a:pt x="29" y="13"/>
                  </a:cubicBezTo>
                  <a:cubicBezTo>
                    <a:pt x="47" y="13"/>
                    <a:pt x="64" y="13"/>
                    <a:pt x="81" y="13"/>
                  </a:cubicBezTo>
                  <a:cubicBezTo>
                    <a:pt x="89" y="9"/>
                    <a:pt x="98" y="4"/>
                    <a:pt x="106" y="0"/>
                  </a:cubicBezTo>
                  <a:cubicBezTo>
                    <a:pt x="116" y="0"/>
                    <a:pt x="127" y="0"/>
                    <a:pt x="138" y="0"/>
                  </a:cubicBezTo>
                  <a:cubicBezTo>
                    <a:pt x="129" y="4"/>
                    <a:pt x="121" y="9"/>
                    <a:pt x="113" y="13"/>
                  </a:cubicBezTo>
                  <a:cubicBezTo>
                    <a:pt x="128" y="13"/>
                    <a:pt x="143" y="13"/>
                    <a:pt x="158" y="13"/>
                  </a:cubicBezTo>
                  <a:cubicBezTo>
                    <a:pt x="166" y="9"/>
                    <a:pt x="174" y="4"/>
                    <a:pt x="182" y="0"/>
                  </a:cubicBezTo>
                  <a:cubicBezTo>
                    <a:pt x="193" y="0"/>
                    <a:pt x="203" y="0"/>
                    <a:pt x="213" y="0"/>
                  </a:cubicBezTo>
                  <a:cubicBezTo>
                    <a:pt x="205" y="4"/>
                    <a:pt x="197" y="9"/>
                    <a:pt x="189" y="13"/>
                  </a:cubicBezTo>
                  <a:cubicBezTo>
                    <a:pt x="204" y="13"/>
                    <a:pt x="219" y="13"/>
                    <a:pt x="234" y="13"/>
                  </a:cubicBezTo>
                  <a:cubicBezTo>
                    <a:pt x="230" y="18"/>
                    <a:pt x="230" y="18"/>
                    <a:pt x="230" y="18"/>
                  </a:cubicBezTo>
                  <a:cubicBezTo>
                    <a:pt x="213" y="18"/>
                    <a:pt x="196" y="18"/>
                    <a:pt x="179" y="18"/>
                  </a:cubicBezTo>
                  <a:close/>
                  <a:moveTo>
                    <a:pt x="86" y="25"/>
                  </a:moveTo>
                  <a:cubicBezTo>
                    <a:pt x="101" y="25"/>
                    <a:pt x="116" y="25"/>
                    <a:pt x="131" y="25"/>
                  </a:cubicBezTo>
                  <a:cubicBezTo>
                    <a:pt x="148" y="18"/>
                    <a:pt x="148" y="18"/>
                    <a:pt x="148" y="18"/>
                  </a:cubicBezTo>
                  <a:cubicBezTo>
                    <a:pt x="133" y="18"/>
                    <a:pt x="118" y="18"/>
                    <a:pt x="103" y="18"/>
                  </a:cubicBezTo>
                  <a:lnTo>
                    <a:pt x="8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3" name="Freeform 502"/>
            <p:cNvSpPr>
              <a:spLocks noEditPoints="1"/>
            </p:cNvSpPr>
            <p:nvPr/>
          </p:nvSpPr>
          <p:spPr bwMode="auto">
            <a:xfrm>
              <a:off x="-8840788" y="1538288"/>
              <a:ext cx="754063" cy="161925"/>
            </a:xfrm>
            <a:custGeom>
              <a:avLst/>
              <a:gdLst>
                <a:gd name="T0" fmla="*/ 198 w 201"/>
                <a:gd name="T1" fmla="*/ 34 h 43"/>
                <a:gd name="T2" fmla="*/ 162 w 201"/>
                <a:gd name="T3" fmla="*/ 34 h 43"/>
                <a:gd name="T4" fmla="*/ 156 w 201"/>
                <a:gd name="T5" fmla="*/ 43 h 43"/>
                <a:gd name="T6" fmla="*/ 115 w 201"/>
                <a:gd name="T7" fmla="*/ 43 h 43"/>
                <a:gd name="T8" fmla="*/ 121 w 201"/>
                <a:gd name="T9" fmla="*/ 34 h 43"/>
                <a:gd name="T10" fmla="*/ 0 w 201"/>
                <a:gd name="T11" fmla="*/ 34 h 43"/>
                <a:gd name="T12" fmla="*/ 3 w 201"/>
                <a:gd name="T13" fmla="*/ 28 h 43"/>
                <a:gd name="T14" fmla="*/ 141 w 201"/>
                <a:gd name="T15" fmla="*/ 0 h 43"/>
                <a:gd name="T16" fmla="*/ 183 w 201"/>
                <a:gd name="T17" fmla="*/ 0 h 43"/>
                <a:gd name="T18" fmla="*/ 166 w 201"/>
                <a:gd name="T19" fmla="*/ 28 h 43"/>
                <a:gd name="T20" fmla="*/ 201 w 201"/>
                <a:gd name="T21" fmla="*/ 28 h 43"/>
                <a:gd name="T22" fmla="*/ 198 w 201"/>
                <a:gd name="T23" fmla="*/ 34 h 43"/>
                <a:gd name="T24" fmla="*/ 124 w 201"/>
                <a:gd name="T25" fmla="*/ 28 h 43"/>
                <a:gd name="T26" fmla="*/ 131 w 201"/>
                <a:gd name="T27" fmla="*/ 17 h 43"/>
                <a:gd name="T28" fmla="*/ 139 w 201"/>
                <a:gd name="T29" fmla="*/ 8 h 43"/>
                <a:gd name="T30" fmla="*/ 137 w 201"/>
                <a:gd name="T31" fmla="*/ 8 h 43"/>
                <a:gd name="T32" fmla="*/ 118 w 201"/>
                <a:gd name="T33" fmla="*/ 12 h 43"/>
                <a:gd name="T34" fmla="*/ 43 w 201"/>
                <a:gd name="T35" fmla="*/ 28 h 43"/>
                <a:gd name="T36" fmla="*/ 124 w 201"/>
                <a:gd name="T37"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43">
                  <a:moveTo>
                    <a:pt x="198" y="34"/>
                  </a:moveTo>
                  <a:cubicBezTo>
                    <a:pt x="186" y="34"/>
                    <a:pt x="174" y="34"/>
                    <a:pt x="162" y="34"/>
                  </a:cubicBezTo>
                  <a:cubicBezTo>
                    <a:pt x="156" y="43"/>
                    <a:pt x="156" y="43"/>
                    <a:pt x="156" y="43"/>
                  </a:cubicBezTo>
                  <a:cubicBezTo>
                    <a:pt x="143" y="43"/>
                    <a:pt x="129" y="43"/>
                    <a:pt x="115" y="43"/>
                  </a:cubicBezTo>
                  <a:cubicBezTo>
                    <a:pt x="121" y="34"/>
                    <a:pt x="121" y="34"/>
                    <a:pt x="121" y="34"/>
                  </a:cubicBezTo>
                  <a:cubicBezTo>
                    <a:pt x="80" y="34"/>
                    <a:pt x="40" y="34"/>
                    <a:pt x="0" y="34"/>
                  </a:cubicBezTo>
                  <a:cubicBezTo>
                    <a:pt x="3" y="28"/>
                    <a:pt x="3" y="28"/>
                    <a:pt x="3" y="28"/>
                  </a:cubicBezTo>
                  <a:cubicBezTo>
                    <a:pt x="49" y="19"/>
                    <a:pt x="96" y="9"/>
                    <a:pt x="141" y="0"/>
                  </a:cubicBezTo>
                  <a:cubicBezTo>
                    <a:pt x="155" y="0"/>
                    <a:pt x="169" y="0"/>
                    <a:pt x="183" y="0"/>
                  </a:cubicBezTo>
                  <a:cubicBezTo>
                    <a:pt x="177" y="9"/>
                    <a:pt x="171" y="18"/>
                    <a:pt x="166" y="28"/>
                  </a:cubicBezTo>
                  <a:cubicBezTo>
                    <a:pt x="178" y="28"/>
                    <a:pt x="189" y="28"/>
                    <a:pt x="201" y="28"/>
                  </a:cubicBezTo>
                  <a:lnTo>
                    <a:pt x="198" y="34"/>
                  </a:lnTo>
                  <a:close/>
                  <a:moveTo>
                    <a:pt x="124" y="28"/>
                  </a:moveTo>
                  <a:cubicBezTo>
                    <a:pt x="131" y="17"/>
                    <a:pt x="131" y="17"/>
                    <a:pt x="131" y="17"/>
                  </a:cubicBezTo>
                  <a:cubicBezTo>
                    <a:pt x="139" y="8"/>
                    <a:pt x="139" y="8"/>
                    <a:pt x="139" y="8"/>
                  </a:cubicBezTo>
                  <a:cubicBezTo>
                    <a:pt x="137" y="8"/>
                    <a:pt x="137" y="8"/>
                    <a:pt x="137" y="8"/>
                  </a:cubicBezTo>
                  <a:cubicBezTo>
                    <a:pt x="137" y="8"/>
                    <a:pt x="127" y="11"/>
                    <a:pt x="118" y="12"/>
                  </a:cubicBezTo>
                  <a:cubicBezTo>
                    <a:pt x="93" y="17"/>
                    <a:pt x="68" y="23"/>
                    <a:pt x="43" y="28"/>
                  </a:cubicBezTo>
                  <a:cubicBezTo>
                    <a:pt x="70" y="28"/>
                    <a:pt x="97" y="28"/>
                    <a:pt x="12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4" name="Freeform 503"/>
            <p:cNvSpPr>
              <a:spLocks noEditPoints="1"/>
            </p:cNvSpPr>
            <p:nvPr/>
          </p:nvSpPr>
          <p:spPr bwMode="auto">
            <a:xfrm>
              <a:off x="-8615363" y="1230313"/>
              <a:ext cx="698500" cy="179388"/>
            </a:xfrm>
            <a:custGeom>
              <a:avLst/>
              <a:gdLst>
                <a:gd name="T0" fmla="*/ 176 w 186"/>
                <a:gd name="T1" fmla="*/ 31 h 48"/>
                <a:gd name="T2" fmla="*/ 153 w 186"/>
                <a:gd name="T3" fmla="*/ 39 h 48"/>
                <a:gd name="T4" fmla="*/ 96 w 186"/>
                <a:gd name="T5" fmla="*/ 42 h 48"/>
                <a:gd name="T6" fmla="*/ 92 w 186"/>
                <a:gd name="T7" fmla="*/ 48 h 48"/>
                <a:gd name="T8" fmla="*/ 68 w 186"/>
                <a:gd name="T9" fmla="*/ 48 h 48"/>
                <a:gd name="T10" fmla="*/ 72 w 186"/>
                <a:gd name="T11" fmla="*/ 42 h 48"/>
                <a:gd name="T12" fmla="*/ 0 w 186"/>
                <a:gd name="T13" fmla="*/ 40 h 48"/>
                <a:gd name="T14" fmla="*/ 4 w 186"/>
                <a:gd name="T15" fmla="*/ 34 h 48"/>
                <a:gd name="T16" fmla="*/ 39 w 186"/>
                <a:gd name="T17" fmla="*/ 36 h 48"/>
                <a:gd name="T18" fmla="*/ 75 w 186"/>
                <a:gd name="T19" fmla="*/ 37 h 48"/>
                <a:gd name="T20" fmla="*/ 82 w 186"/>
                <a:gd name="T21" fmla="*/ 26 h 48"/>
                <a:gd name="T22" fmla="*/ 68 w 186"/>
                <a:gd name="T23" fmla="*/ 25 h 48"/>
                <a:gd name="T24" fmla="*/ 28 w 186"/>
                <a:gd name="T25" fmla="*/ 21 h 48"/>
                <a:gd name="T26" fmla="*/ 18 w 186"/>
                <a:gd name="T27" fmla="*/ 14 h 48"/>
                <a:gd name="T28" fmla="*/ 41 w 186"/>
                <a:gd name="T29" fmla="*/ 8 h 48"/>
                <a:gd name="T30" fmla="*/ 95 w 186"/>
                <a:gd name="T31" fmla="*/ 5 h 48"/>
                <a:gd name="T32" fmla="*/ 98 w 186"/>
                <a:gd name="T33" fmla="*/ 0 h 48"/>
                <a:gd name="T34" fmla="*/ 122 w 186"/>
                <a:gd name="T35" fmla="*/ 0 h 48"/>
                <a:gd name="T36" fmla="*/ 119 w 186"/>
                <a:gd name="T37" fmla="*/ 5 h 48"/>
                <a:gd name="T38" fmla="*/ 186 w 186"/>
                <a:gd name="T39" fmla="*/ 7 h 48"/>
                <a:gd name="T40" fmla="*/ 170 w 186"/>
                <a:gd name="T41" fmla="*/ 12 h 48"/>
                <a:gd name="T42" fmla="*/ 115 w 186"/>
                <a:gd name="T43" fmla="*/ 10 h 48"/>
                <a:gd name="T44" fmla="*/ 109 w 186"/>
                <a:gd name="T45" fmla="*/ 21 h 48"/>
                <a:gd name="T46" fmla="*/ 122 w 186"/>
                <a:gd name="T47" fmla="*/ 21 h 48"/>
                <a:gd name="T48" fmla="*/ 166 w 186"/>
                <a:gd name="T49" fmla="*/ 26 h 48"/>
                <a:gd name="T50" fmla="*/ 176 w 186"/>
                <a:gd name="T51" fmla="*/ 31 h 48"/>
                <a:gd name="T52" fmla="*/ 60 w 186"/>
                <a:gd name="T53" fmla="*/ 14 h 48"/>
                <a:gd name="T54" fmla="*/ 65 w 186"/>
                <a:gd name="T55" fmla="*/ 17 h 48"/>
                <a:gd name="T56" fmla="*/ 86 w 186"/>
                <a:gd name="T57" fmla="*/ 19 h 48"/>
                <a:gd name="T58" fmla="*/ 92 w 186"/>
                <a:gd name="T59" fmla="*/ 10 h 48"/>
                <a:gd name="T60" fmla="*/ 69 w 186"/>
                <a:gd name="T61" fmla="*/ 11 h 48"/>
                <a:gd name="T62" fmla="*/ 60 w 186"/>
                <a:gd name="T63" fmla="*/ 14 h 48"/>
                <a:gd name="T64" fmla="*/ 133 w 186"/>
                <a:gd name="T65" fmla="*/ 32 h 48"/>
                <a:gd name="T66" fmla="*/ 128 w 186"/>
                <a:gd name="T67" fmla="*/ 29 h 48"/>
                <a:gd name="T68" fmla="*/ 105 w 186"/>
                <a:gd name="T69" fmla="*/ 27 h 48"/>
                <a:gd name="T70" fmla="*/ 99 w 186"/>
                <a:gd name="T71" fmla="*/ 36 h 48"/>
                <a:gd name="T72" fmla="*/ 133 w 186"/>
                <a:gd name="T73"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48">
                  <a:moveTo>
                    <a:pt x="176" y="31"/>
                  </a:moveTo>
                  <a:cubicBezTo>
                    <a:pt x="176" y="31"/>
                    <a:pt x="167" y="37"/>
                    <a:pt x="153" y="39"/>
                  </a:cubicBezTo>
                  <a:cubicBezTo>
                    <a:pt x="139" y="40"/>
                    <a:pt x="120" y="41"/>
                    <a:pt x="96" y="42"/>
                  </a:cubicBezTo>
                  <a:cubicBezTo>
                    <a:pt x="92" y="48"/>
                    <a:pt x="92" y="48"/>
                    <a:pt x="92" y="48"/>
                  </a:cubicBezTo>
                  <a:cubicBezTo>
                    <a:pt x="84" y="48"/>
                    <a:pt x="76" y="48"/>
                    <a:pt x="68" y="48"/>
                  </a:cubicBezTo>
                  <a:cubicBezTo>
                    <a:pt x="72" y="42"/>
                    <a:pt x="72" y="42"/>
                    <a:pt x="72" y="42"/>
                  </a:cubicBezTo>
                  <a:cubicBezTo>
                    <a:pt x="43" y="42"/>
                    <a:pt x="19" y="41"/>
                    <a:pt x="0" y="40"/>
                  </a:cubicBezTo>
                  <a:cubicBezTo>
                    <a:pt x="4" y="34"/>
                    <a:pt x="4" y="34"/>
                    <a:pt x="4" y="34"/>
                  </a:cubicBezTo>
                  <a:cubicBezTo>
                    <a:pt x="14" y="35"/>
                    <a:pt x="26" y="35"/>
                    <a:pt x="39" y="36"/>
                  </a:cubicBezTo>
                  <a:cubicBezTo>
                    <a:pt x="53" y="36"/>
                    <a:pt x="65" y="36"/>
                    <a:pt x="75" y="37"/>
                  </a:cubicBezTo>
                  <a:cubicBezTo>
                    <a:pt x="82" y="26"/>
                    <a:pt x="82" y="26"/>
                    <a:pt x="82" y="26"/>
                  </a:cubicBezTo>
                  <a:cubicBezTo>
                    <a:pt x="68" y="25"/>
                    <a:pt x="68" y="25"/>
                    <a:pt x="68" y="25"/>
                  </a:cubicBezTo>
                  <a:cubicBezTo>
                    <a:pt x="49" y="24"/>
                    <a:pt x="36" y="22"/>
                    <a:pt x="28" y="21"/>
                  </a:cubicBezTo>
                  <a:cubicBezTo>
                    <a:pt x="20" y="19"/>
                    <a:pt x="18" y="14"/>
                    <a:pt x="18" y="14"/>
                  </a:cubicBezTo>
                  <a:cubicBezTo>
                    <a:pt x="18" y="14"/>
                    <a:pt x="28" y="9"/>
                    <a:pt x="41" y="8"/>
                  </a:cubicBezTo>
                  <a:cubicBezTo>
                    <a:pt x="55" y="6"/>
                    <a:pt x="73" y="5"/>
                    <a:pt x="95" y="5"/>
                  </a:cubicBezTo>
                  <a:cubicBezTo>
                    <a:pt x="98" y="0"/>
                    <a:pt x="98" y="0"/>
                    <a:pt x="98" y="0"/>
                  </a:cubicBezTo>
                  <a:cubicBezTo>
                    <a:pt x="106" y="0"/>
                    <a:pt x="114" y="0"/>
                    <a:pt x="122" y="0"/>
                  </a:cubicBezTo>
                  <a:cubicBezTo>
                    <a:pt x="119" y="5"/>
                    <a:pt x="119" y="5"/>
                    <a:pt x="119" y="5"/>
                  </a:cubicBezTo>
                  <a:cubicBezTo>
                    <a:pt x="143" y="5"/>
                    <a:pt x="165" y="5"/>
                    <a:pt x="186" y="7"/>
                  </a:cubicBezTo>
                  <a:cubicBezTo>
                    <a:pt x="170" y="12"/>
                    <a:pt x="170" y="12"/>
                    <a:pt x="170" y="12"/>
                  </a:cubicBezTo>
                  <a:cubicBezTo>
                    <a:pt x="152" y="11"/>
                    <a:pt x="134" y="10"/>
                    <a:pt x="115" y="10"/>
                  </a:cubicBezTo>
                  <a:cubicBezTo>
                    <a:pt x="109" y="21"/>
                    <a:pt x="109" y="21"/>
                    <a:pt x="109" y="21"/>
                  </a:cubicBezTo>
                  <a:cubicBezTo>
                    <a:pt x="122" y="21"/>
                    <a:pt x="122" y="21"/>
                    <a:pt x="122" y="21"/>
                  </a:cubicBezTo>
                  <a:cubicBezTo>
                    <a:pt x="144" y="23"/>
                    <a:pt x="159" y="24"/>
                    <a:pt x="166" y="26"/>
                  </a:cubicBezTo>
                  <a:cubicBezTo>
                    <a:pt x="174" y="27"/>
                    <a:pt x="176" y="31"/>
                    <a:pt x="176" y="31"/>
                  </a:cubicBezTo>
                  <a:close/>
                  <a:moveTo>
                    <a:pt x="60" y="14"/>
                  </a:moveTo>
                  <a:cubicBezTo>
                    <a:pt x="65" y="17"/>
                    <a:pt x="65" y="17"/>
                    <a:pt x="65" y="17"/>
                  </a:cubicBezTo>
                  <a:cubicBezTo>
                    <a:pt x="65" y="17"/>
                    <a:pt x="76" y="18"/>
                    <a:pt x="86" y="19"/>
                  </a:cubicBezTo>
                  <a:cubicBezTo>
                    <a:pt x="92" y="10"/>
                    <a:pt x="92" y="10"/>
                    <a:pt x="92" y="10"/>
                  </a:cubicBezTo>
                  <a:cubicBezTo>
                    <a:pt x="82" y="10"/>
                    <a:pt x="69" y="11"/>
                    <a:pt x="69" y="11"/>
                  </a:cubicBezTo>
                  <a:lnTo>
                    <a:pt x="60" y="14"/>
                  </a:lnTo>
                  <a:close/>
                  <a:moveTo>
                    <a:pt x="133" y="32"/>
                  </a:moveTo>
                  <a:cubicBezTo>
                    <a:pt x="128" y="29"/>
                    <a:pt x="128" y="29"/>
                    <a:pt x="128" y="29"/>
                  </a:cubicBezTo>
                  <a:cubicBezTo>
                    <a:pt x="128" y="29"/>
                    <a:pt x="116" y="28"/>
                    <a:pt x="105" y="27"/>
                  </a:cubicBezTo>
                  <a:cubicBezTo>
                    <a:pt x="99" y="36"/>
                    <a:pt x="99" y="36"/>
                    <a:pt x="99" y="36"/>
                  </a:cubicBezTo>
                  <a:cubicBezTo>
                    <a:pt x="121" y="36"/>
                    <a:pt x="133" y="32"/>
                    <a:pt x="13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5" name="Freeform 504"/>
            <p:cNvSpPr>
              <a:spLocks/>
            </p:cNvSpPr>
            <p:nvPr/>
          </p:nvSpPr>
          <p:spPr bwMode="auto">
            <a:xfrm>
              <a:off x="-3506788" y="1538288"/>
              <a:ext cx="663575" cy="165100"/>
            </a:xfrm>
            <a:custGeom>
              <a:avLst/>
              <a:gdLst>
                <a:gd name="T0" fmla="*/ 95 w 177"/>
                <a:gd name="T1" fmla="*/ 16 h 44"/>
                <a:gd name="T2" fmla="*/ 157 w 177"/>
                <a:gd name="T3" fmla="*/ 19 h 44"/>
                <a:gd name="T4" fmla="*/ 177 w 177"/>
                <a:gd name="T5" fmla="*/ 29 h 44"/>
                <a:gd name="T6" fmla="*/ 146 w 177"/>
                <a:gd name="T7" fmla="*/ 40 h 44"/>
                <a:gd name="T8" fmla="*/ 69 w 177"/>
                <a:gd name="T9" fmla="*/ 44 h 44"/>
                <a:gd name="T10" fmla="*/ 0 w 177"/>
                <a:gd name="T11" fmla="*/ 41 h 44"/>
                <a:gd name="T12" fmla="*/ 3 w 177"/>
                <a:gd name="T13" fmla="*/ 35 h 44"/>
                <a:gd name="T14" fmla="*/ 35 w 177"/>
                <a:gd name="T15" fmla="*/ 37 h 44"/>
                <a:gd name="T16" fmla="*/ 70 w 177"/>
                <a:gd name="T17" fmla="*/ 38 h 44"/>
                <a:gd name="T18" fmla="*/ 115 w 177"/>
                <a:gd name="T19" fmla="*/ 36 h 44"/>
                <a:gd name="T20" fmla="*/ 133 w 177"/>
                <a:gd name="T21" fmla="*/ 30 h 44"/>
                <a:gd name="T22" fmla="*/ 75 w 177"/>
                <a:gd name="T23" fmla="*/ 22 h 44"/>
                <a:gd name="T24" fmla="*/ 54 w 177"/>
                <a:gd name="T25" fmla="*/ 22 h 44"/>
                <a:gd name="T26" fmla="*/ 32 w 177"/>
                <a:gd name="T27" fmla="*/ 23 h 44"/>
                <a:gd name="T28" fmla="*/ 14 w 177"/>
                <a:gd name="T29" fmla="*/ 21 h 44"/>
                <a:gd name="T30" fmla="*/ 32 w 177"/>
                <a:gd name="T31" fmla="*/ 0 h 44"/>
                <a:gd name="T32" fmla="*/ 169 w 177"/>
                <a:gd name="T33" fmla="*/ 0 h 44"/>
                <a:gd name="T34" fmla="*/ 167 w 177"/>
                <a:gd name="T35" fmla="*/ 6 h 44"/>
                <a:gd name="T36" fmla="*/ 67 w 177"/>
                <a:gd name="T37" fmla="*/ 6 h 44"/>
                <a:gd name="T38" fmla="*/ 57 w 177"/>
                <a:gd name="T39" fmla="*/ 17 h 44"/>
                <a:gd name="T40" fmla="*/ 73 w 177"/>
                <a:gd name="T41" fmla="*/ 16 h 44"/>
                <a:gd name="T42" fmla="*/ 95 w 177"/>
                <a:gd name="T43"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44">
                  <a:moveTo>
                    <a:pt x="95" y="16"/>
                  </a:moveTo>
                  <a:cubicBezTo>
                    <a:pt x="122" y="16"/>
                    <a:pt x="142" y="17"/>
                    <a:pt x="157" y="19"/>
                  </a:cubicBezTo>
                  <a:cubicBezTo>
                    <a:pt x="172" y="22"/>
                    <a:pt x="177" y="29"/>
                    <a:pt x="177" y="29"/>
                  </a:cubicBezTo>
                  <a:cubicBezTo>
                    <a:pt x="177" y="29"/>
                    <a:pt x="165" y="37"/>
                    <a:pt x="146" y="40"/>
                  </a:cubicBezTo>
                  <a:cubicBezTo>
                    <a:pt x="127" y="42"/>
                    <a:pt x="102" y="44"/>
                    <a:pt x="69" y="44"/>
                  </a:cubicBezTo>
                  <a:cubicBezTo>
                    <a:pt x="39" y="44"/>
                    <a:pt x="16" y="43"/>
                    <a:pt x="0" y="41"/>
                  </a:cubicBezTo>
                  <a:cubicBezTo>
                    <a:pt x="3" y="35"/>
                    <a:pt x="3" y="35"/>
                    <a:pt x="3" y="35"/>
                  </a:cubicBezTo>
                  <a:cubicBezTo>
                    <a:pt x="12" y="36"/>
                    <a:pt x="23" y="37"/>
                    <a:pt x="35" y="37"/>
                  </a:cubicBezTo>
                  <a:cubicBezTo>
                    <a:pt x="48" y="38"/>
                    <a:pt x="60" y="38"/>
                    <a:pt x="70" y="38"/>
                  </a:cubicBezTo>
                  <a:cubicBezTo>
                    <a:pt x="90" y="38"/>
                    <a:pt x="105" y="37"/>
                    <a:pt x="115" y="36"/>
                  </a:cubicBezTo>
                  <a:cubicBezTo>
                    <a:pt x="126" y="34"/>
                    <a:pt x="133" y="30"/>
                    <a:pt x="133" y="30"/>
                  </a:cubicBezTo>
                  <a:cubicBezTo>
                    <a:pt x="133" y="30"/>
                    <a:pt x="116" y="22"/>
                    <a:pt x="75" y="22"/>
                  </a:cubicBezTo>
                  <a:cubicBezTo>
                    <a:pt x="75" y="22"/>
                    <a:pt x="63" y="22"/>
                    <a:pt x="54" y="22"/>
                  </a:cubicBezTo>
                  <a:cubicBezTo>
                    <a:pt x="46" y="22"/>
                    <a:pt x="38" y="23"/>
                    <a:pt x="32" y="23"/>
                  </a:cubicBezTo>
                  <a:cubicBezTo>
                    <a:pt x="26" y="22"/>
                    <a:pt x="20" y="22"/>
                    <a:pt x="14" y="21"/>
                  </a:cubicBezTo>
                  <a:cubicBezTo>
                    <a:pt x="20" y="14"/>
                    <a:pt x="26" y="7"/>
                    <a:pt x="32" y="0"/>
                  </a:cubicBezTo>
                  <a:cubicBezTo>
                    <a:pt x="78" y="0"/>
                    <a:pt x="124" y="0"/>
                    <a:pt x="169" y="0"/>
                  </a:cubicBezTo>
                  <a:cubicBezTo>
                    <a:pt x="167" y="6"/>
                    <a:pt x="167" y="6"/>
                    <a:pt x="167" y="6"/>
                  </a:cubicBezTo>
                  <a:cubicBezTo>
                    <a:pt x="134" y="6"/>
                    <a:pt x="100" y="6"/>
                    <a:pt x="67" y="6"/>
                  </a:cubicBezTo>
                  <a:cubicBezTo>
                    <a:pt x="57" y="17"/>
                    <a:pt x="57" y="17"/>
                    <a:pt x="57" y="17"/>
                  </a:cubicBezTo>
                  <a:cubicBezTo>
                    <a:pt x="57" y="17"/>
                    <a:pt x="67" y="17"/>
                    <a:pt x="73" y="16"/>
                  </a:cubicBezTo>
                  <a:cubicBezTo>
                    <a:pt x="79" y="16"/>
                    <a:pt x="86" y="16"/>
                    <a:pt x="9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6" name="Freeform 505"/>
            <p:cNvSpPr>
              <a:spLocks noEditPoints="1"/>
            </p:cNvSpPr>
            <p:nvPr/>
          </p:nvSpPr>
          <p:spPr bwMode="auto">
            <a:xfrm>
              <a:off x="-3562350" y="1238251"/>
              <a:ext cx="1041400" cy="160338"/>
            </a:xfrm>
            <a:custGeom>
              <a:avLst/>
              <a:gdLst>
                <a:gd name="T0" fmla="*/ 115 w 278"/>
                <a:gd name="T1" fmla="*/ 13 h 43"/>
                <a:gd name="T2" fmla="*/ 96 w 278"/>
                <a:gd name="T3" fmla="*/ 23 h 43"/>
                <a:gd name="T4" fmla="*/ 52 w 278"/>
                <a:gd name="T5" fmla="*/ 26 h 43"/>
                <a:gd name="T6" fmla="*/ 11 w 278"/>
                <a:gd name="T7" fmla="*/ 23 h 43"/>
                <a:gd name="T8" fmla="*/ 0 w 278"/>
                <a:gd name="T9" fmla="*/ 13 h 43"/>
                <a:gd name="T10" fmla="*/ 62 w 278"/>
                <a:gd name="T11" fmla="*/ 0 h 43"/>
                <a:gd name="T12" fmla="*/ 104 w 278"/>
                <a:gd name="T13" fmla="*/ 3 h 43"/>
                <a:gd name="T14" fmla="*/ 115 w 278"/>
                <a:gd name="T15" fmla="*/ 13 h 43"/>
                <a:gd name="T16" fmla="*/ 35 w 278"/>
                <a:gd name="T17" fmla="*/ 13 h 43"/>
                <a:gd name="T18" fmla="*/ 37 w 278"/>
                <a:gd name="T19" fmla="*/ 19 h 43"/>
                <a:gd name="T20" fmla="*/ 53 w 278"/>
                <a:gd name="T21" fmla="*/ 22 h 43"/>
                <a:gd name="T22" fmla="*/ 80 w 278"/>
                <a:gd name="T23" fmla="*/ 13 h 43"/>
                <a:gd name="T24" fmla="*/ 60 w 278"/>
                <a:gd name="T25" fmla="*/ 4 h 43"/>
                <a:gd name="T26" fmla="*/ 43 w 278"/>
                <a:gd name="T27" fmla="*/ 7 h 43"/>
                <a:gd name="T28" fmla="*/ 35 w 278"/>
                <a:gd name="T29" fmla="*/ 13 h 43"/>
                <a:gd name="T30" fmla="*/ 236 w 278"/>
                <a:gd name="T31" fmla="*/ 0 h 43"/>
                <a:gd name="T32" fmla="*/ 75 w 278"/>
                <a:gd name="T33" fmla="*/ 43 h 43"/>
                <a:gd name="T34" fmla="*/ 40 w 278"/>
                <a:gd name="T35" fmla="*/ 43 h 43"/>
                <a:gd name="T36" fmla="*/ 202 w 278"/>
                <a:gd name="T37" fmla="*/ 0 h 43"/>
                <a:gd name="T38" fmla="*/ 236 w 278"/>
                <a:gd name="T39" fmla="*/ 0 h 43"/>
                <a:gd name="T40" fmla="*/ 278 w 278"/>
                <a:gd name="T41" fmla="*/ 30 h 43"/>
                <a:gd name="T42" fmla="*/ 260 w 278"/>
                <a:gd name="T43" fmla="*/ 40 h 43"/>
                <a:gd name="T44" fmla="*/ 215 w 278"/>
                <a:gd name="T45" fmla="*/ 43 h 43"/>
                <a:gd name="T46" fmla="*/ 174 w 278"/>
                <a:gd name="T47" fmla="*/ 40 h 43"/>
                <a:gd name="T48" fmla="*/ 163 w 278"/>
                <a:gd name="T49" fmla="*/ 30 h 43"/>
                <a:gd name="T50" fmla="*/ 225 w 278"/>
                <a:gd name="T51" fmla="*/ 17 h 43"/>
                <a:gd name="T52" fmla="*/ 267 w 278"/>
                <a:gd name="T53" fmla="*/ 20 h 43"/>
                <a:gd name="T54" fmla="*/ 278 w 278"/>
                <a:gd name="T55" fmla="*/ 30 h 43"/>
                <a:gd name="T56" fmla="*/ 198 w 278"/>
                <a:gd name="T57" fmla="*/ 30 h 43"/>
                <a:gd name="T58" fmla="*/ 201 w 278"/>
                <a:gd name="T59" fmla="*/ 36 h 43"/>
                <a:gd name="T60" fmla="*/ 217 w 278"/>
                <a:gd name="T61" fmla="*/ 39 h 43"/>
                <a:gd name="T62" fmla="*/ 244 w 278"/>
                <a:gd name="T63" fmla="*/ 30 h 43"/>
                <a:gd name="T64" fmla="*/ 224 w 278"/>
                <a:gd name="T65" fmla="*/ 22 h 43"/>
                <a:gd name="T66" fmla="*/ 206 w 278"/>
                <a:gd name="T67" fmla="*/ 24 h 43"/>
                <a:gd name="T68" fmla="*/ 198 w 278"/>
                <a:gd name="T6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8" h="43">
                  <a:moveTo>
                    <a:pt x="115" y="13"/>
                  </a:moveTo>
                  <a:cubicBezTo>
                    <a:pt x="115" y="13"/>
                    <a:pt x="107" y="21"/>
                    <a:pt x="96" y="23"/>
                  </a:cubicBezTo>
                  <a:cubicBezTo>
                    <a:pt x="86" y="25"/>
                    <a:pt x="70" y="26"/>
                    <a:pt x="52" y="26"/>
                  </a:cubicBezTo>
                  <a:cubicBezTo>
                    <a:pt x="33" y="26"/>
                    <a:pt x="20" y="25"/>
                    <a:pt x="11" y="23"/>
                  </a:cubicBezTo>
                  <a:cubicBezTo>
                    <a:pt x="2" y="20"/>
                    <a:pt x="0" y="13"/>
                    <a:pt x="0" y="13"/>
                  </a:cubicBezTo>
                  <a:cubicBezTo>
                    <a:pt x="4" y="4"/>
                    <a:pt x="24" y="0"/>
                    <a:pt x="62" y="0"/>
                  </a:cubicBezTo>
                  <a:cubicBezTo>
                    <a:pt x="81" y="0"/>
                    <a:pt x="95" y="1"/>
                    <a:pt x="104" y="3"/>
                  </a:cubicBezTo>
                  <a:cubicBezTo>
                    <a:pt x="113" y="5"/>
                    <a:pt x="115" y="13"/>
                    <a:pt x="115" y="13"/>
                  </a:cubicBezTo>
                  <a:close/>
                  <a:moveTo>
                    <a:pt x="35" y="13"/>
                  </a:moveTo>
                  <a:cubicBezTo>
                    <a:pt x="37" y="19"/>
                    <a:pt x="37" y="19"/>
                    <a:pt x="37" y="19"/>
                  </a:cubicBezTo>
                  <a:cubicBezTo>
                    <a:pt x="37" y="19"/>
                    <a:pt x="45" y="22"/>
                    <a:pt x="53" y="22"/>
                  </a:cubicBezTo>
                  <a:cubicBezTo>
                    <a:pt x="69" y="22"/>
                    <a:pt x="80" y="13"/>
                    <a:pt x="80" y="13"/>
                  </a:cubicBezTo>
                  <a:cubicBezTo>
                    <a:pt x="80" y="13"/>
                    <a:pt x="76" y="4"/>
                    <a:pt x="60" y="4"/>
                  </a:cubicBezTo>
                  <a:cubicBezTo>
                    <a:pt x="53" y="4"/>
                    <a:pt x="43" y="7"/>
                    <a:pt x="43" y="7"/>
                  </a:cubicBezTo>
                  <a:lnTo>
                    <a:pt x="35" y="13"/>
                  </a:lnTo>
                  <a:close/>
                  <a:moveTo>
                    <a:pt x="236" y="0"/>
                  </a:moveTo>
                  <a:cubicBezTo>
                    <a:pt x="183" y="14"/>
                    <a:pt x="129" y="29"/>
                    <a:pt x="75" y="43"/>
                  </a:cubicBezTo>
                  <a:cubicBezTo>
                    <a:pt x="64" y="43"/>
                    <a:pt x="52" y="43"/>
                    <a:pt x="40" y="43"/>
                  </a:cubicBezTo>
                  <a:cubicBezTo>
                    <a:pt x="95" y="29"/>
                    <a:pt x="148" y="14"/>
                    <a:pt x="202" y="0"/>
                  </a:cubicBezTo>
                  <a:cubicBezTo>
                    <a:pt x="213" y="0"/>
                    <a:pt x="225" y="0"/>
                    <a:pt x="236" y="0"/>
                  </a:cubicBezTo>
                  <a:close/>
                  <a:moveTo>
                    <a:pt x="278" y="30"/>
                  </a:moveTo>
                  <a:cubicBezTo>
                    <a:pt x="278" y="30"/>
                    <a:pt x="271" y="38"/>
                    <a:pt x="260" y="40"/>
                  </a:cubicBezTo>
                  <a:cubicBezTo>
                    <a:pt x="249" y="42"/>
                    <a:pt x="234" y="43"/>
                    <a:pt x="215" y="43"/>
                  </a:cubicBezTo>
                  <a:cubicBezTo>
                    <a:pt x="197" y="43"/>
                    <a:pt x="184" y="42"/>
                    <a:pt x="174" y="40"/>
                  </a:cubicBezTo>
                  <a:cubicBezTo>
                    <a:pt x="165" y="38"/>
                    <a:pt x="163" y="30"/>
                    <a:pt x="163" y="30"/>
                  </a:cubicBezTo>
                  <a:cubicBezTo>
                    <a:pt x="166" y="21"/>
                    <a:pt x="187" y="17"/>
                    <a:pt x="225" y="17"/>
                  </a:cubicBezTo>
                  <a:cubicBezTo>
                    <a:pt x="244" y="17"/>
                    <a:pt x="257" y="18"/>
                    <a:pt x="267" y="20"/>
                  </a:cubicBezTo>
                  <a:cubicBezTo>
                    <a:pt x="276" y="22"/>
                    <a:pt x="278" y="30"/>
                    <a:pt x="278" y="30"/>
                  </a:cubicBezTo>
                  <a:close/>
                  <a:moveTo>
                    <a:pt x="198" y="30"/>
                  </a:moveTo>
                  <a:cubicBezTo>
                    <a:pt x="201" y="36"/>
                    <a:pt x="201" y="36"/>
                    <a:pt x="201" y="36"/>
                  </a:cubicBezTo>
                  <a:cubicBezTo>
                    <a:pt x="201" y="36"/>
                    <a:pt x="209" y="39"/>
                    <a:pt x="217" y="39"/>
                  </a:cubicBezTo>
                  <a:cubicBezTo>
                    <a:pt x="233" y="39"/>
                    <a:pt x="244" y="30"/>
                    <a:pt x="244" y="30"/>
                  </a:cubicBezTo>
                  <a:cubicBezTo>
                    <a:pt x="244" y="30"/>
                    <a:pt x="239" y="22"/>
                    <a:pt x="224" y="22"/>
                  </a:cubicBezTo>
                  <a:cubicBezTo>
                    <a:pt x="216" y="22"/>
                    <a:pt x="206" y="24"/>
                    <a:pt x="206" y="24"/>
                  </a:cubicBezTo>
                  <a:lnTo>
                    <a:pt x="19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7" name="Freeform 506"/>
            <p:cNvSpPr>
              <a:spLocks noEditPoints="1"/>
            </p:cNvSpPr>
            <p:nvPr/>
          </p:nvSpPr>
          <p:spPr bwMode="auto">
            <a:xfrm>
              <a:off x="1709738" y="1535113"/>
              <a:ext cx="671513" cy="168275"/>
            </a:xfrm>
            <a:custGeom>
              <a:avLst/>
              <a:gdLst>
                <a:gd name="T0" fmla="*/ 0 w 179"/>
                <a:gd name="T1" fmla="*/ 26 h 45"/>
                <a:gd name="T2" fmla="*/ 131 w 179"/>
                <a:gd name="T3" fmla="*/ 0 h 45"/>
                <a:gd name="T4" fmla="*/ 164 w 179"/>
                <a:gd name="T5" fmla="*/ 1 h 45"/>
                <a:gd name="T6" fmla="*/ 163 w 179"/>
                <a:gd name="T7" fmla="*/ 7 h 45"/>
                <a:gd name="T8" fmla="*/ 131 w 179"/>
                <a:gd name="T9" fmla="*/ 6 h 45"/>
                <a:gd name="T10" fmla="*/ 67 w 179"/>
                <a:gd name="T11" fmla="*/ 10 h 45"/>
                <a:gd name="T12" fmla="*/ 42 w 179"/>
                <a:gd name="T13" fmla="*/ 22 h 45"/>
                <a:gd name="T14" fmla="*/ 44 w 179"/>
                <a:gd name="T15" fmla="*/ 22 h 45"/>
                <a:gd name="T16" fmla="*/ 69 w 179"/>
                <a:gd name="T17" fmla="*/ 18 h 45"/>
                <a:gd name="T18" fmla="*/ 105 w 179"/>
                <a:gd name="T19" fmla="*/ 17 h 45"/>
                <a:gd name="T20" fmla="*/ 160 w 179"/>
                <a:gd name="T21" fmla="*/ 20 h 45"/>
                <a:gd name="T22" fmla="*/ 179 w 179"/>
                <a:gd name="T23" fmla="*/ 30 h 45"/>
                <a:gd name="T24" fmla="*/ 154 w 179"/>
                <a:gd name="T25" fmla="*/ 41 h 45"/>
                <a:gd name="T26" fmla="*/ 90 w 179"/>
                <a:gd name="T27" fmla="*/ 45 h 45"/>
                <a:gd name="T28" fmla="*/ 40 w 179"/>
                <a:gd name="T29" fmla="*/ 43 h 45"/>
                <a:gd name="T30" fmla="*/ 9 w 179"/>
                <a:gd name="T31" fmla="*/ 36 h 45"/>
                <a:gd name="T32" fmla="*/ 0 w 179"/>
                <a:gd name="T33" fmla="*/ 26 h 45"/>
                <a:gd name="T34" fmla="*/ 90 w 179"/>
                <a:gd name="T35" fmla="*/ 39 h 45"/>
                <a:gd name="T36" fmla="*/ 124 w 179"/>
                <a:gd name="T37" fmla="*/ 37 h 45"/>
                <a:gd name="T38" fmla="*/ 137 w 179"/>
                <a:gd name="T39" fmla="*/ 30 h 45"/>
                <a:gd name="T40" fmla="*/ 127 w 179"/>
                <a:gd name="T41" fmla="*/ 24 h 45"/>
                <a:gd name="T42" fmla="*/ 94 w 179"/>
                <a:gd name="T43" fmla="*/ 22 h 45"/>
                <a:gd name="T44" fmla="*/ 68 w 179"/>
                <a:gd name="T45" fmla="*/ 23 h 45"/>
                <a:gd name="T46" fmla="*/ 50 w 179"/>
                <a:gd name="T47" fmla="*/ 26 h 45"/>
                <a:gd name="T48" fmla="*/ 42 w 179"/>
                <a:gd name="T49" fmla="*/ 29 h 45"/>
                <a:gd name="T50" fmla="*/ 55 w 179"/>
                <a:gd name="T51" fmla="*/ 36 h 45"/>
                <a:gd name="T52" fmla="*/ 90 w 179"/>
                <a:gd name="T5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45">
                  <a:moveTo>
                    <a:pt x="0" y="26"/>
                  </a:moveTo>
                  <a:cubicBezTo>
                    <a:pt x="3" y="9"/>
                    <a:pt x="47" y="0"/>
                    <a:pt x="131" y="0"/>
                  </a:cubicBezTo>
                  <a:cubicBezTo>
                    <a:pt x="144" y="0"/>
                    <a:pt x="155" y="0"/>
                    <a:pt x="164" y="1"/>
                  </a:cubicBezTo>
                  <a:cubicBezTo>
                    <a:pt x="163" y="7"/>
                    <a:pt x="163" y="7"/>
                    <a:pt x="163" y="7"/>
                  </a:cubicBezTo>
                  <a:cubicBezTo>
                    <a:pt x="154" y="6"/>
                    <a:pt x="143" y="6"/>
                    <a:pt x="131" y="6"/>
                  </a:cubicBezTo>
                  <a:cubicBezTo>
                    <a:pt x="103" y="6"/>
                    <a:pt x="82" y="7"/>
                    <a:pt x="67" y="10"/>
                  </a:cubicBezTo>
                  <a:cubicBezTo>
                    <a:pt x="53" y="12"/>
                    <a:pt x="42" y="22"/>
                    <a:pt x="42" y="22"/>
                  </a:cubicBezTo>
                  <a:cubicBezTo>
                    <a:pt x="44" y="22"/>
                    <a:pt x="44" y="22"/>
                    <a:pt x="44" y="22"/>
                  </a:cubicBezTo>
                  <a:cubicBezTo>
                    <a:pt x="50" y="20"/>
                    <a:pt x="58" y="19"/>
                    <a:pt x="69" y="18"/>
                  </a:cubicBezTo>
                  <a:cubicBezTo>
                    <a:pt x="79" y="17"/>
                    <a:pt x="91" y="17"/>
                    <a:pt x="105" y="17"/>
                  </a:cubicBezTo>
                  <a:cubicBezTo>
                    <a:pt x="129" y="17"/>
                    <a:pt x="147" y="18"/>
                    <a:pt x="160" y="20"/>
                  </a:cubicBezTo>
                  <a:cubicBezTo>
                    <a:pt x="173" y="23"/>
                    <a:pt x="179" y="30"/>
                    <a:pt x="179" y="30"/>
                  </a:cubicBezTo>
                  <a:cubicBezTo>
                    <a:pt x="179" y="30"/>
                    <a:pt x="170" y="38"/>
                    <a:pt x="154" y="41"/>
                  </a:cubicBezTo>
                  <a:cubicBezTo>
                    <a:pt x="138" y="43"/>
                    <a:pt x="116" y="45"/>
                    <a:pt x="90" y="45"/>
                  </a:cubicBezTo>
                  <a:cubicBezTo>
                    <a:pt x="71" y="45"/>
                    <a:pt x="54" y="44"/>
                    <a:pt x="40" y="43"/>
                  </a:cubicBezTo>
                  <a:cubicBezTo>
                    <a:pt x="27" y="41"/>
                    <a:pt x="16" y="39"/>
                    <a:pt x="9" y="36"/>
                  </a:cubicBezTo>
                  <a:cubicBezTo>
                    <a:pt x="2" y="33"/>
                    <a:pt x="0" y="26"/>
                    <a:pt x="0" y="26"/>
                  </a:cubicBezTo>
                  <a:close/>
                  <a:moveTo>
                    <a:pt x="90" y="39"/>
                  </a:moveTo>
                  <a:cubicBezTo>
                    <a:pt x="104" y="39"/>
                    <a:pt x="116" y="38"/>
                    <a:pt x="124" y="37"/>
                  </a:cubicBezTo>
                  <a:cubicBezTo>
                    <a:pt x="132" y="35"/>
                    <a:pt x="137" y="30"/>
                    <a:pt x="137" y="30"/>
                  </a:cubicBezTo>
                  <a:cubicBezTo>
                    <a:pt x="137" y="30"/>
                    <a:pt x="134" y="25"/>
                    <a:pt x="127" y="24"/>
                  </a:cubicBezTo>
                  <a:cubicBezTo>
                    <a:pt x="120" y="23"/>
                    <a:pt x="109" y="22"/>
                    <a:pt x="94" y="22"/>
                  </a:cubicBezTo>
                  <a:cubicBezTo>
                    <a:pt x="85" y="22"/>
                    <a:pt x="76" y="22"/>
                    <a:pt x="68" y="23"/>
                  </a:cubicBezTo>
                  <a:cubicBezTo>
                    <a:pt x="61" y="24"/>
                    <a:pt x="50" y="26"/>
                    <a:pt x="50" y="26"/>
                  </a:cubicBezTo>
                  <a:cubicBezTo>
                    <a:pt x="42" y="29"/>
                    <a:pt x="42" y="29"/>
                    <a:pt x="42" y="29"/>
                  </a:cubicBezTo>
                  <a:cubicBezTo>
                    <a:pt x="42" y="29"/>
                    <a:pt x="46" y="34"/>
                    <a:pt x="55" y="36"/>
                  </a:cubicBezTo>
                  <a:cubicBezTo>
                    <a:pt x="64" y="38"/>
                    <a:pt x="76" y="39"/>
                    <a:pt x="90"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8" name="Freeform 507"/>
            <p:cNvSpPr>
              <a:spLocks/>
            </p:cNvSpPr>
            <p:nvPr/>
          </p:nvSpPr>
          <p:spPr bwMode="auto">
            <a:xfrm>
              <a:off x="1743075" y="1238251"/>
              <a:ext cx="698500" cy="100013"/>
            </a:xfrm>
            <a:custGeom>
              <a:avLst/>
              <a:gdLst>
                <a:gd name="T0" fmla="*/ 0 w 186"/>
                <a:gd name="T1" fmla="*/ 27 h 27"/>
                <a:gd name="T2" fmla="*/ 83 w 186"/>
                <a:gd name="T3" fmla="*/ 0 h 27"/>
                <a:gd name="T4" fmla="*/ 104 w 186"/>
                <a:gd name="T5" fmla="*/ 0 h 27"/>
                <a:gd name="T6" fmla="*/ 186 w 186"/>
                <a:gd name="T7" fmla="*/ 27 h 27"/>
                <a:gd name="T8" fmla="*/ 151 w 186"/>
                <a:gd name="T9" fmla="*/ 27 h 27"/>
                <a:gd name="T10" fmla="*/ 93 w 186"/>
                <a:gd name="T11" fmla="*/ 7 h 27"/>
                <a:gd name="T12" fmla="*/ 34 w 186"/>
                <a:gd name="T13" fmla="*/ 27 h 27"/>
                <a:gd name="T14" fmla="*/ 0 w 18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27">
                  <a:moveTo>
                    <a:pt x="0" y="27"/>
                  </a:moveTo>
                  <a:cubicBezTo>
                    <a:pt x="28" y="18"/>
                    <a:pt x="55" y="9"/>
                    <a:pt x="83" y="0"/>
                  </a:cubicBezTo>
                  <a:cubicBezTo>
                    <a:pt x="90" y="0"/>
                    <a:pt x="97" y="0"/>
                    <a:pt x="104" y="0"/>
                  </a:cubicBezTo>
                  <a:cubicBezTo>
                    <a:pt x="131" y="9"/>
                    <a:pt x="159" y="18"/>
                    <a:pt x="186" y="27"/>
                  </a:cubicBezTo>
                  <a:cubicBezTo>
                    <a:pt x="175" y="27"/>
                    <a:pt x="163" y="27"/>
                    <a:pt x="151" y="27"/>
                  </a:cubicBezTo>
                  <a:cubicBezTo>
                    <a:pt x="132" y="20"/>
                    <a:pt x="112" y="14"/>
                    <a:pt x="93" y="7"/>
                  </a:cubicBezTo>
                  <a:cubicBezTo>
                    <a:pt x="73" y="14"/>
                    <a:pt x="54" y="20"/>
                    <a:pt x="34" y="27"/>
                  </a:cubicBezTo>
                  <a:cubicBezTo>
                    <a:pt x="23" y="27"/>
                    <a:pt x="11"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49" name="Freeform 508"/>
            <p:cNvSpPr>
              <a:spLocks/>
            </p:cNvSpPr>
            <p:nvPr/>
          </p:nvSpPr>
          <p:spPr bwMode="auto">
            <a:xfrm>
              <a:off x="6919913" y="1538288"/>
              <a:ext cx="682625" cy="161925"/>
            </a:xfrm>
            <a:custGeom>
              <a:avLst/>
              <a:gdLst>
                <a:gd name="T0" fmla="*/ 35 w 182"/>
                <a:gd name="T1" fmla="*/ 43 h 43"/>
                <a:gd name="T2" fmla="*/ 137 w 182"/>
                <a:gd name="T3" fmla="*/ 6 h 43"/>
                <a:gd name="T4" fmla="*/ 0 w 182"/>
                <a:gd name="T5" fmla="*/ 6 h 43"/>
                <a:gd name="T6" fmla="*/ 0 w 182"/>
                <a:gd name="T7" fmla="*/ 0 h 43"/>
                <a:gd name="T8" fmla="*/ 182 w 182"/>
                <a:gd name="T9" fmla="*/ 0 h 43"/>
                <a:gd name="T10" fmla="*/ 182 w 182"/>
                <a:gd name="T11" fmla="*/ 5 h 43"/>
                <a:gd name="T12" fmla="*/ 81 w 182"/>
                <a:gd name="T13" fmla="*/ 43 h 43"/>
                <a:gd name="T14" fmla="*/ 35 w 18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3">
                  <a:moveTo>
                    <a:pt x="35" y="43"/>
                  </a:moveTo>
                  <a:cubicBezTo>
                    <a:pt x="69" y="31"/>
                    <a:pt x="103" y="18"/>
                    <a:pt x="137" y="6"/>
                  </a:cubicBezTo>
                  <a:cubicBezTo>
                    <a:pt x="92" y="6"/>
                    <a:pt x="46" y="6"/>
                    <a:pt x="0" y="6"/>
                  </a:cubicBezTo>
                  <a:cubicBezTo>
                    <a:pt x="0" y="0"/>
                    <a:pt x="0" y="0"/>
                    <a:pt x="0" y="0"/>
                  </a:cubicBezTo>
                  <a:cubicBezTo>
                    <a:pt x="61" y="0"/>
                    <a:pt x="121" y="0"/>
                    <a:pt x="182" y="0"/>
                  </a:cubicBezTo>
                  <a:cubicBezTo>
                    <a:pt x="182" y="5"/>
                    <a:pt x="182" y="5"/>
                    <a:pt x="182" y="5"/>
                  </a:cubicBezTo>
                  <a:cubicBezTo>
                    <a:pt x="148" y="17"/>
                    <a:pt x="115" y="30"/>
                    <a:pt x="81" y="43"/>
                  </a:cubicBezTo>
                  <a:cubicBezTo>
                    <a:pt x="65" y="43"/>
                    <a:pt x="50" y="43"/>
                    <a:pt x="35"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0" name="Freeform 509"/>
            <p:cNvSpPr>
              <a:spLocks noEditPoints="1"/>
            </p:cNvSpPr>
            <p:nvPr/>
          </p:nvSpPr>
          <p:spPr bwMode="auto">
            <a:xfrm>
              <a:off x="6810375" y="1238251"/>
              <a:ext cx="952500" cy="160338"/>
            </a:xfrm>
            <a:custGeom>
              <a:avLst/>
              <a:gdLst>
                <a:gd name="T0" fmla="*/ 0 w 254"/>
                <a:gd name="T1" fmla="*/ 32 h 43"/>
                <a:gd name="T2" fmla="*/ 11 w 254"/>
                <a:gd name="T3" fmla="*/ 25 h 43"/>
                <a:gd name="T4" fmla="*/ 53 w 254"/>
                <a:gd name="T5" fmla="*/ 19 h 43"/>
                <a:gd name="T6" fmla="*/ 29 w 254"/>
                <a:gd name="T7" fmla="*/ 14 h 43"/>
                <a:gd name="T8" fmla="*/ 23 w 254"/>
                <a:gd name="T9" fmla="*/ 9 h 43"/>
                <a:gd name="T10" fmla="*/ 42 w 254"/>
                <a:gd name="T11" fmla="*/ 2 h 43"/>
                <a:gd name="T12" fmla="*/ 94 w 254"/>
                <a:gd name="T13" fmla="*/ 0 h 43"/>
                <a:gd name="T14" fmla="*/ 143 w 254"/>
                <a:gd name="T15" fmla="*/ 2 h 43"/>
                <a:gd name="T16" fmla="*/ 162 w 254"/>
                <a:gd name="T17" fmla="*/ 9 h 43"/>
                <a:gd name="T18" fmla="*/ 150 w 254"/>
                <a:gd name="T19" fmla="*/ 15 h 43"/>
                <a:gd name="T20" fmla="*/ 110 w 254"/>
                <a:gd name="T21" fmla="*/ 20 h 43"/>
                <a:gd name="T22" fmla="*/ 172 w 254"/>
                <a:gd name="T23" fmla="*/ 30 h 43"/>
                <a:gd name="T24" fmla="*/ 196 w 254"/>
                <a:gd name="T25" fmla="*/ 21 h 43"/>
                <a:gd name="T26" fmla="*/ 239 w 254"/>
                <a:gd name="T27" fmla="*/ 21 h 43"/>
                <a:gd name="T28" fmla="*/ 200 w 254"/>
                <a:gd name="T29" fmla="*/ 34 h 43"/>
                <a:gd name="T30" fmla="*/ 254 w 254"/>
                <a:gd name="T31" fmla="*/ 43 h 43"/>
                <a:gd name="T32" fmla="*/ 200 w 254"/>
                <a:gd name="T33" fmla="*/ 43 h 43"/>
                <a:gd name="T34" fmla="*/ 173 w 254"/>
                <a:gd name="T35" fmla="*/ 39 h 43"/>
                <a:gd name="T36" fmla="*/ 134 w 254"/>
                <a:gd name="T37" fmla="*/ 42 h 43"/>
                <a:gd name="T38" fmla="*/ 89 w 254"/>
                <a:gd name="T39" fmla="*/ 43 h 43"/>
                <a:gd name="T40" fmla="*/ 24 w 254"/>
                <a:gd name="T41" fmla="*/ 40 h 43"/>
                <a:gd name="T42" fmla="*/ 0 w 254"/>
                <a:gd name="T43" fmla="*/ 32 h 43"/>
                <a:gd name="T44" fmla="*/ 91 w 254"/>
                <a:gd name="T45" fmla="*/ 37 h 43"/>
                <a:gd name="T46" fmla="*/ 147 w 254"/>
                <a:gd name="T47" fmla="*/ 34 h 43"/>
                <a:gd name="T48" fmla="*/ 78 w 254"/>
                <a:gd name="T49" fmla="*/ 23 h 43"/>
                <a:gd name="T50" fmla="*/ 52 w 254"/>
                <a:gd name="T51" fmla="*/ 27 h 43"/>
                <a:gd name="T52" fmla="*/ 45 w 254"/>
                <a:gd name="T53" fmla="*/ 31 h 43"/>
                <a:gd name="T54" fmla="*/ 57 w 254"/>
                <a:gd name="T55" fmla="*/ 35 h 43"/>
                <a:gd name="T56" fmla="*/ 91 w 254"/>
                <a:gd name="T57" fmla="*/ 37 h 43"/>
                <a:gd name="T58" fmla="*/ 63 w 254"/>
                <a:gd name="T59" fmla="*/ 9 h 43"/>
                <a:gd name="T60" fmla="*/ 69 w 254"/>
                <a:gd name="T61" fmla="*/ 13 h 43"/>
                <a:gd name="T62" fmla="*/ 86 w 254"/>
                <a:gd name="T63" fmla="*/ 16 h 43"/>
                <a:gd name="T64" fmla="*/ 114 w 254"/>
                <a:gd name="T65" fmla="*/ 13 h 43"/>
                <a:gd name="T66" fmla="*/ 122 w 254"/>
                <a:gd name="T67" fmla="*/ 9 h 43"/>
                <a:gd name="T68" fmla="*/ 114 w 254"/>
                <a:gd name="T69" fmla="*/ 6 h 43"/>
                <a:gd name="T70" fmla="*/ 93 w 254"/>
                <a:gd name="T71" fmla="*/ 5 h 43"/>
                <a:gd name="T72" fmla="*/ 71 w 254"/>
                <a:gd name="T73" fmla="*/ 7 h 43"/>
                <a:gd name="T74" fmla="*/ 63 w 254"/>
                <a:gd name="T75"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43">
                  <a:moveTo>
                    <a:pt x="0" y="32"/>
                  </a:moveTo>
                  <a:cubicBezTo>
                    <a:pt x="0" y="32"/>
                    <a:pt x="4" y="27"/>
                    <a:pt x="11" y="25"/>
                  </a:cubicBezTo>
                  <a:cubicBezTo>
                    <a:pt x="19" y="23"/>
                    <a:pt x="33" y="21"/>
                    <a:pt x="53" y="19"/>
                  </a:cubicBezTo>
                  <a:cubicBezTo>
                    <a:pt x="41" y="17"/>
                    <a:pt x="29" y="14"/>
                    <a:pt x="29" y="14"/>
                  </a:cubicBezTo>
                  <a:cubicBezTo>
                    <a:pt x="23" y="9"/>
                    <a:pt x="23" y="9"/>
                    <a:pt x="23" y="9"/>
                  </a:cubicBezTo>
                  <a:cubicBezTo>
                    <a:pt x="23" y="9"/>
                    <a:pt x="29" y="4"/>
                    <a:pt x="42" y="2"/>
                  </a:cubicBezTo>
                  <a:cubicBezTo>
                    <a:pt x="55" y="1"/>
                    <a:pt x="72" y="0"/>
                    <a:pt x="94" y="0"/>
                  </a:cubicBezTo>
                  <a:cubicBezTo>
                    <a:pt x="115" y="0"/>
                    <a:pt x="131" y="1"/>
                    <a:pt x="143" y="2"/>
                  </a:cubicBezTo>
                  <a:cubicBezTo>
                    <a:pt x="155" y="4"/>
                    <a:pt x="162" y="9"/>
                    <a:pt x="162" y="9"/>
                  </a:cubicBezTo>
                  <a:cubicBezTo>
                    <a:pt x="162" y="9"/>
                    <a:pt x="158" y="13"/>
                    <a:pt x="150" y="15"/>
                  </a:cubicBezTo>
                  <a:cubicBezTo>
                    <a:pt x="142" y="17"/>
                    <a:pt x="129" y="19"/>
                    <a:pt x="110" y="20"/>
                  </a:cubicBezTo>
                  <a:cubicBezTo>
                    <a:pt x="131" y="23"/>
                    <a:pt x="152" y="27"/>
                    <a:pt x="172" y="30"/>
                  </a:cubicBezTo>
                  <a:cubicBezTo>
                    <a:pt x="182" y="28"/>
                    <a:pt x="190" y="25"/>
                    <a:pt x="196" y="21"/>
                  </a:cubicBezTo>
                  <a:cubicBezTo>
                    <a:pt x="210" y="21"/>
                    <a:pt x="225" y="21"/>
                    <a:pt x="239" y="21"/>
                  </a:cubicBezTo>
                  <a:cubicBezTo>
                    <a:pt x="231" y="26"/>
                    <a:pt x="218" y="31"/>
                    <a:pt x="200" y="34"/>
                  </a:cubicBezTo>
                  <a:cubicBezTo>
                    <a:pt x="218" y="37"/>
                    <a:pt x="236" y="40"/>
                    <a:pt x="254" y="43"/>
                  </a:cubicBezTo>
                  <a:cubicBezTo>
                    <a:pt x="236" y="43"/>
                    <a:pt x="218" y="43"/>
                    <a:pt x="200" y="43"/>
                  </a:cubicBezTo>
                  <a:cubicBezTo>
                    <a:pt x="191" y="41"/>
                    <a:pt x="182" y="40"/>
                    <a:pt x="173" y="39"/>
                  </a:cubicBezTo>
                  <a:cubicBezTo>
                    <a:pt x="161" y="40"/>
                    <a:pt x="148" y="41"/>
                    <a:pt x="134" y="42"/>
                  </a:cubicBezTo>
                  <a:cubicBezTo>
                    <a:pt x="121" y="43"/>
                    <a:pt x="106" y="43"/>
                    <a:pt x="89" y="43"/>
                  </a:cubicBezTo>
                  <a:cubicBezTo>
                    <a:pt x="61" y="43"/>
                    <a:pt x="40" y="42"/>
                    <a:pt x="24" y="40"/>
                  </a:cubicBezTo>
                  <a:cubicBezTo>
                    <a:pt x="8" y="38"/>
                    <a:pt x="0" y="32"/>
                    <a:pt x="0" y="32"/>
                  </a:cubicBezTo>
                  <a:close/>
                  <a:moveTo>
                    <a:pt x="91" y="37"/>
                  </a:moveTo>
                  <a:cubicBezTo>
                    <a:pt x="112" y="37"/>
                    <a:pt x="131" y="36"/>
                    <a:pt x="147" y="34"/>
                  </a:cubicBezTo>
                  <a:cubicBezTo>
                    <a:pt x="123" y="31"/>
                    <a:pt x="100" y="27"/>
                    <a:pt x="78" y="23"/>
                  </a:cubicBezTo>
                  <a:cubicBezTo>
                    <a:pt x="65" y="25"/>
                    <a:pt x="52" y="27"/>
                    <a:pt x="52" y="27"/>
                  </a:cubicBezTo>
                  <a:cubicBezTo>
                    <a:pt x="45" y="31"/>
                    <a:pt x="45" y="31"/>
                    <a:pt x="45" y="31"/>
                  </a:cubicBezTo>
                  <a:cubicBezTo>
                    <a:pt x="45" y="31"/>
                    <a:pt x="49" y="34"/>
                    <a:pt x="57" y="35"/>
                  </a:cubicBezTo>
                  <a:cubicBezTo>
                    <a:pt x="65" y="37"/>
                    <a:pt x="77" y="37"/>
                    <a:pt x="91" y="37"/>
                  </a:cubicBezTo>
                  <a:close/>
                  <a:moveTo>
                    <a:pt x="63" y="9"/>
                  </a:moveTo>
                  <a:cubicBezTo>
                    <a:pt x="69" y="13"/>
                    <a:pt x="69" y="13"/>
                    <a:pt x="69" y="13"/>
                  </a:cubicBezTo>
                  <a:cubicBezTo>
                    <a:pt x="69" y="13"/>
                    <a:pt x="79" y="15"/>
                    <a:pt x="86" y="16"/>
                  </a:cubicBezTo>
                  <a:cubicBezTo>
                    <a:pt x="99" y="15"/>
                    <a:pt x="114" y="13"/>
                    <a:pt x="114" y="13"/>
                  </a:cubicBezTo>
                  <a:cubicBezTo>
                    <a:pt x="122" y="9"/>
                    <a:pt x="122" y="9"/>
                    <a:pt x="122" y="9"/>
                  </a:cubicBezTo>
                  <a:cubicBezTo>
                    <a:pt x="114" y="6"/>
                    <a:pt x="114" y="6"/>
                    <a:pt x="114" y="6"/>
                  </a:cubicBezTo>
                  <a:cubicBezTo>
                    <a:pt x="114" y="6"/>
                    <a:pt x="102" y="5"/>
                    <a:pt x="93" y="5"/>
                  </a:cubicBezTo>
                  <a:cubicBezTo>
                    <a:pt x="84" y="5"/>
                    <a:pt x="71" y="7"/>
                    <a:pt x="71" y="7"/>
                  </a:cubicBezTo>
                  <a:lnTo>
                    <a:pt x="6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1" name="Freeform 510"/>
            <p:cNvSpPr>
              <a:spLocks noEditPoints="1"/>
            </p:cNvSpPr>
            <p:nvPr/>
          </p:nvSpPr>
          <p:spPr bwMode="auto">
            <a:xfrm>
              <a:off x="12144375" y="1535113"/>
              <a:ext cx="674688" cy="168275"/>
            </a:xfrm>
            <a:custGeom>
              <a:avLst/>
              <a:gdLst>
                <a:gd name="T0" fmla="*/ 81 w 180"/>
                <a:gd name="T1" fmla="*/ 0 h 45"/>
                <a:gd name="T2" fmla="*/ 142 w 180"/>
                <a:gd name="T3" fmla="*/ 3 h 45"/>
                <a:gd name="T4" fmla="*/ 165 w 180"/>
                <a:gd name="T5" fmla="*/ 10 h 45"/>
                <a:gd name="T6" fmla="*/ 120 w 180"/>
                <a:gd name="T7" fmla="*/ 21 h 45"/>
                <a:gd name="T8" fmla="*/ 165 w 180"/>
                <a:gd name="T9" fmla="*/ 27 h 45"/>
                <a:gd name="T10" fmla="*/ 180 w 180"/>
                <a:gd name="T11" fmla="*/ 33 h 45"/>
                <a:gd name="T12" fmla="*/ 159 w 180"/>
                <a:gd name="T13" fmla="*/ 42 h 45"/>
                <a:gd name="T14" fmla="*/ 94 w 180"/>
                <a:gd name="T15" fmla="*/ 45 h 45"/>
                <a:gd name="T16" fmla="*/ 26 w 180"/>
                <a:gd name="T17" fmla="*/ 42 h 45"/>
                <a:gd name="T18" fmla="*/ 0 w 180"/>
                <a:gd name="T19" fmla="*/ 33 h 45"/>
                <a:gd name="T20" fmla="*/ 11 w 180"/>
                <a:gd name="T21" fmla="*/ 27 h 45"/>
                <a:gd name="T22" fmla="*/ 51 w 180"/>
                <a:gd name="T23" fmla="*/ 22 h 45"/>
                <a:gd name="T24" fmla="*/ 15 w 180"/>
                <a:gd name="T25" fmla="*/ 17 h 45"/>
                <a:gd name="T26" fmla="*/ 3 w 180"/>
                <a:gd name="T27" fmla="*/ 10 h 45"/>
                <a:gd name="T28" fmla="*/ 23 w 180"/>
                <a:gd name="T29" fmla="*/ 3 h 45"/>
                <a:gd name="T30" fmla="*/ 81 w 180"/>
                <a:gd name="T31" fmla="*/ 0 h 45"/>
                <a:gd name="T32" fmla="*/ 41 w 180"/>
                <a:gd name="T33" fmla="*/ 33 h 45"/>
                <a:gd name="T34" fmla="*/ 56 w 180"/>
                <a:gd name="T35" fmla="*/ 38 h 45"/>
                <a:gd name="T36" fmla="*/ 92 w 180"/>
                <a:gd name="T37" fmla="*/ 39 h 45"/>
                <a:gd name="T38" fmla="*/ 128 w 180"/>
                <a:gd name="T39" fmla="*/ 38 h 45"/>
                <a:gd name="T40" fmla="*/ 139 w 180"/>
                <a:gd name="T41" fmla="*/ 33 h 45"/>
                <a:gd name="T42" fmla="*/ 126 w 180"/>
                <a:gd name="T43" fmla="*/ 28 h 45"/>
                <a:gd name="T44" fmla="*/ 89 w 180"/>
                <a:gd name="T45" fmla="*/ 25 h 45"/>
                <a:gd name="T46" fmla="*/ 84 w 180"/>
                <a:gd name="T47" fmla="*/ 24 h 45"/>
                <a:gd name="T48" fmla="*/ 51 w 180"/>
                <a:gd name="T49" fmla="*/ 28 h 45"/>
                <a:gd name="T50" fmla="*/ 41 w 180"/>
                <a:gd name="T51" fmla="*/ 33 h 45"/>
                <a:gd name="T52" fmla="*/ 83 w 180"/>
                <a:gd name="T53" fmla="*/ 6 h 45"/>
                <a:gd name="T54" fmla="*/ 54 w 180"/>
                <a:gd name="T55" fmla="*/ 7 h 45"/>
                <a:gd name="T56" fmla="*/ 44 w 180"/>
                <a:gd name="T57" fmla="*/ 11 h 45"/>
                <a:gd name="T58" fmla="*/ 49 w 180"/>
                <a:gd name="T59" fmla="*/ 14 h 45"/>
                <a:gd name="T60" fmla="*/ 61 w 180"/>
                <a:gd name="T61" fmla="*/ 16 h 45"/>
                <a:gd name="T62" fmla="*/ 87 w 180"/>
                <a:gd name="T63" fmla="*/ 18 h 45"/>
                <a:gd name="T64" fmla="*/ 117 w 180"/>
                <a:gd name="T65" fmla="*/ 15 h 45"/>
                <a:gd name="T66" fmla="*/ 125 w 180"/>
                <a:gd name="T67" fmla="*/ 11 h 45"/>
                <a:gd name="T68" fmla="*/ 112 w 180"/>
                <a:gd name="T69" fmla="*/ 7 h 45"/>
                <a:gd name="T70" fmla="*/ 83 w 180"/>
                <a:gd name="T71"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45">
                  <a:moveTo>
                    <a:pt x="81" y="0"/>
                  </a:moveTo>
                  <a:cubicBezTo>
                    <a:pt x="106" y="0"/>
                    <a:pt x="126" y="1"/>
                    <a:pt x="142" y="3"/>
                  </a:cubicBezTo>
                  <a:cubicBezTo>
                    <a:pt x="157" y="5"/>
                    <a:pt x="165" y="10"/>
                    <a:pt x="165" y="10"/>
                  </a:cubicBezTo>
                  <a:cubicBezTo>
                    <a:pt x="165" y="10"/>
                    <a:pt x="151" y="19"/>
                    <a:pt x="120" y="21"/>
                  </a:cubicBezTo>
                  <a:cubicBezTo>
                    <a:pt x="141" y="23"/>
                    <a:pt x="156" y="25"/>
                    <a:pt x="165" y="27"/>
                  </a:cubicBezTo>
                  <a:cubicBezTo>
                    <a:pt x="175" y="28"/>
                    <a:pt x="180" y="33"/>
                    <a:pt x="180" y="33"/>
                  </a:cubicBezTo>
                  <a:cubicBezTo>
                    <a:pt x="180" y="33"/>
                    <a:pt x="174" y="39"/>
                    <a:pt x="159" y="42"/>
                  </a:cubicBezTo>
                  <a:cubicBezTo>
                    <a:pt x="143" y="44"/>
                    <a:pt x="122" y="45"/>
                    <a:pt x="94" y="45"/>
                  </a:cubicBezTo>
                  <a:cubicBezTo>
                    <a:pt x="66" y="45"/>
                    <a:pt x="43" y="44"/>
                    <a:pt x="26" y="42"/>
                  </a:cubicBezTo>
                  <a:cubicBezTo>
                    <a:pt x="10" y="40"/>
                    <a:pt x="0" y="33"/>
                    <a:pt x="0" y="33"/>
                  </a:cubicBezTo>
                  <a:cubicBezTo>
                    <a:pt x="0" y="33"/>
                    <a:pt x="3" y="28"/>
                    <a:pt x="11" y="27"/>
                  </a:cubicBezTo>
                  <a:cubicBezTo>
                    <a:pt x="19" y="25"/>
                    <a:pt x="32" y="23"/>
                    <a:pt x="51" y="22"/>
                  </a:cubicBezTo>
                  <a:cubicBezTo>
                    <a:pt x="34" y="20"/>
                    <a:pt x="22" y="18"/>
                    <a:pt x="15" y="17"/>
                  </a:cubicBezTo>
                  <a:cubicBezTo>
                    <a:pt x="7" y="15"/>
                    <a:pt x="3" y="10"/>
                    <a:pt x="3" y="10"/>
                  </a:cubicBezTo>
                  <a:cubicBezTo>
                    <a:pt x="3" y="10"/>
                    <a:pt x="9" y="5"/>
                    <a:pt x="23" y="3"/>
                  </a:cubicBezTo>
                  <a:cubicBezTo>
                    <a:pt x="38" y="1"/>
                    <a:pt x="57" y="0"/>
                    <a:pt x="81" y="0"/>
                  </a:cubicBezTo>
                  <a:close/>
                  <a:moveTo>
                    <a:pt x="41" y="33"/>
                  </a:moveTo>
                  <a:cubicBezTo>
                    <a:pt x="41" y="33"/>
                    <a:pt x="47" y="37"/>
                    <a:pt x="56" y="38"/>
                  </a:cubicBezTo>
                  <a:cubicBezTo>
                    <a:pt x="65" y="39"/>
                    <a:pt x="77" y="39"/>
                    <a:pt x="92" y="39"/>
                  </a:cubicBezTo>
                  <a:cubicBezTo>
                    <a:pt x="108" y="39"/>
                    <a:pt x="120" y="39"/>
                    <a:pt x="128" y="38"/>
                  </a:cubicBezTo>
                  <a:cubicBezTo>
                    <a:pt x="136" y="37"/>
                    <a:pt x="139" y="33"/>
                    <a:pt x="139" y="33"/>
                  </a:cubicBezTo>
                  <a:cubicBezTo>
                    <a:pt x="139" y="33"/>
                    <a:pt x="135" y="30"/>
                    <a:pt x="126" y="28"/>
                  </a:cubicBezTo>
                  <a:cubicBezTo>
                    <a:pt x="118" y="27"/>
                    <a:pt x="106" y="26"/>
                    <a:pt x="89" y="25"/>
                  </a:cubicBezTo>
                  <a:cubicBezTo>
                    <a:pt x="84" y="24"/>
                    <a:pt x="84" y="24"/>
                    <a:pt x="84" y="24"/>
                  </a:cubicBezTo>
                  <a:cubicBezTo>
                    <a:pt x="68" y="25"/>
                    <a:pt x="57" y="27"/>
                    <a:pt x="51" y="28"/>
                  </a:cubicBezTo>
                  <a:cubicBezTo>
                    <a:pt x="44" y="29"/>
                    <a:pt x="41" y="33"/>
                    <a:pt x="41" y="33"/>
                  </a:cubicBezTo>
                  <a:close/>
                  <a:moveTo>
                    <a:pt x="83" y="6"/>
                  </a:moveTo>
                  <a:cubicBezTo>
                    <a:pt x="71" y="6"/>
                    <a:pt x="61" y="6"/>
                    <a:pt x="54" y="7"/>
                  </a:cubicBezTo>
                  <a:cubicBezTo>
                    <a:pt x="47" y="8"/>
                    <a:pt x="44" y="11"/>
                    <a:pt x="44" y="11"/>
                  </a:cubicBezTo>
                  <a:cubicBezTo>
                    <a:pt x="49" y="14"/>
                    <a:pt x="49" y="14"/>
                    <a:pt x="49" y="14"/>
                  </a:cubicBezTo>
                  <a:cubicBezTo>
                    <a:pt x="61" y="16"/>
                    <a:pt x="61" y="16"/>
                    <a:pt x="61" y="16"/>
                  </a:cubicBezTo>
                  <a:cubicBezTo>
                    <a:pt x="61" y="16"/>
                    <a:pt x="75" y="18"/>
                    <a:pt x="87" y="18"/>
                  </a:cubicBezTo>
                  <a:cubicBezTo>
                    <a:pt x="101" y="17"/>
                    <a:pt x="117" y="15"/>
                    <a:pt x="117" y="15"/>
                  </a:cubicBezTo>
                  <a:cubicBezTo>
                    <a:pt x="125" y="11"/>
                    <a:pt x="125" y="11"/>
                    <a:pt x="125" y="11"/>
                  </a:cubicBezTo>
                  <a:cubicBezTo>
                    <a:pt x="125" y="11"/>
                    <a:pt x="120" y="8"/>
                    <a:pt x="112" y="7"/>
                  </a:cubicBezTo>
                  <a:cubicBezTo>
                    <a:pt x="105" y="6"/>
                    <a:pt x="95"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2" name="Freeform 511"/>
            <p:cNvSpPr>
              <a:spLocks/>
            </p:cNvSpPr>
            <p:nvPr/>
          </p:nvSpPr>
          <p:spPr bwMode="auto">
            <a:xfrm>
              <a:off x="12053888" y="1230313"/>
              <a:ext cx="649288" cy="101600"/>
            </a:xfrm>
            <a:custGeom>
              <a:avLst/>
              <a:gdLst>
                <a:gd name="T0" fmla="*/ 103 w 173"/>
                <a:gd name="T1" fmla="*/ 0 h 27"/>
                <a:gd name="T2" fmla="*/ 99 w 173"/>
                <a:gd name="T3" fmla="*/ 11 h 27"/>
                <a:gd name="T4" fmla="*/ 167 w 173"/>
                <a:gd name="T5" fmla="*/ 8 h 27"/>
                <a:gd name="T6" fmla="*/ 173 w 173"/>
                <a:gd name="T7" fmla="*/ 14 h 27"/>
                <a:gd name="T8" fmla="*/ 110 w 173"/>
                <a:gd name="T9" fmla="*/ 15 h 27"/>
                <a:gd name="T10" fmla="*/ 154 w 173"/>
                <a:gd name="T11" fmla="*/ 24 h 27"/>
                <a:gd name="T12" fmla="*/ 119 w 173"/>
                <a:gd name="T13" fmla="*/ 27 h 27"/>
                <a:gd name="T14" fmla="*/ 87 w 173"/>
                <a:gd name="T15" fmla="*/ 17 h 27"/>
                <a:gd name="T16" fmla="*/ 63 w 173"/>
                <a:gd name="T17" fmla="*/ 27 h 27"/>
                <a:gd name="T18" fmla="*/ 26 w 173"/>
                <a:gd name="T19" fmla="*/ 24 h 27"/>
                <a:gd name="T20" fmla="*/ 65 w 173"/>
                <a:gd name="T21" fmla="*/ 15 h 27"/>
                <a:gd name="T22" fmla="*/ 0 w 173"/>
                <a:gd name="T23" fmla="*/ 14 h 27"/>
                <a:gd name="T24" fmla="*/ 5 w 173"/>
                <a:gd name="T25" fmla="*/ 8 h 27"/>
                <a:gd name="T26" fmla="*/ 73 w 173"/>
                <a:gd name="T27" fmla="*/ 11 h 27"/>
                <a:gd name="T28" fmla="*/ 63 w 173"/>
                <a:gd name="T29" fmla="*/ 0 h 27"/>
                <a:gd name="T30" fmla="*/ 103 w 173"/>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27">
                  <a:moveTo>
                    <a:pt x="103" y="0"/>
                  </a:moveTo>
                  <a:cubicBezTo>
                    <a:pt x="99" y="11"/>
                    <a:pt x="99" y="11"/>
                    <a:pt x="99" y="11"/>
                  </a:cubicBezTo>
                  <a:cubicBezTo>
                    <a:pt x="122" y="10"/>
                    <a:pt x="144" y="9"/>
                    <a:pt x="167" y="8"/>
                  </a:cubicBezTo>
                  <a:cubicBezTo>
                    <a:pt x="173" y="14"/>
                    <a:pt x="173" y="14"/>
                    <a:pt x="173" y="14"/>
                  </a:cubicBezTo>
                  <a:cubicBezTo>
                    <a:pt x="152" y="14"/>
                    <a:pt x="131" y="14"/>
                    <a:pt x="110" y="15"/>
                  </a:cubicBezTo>
                  <a:cubicBezTo>
                    <a:pt x="124" y="18"/>
                    <a:pt x="139" y="21"/>
                    <a:pt x="154" y="24"/>
                  </a:cubicBezTo>
                  <a:cubicBezTo>
                    <a:pt x="143" y="25"/>
                    <a:pt x="131" y="26"/>
                    <a:pt x="119" y="27"/>
                  </a:cubicBezTo>
                  <a:cubicBezTo>
                    <a:pt x="109" y="24"/>
                    <a:pt x="98" y="20"/>
                    <a:pt x="87" y="17"/>
                  </a:cubicBezTo>
                  <a:cubicBezTo>
                    <a:pt x="79" y="20"/>
                    <a:pt x="71" y="24"/>
                    <a:pt x="63" y="27"/>
                  </a:cubicBezTo>
                  <a:cubicBezTo>
                    <a:pt x="51" y="26"/>
                    <a:pt x="38" y="25"/>
                    <a:pt x="26" y="24"/>
                  </a:cubicBezTo>
                  <a:cubicBezTo>
                    <a:pt x="39" y="21"/>
                    <a:pt x="52" y="18"/>
                    <a:pt x="65" y="15"/>
                  </a:cubicBezTo>
                  <a:cubicBezTo>
                    <a:pt x="43" y="14"/>
                    <a:pt x="22" y="14"/>
                    <a:pt x="0" y="14"/>
                  </a:cubicBezTo>
                  <a:cubicBezTo>
                    <a:pt x="5" y="8"/>
                    <a:pt x="5" y="8"/>
                    <a:pt x="5" y="8"/>
                  </a:cubicBezTo>
                  <a:cubicBezTo>
                    <a:pt x="28" y="9"/>
                    <a:pt x="50" y="10"/>
                    <a:pt x="73" y="11"/>
                  </a:cubicBezTo>
                  <a:cubicBezTo>
                    <a:pt x="63" y="0"/>
                    <a:pt x="63" y="0"/>
                    <a:pt x="63" y="0"/>
                  </a:cubicBezTo>
                  <a:cubicBezTo>
                    <a:pt x="76" y="0"/>
                    <a:pt x="90"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3" name="Freeform 512"/>
            <p:cNvSpPr>
              <a:spLocks noEditPoints="1"/>
            </p:cNvSpPr>
            <p:nvPr/>
          </p:nvSpPr>
          <p:spPr bwMode="auto">
            <a:xfrm>
              <a:off x="17305338" y="1535113"/>
              <a:ext cx="696913" cy="168275"/>
            </a:xfrm>
            <a:custGeom>
              <a:avLst/>
              <a:gdLst>
                <a:gd name="T0" fmla="*/ 182 w 186"/>
                <a:gd name="T1" fmla="*/ 19 h 45"/>
                <a:gd name="T2" fmla="*/ 160 w 186"/>
                <a:gd name="T3" fmla="*/ 38 h 45"/>
                <a:gd name="T4" fmla="*/ 68 w 186"/>
                <a:gd name="T5" fmla="*/ 45 h 45"/>
                <a:gd name="T6" fmla="*/ 33 w 186"/>
                <a:gd name="T7" fmla="*/ 44 h 45"/>
                <a:gd name="T8" fmla="*/ 30 w 186"/>
                <a:gd name="T9" fmla="*/ 38 h 45"/>
                <a:gd name="T10" fmla="*/ 63 w 186"/>
                <a:gd name="T11" fmla="*/ 39 h 45"/>
                <a:gd name="T12" fmla="*/ 125 w 186"/>
                <a:gd name="T13" fmla="*/ 35 h 45"/>
                <a:gd name="T14" fmla="*/ 143 w 186"/>
                <a:gd name="T15" fmla="*/ 23 h 45"/>
                <a:gd name="T16" fmla="*/ 141 w 186"/>
                <a:gd name="T17" fmla="*/ 23 h 45"/>
                <a:gd name="T18" fmla="*/ 117 w 186"/>
                <a:gd name="T19" fmla="*/ 27 h 45"/>
                <a:gd name="T20" fmla="*/ 82 w 186"/>
                <a:gd name="T21" fmla="*/ 28 h 45"/>
                <a:gd name="T22" fmla="*/ 25 w 186"/>
                <a:gd name="T23" fmla="*/ 25 h 45"/>
                <a:gd name="T24" fmla="*/ 0 w 186"/>
                <a:gd name="T25" fmla="*/ 15 h 45"/>
                <a:gd name="T26" fmla="*/ 18 w 186"/>
                <a:gd name="T27" fmla="*/ 4 h 45"/>
                <a:gd name="T28" fmla="*/ 79 w 186"/>
                <a:gd name="T29" fmla="*/ 0 h 45"/>
                <a:gd name="T30" fmla="*/ 130 w 186"/>
                <a:gd name="T31" fmla="*/ 3 h 45"/>
                <a:gd name="T32" fmla="*/ 165 w 186"/>
                <a:gd name="T33" fmla="*/ 9 h 45"/>
                <a:gd name="T34" fmla="*/ 182 w 186"/>
                <a:gd name="T35" fmla="*/ 19 h 45"/>
                <a:gd name="T36" fmla="*/ 83 w 186"/>
                <a:gd name="T37" fmla="*/ 6 h 45"/>
                <a:gd name="T38" fmla="*/ 51 w 186"/>
                <a:gd name="T39" fmla="*/ 8 h 45"/>
                <a:gd name="T40" fmla="*/ 42 w 186"/>
                <a:gd name="T41" fmla="*/ 15 h 45"/>
                <a:gd name="T42" fmla="*/ 56 w 186"/>
                <a:gd name="T43" fmla="*/ 21 h 45"/>
                <a:gd name="T44" fmla="*/ 90 w 186"/>
                <a:gd name="T45" fmla="*/ 23 h 45"/>
                <a:gd name="T46" fmla="*/ 125 w 186"/>
                <a:gd name="T47" fmla="*/ 21 h 45"/>
                <a:gd name="T48" fmla="*/ 137 w 186"/>
                <a:gd name="T49" fmla="*/ 16 h 45"/>
                <a:gd name="T50" fmla="*/ 128 w 186"/>
                <a:gd name="T51" fmla="*/ 11 h 45"/>
                <a:gd name="T52" fmla="*/ 109 w 186"/>
                <a:gd name="T53" fmla="*/ 7 h 45"/>
                <a:gd name="T54" fmla="*/ 83 w 186"/>
                <a:gd name="T55"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45">
                  <a:moveTo>
                    <a:pt x="182" y="19"/>
                  </a:moveTo>
                  <a:cubicBezTo>
                    <a:pt x="186" y="28"/>
                    <a:pt x="179" y="34"/>
                    <a:pt x="160" y="38"/>
                  </a:cubicBezTo>
                  <a:cubicBezTo>
                    <a:pt x="141" y="43"/>
                    <a:pt x="110" y="45"/>
                    <a:pt x="68" y="45"/>
                  </a:cubicBezTo>
                  <a:cubicBezTo>
                    <a:pt x="52" y="45"/>
                    <a:pt x="40" y="45"/>
                    <a:pt x="33" y="44"/>
                  </a:cubicBezTo>
                  <a:cubicBezTo>
                    <a:pt x="30" y="38"/>
                    <a:pt x="30" y="38"/>
                    <a:pt x="30" y="38"/>
                  </a:cubicBezTo>
                  <a:cubicBezTo>
                    <a:pt x="41" y="39"/>
                    <a:pt x="52" y="39"/>
                    <a:pt x="63" y="39"/>
                  </a:cubicBezTo>
                  <a:cubicBezTo>
                    <a:pt x="92" y="39"/>
                    <a:pt x="112" y="38"/>
                    <a:pt x="125" y="35"/>
                  </a:cubicBezTo>
                  <a:cubicBezTo>
                    <a:pt x="138" y="33"/>
                    <a:pt x="143" y="23"/>
                    <a:pt x="143" y="23"/>
                  </a:cubicBezTo>
                  <a:cubicBezTo>
                    <a:pt x="141" y="23"/>
                    <a:pt x="141" y="23"/>
                    <a:pt x="141" y="23"/>
                  </a:cubicBezTo>
                  <a:cubicBezTo>
                    <a:pt x="134" y="25"/>
                    <a:pt x="126" y="27"/>
                    <a:pt x="117" y="27"/>
                  </a:cubicBezTo>
                  <a:cubicBezTo>
                    <a:pt x="107" y="28"/>
                    <a:pt x="95" y="28"/>
                    <a:pt x="82" y="28"/>
                  </a:cubicBezTo>
                  <a:cubicBezTo>
                    <a:pt x="59" y="28"/>
                    <a:pt x="40" y="27"/>
                    <a:pt x="25" y="25"/>
                  </a:cubicBezTo>
                  <a:cubicBezTo>
                    <a:pt x="11" y="22"/>
                    <a:pt x="0" y="15"/>
                    <a:pt x="0" y="15"/>
                  </a:cubicBezTo>
                  <a:cubicBezTo>
                    <a:pt x="0" y="15"/>
                    <a:pt x="4" y="7"/>
                    <a:pt x="18" y="4"/>
                  </a:cubicBezTo>
                  <a:cubicBezTo>
                    <a:pt x="32" y="2"/>
                    <a:pt x="53" y="0"/>
                    <a:pt x="79" y="0"/>
                  </a:cubicBezTo>
                  <a:cubicBezTo>
                    <a:pt x="98" y="0"/>
                    <a:pt x="115" y="1"/>
                    <a:pt x="130" y="3"/>
                  </a:cubicBezTo>
                  <a:cubicBezTo>
                    <a:pt x="144" y="4"/>
                    <a:pt x="156" y="6"/>
                    <a:pt x="165" y="9"/>
                  </a:cubicBezTo>
                  <a:cubicBezTo>
                    <a:pt x="174" y="12"/>
                    <a:pt x="182" y="19"/>
                    <a:pt x="182" y="19"/>
                  </a:cubicBezTo>
                  <a:close/>
                  <a:moveTo>
                    <a:pt x="83" y="6"/>
                  </a:moveTo>
                  <a:cubicBezTo>
                    <a:pt x="68" y="6"/>
                    <a:pt x="57" y="7"/>
                    <a:pt x="51" y="8"/>
                  </a:cubicBezTo>
                  <a:cubicBezTo>
                    <a:pt x="43" y="10"/>
                    <a:pt x="42" y="15"/>
                    <a:pt x="42" y="15"/>
                  </a:cubicBezTo>
                  <a:cubicBezTo>
                    <a:pt x="42" y="15"/>
                    <a:pt x="48" y="19"/>
                    <a:pt x="56" y="21"/>
                  </a:cubicBezTo>
                  <a:cubicBezTo>
                    <a:pt x="64" y="22"/>
                    <a:pt x="75" y="23"/>
                    <a:pt x="90" y="23"/>
                  </a:cubicBezTo>
                  <a:cubicBezTo>
                    <a:pt x="104" y="23"/>
                    <a:pt x="116" y="22"/>
                    <a:pt x="125" y="21"/>
                  </a:cubicBezTo>
                  <a:cubicBezTo>
                    <a:pt x="134" y="19"/>
                    <a:pt x="137" y="16"/>
                    <a:pt x="137" y="16"/>
                  </a:cubicBezTo>
                  <a:cubicBezTo>
                    <a:pt x="128" y="11"/>
                    <a:pt x="128" y="11"/>
                    <a:pt x="128" y="11"/>
                  </a:cubicBezTo>
                  <a:cubicBezTo>
                    <a:pt x="128" y="11"/>
                    <a:pt x="117" y="8"/>
                    <a:pt x="109" y="7"/>
                  </a:cubicBezTo>
                  <a:cubicBezTo>
                    <a:pt x="101" y="7"/>
                    <a:pt x="93"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4" name="Freeform 513"/>
            <p:cNvSpPr>
              <a:spLocks/>
            </p:cNvSpPr>
            <p:nvPr/>
          </p:nvSpPr>
          <p:spPr bwMode="auto">
            <a:xfrm>
              <a:off x="17357725" y="1238251"/>
              <a:ext cx="385763" cy="195263"/>
            </a:xfrm>
            <a:custGeom>
              <a:avLst/>
              <a:gdLst>
                <a:gd name="T0" fmla="*/ 0 w 103"/>
                <a:gd name="T1" fmla="*/ 27 h 52"/>
                <a:gd name="T2" fmla="*/ 7 w 103"/>
                <a:gd name="T3" fmla="*/ 12 h 52"/>
                <a:gd name="T4" fmla="*/ 41 w 103"/>
                <a:gd name="T5" fmla="*/ 0 h 52"/>
                <a:gd name="T6" fmla="*/ 77 w 103"/>
                <a:gd name="T7" fmla="*/ 0 h 52"/>
                <a:gd name="T8" fmla="*/ 45 w 103"/>
                <a:gd name="T9" fmla="*/ 13 h 52"/>
                <a:gd name="T10" fmla="*/ 39 w 103"/>
                <a:gd name="T11" fmla="*/ 26 h 52"/>
                <a:gd name="T12" fmla="*/ 59 w 103"/>
                <a:gd name="T13" fmla="*/ 40 h 52"/>
                <a:gd name="T14" fmla="*/ 103 w 103"/>
                <a:gd name="T15" fmla="*/ 52 h 52"/>
                <a:gd name="T16" fmla="*/ 66 w 103"/>
                <a:gd name="T17" fmla="*/ 52 h 52"/>
                <a:gd name="T18" fmla="*/ 20 w 103"/>
                <a:gd name="T19" fmla="*/ 41 h 52"/>
                <a:gd name="T20" fmla="*/ 0 w 103"/>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52">
                  <a:moveTo>
                    <a:pt x="0" y="27"/>
                  </a:moveTo>
                  <a:cubicBezTo>
                    <a:pt x="0" y="27"/>
                    <a:pt x="0" y="17"/>
                    <a:pt x="7" y="12"/>
                  </a:cubicBezTo>
                  <a:cubicBezTo>
                    <a:pt x="14" y="8"/>
                    <a:pt x="25" y="4"/>
                    <a:pt x="41" y="0"/>
                  </a:cubicBezTo>
                  <a:cubicBezTo>
                    <a:pt x="53" y="0"/>
                    <a:pt x="65" y="0"/>
                    <a:pt x="77" y="0"/>
                  </a:cubicBezTo>
                  <a:cubicBezTo>
                    <a:pt x="63" y="4"/>
                    <a:pt x="52" y="8"/>
                    <a:pt x="45" y="13"/>
                  </a:cubicBezTo>
                  <a:cubicBezTo>
                    <a:pt x="39" y="17"/>
                    <a:pt x="39" y="26"/>
                    <a:pt x="39" y="26"/>
                  </a:cubicBezTo>
                  <a:cubicBezTo>
                    <a:pt x="39" y="26"/>
                    <a:pt x="48" y="35"/>
                    <a:pt x="59" y="40"/>
                  </a:cubicBezTo>
                  <a:cubicBezTo>
                    <a:pt x="70" y="44"/>
                    <a:pt x="85" y="49"/>
                    <a:pt x="103" y="52"/>
                  </a:cubicBezTo>
                  <a:cubicBezTo>
                    <a:pt x="91" y="52"/>
                    <a:pt x="78" y="52"/>
                    <a:pt x="66" y="52"/>
                  </a:cubicBezTo>
                  <a:cubicBezTo>
                    <a:pt x="47" y="49"/>
                    <a:pt x="32" y="45"/>
                    <a:pt x="20" y="41"/>
                  </a:cubicBezTo>
                  <a:cubicBezTo>
                    <a:pt x="9" y="36"/>
                    <a:pt x="0"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5" name="Freeform 514"/>
            <p:cNvSpPr>
              <a:spLocks noEditPoints="1"/>
            </p:cNvSpPr>
            <p:nvPr/>
          </p:nvSpPr>
          <p:spPr bwMode="auto">
            <a:xfrm>
              <a:off x="22582188" y="1535113"/>
              <a:ext cx="715963" cy="168275"/>
            </a:xfrm>
            <a:custGeom>
              <a:avLst/>
              <a:gdLst>
                <a:gd name="T0" fmla="*/ 185 w 191"/>
                <a:gd name="T1" fmla="*/ 22 h 45"/>
                <a:gd name="T2" fmla="*/ 175 w 191"/>
                <a:gd name="T3" fmla="*/ 39 h 45"/>
                <a:gd name="T4" fmla="*/ 111 w 191"/>
                <a:gd name="T5" fmla="*/ 45 h 45"/>
                <a:gd name="T6" fmla="*/ 40 w 191"/>
                <a:gd name="T7" fmla="*/ 39 h 45"/>
                <a:gd name="T8" fmla="*/ 6 w 191"/>
                <a:gd name="T9" fmla="*/ 22 h 45"/>
                <a:gd name="T10" fmla="*/ 16 w 191"/>
                <a:gd name="T11" fmla="*/ 5 h 45"/>
                <a:gd name="T12" fmla="*/ 79 w 191"/>
                <a:gd name="T13" fmla="*/ 0 h 45"/>
                <a:gd name="T14" fmla="*/ 150 w 191"/>
                <a:gd name="T15" fmla="*/ 6 h 45"/>
                <a:gd name="T16" fmla="*/ 185 w 191"/>
                <a:gd name="T17" fmla="*/ 22 h 45"/>
                <a:gd name="T18" fmla="*/ 49 w 191"/>
                <a:gd name="T19" fmla="*/ 22 h 45"/>
                <a:gd name="T20" fmla="*/ 69 w 191"/>
                <a:gd name="T21" fmla="*/ 35 h 45"/>
                <a:gd name="T22" fmla="*/ 107 w 191"/>
                <a:gd name="T23" fmla="*/ 39 h 45"/>
                <a:gd name="T24" fmla="*/ 140 w 191"/>
                <a:gd name="T25" fmla="*/ 35 h 45"/>
                <a:gd name="T26" fmla="*/ 142 w 191"/>
                <a:gd name="T27" fmla="*/ 22 h 45"/>
                <a:gd name="T28" fmla="*/ 122 w 191"/>
                <a:gd name="T29" fmla="*/ 10 h 45"/>
                <a:gd name="T30" fmla="*/ 83 w 191"/>
                <a:gd name="T31" fmla="*/ 6 h 45"/>
                <a:gd name="T32" fmla="*/ 51 w 191"/>
                <a:gd name="T33" fmla="*/ 10 h 45"/>
                <a:gd name="T34" fmla="*/ 49 w 191"/>
                <a:gd name="T35"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45">
                  <a:moveTo>
                    <a:pt x="185" y="22"/>
                  </a:moveTo>
                  <a:cubicBezTo>
                    <a:pt x="191" y="30"/>
                    <a:pt x="187" y="35"/>
                    <a:pt x="175" y="39"/>
                  </a:cubicBezTo>
                  <a:cubicBezTo>
                    <a:pt x="163" y="43"/>
                    <a:pt x="142" y="45"/>
                    <a:pt x="111" y="45"/>
                  </a:cubicBezTo>
                  <a:cubicBezTo>
                    <a:pt x="82" y="45"/>
                    <a:pt x="58" y="43"/>
                    <a:pt x="40" y="39"/>
                  </a:cubicBezTo>
                  <a:cubicBezTo>
                    <a:pt x="22" y="35"/>
                    <a:pt x="11" y="30"/>
                    <a:pt x="6" y="22"/>
                  </a:cubicBezTo>
                  <a:cubicBezTo>
                    <a:pt x="0" y="15"/>
                    <a:pt x="4" y="9"/>
                    <a:pt x="16" y="5"/>
                  </a:cubicBezTo>
                  <a:cubicBezTo>
                    <a:pt x="28" y="2"/>
                    <a:pt x="49" y="0"/>
                    <a:pt x="79" y="0"/>
                  </a:cubicBezTo>
                  <a:cubicBezTo>
                    <a:pt x="109" y="0"/>
                    <a:pt x="132" y="2"/>
                    <a:pt x="150" y="6"/>
                  </a:cubicBezTo>
                  <a:cubicBezTo>
                    <a:pt x="168" y="10"/>
                    <a:pt x="180" y="15"/>
                    <a:pt x="185" y="22"/>
                  </a:cubicBezTo>
                  <a:close/>
                  <a:moveTo>
                    <a:pt x="49" y="22"/>
                  </a:moveTo>
                  <a:cubicBezTo>
                    <a:pt x="49" y="22"/>
                    <a:pt x="60" y="33"/>
                    <a:pt x="69" y="35"/>
                  </a:cubicBezTo>
                  <a:cubicBezTo>
                    <a:pt x="78" y="38"/>
                    <a:pt x="91" y="39"/>
                    <a:pt x="107" y="39"/>
                  </a:cubicBezTo>
                  <a:cubicBezTo>
                    <a:pt x="123" y="39"/>
                    <a:pt x="140" y="35"/>
                    <a:pt x="140" y="35"/>
                  </a:cubicBezTo>
                  <a:cubicBezTo>
                    <a:pt x="142" y="22"/>
                    <a:pt x="142" y="22"/>
                    <a:pt x="142" y="22"/>
                  </a:cubicBezTo>
                  <a:cubicBezTo>
                    <a:pt x="142" y="22"/>
                    <a:pt x="131" y="13"/>
                    <a:pt x="122" y="10"/>
                  </a:cubicBezTo>
                  <a:cubicBezTo>
                    <a:pt x="113" y="7"/>
                    <a:pt x="100" y="6"/>
                    <a:pt x="83" y="6"/>
                  </a:cubicBezTo>
                  <a:cubicBezTo>
                    <a:pt x="67" y="6"/>
                    <a:pt x="51" y="10"/>
                    <a:pt x="51" y="10"/>
                  </a:cubicBezTo>
                  <a:lnTo>
                    <a:pt x="49"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6" name="Freeform 515"/>
            <p:cNvSpPr>
              <a:spLocks/>
            </p:cNvSpPr>
            <p:nvPr/>
          </p:nvSpPr>
          <p:spPr bwMode="auto">
            <a:xfrm>
              <a:off x="22491700" y="1238251"/>
              <a:ext cx="420688" cy="195263"/>
            </a:xfrm>
            <a:custGeom>
              <a:avLst/>
              <a:gdLst>
                <a:gd name="T0" fmla="*/ 109 w 112"/>
                <a:gd name="T1" fmla="*/ 27 h 52"/>
                <a:gd name="T2" fmla="*/ 106 w 112"/>
                <a:gd name="T3" fmla="*/ 41 h 52"/>
                <a:gd name="T4" fmla="*/ 74 w 112"/>
                <a:gd name="T5" fmla="*/ 52 h 52"/>
                <a:gd name="T6" fmla="*/ 37 w 112"/>
                <a:gd name="T7" fmla="*/ 52 h 52"/>
                <a:gd name="T8" fmla="*/ 67 w 112"/>
                <a:gd name="T9" fmla="*/ 40 h 52"/>
                <a:gd name="T10" fmla="*/ 70 w 112"/>
                <a:gd name="T11" fmla="*/ 26 h 52"/>
                <a:gd name="T12" fmla="*/ 47 w 112"/>
                <a:gd name="T13" fmla="*/ 13 h 52"/>
                <a:gd name="T14" fmla="*/ 0 w 112"/>
                <a:gd name="T15" fmla="*/ 0 h 52"/>
                <a:gd name="T16" fmla="*/ 37 w 112"/>
                <a:gd name="T17" fmla="*/ 0 h 52"/>
                <a:gd name="T18" fmla="*/ 85 w 112"/>
                <a:gd name="T19" fmla="*/ 12 h 52"/>
                <a:gd name="T20" fmla="*/ 109 w 112"/>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2">
                  <a:moveTo>
                    <a:pt x="109" y="27"/>
                  </a:moveTo>
                  <a:cubicBezTo>
                    <a:pt x="109" y="27"/>
                    <a:pt x="112" y="36"/>
                    <a:pt x="106" y="41"/>
                  </a:cubicBezTo>
                  <a:cubicBezTo>
                    <a:pt x="100" y="45"/>
                    <a:pt x="89" y="49"/>
                    <a:pt x="74" y="52"/>
                  </a:cubicBezTo>
                  <a:cubicBezTo>
                    <a:pt x="62" y="52"/>
                    <a:pt x="50" y="52"/>
                    <a:pt x="37" y="52"/>
                  </a:cubicBezTo>
                  <a:cubicBezTo>
                    <a:pt x="51" y="49"/>
                    <a:pt x="67" y="40"/>
                    <a:pt x="67" y="40"/>
                  </a:cubicBezTo>
                  <a:cubicBezTo>
                    <a:pt x="70" y="26"/>
                    <a:pt x="70" y="26"/>
                    <a:pt x="70" y="26"/>
                  </a:cubicBezTo>
                  <a:cubicBezTo>
                    <a:pt x="70" y="26"/>
                    <a:pt x="59" y="17"/>
                    <a:pt x="47" y="13"/>
                  </a:cubicBezTo>
                  <a:cubicBezTo>
                    <a:pt x="35" y="8"/>
                    <a:pt x="19" y="4"/>
                    <a:pt x="0" y="0"/>
                  </a:cubicBezTo>
                  <a:cubicBezTo>
                    <a:pt x="13" y="0"/>
                    <a:pt x="25" y="0"/>
                    <a:pt x="37" y="0"/>
                  </a:cubicBezTo>
                  <a:cubicBezTo>
                    <a:pt x="57" y="4"/>
                    <a:pt x="73" y="8"/>
                    <a:pt x="85" y="12"/>
                  </a:cubicBezTo>
                  <a:cubicBezTo>
                    <a:pt x="98" y="17"/>
                    <a:pt x="109" y="27"/>
                    <a:pt x="109"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7" name="Freeform 516"/>
            <p:cNvSpPr>
              <a:spLocks/>
            </p:cNvSpPr>
            <p:nvPr/>
          </p:nvSpPr>
          <p:spPr bwMode="auto">
            <a:xfrm>
              <a:off x="27955875" y="1628776"/>
              <a:ext cx="371475" cy="22225"/>
            </a:xfrm>
            <a:custGeom>
              <a:avLst/>
              <a:gdLst>
                <a:gd name="T0" fmla="*/ 6 w 99"/>
                <a:gd name="T1" fmla="*/ 6 h 6"/>
                <a:gd name="T2" fmla="*/ 0 w 99"/>
                <a:gd name="T3" fmla="*/ 0 h 6"/>
                <a:gd name="T4" fmla="*/ 93 w 99"/>
                <a:gd name="T5" fmla="*/ 0 h 6"/>
                <a:gd name="T6" fmla="*/ 99 w 99"/>
                <a:gd name="T7" fmla="*/ 6 h 6"/>
                <a:gd name="T8" fmla="*/ 6 w 99"/>
                <a:gd name="T9" fmla="*/ 6 h 6"/>
              </a:gdLst>
              <a:ahLst/>
              <a:cxnLst>
                <a:cxn ang="0">
                  <a:pos x="T0" y="T1"/>
                </a:cxn>
                <a:cxn ang="0">
                  <a:pos x="T2" y="T3"/>
                </a:cxn>
                <a:cxn ang="0">
                  <a:pos x="T4" y="T5"/>
                </a:cxn>
                <a:cxn ang="0">
                  <a:pos x="T6" y="T7"/>
                </a:cxn>
                <a:cxn ang="0">
                  <a:pos x="T8" y="T9"/>
                </a:cxn>
              </a:cxnLst>
              <a:rect l="0" t="0" r="r" b="b"/>
              <a:pathLst>
                <a:path w="99" h="6">
                  <a:moveTo>
                    <a:pt x="6" y="6"/>
                  </a:moveTo>
                  <a:cubicBezTo>
                    <a:pt x="0" y="0"/>
                    <a:pt x="0" y="0"/>
                    <a:pt x="0" y="0"/>
                  </a:cubicBezTo>
                  <a:cubicBezTo>
                    <a:pt x="31" y="0"/>
                    <a:pt x="62" y="0"/>
                    <a:pt x="93" y="0"/>
                  </a:cubicBezTo>
                  <a:cubicBezTo>
                    <a:pt x="99" y="6"/>
                    <a:pt x="99" y="6"/>
                    <a:pt x="99" y="6"/>
                  </a:cubicBezTo>
                  <a:cubicBezTo>
                    <a:pt x="68" y="6"/>
                    <a:pt x="37" y="6"/>
                    <a:pt x="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8" name="Freeform 517"/>
            <p:cNvSpPr>
              <a:spLocks/>
            </p:cNvSpPr>
            <p:nvPr/>
          </p:nvSpPr>
          <p:spPr bwMode="auto">
            <a:xfrm>
              <a:off x="27614563" y="1392238"/>
              <a:ext cx="611188" cy="14288"/>
            </a:xfrm>
            <a:custGeom>
              <a:avLst/>
              <a:gdLst>
                <a:gd name="T0" fmla="*/ 163 w 163"/>
                <a:gd name="T1" fmla="*/ 4 h 4"/>
                <a:gd name="T2" fmla="*/ 4 w 163"/>
                <a:gd name="T3" fmla="*/ 4 h 4"/>
                <a:gd name="T4" fmla="*/ 0 w 163"/>
                <a:gd name="T5" fmla="*/ 0 h 4"/>
                <a:gd name="T6" fmla="*/ 159 w 163"/>
                <a:gd name="T7" fmla="*/ 0 h 4"/>
                <a:gd name="T8" fmla="*/ 163 w 163"/>
                <a:gd name="T9" fmla="*/ 4 h 4"/>
              </a:gdLst>
              <a:ahLst/>
              <a:cxnLst>
                <a:cxn ang="0">
                  <a:pos x="T0" y="T1"/>
                </a:cxn>
                <a:cxn ang="0">
                  <a:pos x="T2" y="T3"/>
                </a:cxn>
                <a:cxn ang="0">
                  <a:pos x="T4" y="T5"/>
                </a:cxn>
                <a:cxn ang="0">
                  <a:pos x="T6" y="T7"/>
                </a:cxn>
                <a:cxn ang="0">
                  <a:pos x="T8" y="T9"/>
                </a:cxn>
              </a:cxnLst>
              <a:rect l="0" t="0" r="r" b="b"/>
              <a:pathLst>
                <a:path w="163" h="4">
                  <a:moveTo>
                    <a:pt x="163" y="4"/>
                  </a:moveTo>
                  <a:cubicBezTo>
                    <a:pt x="110" y="4"/>
                    <a:pt x="57" y="4"/>
                    <a:pt x="4" y="4"/>
                  </a:cubicBezTo>
                  <a:cubicBezTo>
                    <a:pt x="0" y="0"/>
                    <a:pt x="0" y="0"/>
                    <a:pt x="0" y="0"/>
                  </a:cubicBezTo>
                  <a:cubicBezTo>
                    <a:pt x="53" y="0"/>
                    <a:pt x="106" y="0"/>
                    <a:pt x="159" y="0"/>
                  </a:cubicBezTo>
                  <a:lnTo>
                    <a:pt x="16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59" name="Freeform 518"/>
            <p:cNvSpPr>
              <a:spLocks noEditPoints="1"/>
            </p:cNvSpPr>
            <p:nvPr/>
          </p:nvSpPr>
          <p:spPr bwMode="auto">
            <a:xfrm>
              <a:off x="33023175" y="1587501"/>
              <a:ext cx="727075" cy="63500"/>
            </a:xfrm>
            <a:custGeom>
              <a:avLst/>
              <a:gdLst>
                <a:gd name="T0" fmla="*/ 6 w 194"/>
                <a:gd name="T1" fmla="*/ 5 h 17"/>
                <a:gd name="T2" fmla="*/ 0 w 194"/>
                <a:gd name="T3" fmla="*/ 0 h 17"/>
                <a:gd name="T4" fmla="*/ 174 w 194"/>
                <a:gd name="T5" fmla="*/ 0 h 17"/>
                <a:gd name="T6" fmla="*/ 180 w 194"/>
                <a:gd name="T7" fmla="*/ 5 h 17"/>
                <a:gd name="T8" fmla="*/ 6 w 194"/>
                <a:gd name="T9" fmla="*/ 5 h 17"/>
                <a:gd name="T10" fmla="*/ 20 w 194"/>
                <a:gd name="T11" fmla="*/ 17 h 17"/>
                <a:gd name="T12" fmla="*/ 14 w 194"/>
                <a:gd name="T13" fmla="*/ 12 h 17"/>
                <a:gd name="T14" fmla="*/ 188 w 194"/>
                <a:gd name="T15" fmla="*/ 12 h 17"/>
                <a:gd name="T16" fmla="*/ 194 w 194"/>
                <a:gd name="T17" fmla="*/ 17 h 17"/>
                <a:gd name="T18" fmla="*/ 20 w 194"/>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7">
                  <a:moveTo>
                    <a:pt x="6" y="5"/>
                  </a:moveTo>
                  <a:cubicBezTo>
                    <a:pt x="0" y="0"/>
                    <a:pt x="0" y="0"/>
                    <a:pt x="0" y="0"/>
                  </a:cubicBezTo>
                  <a:cubicBezTo>
                    <a:pt x="58" y="0"/>
                    <a:pt x="116" y="0"/>
                    <a:pt x="174" y="0"/>
                  </a:cubicBezTo>
                  <a:cubicBezTo>
                    <a:pt x="180" y="5"/>
                    <a:pt x="180" y="5"/>
                    <a:pt x="180" y="5"/>
                  </a:cubicBezTo>
                  <a:cubicBezTo>
                    <a:pt x="122" y="5"/>
                    <a:pt x="64" y="5"/>
                    <a:pt x="6" y="5"/>
                  </a:cubicBezTo>
                  <a:close/>
                  <a:moveTo>
                    <a:pt x="20" y="17"/>
                  </a:moveTo>
                  <a:cubicBezTo>
                    <a:pt x="14" y="12"/>
                    <a:pt x="14" y="12"/>
                    <a:pt x="14" y="12"/>
                  </a:cubicBezTo>
                  <a:cubicBezTo>
                    <a:pt x="72" y="12"/>
                    <a:pt x="130" y="12"/>
                    <a:pt x="188" y="12"/>
                  </a:cubicBezTo>
                  <a:cubicBezTo>
                    <a:pt x="194" y="17"/>
                    <a:pt x="194" y="17"/>
                    <a:pt x="194" y="17"/>
                  </a:cubicBezTo>
                  <a:cubicBezTo>
                    <a:pt x="136" y="17"/>
                    <a:pt x="78"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0" name="Freeform 519"/>
            <p:cNvSpPr>
              <a:spLocks/>
            </p:cNvSpPr>
            <p:nvPr/>
          </p:nvSpPr>
          <p:spPr bwMode="auto">
            <a:xfrm>
              <a:off x="32704088" y="1263651"/>
              <a:ext cx="674688" cy="109538"/>
            </a:xfrm>
            <a:custGeom>
              <a:avLst/>
              <a:gdLst>
                <a:gd name="T0" fmla="*/ 77 w 180"/>
                <a:gd name="T1" fmla="*/ 17 h 29"/>
                <a:gd name="T2" fmla="*/ 6 w 180"/>
                <a:gd name="T3" fmla="*/ 17 h 29"/>
                <a:gd name="T4" fmla="*/ 0 w 180"/>
                <a:gd name="T5" fmla="*/ 12 h 29"/>
                <a:gd name="T6" fmla="*/ 71 w 180"/>
                <a:gd name="T7" fmla="*/ 12 h 29"/>
                <a:gd name="T8" fmla="*/ 57 w 180"/>
                <a:gd name="T9" fmla="*/ 0 h 29"/>
                <a:gd name="T10" fmla="*/ 89 w 180"/>
                <a:gd name="T11" fmla="*/ 0 h 29"/>
                <a:gd name="T12" fmla="*/ 103 w 180"/>
                <a:gd name="T13" fmla="*/ 12 h 29"/>
                <a:gd name="T14" fmla="*/ 174 w 180"/>
                <a:gd name="T15" fmla="*/ 12 h 29"/>
                <a:gd name="T16" fmla="*/ 180 w 180"/>
                <a:gd name="T17" fmla="*/ 17 h 29"/>
                <a:gd name="T18" fmla="*/ 109 w 180"/>
                <a:gd name="T19" fmla="*/ 17 h 29"/>
                <a:gd name="T20" fmla="*/ 122 w 180"/>
                <a:gd name="T21" fmla="*/ 29 h 29"/>
                <a:gd name="T22" fmla="*/ 90 w 180"/>
                <a:gd name="T23" fmla="*/ 29 h 29"/>
                <a:gd name="T24" fmla="*/ 77 w 18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29">
                  <a:moveTo>
                    <a:pt x="77" y="17"/>
                  </a:moveTo>
                  <a:cubicBezTo>
                    <a:pt x="53" y="17"/>
                    <a:pt x="29" y="17"/>
                    <a:pt x="6" y="17"/>
                  </a:cubicBezTo>
                  <a:cubicBezTo>
                    <a:pt x="0" y="12"/>
                    <a:pt x="0" y="12"/>
                    <a:pt x="0" y="12"/>
                  </a:cubicBezTo>
                  <a:cubicBezTo>
                    <a:pt x="23" y="12"/>
                    <a:pt x="47" y="12"/>
                    <a:pt x="71" y="12"/>
                  </a:cubicBezTo>
                  <a:cubicBezTo>
                    <a:pt x="57" y="0"/>
                    <a:pt x="57" y="0"/>
                    <a:pt x="57" y="0"/>
                  </a:cubicBezTo>
                  <a:cubicBezTo>
                    <a:pt x="68" y="0"/>
                    <a:pt x="79" y="0"/>
                    <a:pt x="89" y="0"/>
                  </a:cubicBezTo>
                  <a:cubicBezTo>
                    <a:pt x="103" y="12"/>
                    <a:pt x="103" y="12"/>
                    <a:pt x="103" y="12"/>
                  </a:cubicBezTo>
                  <a:cubicBezTo>
                    <a:pt x="127" y="12"/>
                    <a:pt x="150" y="12"/>
                    <a:pt x="174" y="12"/>
                  </a:cubicBezTo>
                  <a:cubicBezTo>
                    <a:pt x="180" y="17"/>
                    <a:pt x="180" y="17"/>
                    <a:pt x="180" y="17"/>
                  </a:cubicBezTo>
                  <a:cubicBezTo>
                    <a:pt x="156" y="17"/>
                    <a:pt x="133" y="17"/>
                    <a:pt x="109" y="17"/>
                  </a:cubicBezTo>
                  <a:cubicBezTo>
                    <a:pt x="122" y="29"/>
                    <a:pt x="122" y="29"/>
                    <a:pt x="122" y="29"/>
                  </a:cubicBezTo>
                  <a:cubicBezTo>
                    <a:pt x="112" y="29"/>
                    <a:pt x="101" y="29"/>
                    <a:pt x="90" y="29"/>
                  </a:cubicBezTo>
                  <a:lnTo>
                    <a:pt x="7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1" name="Freeform 520"/>
            <p:cNvSpPr>
              <a:spLocks noEditPoints="1"/>
            </p:cNvSpPr>
            <p:nvPr/>
          </p:nvSpPr>
          <p:spPr bwMode="auto">
            <a:xfrm>
              <a:off x="33323213" y="3011488"/>
              <a:ext cx="484188" cy="63500"/>
            </a:xfrm>
            <a:custGeom>
              <a:avLst/>
              <a:gdLst>
                <a:gd name="T0" fmla="*/ 0 w 129"/>
                <a:gd name="T1" fmla="*/ 16 h 17"/>
                <a:gd name="T2" fmla="*/ 6 w 129"/>
                <a:gd name="T3" fmla="*/ 8 h 17"/>
                <a:gd name="T4" fmla="*/ 16 w 129"/>
                <a:gd name="T5" fmla="*/ 0 h 17"/>
                <a:gd name="T6" fmla="*/ 49 w 129"/>
                <a:gd name="T7" fmla="*/ 0 h 17"/>
                <a:gd name="T8" fmla="*/ 48 w 129"/>
                <a:gd name="T9" fmla="*/ 17 h 17"/>
                <a:gd name="T10" fmla="*/ 3 w 129"/>
                <a:gd name="T11" fmla="*/ 17 h 17"/>
                <a:gd name="T12" fmla="*/ 0 w 129"/>
                <a:gd name="T13" fmla="*/ 16 h 17"/>
                <a:gd name="T14" fmla="*/ 80 w 129"/>
                <a:gd name="T15" fmla="*/ 16 h 17"/>
                <a:gd name="T16" fmla="*/ 96 w 129"/>
                <a:gd name="T17" fmla="*/ 0 h 17"/>
                <a:gd name="T18" fmla="*/ 129 w 129"/>
                <a:gd name="T19" fmla="*/ 0 h 17"/>
                <a:gd name="T20" fmla="*/ 128 w 129"/>
                <a:gd name="T21" fmla="*/ 17 h 17"/>
                <a:gd name="T22" fmla="*/ 83 w 129"/>
                <a:gd name="T23" fmla="*/ 17 h 17"/>
                <a:gd name="T24" fmla="*/ 80 w 129"/>
                <a:gd name="T25"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
                  <a:moveTo>
                    <a:pt x="0" y="16"/>
                  </a:moveTo>
                  <a:cubicBezTo>
                    <a:pt x="6" y="8"/>
                    <a:pt x="6" y="8"/>
                    <a:pt x="6" y="8"/>
                  </a:cubicBezTo>
                  <a:cubicBezTo>
                    <a:pt x="16" y="0"/>
                    <a:pt x="16" y="0"/>
                    <a:pt x="16" y="0"/>
                  </a:cubicBezTo>
                  <a:cubicBezTo>
                    <a:pt x="27" y="0"/>
                    <a:pt x="38" y="0"/>
                    <a:pt x="49" y="0"/>
                  </a:cubicBezTo>
                  <a:cubicBezTo>
                    <a:pt x="48" y="17"/>
                    <a:pt x="48" y="17"/>
                    <a:pt x="48" y="17"/>
                  </a:cubicBezTo>
                  <a:cubicBezTo>
                    <a:pt x="33" y="17"/>
                    <a:pt x="18" y="17"/>
                    <a:pt x="3" y="17"/>
                  </a:cubicBezTo>
                  <a:lnTo>
                    <a:pt x="0" y="16"/>
                  </a:lnTo>
                  <a:close/>
                  <a:moveTo>
                    <a:pt x="80" y="16"/>
                  </a:moveTo>
                  <a:cubicBezTo>
                    <a:pt x="80" y="16"/>
                    <a:pt x="87" y="6"/>
                    <a:pt x="96" y="0"/>
                  </a:cubicBezTo>
                  <a:cubicBezTo>
                    <a:pt x="107" y="0"/>
                    <a:pt x="118" y="0"/>
                    <a:pt x="129" y="0"/>
                  </a:cubicBezTo>
                  <a:cubicBezTo>
                    <a:pt x="127" y="7"/>
                    <a:pt x="128" y="17"/>
                    <a:pt x="128" y="17"/>
                  </a:cubicBezTo>
                  <a:cubicBezTo>
                    <a:pt x="113" y="17"/>
                    <a:pt x="98" y="17"/>
                    <a:pt x="83" y="17"/>
                  </a:cubicBezTo>
                  <a:lnTo>
                    <a:pt x="8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2" name="Freeform 521"/>
            <p:cNvSpPr>
              <a:spLocks/>
            </p:cNvSpPr>
            <p:nvPr/>
          </p:nvSpPr>
          <p:spPr bwMode="auto">
            <a:xfrm>
              <a:off x="33851850" y="3341688"/>
              <a:ext cx="184150" cy="65088"/>
            </a:xfrm>
            <a:custGeom>
              <a:avLst/>
              <a:gdLst>
                <a:gd name="T0" fmla="*/ 3 w 49"/>
                <a:gd name="T1" fmla="*/ 17 h 17"/>
                <a:gd name="T2" fmla="*/ 0 w 49"/>
                <a:gd name="T3" fmla="*/ 16 h 17"/>
                <a:gd name="T4" fmla="*/ 5 w 49"/>
                <a:gd name="T5" fmla="*/ 9 h 17"/>
                <a:gd name="T6" fmla="*/ 16 w 49"/>
                <a:gd name="T7" fmla="*/ 0 h 17"/>
                <a:gd name="T8" fmla="*/ 49 w 49"/>
                <a:gd name="T9" fmla="*/ 0 h 17"/>
                <a:gd name="T10" fmla="*/ 48 w 49"/>
                <a:gd name="T11" fmla="*/ 17 h 17"/>
                <a:gd name="T12" fmla="*/ 3 w 4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9" h="17">
                  <a:moveTo>
                    <a:pt x="3" y="17"/>
                  </a:moveTo>
                  <a:cubicBezTo>
                    <a:pt x="0" y="16"/>
                    <a:pt x="0" y="16"/>
                    <a:pt x="0" y="16"/>
                  </a:cubicBezTo>
                  <a:cubicBezTo>
                    <a:pt x="5" y="9"/>
                    <a:pt x="5" y="9"/>
                    <a:pt x="5" y="9"/>
                  </a:cubicBezTo>
                  <a:cubicBezTo>
                    <a:pt x="16" y="0"/>
                    <a:pt x="16" y="0"/>
                    <a:pt x="16" y="0"/>
                  </a:cubicBezTo>
                  <a:cubicBezTo>
                    <a:pt x="27" y="0"/>
                    <a:pt x="38" y="0"/>
                    <a:pt x="49" y="0"/>
                  </a:cubicBezTo>
                  <a:cubicBezTo>
                    <a:pt x="48" y="17"/>
                    <a:pt x="48" y="17"/>
                    <a:pt x="48" y="17"/>
                  </a:cubicBezTo>
                  <a:cubicBezTo>
                    <a:pt x="33" y="17"/>
                    <a:pt x="18" y="17"/>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3" name="Freeform 522"/>
            <p:cNvSpPr>
              <a:spLocks/>
            </p:cNvSpPr>
            <p:nvPr/>
          </p:nvSpPr>
          <p:spPr bwMode="auto">
            <a:xfrm>
              <a:off x="36480750" y="2105026"/>
              <a:ext cx="611188" cy="211138"/>
            </a:xfrm>
            <a:custGeom>
              <a:avLst/>
              <a:gdLst>
                <a:gd name="T0" fmla="*/ 136 w 163"/>
                <a:gd name="T1" fmla="*/ 46 h 56"/>
                <a:gd name="T2" fmla="*/ 126 w 163"/>
                <a:gd name="T3" fmla="*/ 53 h 56"/>
                <a:gd name="T4" fmla="*/ 70 w 163"/>
                <a:gd name="T5" fmla="*/ 56 h 56"/>
                <a:gd name="T6" fmla="*/ 63 w 163"/>
                <a:gd name="T7" fmla="*/ 50 h 56"/>
                <a:gd name="T8" fmla="*/ 89 w 163"/>
                <a:gd name="T9" fmla="*/ 49 h 56"/>
                <a:gd name="T10" fmla="*/ 93 w 163"/>
                <a:gd name="T11" fmla="*/ 45 h 56"/>
                <a:gd name="T12" fmla="*/ 83 w 163"/>
                <a:gd name="T13" fmla="*/ 37 h 56"/>
                <a:gd name="T14" fmla="*/ 85 w 163"/>
                <a:gd name="T15" fmla="*/ 31 h 56"/>
                <a:gd name="T16" fmla="*/ 115 w 163"/>
                <a:gd name="T17" fmla="*/ 28 h 56"/>
                <a:gd name="T18" fmla="*/ 114 w 163"/>
                <a:gd name="T19" fmla="*/ 27 h 56"/>
                <a:gd name="T20" fmla="*/ 62 w 163"/>
                <a:gd name="T21" fmla="*/ 20 h 56"/>
                <a:gd name="T22" fmla="*/ 51 w 163"/>
                <a:gd name="T23" fmla="*/ 11 h 56"/>
                <a:gd name="T24" fmla="*/ 37 w 163"/>
                <a:gd name="T25" fmla="*/ 7 h 56"/>
                <a:gd name="T26" fmla="*/ 7 w 163"/>
                <a:gd name="T27" fmla="*/ 6 h 56"/>
                <a:gd name="T28" fmla="*/ 0 w 163"/>
                <a:gd name="T29" fmla="*/ 0 h 56"/>
                <a:gd name="T30" fmla="*/ 62 w 163"/>
                <a:gd name="T31" fmla="*/ 3 h 56"/>
                <a:gd name="T32" fmla="*/ 90 w 163"/>
                <a:gd name="T33" fmla="*/ 10 h 56"/>
                <a:gd name="T34" fmla="*/ 101 w 163"/>
                <a:gd name="T35" fmla="*/ 19 h 56"/>
                <a:gd name="T36" fmla="*/ 119 w 163"/>
                <a:gd name="T37" fmla="*/ 24 h 56"/>
                <a:gd name="T38" fmla="*/ 155 w 163"/>
                <a:gd name="T39" fmla="*/ 25 h 56"/>
                <a:gd name="T40" fmla="*/ 163 w 163"/>
                <a:gd name="T41" fmla="*/ 31 h 56"/>
                <a:gd name="T42" fmla="*/ 130 w 163"/>
                <a:gd name="T43" fmla="*/ 32 h 56"/>
                <a:gd name="T44" fmla="*/ 123 w 163"/>
                <a:gd name="T45" fmla="*/ 37 h 56"/>
                <a:gd name="T46" fmla="*/ 136 w 163"/>
                <a:gd name="T47"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56">
                  <a:moveTo>
                    <a:pt x="136" y="46"/>
                  </a:moveTo>
                  <a:cubicBezTo>
                    <a:pt x="136" y="46"/>
                    <a:pt x="137" y="52"/>
                    <a:pt x="126" y="53"/>
                  </a:cubicBezTo>
                  <a:cubicBezTo>
                    <a:pt x="116" y="55"/>
                    <a:pt x="97" y="56"/>
                    <a:pt x="70" y="56"/>
                  </a:cubicBezTo>
                  <a:cubicBezTo>
                    <a:pt x="63" y="50"/>
                    <a:pt x="63" y="50"/>
                    <a:pt x="63" y="50"/>
                  </a:cubicBezTo>
                  <a:cubicBezTo>
                    <a:pt x="74" y="50"/>
                    <a:pt x="89" y="49"/>
                    <a:pt x="89" y="49"/>
                  </a:cubicBezTo>
                  <a:cubicBezTo>
                    <a:pt x="93" y="45"/>
                    <a:pt x="93" y="45"/>
                    <a:pt x="93" y="45"/>
                  </a:cubicBezTo>
                  <a:cubicBezTo>
                    <a:pt x="83" y="37"/>
                    <a:pt x="83" y="37"/>
                    <a:pt x="83" y="37"/>
                  </a:cubicBezTo>
                  <a:cubicBezTo>
                    <a:pt x="85" y="31"/>
                    <a:pt x="85" y="31"/>
                    <a:pt x="85" y="31"/>
                  </a:cubicBezTo>
                  <a:cubicBezTo>
                    <a:pt x="85" y="31"/>
                    <a:pt x="100" y="28"/>
                    <a:pt x="115" y="28"/>
                  </a:cubicBezTo>
                  <a:cubicBezTo>
                    <a:pt x="114" y="27"/>
                    <a:pt x="114" y="27"/>
                    <a:pt x="114" y="27"/>
                  </a:cubicBezTo>
                  <a:cubicBezTo>
                    <a:pt x="85" y="27"/>
                    <a:pt x="62" y="20"/>
                    <a:pt x="62" y="20"/>
                  </a:cubicBezTo>
                  <a:cubicBezTo>
                    <a:pt x="51" y="11"/>
                    <a:pt x="51" y="11"/>
                    <a:pt x="51" y="11"/>
                  </a:cubicBezTo>
                  <a:cubicBezTo>
                    <a:pt x="51" y="11"/>
                    <a:pt x="44" y="8"/>
                    <a:pt x="37" y="7"/>
                  </a:cubicBezTo>
                  <a:cubicBezTo>
                    <a:pt x="31" y="6"/>
                    <a:pt x="20" y="6"/>
                    <a:pt x="7" y="6"/>
                  </a:cubicBezTo>
                  <a:cubicBezTo>
                    <a:pt x="0" y="0"/>
                    <a:pt x="0" y="0"/>
                    <a:pt x="0" y="0"/>
                  </a:cubicBezTo>
                  <a:cubicBezTo>
                    <a:pt x="27" y="0"/>
                    <a:pt x="48" y="1"/>
                    <a:pt x="62" y="3"/>
                  </a:cubicBezTo>
                  <a:cubicBezTo>
                    <a:pt x="76" y="4"/>
                    <a:pt x="90" y="10"/>
                    <a:pt x="90" y="10"/>
                  </a:cubicBezTo>
                  <a:cubicBezTo>
                    <a:pt x="101" y="19"/>
                    <a:pt x="101" y="19"/>
                    <a:pt x="101" y="19"/>
                  </a:cubicBezTo>
                  <a:cubicBezTo>
                    <a:pt x="101" y="19"/>
                    <a:pt x="110" y="22"/>
                    <a:pt x="119" y="24"/>
                  </a:cubicBezTo>
                  <a:cubicBezTo>
                    <a:pt x="128" y="24"/>
                    <a:pt x="140" y="25"/>
                    <a:pt x="155" y="25"/>
                  </a:cubicBezTo>
                  <a:cubicBezTo>
                    <a:pt x="163" y="31"/>
                    <a:pt x="163" y="31"/>
                    <a:pt x="163" y="31"/>
                  </a:cubicBezTo>
                  <a:cubicBezTo>
                    <a:pt x="147" y="31"/>
                    <a:pt x="136" y="31"/>
                    <a:pt x="130" y="32"/>
                  </a:cubicBezTo>
                  <a:cubicBezTo>
                    <a:pt x="123" y="33"/>
                    <a:pt x="123" y="37"/>
                    <a:pt x="123" y="37"/>
                  </a:cubicBezTo>
                  <a:lnTo>
                    <a:pt x="136"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4" name="Freeform 523"/>
            <p:cNvSpPr>
              <a:spLocks/>
            </p:cNvSpPr>
            <p:nvPr/>
          </p:nvSpPr>
          <p:spPr bwMode="auto">
            <a:xfrm>
              <a:off x="36915725" y="2414588"/>
              <a:ext cx="600075" cy="214313"/>
            </a:xfrm>
            <a:custGeom>
              <a:avLst/>
              <a:gdLst>
                <a:gd name="T0" fmla="*/ 64 w 160"/>
                <a:gd name="T1" fmla="*/ 51 h 57"/>
                <a:gd name="T2" fmla="*/ 113 w 160"/>
                <a:gd name="T3" fmla="*/ 51 h 57"/>
                <a:gd name="T4" fmla="*/ 55 w 160"/>
                <a:gd name="T5" fmla="*/ 6 h 57"/>
                <a:gd name="T6" fmla="*/ 7 w 160"/>
                <a:gd name="T7" fmla="*/ 6 h 57"/>
                <a:gd name="T8" fmla="*/ 0 w 160"/>
                <a:gd name="T9" fmla="*/ 0 h 57"/>
                <a:gd name="T10" fmla="*/ 87 w 160"/>
                <a:gd name="T11" fmla="*/ 0 h 57"/>
                <a:gd name="T12" fmla="*/ 160 w 160"/>
                <a:gd name="T13" fmla="*/ 57 h 57"/>
                <a:gd name="T14" fmla="*/ 71 w 160"/>
                <a:gd name="T15" fmla="*/ 57 h 57"/>
                <a:gd name="T16" fmla="*/ 64 w 160"/>
                <a:gd name="T17"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57">
                  <a:moveTo>
                    <a:pt x="64" y="51"/>
                  </a:moveTo>
                  <a:cubicBezTo>
                    <a:pt x="80" y="51"/>
                    <a:pt x="97" y="51"/>
                    <a:pt x="113" y="51"/>
                  </a:cubicBezTo>
                  <a:cubicBezTo>
                    <a:pt x="93" y="36"/>
                    <a:pt x="74" y="21"/>
                    <a:pt x="55" y="6"/>
                  </a:cubicBezTo>
                  <a:cubicBezTo>
                    <a:pt x="38" y="6"/>
                    <a:pt x="23" y="6"/>
                    <a:pt x="7" y="6"/>
                  </a:cubicBezTo>
                  <a:cubicBezTo>
                    <a:pt x="0" y="0"/>
                    <a:pt x="0" y="0"/>
                    <a:pt x="0" y="0"/>
                  </a:cubicBezTo>
                  <a:cubicBezTo>
                    <a:pt x="29" y="0"/>
                    <a:pt x="58" y="0"/>
                    <a:pt x="87" y="0"/>
                  </a:cubicBezTo>
                  <a:cubicBezTo>
                    <a:pt x="111" y="19"/>
                    <a:pt x="136" y="38"/>
                    <a:pt x="160" y="57"/>
                  </a:cubicBezTo>
                  <a:cubicBezTo>
                    <a:pt x="131" y="57"/>
                    <a:pt x="101" y="57"/>
                    <a:pt x="71" y="57"/>
                  </a:cubicBezTo>
                  <a:lnTo>
                    <a:pt x="6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5" name="Freeform 524"/>
            <p:cNvSpPr>
              <a:spLocks/>
            </p:cNvSpPr>
            <p:nvPr/>
          </p:nvSpPr>
          <p:spPr bwMode="auto">
            <a:xfrm>
              <a:off x="41903650" y="2093913"/>
              <a:ext cx="481013" cy="241300"/>
            </a:xfrm>
            <a:custGeom>
              <a:avLst/>
              <a:gdLst>
                <a:gd name="T0" fmla="*/ 0 w 128"/>
                <a:gd name="T1" fmla="*/ 0 h 64"/>
                <a:gd name="T2" fmla="*/ 33 w 128"/>
                <a:gd name="T3" fmla="*/ 0 h 64"/>
                <a:gd name="T4" fmla="*/ 128 w 128"/>
                <a:gd name="T5" fmla="*/ 64 h 64"/>
                <a:gd name="T6" fmla="*/ 94 w 128"/>
                <a:gd name="T7" fmla="*/ 64 h 64"/>
                <a:gd name="T8" fmla="*/ 0 w 128"/>
                <a:gd name="T9" fmla="*/ 0 h 64"/>
              </a:gdLst>
              <a:ahLst/>
              <a:cxnLst>
                <a:cxn ang="0">
                  <a:pos x="T0" y="T1"/>
                </a:cxn>
                <a:cxn ang="0">
                  <a:pos x="T2" y="T3"/>
                </a:cxn>
                <a:cxn ang="0">
                  <a:pos x="T4" y="T5"/>
                </a:cxn>
                <a:cxn ang="0">
                  <a:pos x="T6" y="T7"/>
                </a:cxn>
                <a:cxn ang="0">
                  <a:pos x="T8" y="T9"/>
                </a:cxn>
              </a:cxnLst>
              <a:rect l="0" t="0" r="r" b="b"/>
              <a:pathLst>
                <a:path w="128" h="64">
                  <a:moveTo>
                    <a:pt x="0" y="0"/>
                  </a:moveTo>
                  <a:cubicBezTo>
                    <a:pt x="11" y="0"/>
                    <a:pt x="22" y="0"/>
                    <a:pt x="33" y="0"/>
                  </a:cubicBezTo>
                  <a:cubicBezTo>
                    <a:pt x="65" y="21"/>
                    <a:pt x="96" y="42"/>
                    <a:pt x="128" y="64"/>
                  </a:cubicBezTo>
                  <a:cubicBezTo>
                    <a:pt x="117" y="64"/>
                    <a:pt x="105" y="64"/>
                    <a:pt x="94" y="64"/>
                  </a:cubicBezTo>
                  <a:cubicBezTo>
                    <a:pt x="63" y="42"/>
                    <a:pt x="31" y="2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6" name="Freeform 525"/>
            <p:cNvSpPr>
              <a:spLocks/>
            </p:cNvSpPr>
            <p:nvPr/>
          </p:nvSpPr>
          <p:spPr bwMode="auto">
            <a:xfrm>
              <a:off x="42186225" y="2414588"/>
              <a:ext cx="798513" cy="173038"/>
            </a:xfrm>
            <a:custGeom>
              <a:avLst/>
              <a:gdLst>
                <a:gd name="T0" fmla="*/ 41 w 213"/>
                <a:gd name="T1" fmla="*/ 0 h 46"/>
                <a:gd name="T2" fmla="*/ 213 w 213"/>
                <a:gd name="T3" fmla="*/ 46 h 46"/>
                <a:gd name="T4" fmla="*/ 171 w 213"/>
                <a:gd name="T5" fmla="*/ 46 h 46"/>
                <a:gd name="T6" fmla="*/ 0 w 213"/>
                <a:gd name="T7" fmla="*/ 0 h 46"/>
                <a:gd name="T8" fmla="*/ 41 w 213"/>
                <a:gd name="T9" fmla="*/ 0 h 46"/>
              </a:gdLst>
              <a:ahLst/>
              <a:cxnLst>
                <a:cxn ang="0">
                  <a:pos x="T0" y="T1"/>
                </a:cxn>
                <a:cxn ang="0">
                  <a:pos x="T2" y="T3"/>
                </a:cxn>
                <a:cxn ang="0">
                  <a:pos x="T4" y="T5"/>
                </a:cxn>
                <a:cxn ang="0">
                  <a:pos x="T6" y="T7"/>
                </a:cxn>
                <a:cxn ang="0">
                  <a:pos x="T8" y="T9"/>
                </a:cxn>
              </a:cxnLst>
              <a:rect l="0" t="0" r="r" b="b"/>
              <a:pathLst>
                <a:path w="213" h="46">
                  <a:moveTo>
                    <a:pt x="41" y="0"/>
                  </a:moveTo>
                  <a:cubicBezTo>
                    <a:pt x="98" y="15"/>
                    <a:pt x="155" y="31"/>
                    <a:pt x="213" y="46"/>
                  </a:cubicBezTo>
                  <a:cubicBezTo>
                    <a:pt x="199" y="46"/>
                    <a:pt x="185" y="46"/>
                    <a:pt x="171" y="46"/>
                  </a:cubicBezTo>
                  <a:cubicBezTo>
                    <a:pt x="114" y="31"/>
                    <a:pt x="57" y="15"/>
                    <a:pt x="0" y="0"/>
                  </a:cubicBezTo>
                  <a:cubicBezTo>
                    <a:pt x="14" y="0"/>
                    <a:pt x="28" y="0"/>
                    <a:pt x="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7" name="Freeform 526"/>
            <p:cNvSpPr>
              <a:spLocks/>
            </p:cNvSpPr>
            <p:nvPr/>
          </p:nvSpPr>
          <p:spPr bwMode="auto">
            <a:xfrm>
              <a:off x="40100250" y="5018088"/>
              <a:ext cx="746125" cy="120650"/>
            </a:xfrm>
            <a:custGeom>
              <a:avLst/>
              <a:gdLst>
                <a:gd name="T0" fmla="*/ 0 w 199"/>
                <a:gd name="T1" fmla="*/ 32 h 32"/>
                <a:gd name="T2" fmla="*/ 59 w 199"/>
                <a:gd name="T3" fmla="*/ 0 h 32"/>
                <a:gd name="T4" fmla="*/ 199 w 199"/>
                <a:gd name="T5" fmla="*/ 32 h 32"/>
                <a:gd name="T6" fmla="*/ 0 w 199"/>
                <a:gd name="T7" fmla="*/ 32 h 32"/>
              </a:gdLst>
              <a:ahLst/>
              <a:cxnLst>
                <a:cxn ang="0">
                  <a:pos x="T0" y="T1"/>
                </a:cxn>
                <a:cxn ang="0">
                  <a:pos x="T2" y="T3"/>
                </a:cxn>
                <a:cxn ang="0">
                  <a:pos x="T4" y="T5"/>
                </a:cxn>
                <a:cxn ang="0">
                  <a:pos x="T6" y="T7"/>
                </a:cxn>
              </a:cxnLst>
              <a:rect l="0" t="0" r="r" b="b"/>
              <a:pathLst>
                <a:path w="199" h="32">
                  <a:moveTo>
                    <a:pt x="0" y="32"/>
                  </a:moveTo>
                  <a:cubicBezTo>
                    <a:pt x="19" y="21"/>
                    <a:pt x="39" y="11"/>
                    <a:pt x="59" y="0"/>
                  </a:cubicBezTo>
                  <a:cubicBezTo>
                    <a:pt x="105" y="11"/>
                    <a:pt x="152" y="21"/>
                    <a:pt x="199" y="32"/>
                  </a:cubicBezTo>
                  <a:cubicBezTo>
                    <a:pt x="133" y="32"/>
                    <a:pt x="66"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8" name="Freeform 527"/>
            <p:cNvSpPr>
              <a:spLocks/>
            </p:cNvSpPr>
            <p:nvPr/>
          </p:nvSpPr>
          <p:spPr bwMode="auto">
            <a:xfrm>
              <a:off x="40659050" y="5586413"/>
              <a:ext cx="757238" cy="128588"/>
            </a:xfrm>
            <a:custGeom>
              <a:avLst/>
              <a:gdLst>
                <a:gd name="T0" fmla="*/ 202 w 202"/>
                <a:gd name="T1" fmla="*/ 0 h 34"/>
                <a:gd name="T2" fmla="*/ 144 w 202"/>
                <a:gd name="T3" fmla="*/ 34 h 34"/>
                <a:gd name="T4" fmla="*/ 0 w 202"/>
                <a:gd name="T5" fmla="*/ 0 h 34"/>
                <a:gd name="T6" fmla="*/ 202 w 202"/>
                <a:gd name="T7" fmla="*/ 0 h 34"/>
              </a:gdLst>
              <a:ahLst/>
              <a:cxnLst>
                <a:cxn ang="0">
                  <a:pos x="T0" y="T1"/>
                </a:cxn>
                <a:cxn ang="0">
                  <a:pos x="T2" y="T3"/>
                </a:cxn>
                <a:cxn ang="0">
                  <a:pos x="T4" y="T5"/>
                </a:cxn>
                <a:cxn ang="0">
                  <a:pos x="T6" y="T7"/>
                </a:cxn>
              </a:cxnLst>
              <a:rect l="0" t="0" r="r" b="b"/>
              <a:pathLst>
                <a:path w="202" h="34">
                  <a:moveTo>
                    <a:pt x="202" y="0"/>
                  </a:moveTo>
                  <a:cubicBezTo>
                    <a:pt x="183" y="11"/>
                    <a:pt x="164" y="22"/>
                    <a:pt x="144" y="34"/>
                  </a:cubicBezTo>
                  <a:cubicBezTo>
                    <a:pt x="96" y="22"/>
                    <a:pt x="48" y="11"/>
                    <a:pt x="0" y="0"/>
                  </a:cubicBezTo>
                  <a:cubicBezTo>
                    <a:pt x="67" y="0"/>
                    <a:pt x="135" y="0"/>
                    <a:pt x="2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69" name="Freeform 528"/>
            <p:cNvSpPr>
              <a:spLocks/>
            </p:cNvSpPr>
            <p:nvPr/>
          </p:nvSpPr>
          <p:spPr bwMode="auto">
            <a:xfrm>
              <a:off x="46505813" y="5311776"/>
              <a:ext cx="762000" cy="147638"/>
            </a:xfrm>
            <a:custGeom>
              <a:avLst/>
              <a:gdLst>
                <a:gd name="T0" fmla="*/ 0 w 203"/>
                <a:gd name="T1" fmla="*/ 0 h 39"/>
                <a:gd name="T2" fmla="*/ 203 w 203"/>
                <a:gd name="T3" fmla="*/ 20 h 39"/>
                <a:gd name="T4" fmla="*/ 57 w 203"/>
                <a:gd name="T5" fmla="*/ 39 h 39"/>
                <a:gd name="T6" fmla="*/ 0 w 203"/>
                <a:gd name="T7" fmla="*/ 0 h 39"/>
              </a:gdLst>
              <a:ahLst/>
              <a:cxnLst>
                <a:cxn ang="0">
                  <a:pos x="T0" y="T1"/>
                </a:cxn>
                <a:cxn ang="0">
                  <a:pos x="T2" y="T3"/>
                </a:cxn>
                <a:cxn ang="0">
                  <a:pos x="T4" y="T5"/>
                </a:cxn>
                <a:cxn ang="0">
                  <a:pos x="T6" y="T7"/>
                </a:cxn>
              </a:cxnLst>
              <a:rect l="0" t="0" r="r" b="b"/>
              <a:pathLst>
                <a:path w="203" h="39">
                  <a:moveTo>
                    <a:pt x="0" y="0"/>
                  </a:moveTo>
                  <a:cubicBezTo>
                    <a:pt x="68" y="7"/>
                    <a:pt x="135" y="13"/>
                    <a:pt x="203" y="20"/>
                  </a:cubicBezTo>
                  <a:cubicBezTo>
                    <a:pt x="154" y="26"/>
                    <a:pt x="105" y="32"/>
                    <a:pt x="57" y="39"/>
                  </a:cubicBezTo>
                  <a:cubicBezTo>
                    <a:pt x="38" y="26"/>
                    <a:pt x="19"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270" name="Freeform 529"/>
            <p:cNvSpPr>
              <a:spLocks/>
            </p:cNvSpPr>
            <p:nvPr/>
          </p:nvSpPr>
          <p:spPr bwMode="auto">
            <a:xfrm>
              <a:off x="34286825" y="5311776"/>
              <a:ext cx="731838" cy="147638"/>
            </a:xfrm>
            <a:custGeom>
              <a:avLst/>
              <a:gdLst>
                <a:gd name="T0" fmla="*/ 195 w 195"/>
                <a:gd name="T1" fmla="*/ 39 h 39"/>
                <a:gd name="T2" fmla="*/ 0 w 195"/>
                <a:gd name="T3" fmla="*/ 19 h 39"/>
                <a:gd name="T4" fmla="*/ 155 w 195"/>
                <a:gd name="T5" fmla="*/ 0 h 39"/>
                <a:gd name="T6" fmla="*/ 195 w 195"/>
                <a:gd name="T7" fmla="*/ 39 h 39"/>
              </a:gdLst>
              <a:ahLst/>
              <a:cxnLst>
                <a:cxn ang="0">
                  <a:pos x="T0" y="T1"/>
                </a:cxn>
                <a:cxn ang="0">
                  <a:pos x="T2" y="T3"/>
                </a:cxn>
                <a:cxn ang="0">
                  <a:pos x="T4" y="T5"/>
                </a:cxn>
                <a:cxn ang="0">
                  <a:pos x="T6" y="T7"/>
                </a:cxn>
              </a:cxnLst>
              <a:rect l="0" t="0" r="r" b="b"/>
              <a:pathLst>
                <a:path w="195" h="39">
                  <a:moveTo>
                    <a:pt x="195" y="39"/>
                  </a:moveTo>
                  <a:cubicBezTo>
                    <a:pt x="130" y="32"/>
                    <a:pt x="65" y="26"/>
                    <a:pt x="0" y="19"/>
                  </a:cubicBezTo>
                  <a:cubicBezTo>
                    <a:pt x="52" y="13"/>
                    <a:pt x="103" y="7"/>
                    <a:pt x="155" y="0"/>
                  </a:cubicBezTo>
                  <a:cubicBezTo>
                    <a:pt x="168" y="13"/>
                    <a:pt x="182" y="26"/>
                    <a:pt x="19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sp>
        <p:nvSpPr>
          <p:cNvPr id="271" name="Rectangle 5"/>
          <p:cNvSpPr>
            <a:spLocks noChangeArrowheads="1"/>
          </p:cNvSpPr>
          <p:nvPr/>
        </p:nvSpPr>
        <p:spPr bwMode="auto">
          <a:xfrm>
            <a:off x="3012509" y="2207269"/>
            <a:ext cx="1432434" cy="567457"/>
          </a:xfrm>
          <a:prstGeom prst="rect">
            <a:avLst/>
          </a:prstGeom>
          <a:solidFill>
            <a:sysClr val="window" lastClr="FFFFFF">
              <a:lumMod val="50000"/>
            </a:sysClr>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2" name="Freeform 6"/>
          <p:cNvSpPr>
            <a:spLocks/>
          </p:cNvSpPr>
          <p:nvPr/>
        </p:nvSpPr>
        <p:spPr bwMode="auto">
          <a:xfrm>
            <a:off x="4444942" y="2207271"/>
            <a:ext cx="662033" cy="1336873"/>
          </a:xfrm>
          <a:custGeom>
            <a:avLst/>
            <a:gdLst>
              <a:gd name="T0" fmla="*/ 0 w 672"/>
              <a:gd name="T1" fmla="*/ 576 h 1357"/>
              <a:gd name="T2" fmla="*/ 672 w 672"/>
              <a:gd name="T3" fmla="*/ 1357 h 1357"/>
              <a:gd name="T4" fmla="*/ 0 w 672"/>
              <a:gd name="T5" fmla="*/ 0 h 1357"/>
              <a:gd name="T6" fmla="*/ 0 w 672"/>
              <a:gd name="T7" fmla="*/ 576 h 1357"/>
            </a:gdLst>
            <a:ahLst/>
            <a:cxnLst>
              <a:cxn ang="0">
                <a:pos x="T0" y="T1"/>
              </a:cxn>
              <a:cxn ang="0">
                <a:pos x="T2" y="T3"/>
              </a:cxn>
              <a:cxn ang="0">
                <a:pos x="T4" y="T5"/>
              </a:cxn>
              <a:cxn ang="0">
                <a:pos x="T6" y="T7"/>
              </a:cxn>
            </a:cxnLst>
            <a:rect l="0" t="0" r="r" b="b"/>
            <a:pathLst>
              <a:path w="672" h="1357">
                <a:moveTo>
                  <a:pt x="0" y="576"/>
                </a:moveTo>
                <a:lnTo>
                  <a:pt x="672" y="1357"/>
                </a:lnTo>
                <a:lnTo>
                  <a:pt x="0" y="0"/>
                </a:lnTo>
                <a:lnTo>
                  <a:pt x="0" y="576"/>
                </a:lnTo>
                <a:close/>
              </a:path>
            </a:pathLst>
          </a:custGeom>
          <a:solidFill>
            <a:sysClr val="window" lastClr="FFFFFF">
              <a:lumMod val="65000"/>
            </a:sys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3" name="Rectangle 7"/>
          <p:cNvSpPr>
            <a:spLocks noChangeArrowheads="1"/>
          </p:cNvSpPr>
          <p:nvPr/>
        </p:nvSpPr>
        <p:spPr bwMode="auto">
          <a:xfrm>
            <a:off x="3012509" y="2962892"/>
            <a:ext cx="1432434" cy="566472"/>
          </a:xfrm>
          <a:prstGeom prst="rect">
            <a:avLst/>
          </a:prstGeom>
          <a:solidFill>
            <a:srgbClr val="BE224F"/>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4" name="Freeform 8"/>
          <p:cNvSpPr>
            <a:spLocks/>
          </p:cNvSpPr>
          <p:nvPr/>
        </p:nvSpPr>
        <p:spPr bwMode="auto">
          <a:xfrm>
            <a:off x="4444943" y="2962892"/>
            <a:ext cx="659077" cy="637404"/>
          </a:xfrm>
          <a:custGeom>
            <a:avLst/>
            <a:gdLst>
              <a:gd name="T0" fmla="*/ 0 w 669"/>
              <a:gd name="T1" fmla="*/ 575 h 647"/>
              <a:gd name="T2" fmla="*/ 669 w 669"/>
              <a:gd name="T3" fmla="*/ 647 h 647"/>
              <a:gd name="T4" fmla="*/ 0 w 669"/>
              <a:gd name="T5" fmla="*/ 0 h 647"/>
              <a:gd name="T6" fmla="*/ 0 w 669"/>
              <a:gd name="T7" fmla="*/ 575 h 647"/>
            </a:gdLst>
            <a:ahLst/>
            <a:cxnLst>
              <a:cxn ang="0">
                <a:pos x="T0" y="T1"/>
              </a:cxn>
              <a:cxn ang="0">
                <a:pos x="T2" y="T3"/>
              </a:cxn>
              <a:cxn ang="0">
                <a:pos x="T4" y="T5"/>
              </a:cxn>
              <a:cxn ang="0">
                <a:pos x="T6" y="T7"/>
              </a:cxn>
            </a:cxnLst>
            <a:rect l="0" t="0" r="r" b="b"/>
            <a:pathLst>
              <a:path w="669" h="647">
                <a:moveTo>
                  <a:pt x="0" y="575"/>
                </a:moveTo>
                <a:lnTo>
                  <a:pt x="669" y="647"/>
                </a:lnTo>
                <a:lnTo>
                  <a:pt x="0" y="0"/>
                </a:lnTo>
                <a:lnTo>
                  <a:pt x="0" y="575"/>
                </a:lnTo>
                <a:close/>
              </a:path>
            </a:pathLst>
          </a:custGeom>
          <a:solidFill>
            <a:srgbClr val="BE224F">
              <a:lumMod val="60000"/>
              <a:lumOff val="40000"/>
            </a:srgb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5" name="Rectangle 9"/>
          <p:cNvSpPr>
            <a:spLocks noChangeArrowheads="1"/>
          </p:cNvSpPr>
          <p:nvPr/>
        </p:nvSpPr>
        <p:spPr bwMode="auto">
          <a:xfrm>
            <a:off x="3012509" y="3717531"/>
            <a:ext cx="1432434" cy="567457"/>
          </a:xfrm>
          <a:prstGeom prst="rect">
            <a:avLst/>
          </a:prstGeom>
          <a:solidFill>
            <a:sysClr val="window" lastClr="FFFFFF">
              <a:lumMod val="50000"/>
            </a:sysClr>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6" name="Freeform 10"/>
          <p:cNvSpPr>
            <a:spLocks/>
          </p:cNvSpPr>
          <p:nvPr/>
        </p:nvSpPr>
        <p:spPr bwMode="auto">
          <a:xfrm>
            <a:off x="4444943" y="3652510"/>
            <a:ext cx="659077" cy="632478"/>
          </a:xfrm>
          <a:custGeom>
            <a:avLst/>
            <a:gdLst>
              <a:gd name="T0" fmla="*/ 0 w 669"/>
              <a:gd name="T1" fmla="*/ 642 h 642"/>
              <a:gd name="T2" fmla="*/ 669 w 669"/>
              <a:gd name="T3" fmla="*/ 0 h 642"/>
              <a:gd name="T4" fmla="*/ 0 w 669"/>
              <a:gd name="T5" fmla="*/ 66 h 642"/>
              <a:gd name="T6" fmla="*/ 0 w 669"/>
              <a:gd name="T7" fmla="*/ 642 h 642"/>
            </a:gdLst>
            <a:ahLst/>
            <a:cxnLst>
              <a:cxn ang="0">
                <a:pos x="T0" y="T1"/>
              </a:cxn>
              <a:cxn ang="0">
                <a:pos x="T2" y="T3"/>
              </a:cxn>
              <a:cxn ang="0">
                <a:pos x="T4" y="T5"/>
              </a:cxn>
              <a:cxn ang="0">
                <a:pos x="T6" y="T7"/>
              </a:cxn>
            </a:cxnLst>
            <a:rect l="0" t="0" r="r" b="b"/>
            <a:pathLst>
              <a:path w="669" h="642">
                <a:moveTo>
                  <a:pt x="0" y="642"/>
                </a:moveTo>
                <a:lnTo>
                  <a:pt x="669" y="0"/>
                </a:lnTo>
                <a:lnTo>
                  <a:pt x="0" y="66"/>
                </a:lnTo>
                <a:lnTo>
                  <a:pt x="0" y="642"/>
                </a:lnTo>
                <a:close/>
              </a:path>
            </a:pathLst>
          </a:custGeom>
          <a:solidFill>
            <a:sysClr val="window" lastClr="FFFFFF">
              <a:lumMod val="65000"/>
            </a:sys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7" name="Rectangle 11"/>
          <p:cNvSpPr>
            <a:spLocks noChangeArrowheads="1"/>
          </p:cNvSpPr>
          <p:nvPr/>
        </p:nvSpPr>
        <p:spPr bwMode="auto">
          <a:xfrm>
            <a:off x="3012509" y="4472169"/>
            <a:ext cx="1432434" cy="567457"/>
          </a:xfrm>
          <a:prstGeom prst="rect">
            <a:avLst/>
          </a:prstGeom>
          <a:solidFill>
            <a:sysClr val="window" lastClr="FFFFFF">
              <a:lumMod val="50000"/>
            </a:sysClr>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8" name="Freeform 12"/>
          <p:cNvSpPr>
            <a:spLocks/>
          </p:cNvSpPr>
          <p:nvPr/>
        </p:nvSpPr>
        <p:spPr bwMode="auto">
          <a:xfrm>
            <a:off x="4444942" y="3714576"/>
            <a:ext cx="662033" cy="1325051"/>
          </a:xfrm>
          <a:custGeom>
            <a:avLst/>
            <a:gdLst>
              <a:gd name="T0" fmla="*/ 0 w 672"/>
              <a:gd name="T1" fmla="*/ 1345 h 1345"/>
              <a:gd name="T2" fmla="*/ 672 w 672"/>
              <a:gd name="T3" fmla="*/ 0 h 1345"/>
              <a:gd name="T4" fmla="*/ 0 w 672"/>
              <a:gd name="T5" fmla="*/ 769 h 1345"/>
              <a:gd name="T6" fmla="*/ 0 w 672"/>
              <a:gd name="T7" fmla="*/ 1345 h 1345"/>
            </a:gdLst>
            <a:ahLst/>
            <a:cxnLst>
              <a:cxn ang="0">
                <a:pos x="T0" y="T1"/>
              </a:cxn>
              <a:cxn ang="0">
                <a:pos x="T2" y="T3"/>
              </a:cxn>
              <a:cxn ang="0">
                <a:pos x="T4" y="T5"/>
              </a:cxn>
              <a:cxn ang="0">
                <a:pos x="T6" y="T7"/>
              </a:cxn>
            </a:cxnLst>
            <a:rect l="0" t="0" r="r" b="b"/>
            <a:pathLst>
              <a:path w="672" h="1345">
                <a:moveTo>
                  <a:pt x="0" y="1345"/>
                </a:moveTo>
                <a:lnTo>
                  <a:pt x="672" y="0"/>
                </a:lnTo>
                <a:lnTo>
                  <a:pt x="0" y="769"/>
                </a:lnTo>
                <a:lnTo>
                  <a:pt x="0" y="1345"/>
                </a:lnTo>
                <a:close/>
              </a:path>
            </a:pathLst>
          </a:custGeom>
          <a:solidFill>
            <a:sysClr val="window" lastClr="FFFFFF">
              <a:lumMod val="65000"/>
            </a:sys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279" name="Rectangle 19"/>
          <p:cNvSpPr/>
          <p:nvPr/>
        </p:nvSpPr>
        <p:spPr>
          <a:xfrm>
            <a:off x="5031093" y="2957712"/>
            <a:ext cx="1916059" cy="1083888"/>
          </a:xfrm>
          <a:prstGeom prst="rect">
            <a:avLst/>
          </a:prstGeom>
          <a:solidFill>
            <a:srgbClr val="BE224F"/>
          </a:solidFill>
          <a:ln w="25400" cap="flat" cmpd="sng" algn="ctr">
            <a:noFill/>
            <a:prstDash val="solid"/>
          </a:ln>
          <a:effectLst/>
        </p:spPr>
        <p:txBody>
          <a:bodyPr rtlCol="0" anchor="ctr"/>
          <a:lstStyle/>
          <a:p>
            <a:pPr algn="ctr" defTabSz="914240"/>
            <a:endParaRPr lang="en-US" sz="1350" kern="0">
              <a:solidFill>
                <a:prstClr val="white"/>
              </a:solidFill>
              <a:latin typeface="Arial" panose="020B0604020202020204" pitchFamily="34" charset="0"/>
              <a:cs typeface="Arial" panose="020B0604020202020204" pitchFamily="34" charset="0"/>
            </a:endParaRPr>
          </a:p>
        </p:txBody>
      </p:sp>
      <p:sp>
        <p:nvSpPr>
          <p:cNvPr id="280" name="TextBox 279"/>
          <p:cNvSpPr txBox="1"/>
          <p:nvPr/>
        </p:nvSpPr>
        <p:spPr>
          <a:xfrm>
            <a:off x="5062089" y="2995552"/>
            <a:ext cx="1812312" cy="1223412"/>
          </a:xfrm>
          <a:prstGeom prst="rect">
            <a:avLst/>
          </a:prstGeom>
          <a:noFill/>
        </p:spPr>
        <p:txBody>
          <a:bodyPr wrap="square" rtlCol="0">
            <a:spAutoFit/>
          </a:bodyPr>
          <a:lstStyle/>
          <a:p>
            <a:pPr algn="ctr" defTabSz="914240"/>
            <a:r>
              <a:rPr lang="he-IL" sz="1050" b="1" dirty="0">
                <a:solidFill>
                  <a:prstClr val="white"/>
                </a:solidFill>
                <a:latin typeface="Gisha" panose="020B0502040204020203" pitchFamily="34" charset="-79"/>
                <a:cs typeface="Gisha" panose="020B0502040204020203" pitchFamily="34" charset="-79"/>
              </a:rPr>
              <a:t>אז מה אם נהג המשאית מאוד ממהר? לפני כל נסיעה יש לוודא שהמטען מחובר באופן תקין, זו אחריות כבדת משקל להיות מנכ"ל אף אחד לא צריך </a:t>
            </a:r>
            <a:r>
              <a:rPr lang="he-IL" sz="1050" b="1" dirty="0">
                <a:solidFill>
                  <a:srgbClr val="000000"/>
                </a:solidFill>
                <a:latin typeface="Gisha" panose="020B0502040204020203" pitchFamily="34" charset="-79"/>
                <a:cs typeface="Gisha" panose="020B0502040204020203" pitchFamily="34" charset="-79"/>
              </a:rPr>
              <a:t>למות עליך!</a:t>
            </a:r>
          </a:p>
        </p:txBody>
      </p:sp>
      <p:sp>
        <p:nvSpPr>
          <p:cNvPr id="281" name="TextBox 280"/>
          <p:cNvSpPr txBox="1"/>
          <p:nvPr/>
        </p:nvSpPr>
        <p:spPr>
          <a:xfrm>
            <a:off x="3476175" y="3847493"/>
            <a:ext cx="932956" cy="559961"/>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ממוקד (שלב 2)</a:t>
            </a:r>
            <a:endParaRPr lang="en-US" sz="1013" b="1" dirty="0">
              <a:solidFill>
                <a:prstClr val="white"/>
              </a:solidFill>
              <a:latin typeface="Gisha" panose="020B0502040204020203" pitchFamily="34" charset="-79"/>
              <a:cs typeface="Gisha" panose="020B0502040204020203" pitchFamily="34" charset="-79"/>
            </a:endParaRPr>
          </a:p>
        </p:txBody>
      </p:sp>
      <p:sp>
        <p:nvSpPr>
          <p:cNvPr id="282" name="TextBox 281"/>
          <p:cNvSpPr txBox="1"/>
          <p:nvPr/>
        </p:nvSpPr>
        <p:spPr>
          <a:xfrm>
            <a:off x="3418473" y="4574993"/>
            <a:ext cx="932956" cy="559961"/>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ממוקד (שלב 2)</a:t>
            </a:r>
            <a:endParaRPr lang="en-US" sz="1013" b="1" dirty="0">
              <a:solidFill>
                <a:prstClr val="white"/>
              </a:solidFill>
              <a:latin typeface="Gisha" panose="020B0502040204020203" pitchFamily="34" charset="-79"/>
              <a:cs typeface="Gisha" panose="020B0502040204020203" pitchFamily="34" charset="-79"/>
            </a:endParaRPr>
          </a:p>
        </p:txBody>
      </p:sp>
      <p:sp>
        <p:nvSpPr>
          <p:cNvPr id="283" name="TextBox 282"/>
          <p:cNvSpPr txBox="1"/>
          <p:nvPr/>
        </p:nvSpPr>
        <p:spPr>
          <a:xfrm>
            <a:off x="3439238" y="3068872"/>
            <a:ext cx="932956" cy="404085"/>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באז (שלב 1)</a:t>
            </a:r>
            <a:endParaRPr lang="en-US" sz="1013" b="1" dirty="0">
              <a:solidFill>
                <a:prstClr val="white"/>
              </a:solidFill>
              <a:latin typeface="Gisha" panose="020B0502040204020203" pitchFamily="34" charset="-79"/>
              <a:cs typeface="Gisha" panose="020B0502040204020203" pitchFamily="34" charset="-79"/>
            </a:endParaRPr>
          </a:p>
        </p:txBody>
      </p:sp>
      <p:sp>
        <p:nvSpPr>
          <p:cNvPr id="284" name="TextBox 283"/>
          <p:cNvSpPr txBox="1"/>
          <p:nvPr/>
        </p:nvSpPr>
        <p:spPr>
          <a:xfrm>
            <a:off x="3441223" y="2314215"/>
            <a:ext cx="932956" cy="404085"/>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באז (שלב 1)</a:t>
            </a:r>
            <a:endParaRPr lang="en-US" sz="1013" b="1" dirty="0">
              <a:solidFill>
                <a:prstClr val="white"/>
              </a:solidFill>
              <a:latin typeface="Gisha" panose="020B0502040204020203" pitchFamily="34" charset="-79"/>
              <a:cs typeface="Gisha" panose="020B0502040204020203" pitchFamily="34" charset="-79"/>
            </a:endParaRPr>
          </a:p>
        </p:txBody>
      </p:sp>
      <p:pic>
        <p:nvPicPr>
          <p:cNvPr id="285" name="WhatsApp Audio 2020-06-17 at 16.50.5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04164" y="3052994"/>
            <a:ext cx="457200" cy="457200"/>
          </a:xfrm>
          <a:prstGeom prst="rect">
            <a:avLst/>
          </a:prstGeom>
        </p:spPr>
      </p:pic>
      <p:sp>
        <p:nvSpPr>
          <p:cNvPr id="286" name="Freeform 27"/>
          <p:cNvSpPr>
            <a:spLocks noEditPoints="1"/>
          </p:cNvSpPr>
          <p:nvPr/>
        </p:nvSpPr>
        <p:spPr bwMode="auto">
          <a:xfrm>
            <a:off x="3096189" y="3819106"/>
            <a:ext cx="265579" cy="326856"/>
          </a:xfrm>
          <a:custGeom>
            <a:avLst/>
            <a:gdLst>
              <a:gd name="T0" fmla="*/ 313 w 3584"/>
              <a:gd name="T1" fmla="*/ 3093 h 3573"/>
              <a:gd name="T2" fmla="*/ 1026 w 3584"/>
              <a:gd name="T3" fmla="*/ 3273 h 3573"/>
              <a:gd name="T4" fmla="*/ 1796 w 3584"/>
              <a:gd name="T5" fmla="*/ 3154 h 3573"/>
              <a:gd name="T6" fmla="*/ 2215 w 3584"/>
              <a:gd name="T7" fmla="*/ 2802 h 3573"/>
              <a:gd name="T8" fmla="*/ 2152 w 3584"/>
              <a:gd name="T9" fmla="*/ 3209 h 3573"/>
              <a:gd name="T10" fmla="*/ 1635 w 3584"/>
              <a:gd name="T11" fmla="*/ 3506 h 3573"/>
              <a:gd name="T12" fmla="*/ 851 w 3584"/>
              <a:gd name="T13" fmla="*/ 3556 h 3573"/>
              <a:gd name="T14" fmla="*/ 216 w 3584"/>
              <a:gd name="T15" fmla="*/ 3329 h 3573"/>
              <a:gd name="T16" fmla="*/ 0 w 3584"/>
              <a:gd name="T17" fmla="*/ 2829 h 3573"/>
              <a:gd name="T18" fmla="*/ 202 w 3584"/>
              <a:gd name="T19" fmla="*/ 2574 h 3573"/>
              <a:gd name="T20" fmla="*/ 845 w 3584"/>
              <a:gd name="T21" fmla="*/ 2810 h 3573"/>
              <a:gd name="T22" fmla="*/ 1647 w 3584"/>
              <a:gd name="T23" fmla="*/ 2758 h 3573"/>
              <a:gd name="T24" fmla="*/ 2165 w 3584"/>
              <a:gd name="T25" fmla="*/ 2448 h 3573"/>
              <a:gd name="T26" fmla="*/ 2208 w 3584"/>
              <a:gd name="T27" fmla="*/ 2674 h 3573"/>
              <a:gd name="T28" fmla="*/ 1782 w 3584"/>
              <a:gd name="T29" fmla="*/ 3011 h 3573"/>
              <a:gd name="T30" fmla="*/ 1028 w 3584"/>
              <a:gd name="T31" fmla="*/ 3125 h 3573"/>
              <a:gd name="T32" fmla="*/ 329 w 3584"/>
              <a:gd name="T33" fmla="*/ 2952 h 3573"/>
              <a:gd name="T34" fmla="*/ 3 w 3584"/>
              <a:gd name="T35" fmla="*/ 2580 h 3573"/>
              <a:gd name="T36" fmla="*/ 3581 w 3584"/>
              <a:gd name="T37" fmla="*/ 2431 h 3573"/>
              <a:gd name="T38" fmla="*/ 3257 w 3584"/>
              <a:gd name="T39" fmla="*/ 2803 h 3573"/>
              <a:gd name="T40" fmla="*/ 2556 w 3584"/>
              <a:gd name="T41" fmla="*/ 2975 h 3573"/>
              <a:gd name="T42" fmla="*/ 2740 w 3584"/>
              <a:gd name="T43" fmla="*/ 2662 h 3573"/>
              <a:gd name="T44" fmla="*/ 3384 w 3584"/>
              <a:gd name="T45" fmla="*/ 2424 h 3573"/>
              <a:gd name="T46" fmla="*/ 3584 w 3584"/>
              <a:gd name="T47" fmla="*/ 1786 h 3573"/>
              <a:gd name="T48" fmla="*/ 3368 w 3584"/>
              <a:gd name="T49" fmla="*/ 2286 h 3573"/>
              <a:gd name="T50" fmla="*/ 2734 w 3584"/>
              <a:gd name="T51" fmla="*/ 2513 h 3573"/>
              <a:gd name="T52" fmla="*/ 2558 w 3584"/>
              <a:gd name="T53" fmla="*/ 2230 h 3573"/>
              <a:gd name="T54" fmla="*/ 3272 w 3584"/>
              <a:gd name="T55" fmla="*/ 2050 h 3573"/>
              <a:gd name="T56" fmla="*/ 1121 w 3584"/>
              <a:gd name="T57" fmla="*/ 1488 h 3573"/>
              <a:gd name="T58" fmla="*/ 1849 w 3584"/>
              <a:gd name="T59" fmla="*/ 1632 h 3573"/>
              <a:gd name="T60" fmla="*/ 2226 w 3584"/>
              <a:gd name="T61" fmla="*/ 1987 h 3573"/>
              <a:gd name="T62" fmla="*/ 2073 w 3584"/>
              <a:gd name="T63" fmla="*/ 2398 h 3573"/>
              <a:gd name="T64" fmla="*/ 1474 w 3584"/>
              <a:gd name="T65" fmla="*/ 2649 h 3573"/>
              <a:gd name="T66" fmla="*/ 684 w 3584"/>
              <a:gd name="T67" fmla="*/ 2633 h 3573"/>
              <a:gd name="T68" fmla="*/ 125 w 3584"/>
              <a:gd name="T69" fmla="*/ 2358 h 3573"/>
              <a:gd name="T70" fmla="*/ 33 w 3584"/>
              <a:gd name="T71" fmla="*/ 1941 h 3573"/>
              <a:gd name="T72" fmla="*/ 459 w 3584"/>
              <a:gd name="T73" fmla="*/ 1603 h 3573"/>
              <a:gd name="T74" fmla="*/ 3576 w 3584"/>
              <a:gd name="T75" fmla="*/ 1265 h 3573"/>
              <a:gd name="T76" fmla="*/ 3460 w 3584"/>
              <a:gd name="T77" fmla="*/ 1762 h 3573"/>
              <a:gd name="T78" fmla="*/ 2900 w 3584"/>
              <a:gd name="T79" fmla="*/ 2037 h 3573"/>
              <a:gd name="T80" fmla="*/ 2376 w 3584"/>
              <a:gd name="T81" fmla="*/ 1975 h 3573"/>
              <a:gd name="T82" fmla="*/ 2740 w 3584"/>
              <a:gd name="T83" fmla="*/ 1768 h 3573"/>
              <a:gd name="T84" fmla="*/ 3384 w 3584"/>
              <a:gd name="T85" fmla="*/ 1531 h 3573"/>
              <a:gd name="T86" fmla="*/ 3584 w 3584"/>
              <a:gd name="T87" fmla="*/ 893 h 3573"/>
              <a:gd name="T88" fmla="*/ 3368 w 3584"/>
              <a:gd name="T89" fmla="*/ 1393 h 3573"/>
              <a:gd name="T90" fmla="*/ 2734 w 3584"/>
              <a:gd name="T91" fmla="*/ 1620 h 3573"/>
              <a:gd name="T92" fmla="*/ 1964 w 3584"/>
              <a:gd name="T93" fmla="*/ 1523 h 3573"/>
              <a:gd name="T94" fmla="*/ 1398 w 3584"/>
              <a:gd name="T95" fmla="*/ 1223 h 3573"/>
              <a:gd name="T96" fmla="*/ 1391 w 3584"/>
              <a:gd name="T97" fmla="*/ 914 h 3573"/>
              <a:gd name="T98" fmla="*/ 1861 w 3584"/>
              <a:gd name="T99" fmla="*/ 1246 h 3573"/>
              <a:gd name="T100" fmla="*/ 2651 w 3584"/>
              <a:gd name="T101" fmla="*/ 1332 h 3573"/>
              <a:gd name="T102" fmla="*/ 3331 w 3584"/>
              <a:gd name="T103" fmla="*/ 1122 h 3573"/>
              <a:gd name="T104" fmla="*/ 2465 w 3584"/>
              <a:gd name="T105" fmla="*/ 0 h 3573"/>
              <a:gd name="T106" fmla="*/ 3194 w 3584"/>
              <a:gd name="T107" fmla="*/ 143 h 3573"/>
              <a:gd name="T108" fmla="*/ 3570 w 3584"/>
              <a:gd name="T109" fmla="*/ 498 h 3573"/>
              <a:gd name="T110" fmla="*/ 3417 w 3584"/>
              <a:gd name="T111" fmla="*/ 908 h 3573"/>
              <a:gd name="T112" fmla="*/ 2819 w 3584"/>
              <a:gd name="T113" fmla="*/ 1160 h 3573"/>
              <a:gd name="T114" fmla="*/ 2029 w 3584"/>
              <a:gd name="T115" fmla="*/ 1144 h 3573"/>
              <a:gd name="T116" fmla="*/ 1469 w 3584"/>
              <a:gd name="T117" fmla="*/ 869 h 3573"/>
              <a:gd name="T118" fmla="*/ 1377 w 3584"/>
              <a:gd name="T119" fmla="*/ 452 h 3573"/>
              <a:gd name="T120" fmla="*/ 1803 w 3584"/>
              <a:gd name="T121" fmla="*/ 114 h 3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84" h="3573">
                <a:moveTo>
                  <a:pt x="10" y="2754"/>
                </a:moveTo>
                <a:lnTo>
                  <a:pt x="25" y="2802"/>
                </a:lnTo>
                <a:lnTo>
                  <a:pt x="47" y="2850"/>
                </a:lnTo>
                <a:lnTo>
                  <a:pt x="76" y="2895"/>
                </a:lnTo>
                <a:lnTo>
                  <a:pt x="112" y="2939"/>
                </a:lnTo>
                <a:lnTo>
                  <a:pt x="153" y="2981"/>
                </a:lnTo>
                <a:lnTo>
                  <a:pt x="202" y="3020"/>
                </a:lnTo>
                <a:lnTo>
                  <a:pt x="255" y="3058"/>
                </a:lnTo>
                <a:lnTo>
                  <a:pt x="313" y="3093"/>
                </a:lnTo>
                <a:lnTo>
                  <a:pt x="377" y="3125"/>
                </a:lnTo>
                <a:lnTo>
                  <a:pt x="445" y="3154"/>
                </a:lnTo>
                <a:lnTo>
                  <a:pt x="517" y="3182"/>
                </a:lnTo>
                <a:lnTo>
                  <a:pt x="593" y="3205"/>
                </a:lnTo>
                <a:lnTo>
                  <a:pt x="674" y="3226"/>
                </a:lnTo>
                <a:lnTo>
                  <a:pt x="758" y="3243"/>
                </a:lnTo>
                <a:lnTo>
                  <a:pt x="845" y="3257"/>
                </a:lnTo>
                <a:lnTo>
                  <a:pt x="934" y="3268"/>
                </a:lnTo>
                <a:lnTo>
                  <a:pt x="1026" y="3273"/>
                </a:lnTo>
                <a:lnTo>
                  <a:pt x="1121" y="3275"/>
                </a:lnTo>
                <a:lnTo>
                  <a:pt x="1215" y="3273"/>
                </a:lnTo>
                <a:lnTo>
                  <a:pt x="1306" y="3268"/>
                </a:lnTo>
                <a:lnTo>
                  <a:pt x="1397" y="3257"/>
                </a:lnTo>
                <a:lnTo>
                  <a:pt x="1483" y="3243"/>
                </a:lnTo>
                <a:lnTo>
                  <a:pt x="1567" y="3226"/>
                </a:lnTo>
                <a:lnTo>
                  <a:pt x="1647" y="3205"/>
                </a:lnTo>
                <a:lnTo>
                  <a:pt x="1723" y="3182"/>
                </a:lnTo>
                <a:lnTo>
                  <a:pt x="1796" y="3154"/>
                </a:lnTo>
                <a:lnTo>
                  <a:pt x="1863" y="3125"/>
                </a:lnTo>
                <a:lnTo>
                  <a:pt x="1927" y="3093"/>
                </a:lnTo>
                <a:lnTo>
                  <a:pt x="1986" y="3058"/>
                </a:lnTo>
                <a:lnTo>
                  <a:pt x="2039" y="3020"/>
                </a:lnTo>
                <a:lnTo>
                  <a:pt x="2087" y="2981"/>
                </a:lnTo>
                <a:lnTo>
                  <a:pt x="2128" y="2939"/>
                </a:lnTo>
                <a:lnTo>
                  <a:pt x="2165" y="2895"/>
                </a:lnTo>
                <a:lnTo>
                  <a:pt x="2193" y="2850"/>
                </a:lnTo>
                <a:lnTo>
                  <a:pt x="2215" y="2802"/>
                </a:lnTo>
                <a:lnTo>
                  <a:pt x="2231" y="2754"/>
                </a:lnTo>
                <a:lnTo>
                  <a:pt x="2237" y="2791"/>
                </a:lnTo>
                <a:lnTo>
                  <a:pt x="2241" y="2829"/>
                </a:lnTo>
                <a:lnTo>
                  <a:pt x="2241" y="2977"/>
                </a:lnTo>
                <a:lnTo>
                  <a:pt x="2237" y="3027"/>
                </a:lnTo>
                <a:lnTo>
                  <a:pt x="2226" y="3074"/>
                </a:lnTo>
                <a:lnTo>
                  <a:pt x="2208" y="3120"/>
                </a:lnTo>
                <a:lnTo>
                  <a:pt x="2183" y="3165"/>
                </a:lnTo>
                <a:lnTo>
                  <a:pt x="2152" y="3209"/>
                </a:lnTo>
                <a:lnTo>
                  <a:pt x="2116" y="3251"/>
                </a:lnTo>
                <a:lnTo>
                  <a:pt x="2073" y="3291"/>
                </a:lnTo>
                <a:lnTo>
                  <a:pt x="2024" y="3329"/>
                </a:lnTo>
                <a:lnTo>
                  <a:pt x="1970" y="3366"/>
                </a:lnTo>
                <a:lnTo>
                  <a:pt x="1913" y="3399"/>
                </a:lnTo>
                <a:lnTo>
                  <a:pt x="1849" y="3429"/>
                </a:lnTo>
                <a:lnTo>
                  <a:pt x="1782" y="3458"/>
                </a:lnTo>
                <a:lnTo>
                  <a:pt x="1710" y="3484"/>
                </a:lnTo>
                <a:lnTo>
                  <a:pt x="1635" y="3506"/>
                </a:lnTo>
                <a:lnTo>
                  <a:pt x="1557" y="3526"/>
                </a:lnTo>
                <a:lnTo>
                  <a:pt x="1474" y="3543"/>
                </a:lnTo>
                <a:lnTo>
                  <a:pt x="1390" y="3556"/>
                </a:lnTo>
                <a:lnTo>
                  <a:pt x="1302" y="3566"/>
                </a:lnTo>
                <a:lnTo>
                  <a:pt x="1212" y="3571"/>
                </a:lnTo>
                <a:lnTo>
                  <a:pt x="1121" y="3573"/>
                </a:lnTo>
                <a:lnTo>
                  <a:pt x="1028" y="3571"/>
                </a:lnTo>
                <a:lnTo>
                  <a:pt x="939" y="3566"/>
                </a:lnTo>
                <a:lnTo>
                  <a:pt x="851" y="3556"/>
                </a:lnTo>
                <a:lnTo>
                  <a:pt x="767" y="3543"/>
                </a:lnTo>
                <a:lnTo>
                  <a:pt x="684" y="3526"/>
                </a:lnTo>
                <a:lnTo>
                  <a:pt x="606" y="3506"/>
                </a:lnTo>
                <a:lnTo>
                  <a:pt x="531" y="3484"/>
                </a:lnTo>
                <a:lnTo>
                  <a:pt x="459" y="3458"/>
                </a:lnTo>
                <a:lnTo>
                  <a:pt x="392" y="3429"/>
                </a:lnTo>
                <a:lnTo>
                  <a:pt x="329" y="3399"/>
                </a:lnTo>
                <a:lnTo>
                  <a:pt x="270" y="3366"/>
                </a:lnTo>
                <a:lnTo>
                  <a:pt x="216" y="3329"/>
                </a:lnTo>
                <a:lnTo>
                  <a:pt x="168" y="3291"/>
                </a:lnTo>
                <a:lnTo>
                  <a:pt x="125" y="3251"/>
                </a:lnTo>
                <a:lnTo>
                  <a:pt x="88" y="3209"/>
                </a:lnTo>
                <a:lnTo>
                  <a:pt x="57" y="3165"/>
                </a:lnTo>
                <a:lnTo>
                  <a:pt x="33" y="3120"/>
                </a:lnTo>
                <a:lnTo>
                  <a:pt x="14" y="3074"/>
                </a:lnTo>
                <a:lnTo>
                  <a:pt x="3" y="3027"/>
                </a:lnTo>
                <a:lnTo>
                  <a:pt x="0" y="2977"/>
                </a:lnTo>
                <a:lnTo>
                  <a:pt x="0" y="2829"/>
                </a:lnTo>
                <a:lnTo>
                  <a:pt x="3" y="2791"/>
                </a:lnTo>
                <a:lnTo>
                  <a:pt x="10" y="2754"/>
                </a:lnTo>
                <a:close/>
                <a:moveTo>
                  <a:pt x="10" y="2307"/>
                </a:moveTo>
                <a:lnTo>
                  <a:pt x="25" y="2356"/>
                </a:lnTo>
                <a:lnTo>
                  <a:pt x="47" y="2403"/>
                </a:lnTo>
                <a:lnTo>
                  <a:pt x="76" y="2448"/>
                </a:lnTo>
                <a:lnTo>
                  <a:pt x="112" y="2492"/>
                </a:lnTo>
                <a:lnTo>
                  <a:pt x="153" y="2533"/>
                </a:lnTo>
                <a:lnTo>
                  <a:pt x="202" y="2574"/>
                </a:lnTo>
                <a:lnTo>
                  <a:pt x="255" y="2611"/>
                </a:lnTo>
                <a:lnTo>
                  <a:pt x="313" y="2646"/>
                </a:lnTo>
                <a:lnTo>
                  <a:pt x="377" y="2678"/>
                </a:lnTo>
                <a:lnTo>
                  <a:pt x="445" y="2708"/>
                </a:lnTo>
                <a:lnTo>
                  <a:pt x="517" y="2735"/>
                </a:lnTo>
                <a:lnTo>
                  <a:pt x="593" y="2758"/>
                </a:lnTo>
                <a:lnTo>
                  <a:pt x="674" y="2779"/>
                </a:lnTo>
                <a:lnTo>
                  <a:pt x="758" y="2797"/>
                </a:lnTo>
                <a:lnTo>
                  <a:pt x="845" y="2810"/>
                </a:lnTo>
                <a:lnTo>
                  <a:pt x="934" y="2820"/>
                </a:lnTo>
                <a:lnTo>
                  <a:pt x="1026" y="2827"/>
                </a:lnTo>
                <a:lnTo>
                  <a:pt x="1121" y="2829"/>
                </a:lnTo>
                <a:lnTo>
                  <a:pt x="1215" y="2827"/>
                </a:lnTo>
                <a:lnTo>
                  <a:pt x="1306" y="2820"/>
                </a:lnTo>
                <a:lnTo>
                  <a:pt x="1397" y="2810"/>
                </a:lnTo>
                <a:lnTo>
                  <a:pt x="1483" y="2797"/>
                </a:lnTo>
                <a:lnTo>
                  <a:pt x="1567" y="2779"/>
                </a:lnTo>
                <a:lnTo>
                  <a:pt x="1647" y="2758"/>
                </a:lnTo>
                <a:lnTo>
                  <a:pt x="1723" y="2735"/>
                </a:lnTo>
                <a:lnTo>
                  <a:pt x="1796" y="2708"/>
                </a:lnTo>
                <a:lnTo>
                  <a:pt x="1863" y="2678"/>
                </a:lnTo>
                <a:lnTo>
                  <a:pt x="1927" y="2646"/>
                </a:lnTo>
                <a:lnTo>
                  <a:pt x="1986" y="2611"/>
                </a:lnTo>
                <a:lnTo>
                  <a:pt x="2039" y="2574"/>
                </a:lnTo>
                <a:lnTo>
                  <a:pt x="2087" y="2533"/>
                </a:lnTo>
                <a:lnTo>
                  <a:pt x="2128" y="2492"/>
                </a:lnTo>
                <a:lnTo>
                  <a:pt x="2165" y="2448"/>
                </a:lnTo>
                <a:lnTo>
                  <a:pt x="2193" y="2403"/>
                </a:lnTo>
                <a:lnTo>
                  <a:pt x="2215" y="2356"/>
                </a:lnTo>
                <a:lnTo>
                  <a:pt x="2231" y="2307"/>
                </a:lnTo>
                <a:lnTo>
                  <a:pt x="2237" y="2345"/>
                </a:lnTo>
                <a:lnTo>
                  <a:pt x="2241" y="2382"/>
                </a:lnTo>
                <a:lnTo>
                  <a:pt x="2241" y="2531"/>
                </a:lnTo>
                <a:lnTo>
                  <a:pt x="2237" y="2580"/>
                </a:lnTo>
                <a:lnTo>
                  <a:pt x="2226" y="2627"/>
                </a:lnTo>
                <a:lnTo>
                  <a:pt x="2208" y="2674"/>
                </a:lnTo>
                <a:lnTo>
                  <a:pt x="2183" y="2719"/>
                </a:lnTo>
                <a:lnTo>
                  <a:pt x="2152" y="2763"/>
                </a:lnTo>
                <a:lnTo>
                  <a:pt x="2116" y="2805"/>
                </a:lnTo>
                <a:lnTo>
                  <a:pt x="2073" y="2844"/>
                </a:lnTo>
                <a:lnTo>
                  <a:pt x="2024" y="2883"/>
                </a:lnTo>
                <a:lnTo>
                  <a:pt x="1970" y="2918"/>
                </a:lnTo>
                <a:lnTo>
                  <a:pt x="1913" y="2952"/>
                </a:lnTo>
                <a:lnTo>
                  <a:pt x="1849" y="2983"/>
                </a:lnTo>
                <a:lnTo>
                  <a:pt x="1782" y="3011"/>
                </a:lnTo>
                <a:lnTo>
                  <a:pt x="1710" y="3037"/>
                </a:lnTo>
                <a:lnTo>
                  <a:pt x="1635" y="3060"/>
                </a:lnTo>
                <a:lnTo>
                  <a:pt x="1557" y="3080"/>
                </a:lnTo>
                <a:lnTo>
                  <a:pt x="1474" y="3096"/>
                </a:lnTo>
                <a:lnTo>
                  <a:pt x="1390" y="3109"/>
                </a:lnTo>
                <a:lnTo>
                  <a:pt x="1302" y="3118"/>
                </a:lnTo>
                <a:lnTo>
                  <a:pt x="1212" y="3125"/>
                </a:lnTo>
                <a:lnTo>
                  <a:pt x="1121" y="3127"/>
                </a:lnTo>
                <a:lnTo>
                  <a:pt x="1028" y="3125"/>
                </a:lnTo>
                <a:lnTo>
                  <a:pt x="939" y="3118"/>
                </a:lnTo>
                <a:lnTo>
                  <a:pt x="851" y="3109"/>
                </a:lnTo>
                <a:lnTo>
                  <a:pt x="767" y="3096"/>
                </a:lnTo>
                <a:lnTo>
                  <a:pt x="684" y="3080"/>
                </a:lnTo>
                <a:lnTo>
                  <a:pt x="606" y="3060"/>
                </a:lnTo>
                <a:lnTo>
                  <a:pt x="531" y="3037"/>
                </a:lnTo>
                <a:lnTo>
                  <a:pt x="459" y="3011"/>
                </a:lnTo>
                <a:lnTo>
                  <a:pt x="392" y="2983"/>
                </a:lnTo>
                <a:lnTo>
                  <a:pt x="329" y="2952"/>
                </a:lnTo>
                <a:lnTo>
                  <a:pt x="270" y="2918"/>
                </a:lnTo>
                <a:lnTo>
                  <a:pt x="216" y="2883"/>
                </a:lnTo>
                <a:lnTo>
                  <a:pt x="168" y="2844"/>
                </a:lnTo>
                <a:lnTo>
                  <a:pt x="125" y="2805"/>
                </a:lnTo>
                <a:lnTo>
                  <a:pt x="88" y="2763"/>
                </a:lnTo>
                <a:lnTo>
                  <a:pt x="57" y="2719"/>
                </a:lnTo>
                <a:lnTo>
                  <a:pt x="33" y="2674"/>
                </a:lnTo>
                <a:lnTo>
                  <a:pt x="14" y="2627"/>
                </a:lnTo>
                <a:lnTo>
                  <a:pt x="3" y="2580"/>
                </a:lnTo>
                <a:lnTo>
                  <a:pt x="0" y="2531"/>
                </a:lnTo>
                <a:lnTo>
                  <a:pt x="0" y="2382"/>
                </a:lnTo>
                <a:lnTo>
                  <a:pt x="3" y="2345"/>
                </a:lnTo>
                <a:lnTo>
                  <a:pt x="10" y="2307"/>
                </a:lnTo>
                <a:close/>
                <a:moveTo>
                  <a:pt x="3576" y="2159"/>
                </a:moveTo>
                <a:lnTo>
                  <a:pt x="3582" y="2195"/>
                </a:lnTo>
                <a:lnTo>
                  <a:pt x="3584" y="2233"/>
                </a:lnTo>
                <a:lnTo>
                  <a:pt x="3584" y="2382"/>
                </a:lnTo>
                <a:lnTo>
                  <a:pt x="3581" y="2431"/>
                </a:lnTo>
                <a:lnTo>
                  <a:pt x="3570" y="2478"/>
                </a:lnTo>
                <a:lnTo>
                  <a:pt x="3552" y="2525"/>
                </a:lnTo>
                <a:lnTo>
                  <a:pt x="3528" y="2570"/>
                </a:lnTo>
                <a:lnTo>
                  <a:pt x="3497" y="2613"/>
                </a:lnTo>
                <a:lnTo>
                  <a:pt x="3460" y="2655"/>
                </a:lnTo>
                <a:lnTo>
                  <a:pt x="3417" y="2696"/>
                </a:lnTo>
                <a:lnTo>
                  <a:pt x="3368" y="2733"/>
                </a:lnTo>
                <a:lnTo>
                  <a:pt x="3315" y="2769"/>
                </a:lnTo>
                <a:lnTo>
                  <a:pt x="3257" y="2803"/>
                </a:lnTo>
                <a:lnTo>
                  <a:pt x="3194" y="2834"/>
                </a:lnTo>
                <a:lnTo>
                  <a:pt x="3127" y="2863"/>
                </a:lnTo>
                <a:lnTo>
                  <a:pt x="3055" y="2888"/>
                </a:lnTo>
                <a:lnTo>
                  <a:pt x="2980" y="2911"/>
                </a:lnTo>
                <a:lnTo>
                  <a:pt x="2900" y="2931"/>
                </a:lnTo>
                <a:lnTo>
                  <a:pt x="2819" y="2948"/>
                </a:lnTo>
                <a:lnTo>
                  <a:pt x="2734" y="2961"/>
                </a:lnTo>
                <a:lnTo>
                  <a:pt x="2647" y="2970"/>
                </a:lnTo>
                <a:lnTo>
                  <a:pt x="2556" y="2975"/>
                </a:lnTo>
                <a:lnTo>
                  <a:pt x="2465" y="2977"/>
                </a:lnTo>
                <a:lnTo>
                  <a:pt x="2427" y="2977"/>
                </a:lnTo>
                <a:lnTo>
                  <a:pt x="2390" y="2975"/>
                </a:lnTo>
                <a:lnTo>
                  <a:pt x="2390" y="2678"/>
                </a:lnTo>
                <a:lnTo>
                  <a:pt x="2427" y="2679"/>
                </a:lnTo>
                <a:lnTo>
                  <a:pt x="2465" y="2679"/>
                </a:lnTo>
                <a:lnTo>
                  <a:pt x="2558" y="2678"/>
                </a:lnTo>
                <a:lnTo>
                  <a:pt x="2651" y="2671"/>
                </a:lnTo>
                <a:lnTo>
                  <a:pt x="2740" y="2662"/>
                </a:lnTo>
                <a:lnTo>
                  <a:pt x="2828" y="2647"/>
                </a:lnTo>
                <a:lnTo>
                  <a:pt x="2910" y="2631"/>
                </a:lnTo>
                <a:lnTo>
                  <a:pt x="2991" y="2610"/>
                </a:lnTo>
                <a:lnTo>
                  <a:pt x="3067" y="2586"/>
                </a:lnTo>
                <a:lnTo>
                  <a:pt x="3140" y="2559"/>
                </a:lnTo>
                <a:lnTo>
                  <a:pt x="3208" y="2530"/>
                </a:lnTo>
                <a:lnTo>
                  <a:pt x="3272" y="2497"/>
                </a:lnTo>
                <a:lnTo>
                  <a:pt x="3331" y="2461"/>
                </a:lnTo>
                <a:lnTo>
                  <a:pt x="3384" y="2424"/>
                </a:lnTo>
                <a:lnTo>
                  <a:pt x="3431" y="2384"/>
                </a:lnTo>
                <a:lnTo>
                  <a:pt x="3473" y="2343"/>
                </a:lnTo>
                <a:lnTo>
                  <a:pt x="3508" y="2299"/>
                </a:lnTo>
                <a:lnTo>
                  <a:pt x="3538" y="2253"/>
                </a:lnTo>
                <a:lnTo>
                  <a:pt x="3560" y="2207"/>
                </a:lnTo>
                <a:lnTo>
                  <a:pt x="3576" y="2159"/>
                </a:lnTo>
                <a:close/>
                <a:moveTo>
                  <a:pt x="3576" y="1711"/>
                </a:moveTo>
                <a:lnTo>
                  <a:pt x="3582" y="1749"/>
                </a:lnTo>
                <a:lnTo>
                  <a:pt x="3584" y="1786"/>
                </a:lnTo>
                <a:lnTo>
                  <a:pt x="3584" y="1934"/>
                </a:lnTo>
                <a:lnTo>
                  <a:pt x="3581" y="1984"/>
                </a:lnTo>
                <a:lnTo>
                  <a:pt x="3570" y="2031"/>
                </a:lnTo>
                <a:lnTo>
                  <a:pt x="3552" y="2079"/>
                </a:lnTo>
                <a:lnTo>
                  <a:pt x="3528" y="2124"/>
                </a:lnTo>
                <a:lnTo>
                  <a:pt x="3497" y="2167"/>
                </a:lnTo>
                <a:lnTo>
                  <a:pt x="3460" y="2208"/>
                </a:lnTo>
                <a:lnTo>
                  <a:pt x="3417" y="2249"/>
                </a:lnTo>
                <a:lnTo>
                  <a:pt x="3368" y="2286"/>
                </a:lnTo>
                <a:lnTo>
                  <a:pt x="3315" y="2323"/>
                </a:lnTo>
                <a:lnTo>
                  <a:pt x="3257" y="2356"/>
                </a:lnTo>
                <a:lnTo>
                  <a:pt x="3194" y="2388"/>
                </a:lnTo>
                <a:lnTo>
                  <a:pt x="3127" y="2416"/>
                </a:lnTo>
                <a:lnTo>
                  <a:pt x="3055" y="2442"/>
                </a:lnTo>
                <a:lnTo>
                  <a:pt x="2980" y="2465"/>
                </a:lnTo>
                <a:lnTo>
                  <a:pt x="2900" y="2483"/>
                </a:lnTo>
                <a:lnTo>
                  <a:pt x="2819" y="2500"/>
                </a:lnTo>
                <a:lnTo>
                  <a:pt x="2734" y="2513"/>
                </a:lnTo>
                <a:lnTo>
                  <a:pt x="2647" y="2523"/>
                </a:lnTo>
                <a:lnTo>
                  <a:pt x="2556" y="2528"/>
                </a:lnTo>
                <a:lnTo>
                  <a:pt x="2465" y="2531"/>
                </a:lnTo>
                <a:lnTo>
                  <a:pt x="2427" y="2530"/>
                </a:lnTo>
                <a:lnTo>
                  <a:pt x="2390" y="2528"/>
                </a:lnTo>
                <a:lnTo>
                  <a:pt x="2390" y="2231"/>
                </a:lnTo>
                <a:lnTo>
                  <a:pt x="2427" y="2233"/>
                </a:lnTo>
                <a:lnTo>
                  <a:pt x="2465" y="2233"/>
                </a:lnTo>
                <a:lnTo>
                  <a:pt x="2558" y="2230"/>
                </a:lnTo>
                <a:lnTo>
                  <a:pt x="2651" y="2225"/>
                </a:lnTo>
                <a:lnTo>
                  <a:pt x="2740" y="2215"/>
                </a:lnTo>
                <a:lnTo>
                  <a:pt x="2828" y="2201"/>
                </a:lnTo>
                <a:lnTo>
                  <a:pt x="2910" y="2184"/>
                </a:lnTo>
                <a:lnTo>
                  <a:pt x="2991" y="2163"/>
                </a:lnTo>
                <a:lnTo>
                  <a:pt x="3067" y="2139"/>
                </a:lnTo>
                <a:lnTo>
                  <a:pt x="3140" y="2113"/>
                </a:lnTo>
                <a:lnTo>
                  <a:pt x="3208" y="2083"/>
                </a:lnTo>
                <a:lnTo>
                  <a:pt x="3272" y="2050"/>
                </a:lnTo>
                <a:lnTo>
                  <a:pt x="3331" y="2015"/>
                </a:lnTo>
                <a:lnTo>
                  <a:pt x="3384" y="1977"/>
                </a:lnTo>
                <a:lnTo>
                  <a:pt x="3431" y="1938"/>
                </a:lnTo>
                <a:lnTo>
                  <a:pt x="3473" y="1896"/>
                </a:lnTo>
                <a:lnTo>
                  <a:pt x="3508" y="1852"/>
                </a:lnTo>
                <a:lnTo>
                  <a:pt x="3538" y="1807"/>
                </a:lnTo>
                <a:lnTo>
                  <a:pt x="3560" y="1760"/>
                </a:lnTo>
                <a:lnTo>
                  <a:pt x="3576" y="1711"/>
                </a:lnTo>
                <a:close/>
                <a:moveTo>
                  <a:pt x="1121" y="1488"/>
                </a:moveTo>
                <a:lnTo>
                  <a:pt x="1212" y="1490"/>
                </a:lnTo>
                <a:lnTo>
                  <a:pt x="1302" y="1496"/>
                </a:lnTo>
                <a:lnTo>
                  <a:pt x="1390" y="1505"/>
                </a:lnTo>
                <a:lnTo>
                  <a:pt x="1474" y="1519"/>
                </a:lnTo>
                <a:lnTo>
                  <a:pt x="1557" y="1535"/>
                </a:lnTo>
                <a:lnTo>
                  <a:pt x="1635" y="1555"/>
                </a:lnTo>
                <a:lnTo>
                  <a:pt x="1710" y="1577"/>
                </a:lnTo>
                <a:lnTo>
                  <a:pt x="1782" y="1603"/>
                </a:lnTo>
                <a:lnTo>
                  <a:pt x="1849" y="1632"/>
                </a:lnTo>
                <a:lnTo>
                  <a:pt x="1913" y="1663"/>
                </a:lnTo>
                <a:lnTo>
                  <a:pt x="1970" y="1696"/>
                </a:lnTo>
                <a:lnTo>
                  <a:pt x="2024" y="1732"/>
                </a:lnTo>
                <a:lnTo>
                  <a:pt x="2073" y="1771"/>
                </a:lnTo>
                <a:lnTo>
                  <a:pt x="2116" y="1810"/>
                </a:lnTo>
                <a:lnTo>
                  <a:pt x="2152" y="1852"/>
                </a:lnTo>
                <a:lnTo>
                  <a:pt x="2183" y="1896"/>
                </a:lnTo>
                <a:lnTo>
                  <a:pt x="2208" y="1941"/>
                </a:lnTo>
                <a:lnTo>
                  <a:pt x="2226" y="1987"/>
                </a:lnTo>
                <a:lnTo>
                  <a:pt x="2237" y="2035"/>
                </a:lnTo>
                <a:lnTo>
                  <a:pt x="2241" y="2084"/>
                </a:lnTo>
                <a:lnTo>
                  <a:pt x="2237" y="2132"/>
                </a:lnTo>
                <a:lnTo>
                  <a:pt x="2226" y="2181"/>
                </a:lnTo>
                <a:lnTo>
                  <a:pt x="2208" y="2227"/>
                </a:lnTo>
                <a:lnTo>
                  <a:pt x="2183" y="2272"/>
                </a:lnTo>
                <a:lnTo>
                  <a:pt x="2152" y="2316"/>
                </a:lnTo>
                <a:lnTo>
                  <a:pt x="2116" y="2358"/>
                </a:lnTo>
                <a:lnTo>
                  <a:pt x="2073" y="2398"/>
                </a:lnTo>
                <a:lnTo>
                  <a:pt x="2024" y="2436"/>
                </a:lnTo>
                <a:lnTo>
                  <a:pt x="1970" y="2471"/>
                </a:lnTo>
                <a:lnTo>
                  <a:pt x="1913" y="2505"/>
                </a:lnTo>
                <a:lnTo>
                  <a:pt x="1849" y="2536"/>
                </a:lnTo>
                <a:lnTo>
                  <a:pt x="1782" y="2565"/>
                </a:lnTo>
                <a:lnTo>
                  <a:pt x="1710" y="2590"/>
                </a:lnTo>
                <a:lnTo>
                  <a:pt x="1635" y="2613"/>
                </a:lnTo>
                <a:lnTo>
                  <a:pt x="1557" y="2633"/>
                </a:lnTo>
                <a:lnTo>
                  <a:pt x="1474" y="2649"/>
                </a:lnTo>
                <a:lnTo>
                  <a:pt x="1390" y="2663"/>
                </a:lnTo>
                <a:lnTo>
                  <a:pt x="1302" y="2671"/>
                </a:lnTo>
                <a:lnTo>
                  <a:pt x="1212" y="2678"/>
                </a:lnTo>
                <a:lnTo>
                  <a:pt x="1121" y="2679"/>
                </a:lnTo>
                <a:lnTo>
                  <a:pt x="1028" y="2678"/>
                </a:lnTo>
                <a:lnTo>
                  <a:pt x="939" y="2671"/>
                </a:lnTo>
                <a:lnTo>
                  <a:pt x="851" y="2663"/>
                </a:lnTo>
                <a:lnTo>
                  <a:pt x="767" y="2649"/>
                </a:lnTo>
                <a:lnTo>
                  <a:pt x="684" y="2633"/>
                </a:lnTo>
                <a:lnTo>
                  <a:pt x="606" y="2613"/>
                </a:lnTo>
                <a:lnTo>
                  <a:pt x="531" y="2590"/>
                </a:lnTo>
                <a:lnTo>
                  <a:pt x="459" y="2565"/>
                </a:lnTo>
                <a:lnTo>
                  <a:pt x="392" y="2536"/>
                </a:lnTo>
                <a:lnTo>
                  <a:pt x="329" y="2505"/>
                </a:lnTo>
                <a:lnTo>
                  <a:pt x="270" y="2471"/>
                </a:lnTo>
                <a:lnTo>
                  <a:pt x="216" y="2436"/>
                </a:lnTo>
                <a:lnTo>
                  <a:pt x="168" y="2398"/>
                </a:lnTo>
                <a:lnTo>
                  <a:pt x="125" y="2358"/>
                </a:lnTo>
                <a:lnTo>
                  <a:pt x="88" y="2316"/>
                </a:lnTo>
                <a:lnTo>
                  <a:pt x="57" y="2272"/>
                </a:lnTo>
                <a:lnTo>
                  <a:pt x="33" y="2227"/>
                </a:lnTo>
                <a:lnTo>
                  <a:pt x="14" y="2181"/>
                </a:lnTo>
                <a:lnTo>
                  <a:pt x="3" y="2132"/>
                </a:lnTo>
                <a:lnTo>
                  <a:pt x="0" y="2084"/>
                </a:lnTo>
                <a:lnTo>
                  <a:pt x="3" y="2035"/>
                </a:lnTo>
                <a:lnTo>
                  <a:pt x="14" y="1987"/>
                </a:lnTo>
                <a:lnTo>
                  <a:pt x="33" y="1941"/>
                </a:lnTo>
                <a:lnTo>
                  <a:pt x="57" y="1896"/>
                </a:lnTo>
                <a:lnTo>
                  <a:pt x="88" y="1852"/>
                </a:lnTo>
                <a:lnTo>
                  <a:pt x="125" y="1810"/>
                </a:lnTo>
                <a:lnTo>
                  <a:pt x="168" y="1771"/>
                </a:lnTo>
                <a:lnTo>
                  <a:pt x="216" y="1732"/>
                </a:lnTo>
                <a:lnTo>
                  <a:pt x="270" y="1696"/>
                </a:lnTo>
                <a:lnTo>
                  <a:pt x="329" y="1663"/>
                </a:lnTo>
                <a:lnTo>
                  <a:pt x="392" y="1632"/>
                </a:lnTo>
                <a:lnTo>
                  <a:pt x="459" y="1603"/>
                </a:lnTo>
                <a:lnTo>
                  <a:pt x="531" y="1577"/>
                </a:lnTo>
                <a:lnTo>
                  <a:pt x="606" y="1555"/>
                </a:lnTo>
                <a:lnTo>
                  <a:pt x="684" y="1535"/>
                </a:lnTo>
                <a:lnTo>
                  <a:pt x="767" y="1519"/>
                </a:lnTo>
                <a:lnTo>
                  <a:pt x="851" y="1505"/>
                </a:lnTo>
                <a:lnTo>
                  <a:pt x="939" y="1496"/>
                </a:lnTo>
                <a:lnTo>
                  <a:pt x="1028" y="1490"/>
                </a:lnTo>
                <a:lnTo>
                  <a:pt x="1121" y="1488"/>
                </a:lnTo>
                <a:close/>
                <a:moveTo>
                  <a:pt x="3576" y="1265"/>
                </a:moveTo>
                <a:lnTo>
                  <a:pt x="3582" y="1302"/>
                </a:lnTo>
                <a:lnTo>
                  <a:pt x="3584" y="1339"/>
                </a:lnTo>
                <a:lnTo>
                  <a:pt x="3584" y="1488"/>
                </a:lnTo>
                <a:lnTo>
                  <a:pt x="3581" y="1537"/>
                </a:lnTo>
                <a:lnTo>
                  <a:pt x="3570" y="1585"/>
                </a:lnTo>
                <a:lnTo>
                  <a:pt x="3552" y="1632"/>
                </a:lnTo>
                <a:lnTo>
                  <a:pt x="3528" y="1677"/>
                </a:lnTo>
                <a:lnTo>
                  <a:pt x="3497" y="1720"/>
                </a:lnTo>
                <a:lnTo>
                  <a:pt x="3460" y="1762"/>
                </a:lnTo>
                <a:lnTo>
                  <a:pt x="3417" y="1802"/>
                </a:lnTo>
                <a:lnTo>
                  <a:pt x="3368" y="1840"/>
                </a:lnTo>
                <a:lnTo>
                  <a:pt x="3315" y="1876"/>
                </a:lnTo>
                <a:lnTo>
                  <a:pt x="3257" y="1909"/>
                </a:lnTo>
                <a:lnTo>
                  <a:pt x="3194" y="1941"/>
                </a:lnTo>
                <a:lnTo>
                  <a:pt x="3127" y="1970"/>
                </a:lnTo>
                <a:lnTo>
                  <a:pt x="3055" y="1995"/>
                </a:lnTo>
                <a:lnTo>
                  <a:pt x="2980" y="2018"/>
                </a:lnTo>
                <a:lnTo>
                  <a:pt x="2900" y="2037"/>
                </a:lnTo>
                <a:lnTo>
                  <a:pt x="2819" y="2053"/>
                </a:lnTo>
                <a:lnTo>
                  <a:pt x="2734" y="2066"/>
                </a:lnTo>
                <a:lnTo>
                  <a:pt x="2647" y="2076"/>
                </a:lnTo>
                <a:lnTo>
                  <a:pt x="2556" y="2082"/>
                </a:lnTo>
                <a:lnTo>
                  <a:pt x="2465" y="2084"/>
                </a:lnTo>
                <a:lnTo>
                  <a:pt x="2427" y="2083"/>
                </a:lnTo>
                <a:lnTo>
                  <a:pt x="2390" y="2082"/>
                </a:lnTo>
                <a:lnTo>
                  <a:pt x="2386" y="2028"/>
                </a:lnTo>
                <a:lnTo>
                  <a:pt x="2376" y="1975"/>
                </a:lnTo>
                <a:lnTo>
                  <a:pt x="2361" y="1923"/>
                </a:lnTo>
                <a:lnTo>
                  <a:pt x="2340" y="1873"/>
                </a:lnTo>
                <a:lnTo>
                  <a:pt x="2312" y="1824"/>
                </a:lnTo>
                <a:lnTo>
                  <a:pt x="2280" y="1777"/>
                </a:lnTo>
                <a:lnTo>
                  <a:pt x="2372" y="1784"/>
                </a:lnTo>
                <a:lnTo>
                  <a:pt x="2465" y="1786"/>
                </a:lnTo>
                <a:lnTo>
                  <a:pt x="2558" y="1784"/>
                </a:lnTo>
                <a:lnTo>
                  <a:pt x="2651" y="1778"/>
                </a:lnTo>
                <a:lnTo>
                  <a:pt x="2740" y="1768"/>
                </a:lnTo>
                <a:lnTo>
                  <a:pt x="2828" y="1754"/>
                </a:lnTo>
                <a:lnTo>
                  <a:pt x="2910" y="1736"/>
                </a:lnTo>
                <a:lnTo>
                  <a:pt x="2991" y="1717"/>
                </a:lnTo>
                <a:lnTo>
                  <a:pt x="3067" y="1692"/>
                </a:lnTo>
                <a:lnTo>
                  <a:pt x="3140" y="1665"/>
                </a:lnTo>
                <a:lnTo>
                  <a:pt x="3208" y="1635"/>
                </a:lnTo>
                <a:lnTo>
                  <a:pt x="3272" y="1603"/>
                </a:lnTo>
                <a:lnTo>
                  <a:pt x="3331" y="1568"/>
                </a:lnTo>
                <a:lnTo>
                  <a:pt x="3384" y="1531"/>
                </a:lnTo>
                <a:lnTo>
                  <a:pt x="3431" y="1491"/>
                </a:lnTo>
                <a:lnTo>
                  <a:pt x="3473" y="1449"/>
                </a:lnTo>
                <a:lnTo>
                  <a:pt x="3508" y="1405"/>
                </a:lnTo>
                <a:lnTo>
                  <a:pt x="3538" y="1360"/>
                </a:lnTo>
                <a:lnTo>
                  <a:pt x="3560" y="1313"/>
                </a:lnTo>
                <a:lnTo>
                  <a:pt x="3576" y="1265"/>
                </a:lnTo>
                <a:close/>
                <a:moveTo>
                  <a:pt x="3576" y="818"/>
                </a:moveTo>
                <a:lnTo>
                  <a:pt x="3582" y="855"/>
                </a:lnTo>
                <a:lnTo>
                  <a:pt x="3584" y="893"/>
                </a:lnTo>
                <a:lnTo>
                  <a:pt x="3584" y="1041"/>
                </a:lnTo>
                <a:lnTo>
                  <a:pt x="3581" y="1091"/>
                </a:lnTo>
                <a:lnTo>
                  <a:pt x="3570" y="1138"/>
                </a:lnTo>
                <a:lnTo>
                  <a:pt x="3552" y="1184"/>
                </a:lnTo>
                <a:lnTo>
                  <a:pt x="3528" y="1229"/>
                </a:lnTo>
                <a:lnTo>
                  <a:pt x="3497" y="1273"/>
                </a:lnTo>
                <a:lnTo>
                  <a:pt x="3460" y="1315"/>
                </a:lnTo>
                <a:lnTo>
                  <a:pt x="3417" y="1355"/>
                </a:lnTo>
                <a:lnTo>
                  <a:pt x="3368" y="1393"/>
                </a:lnTo>
                <a:lnTo>
                  <a:pt x="3315" y="1430"/>
                </a:lnTo>
                <a:lnTo>
                  <a:pt x="3257" y="1463"/>
                </a:lnTo>
                <a:lnTo>
                  <a:pt x="3194" y="1493"/>
                </a:lnTo>
                <a:lnTo>
                  <a:pt x="3127" y="1522"/>
                </a:lnTo>
                <a:lnTo>
                  <a:pt x="3055" y="1548"/>
                </a:lnTo>
                <a:lnTo>
                  <a:pt x="2980" y="1570"/>
                </a:lnTo>
                <a:lnTo>
                  <a:pt x="2900" y="1590"/>
                </a:lnTo>
                <a:lnTo>
                  <a:pt x="2819" y="1607"/>
                </a:lnTo>
                <a:lnTo>
                  <a:pt x="2734" y="1620"/>
                </a:lnTo>
                <a:lnTo>
                  <a:pt x="2647" y="1630"/>
                </a:lnTo>
                <a:lnTo>
                  <a:pt x="2556" y="1635"/>
                </a:lnTo>
                <a:lnTo>
                  <a:pt x="2465" y="1637"/>
                </a:lnTo>
                <a:lnTo>
                  <a:pt x="2369" y="1635"/>
                </a:lnTo>
                <a:lnTo>
                  <a:pt x="2276" y="1629"/>
                </a:lnTo>
                <a:lnTo>
                  <a:pt x="2185" y="1618"/>
                </a:lnTo>
                <a:lnTo>
                  <a:pt x="2097" y="1603"/>
                </a:lnTo>
                <a:lnTo>
                  <a:pt x="2033" y="1562"/>
                </a:lnTo>
                <a:lnTo>
                  <a:pt x="1964" y="1523"/>
                </a:lnTo>
                <a:lnTo>
                  <a:pt x="1889" y="1488"/>
                </a:lnTo>
                <a:lnTo>
                  <a:pt x="1809" y="1456"/>
                </a:lnTo>
                <a:lnTo>
                  <a:pt x="1725" y="1427"/>
                </a:lnTo>
                <a:lnTo>
                  <a:pt x="1637" y="1402"/>
                </a:lnTo>
                <a:lnTo>
                  <a:pt x="1546" y="1381"/>
                </a:lnTo>
                <a:lnTo>
                  <a:pt x="1500" y="1345"/>
                </a:lnTo>
                <a:lnTo>
                  <a:pt x="1461" y="1305"/>
                </a:lnTo>
                <a:lnTo>
                  <a:pt x="1426" y="1265"/>
                </a:lnTo>
                <a:lnTo>
                  <a:pt x="1398" y="1223"/>
                </a:lnTo>
                <a:lnTo>
                  <a:pt x="1375" y="1179"/>
                </a:lnTo>
                <a:lnTo>
                  <a:pt x="1358" y="1135"/>
                </a:lnTo>
                <a:lnTo>
                  <a:pt x="1348" y="1089"/>
                </a:lnTo>
                <a:lnTo>
                  <a:pt x="1345" y="1041"/>
                </a:lnTo>
                <a:lnTo>
                  <a:pt x="1345" y="893"/>
                </a:lnTo>
                <a:lnTo>
                  <a:pt x="1347" y="855"/>
                </a:lnTo>
                <a:lnTo>
                  <a:pt x="1354" y="818"/>
                </a:lnTo>
                <a:lnTo>
                  <a:pt x="1369" y="866"/>
                </a:lnTo>
                <a:lnTo>
                  <a:pt x="1391" y="914"/>
                </a:lnTo>
                <a:lnTo>
                  <a:pt x="1421" y="959"/>
                </a:lnTo>
                <a:lnTo>
                  <a:pt x="1456" y="1003"/>
                </a:lnTo>
                <a:lnTo>
                  <a:pt x="1498" y="1045"/>
                </a:lnTo>
                <a:lnTo>
                  <a:pt x="1546" y="1084"/>
                </a:lnTo>
                <a:lnTo>
                  <a:pt x="1599" y="1122"/>
                </a:lnTo>
                <a:lnTo>
                  <a:pt x="1657" y="1157"/>
                </a:lnTo>
                <a:lnTo>
                  <a:pt x="1721" y="1189"/>
                </a:lnTo>
                <a:lnTo>
                  <a:pt x="1789" y="1218"/>
                </a:lnTo>
                <a:lnTo>
                  <a:pt x="1861" y="1246"/>
                </a:lnTo>
                <a:lnTo>
                  <a:pt x="1938" y="1270"/>
                </a:lnTo>
                <a:lnTo>
                  <a:pt x="2019" y="1290"/>
                </a:lnTo>
                <a:lnTo>
                  <a:pt x="2102" y="1307"/>
                </a:lnTo>
                <a:lnTo>
                  <a:pt x="2189" y="1321"/>
                </a:lnTo>
                <a:lnTo>
                  <a:pt x="2278" y="1332"/>
                </a:lnTo>
                <a:lnTo>
                  <a:pt x="2371" y="1337"/>
                </a:lnTo>
                <a:lnTo>
                  <a:pt x="2465" y="1339"/>
                </a:lnTo>
                <a:lnTo>
                  <a:pt x="2558" y="1337"/>
                </a:lnTo>
                <a:lnTo>
                  <a:pt x="2651" y="1332"/>
                </a:lnTo>
                <a:lnTo>
                  <a:pt x="2740" y="1321"/>
                </a:lnTo>
                <a:lnTo>
                  <a:pt x="2828" y="1307"/>
                </a:lnTo>
                <a:lnTo>
                  <a:pt x="2910" y="1290"/>
                </a:lnTo>
                <a:lnTo>
                  <a:pt x="2991" y="1270"/>
                </a:lnTo>
                <a:lnTo>
                  <a:pt x="3067" y="1246"/>
                </a:lnTo>
                <a:lnTo>
                  <a:pt x="3140" y="1218"/>
                </a:lnTo>
                <a:lnTo>
                  <a:pt x="3208" y="1189"/>
                </a:lnTo>
                <a:lnTo>
                  <a:pt x="3272" y="1157"/>
                </a:lnTo>
                <a:lnTo>
                  <a:pt x="3331" y="1122"/>
                </a:lnTo>
                <a:lnTo>
                  <a:pt x="3384" y="1084"/>
                </a:lnTo>
                <a:lnTo>
                  <a:pt x="3431" y="1045"/>
                </a:lnTo>
                <a:lnTo>
                  <a:pt x="3473" y="1003"/>
                </a:lnTo>
                <a:lnTo>
                  <a:pt x="3508" y="959"/>
                </a:lnTo>
                <a:lnTo>
                  <a:pt x="3538" y="914"/>
                </a:lnTo>
                <a:lnTo>
                  <a:pt x="3560" y="866"/>
                </a:lnTo>
                <a:lnTo>
                  <a:pt x="3576" y="818"/>
                </a:lnTo>
                <a:close/>
                <a:moveTo>
                  <a:pt x="2465" y="0"/>
                </a:moveTo>
                <a:lnTo>
                  <a:pt x="2465" y="0"/>
                </a:lnTo>
                <a:lnTo>
                  <a:pt x="2556" y="1"/>
                </a:lnTo>
                <a:lnTo>
                  <a:pt x="2647" y="7"/>
                </a:lnTo>
                <a:lnTo>
                  <a:pt x="2734" y="16"/>
                </a:lnTo>
                <a:lnTo>
                  <a:pt x="2819" y="29"/>
                </a:lnTo>
                <a:lnTo>
                  <a:pt x="2900" y="46"/>
                </a:lnTo>
                <a:lnTo>
                  <a:pt x="2980" y="66"/>
                </a:lnTo>
                <a:lnTo>
                  <a:pt x="3055" y="89"/>
                </a:lnTo>
                <a:lnTo>
                  <a:pt x="3127" y="114"/>
                </a:lnTo>
                <a:lnTo>
                  <a:pt x="3194" y="143"/>
                </a:lnTo>
                <a:lnTo>
                  <a:pt x="3257" y="173"/>
                </a:lnTo>
                <a:lnTo>
                  <a:pt x="3315" y="207"/>
                </a:lnTo>
                <a:lnTo>
                  <a:pt x="3368" y="243"/>
                </a:lnTo>
                <a:lnTo>
                  <a:pt x="3417" y="281"/>
                </a:lnTo>
                <a:lnTo>
                  <a:pt x="3460" y="321"/>
                </a:lnTo>
                <a:lnTo>
                  <a:pt x="3497" y="363"/>
                </a:lnTo>
                <a:lnTo>
                  <a:pt x="3528" y="407"/>
                </a:lnTo>
                <a:lnTo>
                  <a:pt x="3552" y="452"/>
                </a:lnTo>
                <a:lnTo>
                  <a:pt x="3570" y="498"/>
                </a:lnTo>
                <a:lnTo>
                  <a:pt x="3581" y="546"/>
                </a:lnTo>
                <a:lnTo>
                  <a:pt x="3584" y="595"/>
                </a:lnTo>
                <a:lnTo>
                  <a:pt x="3581" y="643"/>
                </a:lnTo>
                <a:lnTo>
                  <a:pt x="3570" y="691"/>
                </a:lnTo>
                <a:lnTo>
                  <a:pt x="3552" y="738"/>
                </a:lnTo>
                <a:lnTo>
                  <a:pt x="3528" y="783"/>
                </a:lnTo>
                <a:lnTo>
                  <a:pt x="3497" y="827"/>
                </a:lnTo>
                <a:lnTo>
                  <a:pt x="3460" y="869"/>
                </a:lnTo>
                <a:lnTo>
                  <a:pt x="3417" y="908"/>
                </a:lnTo>
                <a:lnTo>
                  <a:pt x="3368" y="947"/>
                </a:lnTo>
                <a:lnTo>
                  <a:pt x="3315" y="982"/>
                </a:lnTo>
                <a:lnTo>
                  <a:pt x="3257" y="1016"/>
                </a:lnTo>
                <a:lnTo>
                  <a:pt x="3194" y="1047"/>
                </a:lnTo>
                <a:lnTo>
                  <a:pt x="3127" y="1075"/>
                </a:lnTo>
                <a:lnTo>
                  <a:pt x="3055" y="1101"/>
                </a:lnTo>
                <a:lnTo>
                  <a:pt x="2980" y="1124"/>
                </a:lnTo>
                <a:lnTo>
                  <a:pt x="2900" y="1144"/>
                </a:lnTo>
                <a:lnTo>
                  <a:pt x="2819" y="1160"/>
                </a:lnTo>
                <a:lnTo>
                  <a:pt x="2734" y="1173"/>
                </a:lnTo>
                <a:lnTo>
                  <a:pt x="2647" y="1183"/>
                </a:lnTo>
                <a:lnTo>
                  <a:pt x="2556" y="1189"/>
                </a:lnTo>
                <a:lnTo>
                  <a:pt x="2465" y="1191"/>
                </a:lnTo>
                <a:lnTo>
                  <a:pt x="2373" y="1189"/>
                </a:lnTo>
                <a:lnTo>
                  <a:pt x="2283" y="1183"/>
                </a:lnTo>
                <a:lnTo>
                  <a:pt x="2195" y="1173"/>
                </a:lnTo>
                <a:lnTo>
                  <a:pt x="2110" y="1160"/>
                </a:lnTo>
                <a:lnTo>
                  <a:pt x="2029" y="1144"/>
                </a:lnTo>
                <a:lnTo>
                  <a:pt x="1949" y="1124"/>
                </a:lnTo>
                <a:lnTo>
                  <a:pt x="1874" y="1101"/>
                </a:lnTo>
                <a:lnTo>
                  <a:pt x="1803" y="1075"/>
                </a:lnTo>
                <a:lnTo>
                  <a:pt x="1735" y="1047"/>
                </a:lnTo>
                <a:lnTo>
                  <a:pt x="1672" y="1016"/>
                </a:lnTo>
                <a:lnTo>
                  <a:pt x="1614" y="982"/>
                </a:lnTo>
                <a:lnTo>
                  <a:pt x="1561" y="947"/>
                </a:lnTo>
                <a:lnTo>
                  <a:pt x="1512" y="908"/>
                </a:lnTo>
                <a:lnTo>
                  <a:pt x="1469" y="869"/>
                </a:lnTo>
                <a:lnTo>
                  <a:pt x="1432" y="827"/>
                </a:lnTo>
                <a:lnTo>
                  <a:pt x="1401" y="783"/>
                </a:lnTo>
                <a:lnTo>
                  <a:pt x="1377" y="738"/>
                </a:lnTo>
                <a:lnTo>
                  <a:pt x="1359" y="691"/>
                </a:lnTo>
                <a:lnTo>
                  <a:pt x="1348" y="643"/>
                </a:lnTo>
                <a:lnTo>
                  <a:pt x="1345" y="595"/>
                </a:lnTo>
                <a:lnTo>
                  <a:pt x="1348" y="546"/>
                </a:lnTo>
                <a:lnTo>
                  <a:pt x="1359" y="498"/>
                </a:lnTo>
                <a:lnTo>
                  <a:pt x="1377" y="452"/>
                </a:lnTo>
                <a:lnTo>
                  <a:pt x="1401" y="407"/>
                </a:lnTo>
                <a:lnTo>
                  <a:pt x="1432" y="363"/>
                </a:lnTo>
                <a:lnTo>
                  <a:pt x="1469" y="321"/>
                </a:lnTo>
                <a:lnTo>
                  <a:pt x="1512" y="281"/>
                </a:lnTo>
                <a:lnTo>
                  <a:pt x="1561" y="243"/>
                </a:lnTo>
                <a:lnTo>
                  <a:pt x="1614" y="207"/>
                </a:lnTo>
                <a:lnTo>
                  <a:pt x="1672" y="173"/>
                </a:lnTo>
                <a:lnTo>
                  <a:pt x="1735" y="143"/>
                </a:lnTo>
                <a:lnTo>
                  <a:pt x="1803" y="114"/>
                </a:lnTo>
                <a:lnTo>
                  <a:pt x="1874" y="89"/>
                </a:lnTo>
                <a:lnTo>
                  <a:pt x="1949" y="66"/>
                </a:lnTo>
                <a:lnTo>
                  <a:pt x="2029" y="46"/>
                </a:lnTo>
                <a:lnTo>
                  <a:pt x="2110" y="29"/>
                </a:lnTo>
                <a:lnTo>
                  <a:pt x="2195" y="16"/>
                </a:lnTo>
                <a:lnTo>
                  <a:pt x="2283" y="7"/>
                </a:lnTo>
                <a:lnTo>
                  <a:pt x="2373" y="1"/>
                </a:lnTo>
                <a:lnTo>
                  <a:pt x="2465"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287" name="Freeform 38"/>
          <p:cNvSpPr>
            <a:spLocks/>
          </p:cNvSpPr>
          <p:nvPr/>
        </p:nvSpPr>
        <p:spPr bwMode="auto">
          <a:xfrm>
            <a:off x="3094487" y="4821574"/>
            <a:ext cx="108027" cy="105979"/>
          </a:xfrm>
          <a:custGeom>
            <a:avLst/>
            <a:gdLst>
              <a:gd name="T0" fmla="*/ 328 w 1266"/>
              <a:gd name="T1" fmla="*/ 0 h 1244"/>
              <a:gd name="T2" fmla="*/ 949 w 1266"/>
              <a:gd name="T3" fmla="*/ 43 h 1244"/>
              <a:gd name="T4" fmla="*/ 1266 w 1266"/>
              <a:gd name="T5" fmla="*/ 314 h 1244"/>
              <a:gd name="T6" fmla="*/ 933 w 1266"/>
              <a:gd name="T7" fmla="*/ 1244 h 1244"/>
              <a:gd name="T8" fmla="*/ 594 w 1266"/>
              <a:gd name="T9" fmla="*/ 722 h 1244"/>
              <a:gd name="T10" fmla="*/ 0 w 1266"/>
              <a:gd name="T11" fmla="*/ 918 h 1244"/>
              <a:gd name="T12" fmla="*/ 328 w 1266"/>
              <a:gd name="T13" fmla="*/ 0 h 1244"/>
            </a:gdLst>
            <a:ahLst/>
            <a:cxnLst>
              <a:cxn ang="0">
                <a:pos x="T0" y="T1"/>
              </a:cxn>
              <a:cxn ang="0">
                <a:pos x="T2" y="T3"/>
              </a:cxn>
              <a:cxn ang="0">
                <a:pos x="T4" y="T5"/>
              </a:cxn>
              <a:cxn ang="0">
                <a:pos x="T6" y="T7"/>
              </a:cxn>
              <a:cxn ang="0">
                <a:pos x="T8" y="T9"/>
              </a:cxn>
              <a:cxn ang="0">
                <a:pos x="T10" y="T11"/>
              </a:cxn>
              <a:cxn ang="0">
                <a:pos x="T12" y="T13"/>
              </a:cxn>
            </a:cxnLst>
            <a:rect l="0" t="0" r="r" b="b"/>
            <a:pathLst>
              <a:path w="1266" h="1244">
                <a:moveTo>
                  <a:pt x="328" y="0"/>
                </a:moveTo>
                <a:lnTo>
                  <a:pt x="949" y="43"/>
                </a:lnTo>
                <a:lnTo>
                  <a:pt x="1266" y="314"/>
                </a:lnTo>
                <a:lnTo>
                  <a:pt x="933" y="1244"/>
                </a:lnTo>
                <a:lnTo>
                  <a:pt x="594" y="722"/>
                </a:lnTo>
                <a:lnTo>
                  <a:pt x="0" y="918"/>
                </a:lnTo>
                <a:lnTo>
                  <a:pt x="328"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288" name="Freeform 39"/>
          <p:cNvSpPr>
            <a:spLocks/>
          </p:cNvSpPr>
          <p:nvPr/>
        </p:nvSpPr>
        <p:spPr bwMode="auto">
          <a:xfrm>
            <a:off x="3235024" y="4821574"/>
            <a:ext cx="108027" cy="105979"/>
          </a:xfrm>
          <a:custGeom>
            <a:avLst/>
            <a:gdLst>
              <a:gd name="T0" fmla="*/ 937 w 1266"/>
              <a:gd name="T1" fmla="*/ 0 h 1244"/>
              <a:gd name="T2" fmla="*/ 1266 w 1266"/>
              <a:gd name="T3" fmla="*/ 918 h 1244"/>
              <a:gd name="T4" fmla="*/ 671 w 1266"/>
              <a:gd name="T5" fmla="*/ 722 h 1244"/>
              <a:gd name="T6" fmla="*/ 332 w 1266"/>
              <a:gd name="T7" fmla="*/ 1244 h 1244"/>
              <a:gd name="T8" fmla="*/ 0 w 1266"/>
              <a:gd name="T9" fmla="*/ 314 h 1244"/>
              <a:gd name="T10" fmla="*/ 316 w 1266"/>
              <a:gd name="T11" fmla="*/ 43 h 1244"/>
              <a:gd name="T12" fmla="*/ 937 w 1266"/>
              <a:gd name="T13" fmla="*/ 0 h 1244"/>
            </a:gdLst>
            <a:ahLst/>
            <a:cxnLst>
              <a:cxn ang="0">
                <a:pos x="T0" y="T1"/>
              </a:cxn>
              <a:cxn ang="0">
                <a:pos x="T2" y="T3"/>
              </a:cxn>
              <a:cxn ang="0">
                <a:pos x="T4" y="T5"/>
              </a:cxn>
              <a:cxn ang="0">
                <a:pos x="T6" y="T7"/>
              </a:cxn>
              <a:cxn ang="0">
                <a:pos x="T8" y="T9"/>
              </a:cxn>
              <a:cxn ang="0">
                <a:pos x="T10" y="T11"/>
              </a:cxn>
              <a:cxn ang="0">
                <a:pos x="T12" y="T13"/>
              </a:cxn>
            </a:cxnLst>
            <a:rect l="0" t="0" r="r" b="b"/>
            <a:pathLst>
              <a:path w="1266" h="1244">
                <a:moveTo>
                  <a:pt x="937" y="0"/>
                </a:moveTo>
                <a:lnTo>
                  <a:pt x="1266" y="918"/>
                </a:lnTo>
                <a:lnTo>
                  <a:pt x="671" y="722"/>
                </a:lnTo>
                <a:lnTo>
                  <a:pt x="332" y="1244"/>
                </a:lnTo>
                <a:lnTo>
                  <a:pt x="0" y="314"/>
                </a:lnTo>
                <a:lnTo>
                  <a:pt x="316" y="43"/>
                </a:lnTo>
                <a:lnTo>
                  <a:pt x="93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289" name="Freeform 40"/>
          <p:cNvSpPr>
            <a:spLocks noEditPoints="1"/>
          </p:cNvSpPr>
          <p:nvPr/>
        </p:nvSpPr>
        <p:spPr bwMode="auto">
          <a:xfrm>
            <a:off x="3100887" y="4605775"/>
            <a:ext cx="235765" cy="232694"/>
          </a:xfrm>
          <a:custGeom>
            <a:avLst/>
            <a:gdLst>
              <a:gd name="T0" fmla="*/ 1300 w 2763"/>
              <a:gd name="T1" fmla="*/ 596 h 2729"/>
              <a:gd name="T2" fmla="*/ 1157 w 2763"/>
              <a:gd name="T3" fmla="*/ 624 h 2729"/>
              <a:gd name="T4" fmla="*/ 1025 w 2763"/>
              <a:gd name="T5" fmla="*/ 676 h 2729"/>
              <a:gd name="T6" fmla="*/ 906 w 2763"/>
              <a:gd name="T7" fmla="*/ 750 h 2729"/>
              <a:gd name="T8" fmla="*/ 803 w 2763"/>
              <a:gd name="T9" fmla="*/ 842 h 2729"/>
              <a:gd name="T10" fmla="*/ 718 w 2763"/>
              <a:gd name="T11" fmla="*/ 952 h 2729"/>
              <a:gd name="T12" fmla="*/ 654 w 2763"/>
              <a:gd name="T13" fmla="*/ 1076 h 2729"/>
              <a:gd name="T14" fmla="*/ 615 w 2763"/>
              <a:gd name="T15" fmla="*/ 1212 h 2729"/>
              <a:gd name="T16" fmla="*/ 600 w 2763"/>
              <a:gd name="T17" fmla="*/ 1357 h 2729"/>
              <a:gd name="T18" fmla="*/ 615 w 2763"/>
              <a:gd name="T19" fmla="*/ 1503 h 2729"/>
              <a:gd name="T20" fmla="*/ 654 w 2763"/>
              <a:gd name="T21" fmla="*/ 1638 h 2729"/>
              <a:gd name="T22" fmla="*/ 718 w 2763"/>
              <a:gd name="T23" fmla="*/ 1763 h 2729"/>
              <a:gd name="T24" fmla="*/ 803 w 2763"/>
              <a:gd name="T25" fmla="*/ 1873 h 2729"/>
              <a:gd name="T26" fmla="*/ 906 w 2763"/>
              <a:gd name="T27" fmla="*/ 1966 h 2729"/>
              <a:gd name="T28" fmla="*/ 1025 w 2763"/>
              <a:gd name="T29" fmla="*/ 2040 h 2729"/>
              <a:gd name="T30" fmla="*/ 1157 w 2763"/>
              <a:gd name="T31" fmla="*/ 2091 h 2729"/>
              <a:gd name="T32" fmla="*/ 1300 w 2763"/>
              <a:gd name="T33" fmla="*/ 2118 h 2729"/>
              <a:gd name="T34" fmla="*/ 1449 w 2763"/>
              <a:gd name="T35" fmla="*/ 2118 h 2729"/>
              <a:gd name="T36" fmla="*/ 1592 w 2763"/>
              <a:gd name="T37" fmla="*/ 2091 h 2729"/>
              <a:gd name="T38" fmla="*/ 1724 w 2763"/>
              <a:gd name="T39" fmla="*/ 2040 h 2729"/>
              <a:gd name="T40" fmla="*/ 1842 w 2763"/>
              <a:gd name="T41" fmla="*/ 1966 h 2729"/>
              <a:gd name="T42" fmla="*/ 1946 w 2763"/>
              <a:gd name="T43" fmla="*/ 1873 h 2729"/>
              <a:gd name="T44" fmla="*/ 2031 w 2763"/>
              <a:gd name="T45" fmla="*/ 1763 h 2729"/>
              <a:gd name="T46" fmla="*/ 2095 w 2763"/>
              <a:gd name="T47" fmla="*/ 1638 h 2729"/>
              <a:gd name="T48" fmla="*/ 2134 w 2763"/>
              <a:gd name="T49" fmla="*/ 1503 h 2729"/>
              <a:gd name="T50" fmla="*/ 2149 w 2763"/>
              <a:gd name="T51" fmla="*/ 1357 h 2729"/>
              <a:gd name="T52" fmla="*/ 2134 w 2763"/>
              <a:gd name="T53" fmla="*/ 1212 h 2729"/>
              <a:gd name="T54" fmla="*/ 2095 w 2763"/>
              <a:gd name="T55" fmla="*/ 1076 h 2729"/>
              <a:gd name="T56" fmla="*/ 2031 w 2763"/>
              <a:gd name="T57" fmla="*/ 952 h 2729"/>
              <a:gd name="T58" fmla="*/ 1946 w 2763"/>
              <a:gd name="T59" fmla="*/ 842 h 2729"/>
              <a:gd name="T60" fmla="*/ 1842 w 2763"/>
              <a:gd name="T61" fmla="*/ 750 h 2729"/>
              <a:gd name="T62" fmla="*/ 1724 w 2763"/>
              <a:gd name="T63" fmla="*/ 676 h 2729"/>
              <a:gd name="T64" fmla="*/ 1592 w 2763"/>
              <a:gd name="T65" fmla="*/ 624 h 2729"/>
              <a:gd name="T66" fmla="*/ 1449 w 2763"/>
              <a:gd name="T67" fmla="*/ 596 h 2729"/>
              <a:gd name="T68" fmla="*/ 1381 w 2763"/>
              <a:gd name="T69" fmla="*/ 0 h 2729"/>
              <a:gd name="T70" fmla="*/ 2359 w 2763"/>
              <a:gd name="T71" fmla="*/ 400 h 2729"/>
              <a:gd name="T72" fmla="*/ 2763 w 2763"/>
              <a:gd name="T73" fmla="*/ 1365 h 2729"/>
              <a:gd name="T74" fmla="*/ 2359 w 2763"/>
              <a:gd name="T75" fmla="*/ 2330 h 2729"/>
              <a:gd name="T76" fmla="*/ 1381 w 2763"/>
              <a:gd name="T77" fmla="*/ 2729 h 2729"/>
              <a:gd name="T78" fmla="*/ 404 w 2763"/>
              <a:gd name="T79" fmla="*/ 2330 h 2729"/>
              <a:gd name="T80" fmla="*/ 0 w 2763"/>
              <a:gd name="T81" fmla="*/ 1365 h 2729"/>
              <a:gd name="T82" fmla="*/ 404 w 2763"/>
              <a:gd name="T83" fmla="*/ 400 h 2729"/>
              <a:gd name="T84" fmla="*/ 1381 w 2763"/>
              <a:gd name="T85" fmla="*/ 0 h 2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63" h="2729">
                <a:moveTo>
                  <a:pt x="1374" y="594"/>
                </a:moveTo>
                <a:lnTo>
                  <a:pt x="1300" y="596"/>
                </a:lnTo>
                <a:lnTo>
                  <a:pt x="1227" y="607"/>
                </a:lnTo>
                <a:lnTo>
                  <a:pt x="1157" y="624"/>
                </a:lnTo>
                <a:lnTo>
                  <a:pt x="1089" y="646"/>
                </a:lnTo>
                <a:lnTo>
                  <a:pt x="1025" y="676"/>
                </a:lnTo>
                <a:lnTo>
                  <a:pt x="964" y="710"/>
                </a:lnTo>
                <a:lnTo>
                  <a:pt x="906" y="750"/>
                </a:lnTo>
                <a:lnTo>
                  <a:pt x="853" y="794"/>
                </a:lnTo>
                <a:lnTo>
                  <a:pt x="803" y="842"/>
                </a:lnTo>
                <a:lnTo>
                  <a:pt x="758" y="896"/>
                </a:lnTo>
                <a:lnTo>
                  <a:pt x="718" y="952"/>
                </a:lnTo>
                <a:lnTo>
                  <a:pt x="684" y="1013"/>
                </a:lnTo>
                <a:lnTo>
                  <a:pt x="654" y="1076"/>
                </a:lnTo>
                <a:lnTo>
                  <a:pt x="631" y="1143"/>
                </a:lnTo>
                <a:lnTo>
                  <a:pt x="615" y="1212"/>
                </a:lnTo>
                <a:lnTo>
                  <a:pt x="604" y="1284"/>
                </a:lnTo>
                <a:lnTo>
                  <a:pt x="600" y="1357"/>
                </a:lnTo>
                <a:lnTo>
                  <a:pt x="604" y="1431"/>
                </a:lnTo>
                <a:lnTo>
                  <a:pt x="615" y="1503"/>
                </a:lnTo>
                <a:lnTo>
                  <a:pt x="631" y="1573"/>
                </a:lnTo>
                <a:lnTo>
                  <a:pt x="654" y="1638"/>
                </a:lnTo>
                <a:lnTo>
                  <a:pt x="684" y="1703"/>
                </a:lnTo>
                <a:lnTo>
                  <a:pt x="718" y="1763"/>
                </a:lnTo>
                <a:lnTo>
                  <a:pt x="758" y="1820"/>
                </a:lnTo>
                <a:lnTo>
                  <a:pt x="803" y="1873"/>
                </a:lnTo>
                <a:lnTo>
                  <a:pt x="853" y="1922"/>
                </a:lnTo>
                <a:lnTo>
                  <a:pt x="906" y="1966"/>
                </a:lnTo>
                <a:lnTo>
                  <a:pt x="964" y="2006"/>
                </a:lnTo>
                <a:lnTo>
                  <a:pt x="1025" y="2040"/>
                </a:lnTo>
                <a:lnTo>
                  <a:pt x="1089" y="2068"/>
                </a:lnTo>
                <a:lnTo>
                  <a:pt x="1157" y="2091"/>
                </a:lnTo>
                <a:lnTo>
                  <a:pt x="1227" y="2108"/>
                </a:lnTo>
                <a:lnTo>
                  <a:pt x="1300" y="2118"/>
                </a:lnTo>
                <a:lnTo>
                  <a:pt x="1374" y="2122"/>
                </a:lnTo>
                <a:lnTo>
                  <a:pt x="1449" y="2118"/>
                </a:lnTo>
                <a:lnTo>
                  <a:pt x="1522" y="2108"/>
                </a:lnTo>
                <a:lnTo>
                  <a:pt x="1592" y="2091"/>
                </a:lnTo>
                <a:lnTo>
                  <a:pt x="1659" y="2068"/>
                </a:lnTo>
                <a:lnTo>
                  <a:pt x="1724" y="2040"/>
                </a:lnTo>
                <a:lnTo>
                  <a:pt x="1786" y="2006"/>
                </a:lnTo>
                <a:lnTo>
                  <a:pt x="1842" y="1966"/>
                </a:lnTo>
                <a:lnTo>
                  <a:pt x="1897" y="1922"/>
                </a:lnTo>
                <a:lnTo>
                  <a:pt x="1946" y="1873"/>
                </a:lnTo>
                <a:lnTo>
                  <a:pt x="1992" y="1820"/>
                </a:lnTo>
                <a:lnTo>
                  <a:pt x="2031" y="1763"/>
                </a:lnTo>
                <a:lnTo>
                  <a:pt x="2065" y="1703"/>
                </a:lnTo>
                <a:lnTo>
                  <a:pt x="2095" y="1638"/>
                </a:lnTo>
                <a:lnTo>
                  <a:pt x="2117" y="1573"/>
                </a:lnTo>
                <a:lnTo>
                  <a:pt x="2134" y="1503"/>
                </a:lnTo>
                <a:lnTo>
                  <a:pt x="2146" y="1431"/>
                </a:lnTo>
                <a:lnTo>
                  <a:pt x="2149" y="1357"/>
                </a:lnTo>
                <a:lnTo>
                  <a:pt x="2146" y="1284"/>
                </a:lnTo>
                <a:lnTo>
                  <a:pt x="2134" y="1212"/>
                </a:lnTo>
                <a:lnTo>
                  <a:pt x="2117" y="1143"/>
                </a:lnTo>
                <a:lnTo>
                  <a:pt x="2095" y="1076"/>
                </a:lnTo>
                <a:lnTo>
                  <a:pt x="2065" y="1013"/>
                </a:lnTo>
                <a:lnTo>
                  <a:pt x="2031" y="952"/>
                </a:lnTo>
                <a:lnTo>
                  <a:pt x="1992" y="896"/>
                </a:lnTo>
                <a:lnTo>
                  <a:pt x="1946" y="842"/>
                </a:lnTo>
                <a:lnTo>
                  <a:pt x="1897" y="794"/>
                </a:lnTo>
                <a:lnTo>
                  <a:pt x="1842" y="750"/>
                </a:lnTo>
                <a:lnTo>
                  <a:pt x="1786" y="710"/>
                </a:lnTo>
                <a:lnTo>
                  <a:pt x="1724" y="676"/>
                </a:lnTo>
                <a:lnTo>
                  <a:pt x="1659" y="646"/>
                </a:lnTo>
                <a:lnTo>
                  <a:pt x="1592" y="624"/>
                </a:lnTo>
                <a:lnTo>
                  <a:pt x="1522" y="607"/>
                </a:lnTo>
                <a:lnTo>
                  <a:pt x="1449" y="596"/>
                </a:lnTo>
                <a:lnTo>
                  <a:pt x="1374" y="594"/>
                </a:lnTo>
                <a:close/>
                <a:moveTo>
                  <a:pt x="1381" y="0"/>
                </a:moveTo>
                <a:lnTo>
                  <a:pt x="1803" y="361"/>
                </a:lnTo>
                <a:lnTo>
                  <a:pt x="2359" y="400"/>
                </a:lnTo>
                <a:lnTo>
                  <a:pt x="2397" y="949"/>
                </a:lnTo>
                <a:lnTo>
                  <a:pt x="2763" y="1365"/>
                </a:lnTo>
                <a:lnTo>
                  <a:pt x="2397" y="1780"/>
                </a:lnTo>
                <a:lnTo>
                  <a:pt x="2359" y="2330"/>
                </a:lnTo>
                <a:lnTo>
                  <a:pt x="1803" y="2368"/>
                </a:lnTo>
                <a:lnTo>
                  <a:pt x="1381" y="2729"/>
                </a:lnTo>
                <a:lnTo>
                  <a:pt x="961" y="2368"/>
                </a:lnTo>
                <a:lnTo>
                  <a:pt x="404" y="2330"/>
                </a:lnTo>
                <a:lnTo>
                  <a:pt x="366" y="1780"/>
                </a:lnTo>
                <a:lnTo>
                  <a:pt x="0" y="1365"/>
                </a:lnTo>
                <a:lnTo>
                  <a:pt x="366" y="949"/>
                </a:lnTo>
                <a:lnTo>
                  <a:pt x="404" y="400"/>
                </a:lnTo>
                <a:lnTo>
                  <a:pt x="961" y="361"/>
                </a:lnTo>
                <a:lnTo>
                  <a:pt x="1381"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290" name="Freeform 41"/>
          <p:cNvSpPr>
            <a:spLocks/>
          </p:cNvSpPr>
          <p:nvPr/>
        </p:nvSpPr>
        <p:spPr bwMode="auto">
          <a:xfrm>
            <a:off x="3196369" y="4684875"/>
            <a:ext cx="33791" cy="72701"/>
          </a:xfrm>
          <a:custGeom>
            <a:avLst/>
            <a:gdLst>
              <a:gd name="T0" fmla="*/ 228 w 396"/>
              <a:gd name="T1" fmla="*/ 0 h 852"/>
              <a:gd name="T2" fmla="*/ 396 w 396"/>
              <a:gd name="T3" fmla="*/ 0 h 852"/>
              <a:gd name="T4" fmla="*/ 396 w 396"/>
              <a:gd name="T5" fmla="*/ 852 h 852"/>
              <a:gd name="T6" fmla="*/ 200 w 396"/>
              <a:gd name="T7" fmla="*/ 852 h 852"/>
              <a:gd name="T8" fmla="*/ 200 w 396"/>
              <a:gd name="T9" fmla="*/ 180 h 852"/>
              <a:gd name="T10" fmla="*/ 197 w 396"/>
              <a:gd name="T11" fmla="*/ 180 h 852"/>
              <a:gd name="T12" fmla="*/ 33 w 396"/>
              <a:gd name="T13" fmla="*/ 257 h 852"/>
              <a:gd name="T14" fmla="*/ 0 w 396"/>
              <a:gd name="T15" fmla="*/ 106 h 852"/>
              <a:gd name="T16" fmla="*/ 228 w 396"/>
              <a:gd name="T17"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852">
                <a:moveTo>
                  <a:pt x="228" y="0"/>
                </a:moveTo>
                <a:lnTo>
                  <a:pt x="396" y="0"/>
                </a:lnTo>
                <a:lnTo>
                  <a:pt x="396" y="852"/>
                </a:lnTo>
                <a:lnTo>
                  <a:pt x="200" y="852"/>
                </a:lnTo>
                <a:lnTo>
                  <a:pt x="200" y="180"/>
                </a:lnTo>
                <a:lnTo>
                  <a:pt x="197" y="180"/>
                </a:lnTo>
                <a:lnTo>
                  <a:pt x="33" y="257"/>
                </a:lnTo>
                <a:lnTo>
                  <a:pt x="0" y="106"/>
                </a:lnTo>
                <a:lnTo>
                  <a:pt x="228"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291" name="Freeform 22"/>
          <p:cNvSpPr>
            <a:spLocks noEditPoints="1"/>
          </p:cNvSpPr>
          <p:nvPr/>
        </p:nvSpPr>
        <p:spPr bwMode="auto">
          <a:xfrm>
            <a:off x="3107382" y="3107157"/>
            <a:ext cx="297564" cy="289931"/>
          </a:xfrm>
          <a:custGeom>
            <a:avLst/>
            <a:gdLst>
              <a:gd name="T0" fmla="*/ 1449 w 3440"/>
              <a:gd name="T1" fmla="*/ 1218 h 3436"/>
              <a:gd name="T2" fmla="*/ 1219 w 3440"/>
              <a:gd name="T3" fmla="*/ 1449 h 3436"/>
              <a:gd name="T4" fmla="*/ 1152 w 3440"/>
              <a:gd name="T5" fmla="*/ 1780 h 3436"/>
              <a:gd name="T6" fmla="*/ 1280 w 3440"/>
              <a:gd name="T7" fmla="*/ 2086 h 3436"/>
              <a:gd name="T8" fmla="*/ 1552 w 3440"/>
              <a:gd name="T9" fmla="*/ 2269 h 3436"/>
              <a:gd name="T10" fmla="*/ 1893 w 3440"/>
              <a:gd name="T11" fmla="*/ 2269 h 3436"/>
              <a:gd name="T12" fmla="*/ 2166 w 3440"/>
              <a:gd name="T13" fmla="*/ 2086 h 3436"/>
              <a:gd name="T14" fmla="*/ 2294 w 3440"/>
              <a:gd name="T15" fmla="*/ 1780 h 3436"/>
              <a:gd name="T16" fmla="*/ 2227 w 3440"/>
              <a:gd name="T17" fmla="*/ 1449 h 3436"/>
              <a:gd name="T18" fmla="*/ 1996 w 3440"/>
              <a:gd name="T19" fmla="*/ 1218 h 3436"/>
              <a:gd name="T20" fmla="*/ 1727 w 3440"/>
              <a:gd name="T21" fmla="*/ 0 h 3436"/>
              <a:gd name="T22" fmla="*/ 1975 w 3440"/>
              <a:gd name="T23" fmla="*/ 38 h 3436"/>
              <a:gd name="T24" fmla="*/ 2010 w 3440"/>
              <a:gd name="T25" fmla="*/ 197 h 3436"/>
              <a:gd name="T26" fmla="*/ 2129 w 3440"/>
              <a:gd name="T27" fmla="*/ 416 h 3436"/>
              <a:gd name="T28" fmla="*/ 2360 w 3440"/>
              <a:gd name="T29" fmla="*/ 512 h 3436"/>
              <a:gd name="T30" fmla="*/ 2603 w 3440"/>
              <a:gd name="T31" fmla="*/ 443 h 3436"/>
              <a:gd name="T32" fmla="*/ 2739 w 3440"/>
              <a:gd name="T33" fmla="*/ 357 h 3436"/>
              <a:gd name="T34" fmla="*/ 3007 w 3440"/>
              <a:gd name="T35" fmla="*/ 578 h 3436"/>
              <a:gd name="T36" fmla="*/ 3082 w 3440"/>
              <a:gd name="T37" fmla="*/ 749 h 3436"/>
              <a:gd name="T38" fmla="*/ 2963 w 3440"/>
              <a:gd name="T39" fmla="*/ 920 h 3436"/>
              <a:gd name="T40" fmla="*/ 2949 w 3440"/>
              <a:gd name="T41" fmla="*/ 1166 h 3436"/>
              <a:gd name="T42" fmla="*/ 3103 w 3440"/>
              <a:gd name="T43" fmla="*/ 1379 h 3436"/>
              <a:gd name="T44" fmla="*/ 3340 w 3440"/>
              <a:gd name="T45" fmla="*/ 1445 h 3436"/>
              <a:gd name="T46" fmla="*/ 3430 w 3440"/>
              <a:gd name="T47" fmla="*/ 1527 h 3436"/>
              <a:gd name="T48" fmla="*/ 3415 w 3440"/>
              <a:gd name="T49" fmla="*/ 1958 h 3436"/>
              <a:gd name="T50" fmla="*/ 3307 w 3440"/>
              <a:gd name="T51" fmla="*/ 2002 h 3436"/>
              <a:gd name="T52" fmla="*/ 3060 w 3440"/>
              <a:gd name="T53" fmla="*/ 2092 h 3436"/>
              <a:gd name="T54" fmla="*/ 2931 w 3440"/>
              <a:gd name="T55" fmla="*/ 2317 h 3436"/>
              <a:gd name="T56" fmla="*/ 2972 w 3440"/>
              <a:gd name="T57" fmla="*/ 2562 h 3436"/>
              <a:gd name="T58" fmla="*/ 3081 w 3440"/>
              <a:gd name="T59" fmla="*/ 2716 h 3436"/>
              <a:gd name="T60" fmla="*/ 2931 w 3440"/>
              <a:gd name="T61" fmla="*/ 2939 h 3436"/>
              <a:gd name="T62" fmla="*/ 2707 w 3440"/>
              <a:gd name="T63" fmla="*/ 3087 h 3436"/>
              <a:gd name="T64" fmla="*/ 2554 w 3440"/>
              <a:gd name="T65" fmla="*/ 2982 h 3436"/>
              <a:gd name="T66" fmla="*/ 2308 w 3440"/>
              <a:gd name="T67" fmla="*/ 2939 h 3436"/>
              <a:gd name="T68" fmla="*/ 2079 w 3440"/>
              <a:gd name="T69" fmla="*/ 3069 h 3436"/>
              <a:gd name="T70" fmla="*/ 1992 w 3440"/>
              <a:gd name="T71" fmla="*/ 3327 h 3436"/>
              <a:gd name="T72" fmla="*/ 1907 w 3440"/>
              <a:gd name="T73" fmla="*/ 3426 h 3436"/>
              <a:gd name="T74" fmla="*/ 1481 w 3440"/>
              <a:gd name="T75" fmla="*/ 3411 h 3436"/>
              <a:gd name="T76" fmla="*/ 1435 w 3440"/>
              <a:gd name="T77" fmla="*/ 3281 h 3436"/>
              <a:gd name="T78" fmla="*/ 1341 w 3440"/>
              <a:gd name="T79" fmla="*/ 3051 h 3436"/>
              <a:gd name="T80" fmla="*/ 1122 w 3440"/>
              <a:gd name="T81" fmla="*/ 2929 h 3436"/>
              <a:gd name="T82" fmla="*/ 873 w 3440"/>
              <a:gd name="T83" fmla="*/ 2971 h 3436"/>
              <a:gd name="T84" fmla="*/ 720 w 3440"/>
              <a:gd name="T85" fmla="*/ 3078 h 3436"/>
              <a:gd name="T86" fmla="*/ 499 w 3440"/>
              <a:gd name="T87" fmla="*/ 2929 h 3436"/>
              <a:gd name="T88" fmla="*/ 351 w 3440"/>
              <a:gd name="T89" fmla="*/ 2706 h 3436"/>
              <a:gd name="T90" fmla="*/ 459 w 3440"/>
              <a:gd name="T91" fmla="*/ 2553 h 3436"/>
              <a:gd name="T92" fmla="*/ 500 w 3440"/>
              <a:gd name="T93" fmla="*/ 2311 h 3436"/>
              <a:gd name="T94" fmla="*/ 369 w 3440"/>
              <a:gd name="T95" fmla="*/ 2082 h 3436"/>
              <a:gd name="T96" fmla="*/ 123 w 3440"/>
              <a:gd name="T97" fmla="*/ 1993 h 3436"/>
              <a:gd name="T98" fmla="*/ 16 w 3440"/>
              <a:gd name="T99" fmla="*/ 1928 h 3436"/>
              <a:gd name="T100" fmla="*/ 12 w 3440"/>
              <a:gd name="T101" fmla="*/ 1518 h 3436"/>
              <a:gd name="T102" fmla="*/ 88 w 3440"/>
              <a:gd name="T103" fmla="*/ 1435 h 3436"/>
              <a:gd name="T104" fmla="*/ 339 w 3440"/>
              <a:gd name="T105" fmla="*/ 1370 h 3436"/>
              <a:gd name="T106" fmla="*/ 499 w 3440"/>
              <a:gd name="T107" fmla="*/ 1160 h 3436"/>
              <a:gd name="T108" fmla="*/ 486 w 3440"/>
              <a:gd name="T109" fmla="*/ 912 h 3436"/>
              <a:gd name="T110" fmla="*/ 365 w 3440"/>
              <a:gd name="T111" fmla="*/ 739 h 3436"/>
              <a:gd name="T112" fmla="*/ 442 w 3440"/>
              <a:gd name="T113" fmla="*/ 567 h 3436"/>
              <a:gd name="T114" fmla="*/ 714 w 3440"/>
              <a:gd name="T115" fmla="*/ 347 h 3436"/>
              <a:gd name="T116" fmla="*/ 849 w 3440"/>
              <a:gd name="T117" fmla="*/ 433 h 3436"/>
              <a:gd name="T118" fmla="*/ 1090 w 3440"/>
              <a:gd name="T119" fmla="*/ 500 h 3436"/>
              <a:gd name="T120" fmla="*/ 1329 w 3440"/>
              <a:gd name="T121" fmla="*/ 399 h 3436"/>
              <a:gd name="T122" fmla="*/ 1447 w 3440"/>
              <a:gd name="T123" fmla="*/ 156 h 3436"/>
              <a:gd name="T124" fmla="*/ 1509 w 3440"/>
              <a:gd name="T125" fmla="*/ 16 h 3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0" h="3436">
                <a:moveTo>
                  <a:pt x="1723" y="1148"/>
                </a:moveTo>
                <a:lnTo>
                  <a:pt x="1664" y="1152"/>
                </a:lnTo>
                <a:lnTo>
                  <a:pt x="1607" y="1160"/>
                </a:lnTo>
                <a:lnTo>
                  <a:pt x="1552" y="1175"/>
                </a:lnTo>
                <a:lnTo>
                  <a:pt x="1500" y="1194"/>
                </a:lnTo>
                <a:lnTo>
                  <a:pt x="1449" y="1218"/>
                </a:lnTo>
                <a:lnTo>
                  <a:pt x="1402" y="1246"/>
                </a:lnTo>
                <a:lnTo>
                  <a:pt x="1358" y="1280"/>
                </a:lnTo>
                <a:lnTo>
                  <a:pt x="1318" y="1317"/>
                </a:lnTo>
                <a:lnTo>
                  <a:pt x="1280" y="1358"/>
                </a:lnTo>
                <a:lnTo>
                  <a:pt x="1247" y="1402"/>
                </a:lnTo>
                <a:lnTo>
                  <a:pt x="1219" y="1449"/>
                </a:lnTo>
                <a:lnTo>
                  <a:pt x="1194" y="1498"/>
                </a:lnTo>
                <a:lnTo>
                  <a:pt x="1174" y="1551"/>
                </a:lnTo>
                <a:lnTo>
                  <a:pt x="1161" y="1607"/>
                </a:lnTo>
                <a:lnTo>
                  <a:pt x="1152" y="1663"/>
                </a:lnTo>
                <a:lnTo>
                  <a:pt x="1149" y="1721"/>
                </a:lnTo>
                <a:lnTo>
                  <a:pt x="1152" y="1780"/>
                </a:lnTo>
                <a:lnTo>
                  <a:pt x="1161" y="1837"/>
                </a:lnTo>
                <a:lnTo>
                  <a:pt x="1174" y="1891"/>
                </a:lnTo>
                <a:lnTo>
                  <a:pt x="1194" y="1944"/>
                </a:lnTo>
                <a:lnTo>
                  <a:pt x="1219" y="1994"/>
                </a:lnTo>
                <a:lnTo>
                  <a:pt x="1247" y="2042"/>
                </a:lnTo>
                <a:lnTo>
                  <a:pt x="1280" y="2086"/>
                </a:lnTo>
                <a:lnTo>
                  <a:pt x="1318" y="2127"/>
                </a:lnTo>
                <a:lnTo>
                  <a:pt x="1358" y="2164"/>
                </a:lnTo>
                <a:lnTo>
                  <a:pt x="1402" y="2196"/>
                </a:lnTo>
                <a:lnTo>
                  <a:pt x="1449" y="2226"/>
                </a:lnTo>
                <a:lnTo>
                  <a:pt x="1500" y="2250"/>
                </a:lnTo>
                <a:lnTo>
                  <a:pt x="1552" y="2269"/>
                </a:lnTo>
                <a:lnTo>
                  <a:pt x="1607" y="2283"/>
                </a:lnTo>
                <a:lnTo>
                  <a:pt x="1664" y="2292"/>
                </a:lnTo>
                <a:lnTo>
                  <a:pt x="1723" y="2295"/>
                </a:lnTo>
                <a:lnTo>
                  <a:pt x="1782" y="2292"/>
                </a:lnTo>
                <a:lnTo>
                  <a:pt x="1838" y="2283"/>
                </a:lnTo>
                <a:lnTo>
                  <a:pt x="1893" y="2269"/>
                </a:lnTo>
                <a:lnTo>
                  <a:pt x="1946" y="2250"/>
                </a:lnTo>
                <a:lnTo>
                  <a:pt x="1996" y="2226"/>
                </a:lnTo>
                <a:lnTo>
                  <a:pt x="2044" y="2196"/>
                </a:lnTo>
                <a:lnTo>
                  <a:pt x="2088" y="2164"/>
                </a:lnTo>
                <a:lnTo>
                  <a:pt x="2128" y="2127"/>
                </a:lnTo>
                <a:lnTo>
                  <a:pt x="2166" y="2086"/>
                </a:lnTo>
                <a:lnTo>
                  <a:pt x="2198" y="2042"/>
                </a:lnTo>
                <a:lnTo>
                  <a:pt x="2227" y="1994"/>
                </a:lnTo>
                <a:lnTo>
                  <a:pt x="2251" y="1944"/>
                </a:lnTo>
                <a:lnTo>
                  <a:pt x="2271" y="1891"/>
                </a:lnTo>
                <a:lnTo>
                  <a:pt x="2285" y="1837"/>
                </a:lnTo>
                <a:lnTo>
                  <a:pt x="2294" y="1780"/>
                </a:lnTo>
                <a:lnTo>
                  <a:pt x="2296" y="1721"/>
                </a:lnTo>
                <a:lnTo>
                  <a:pt x="2294" y="1663"/>
                </a:lnTo>
                <a:lnTo>
                  <a:pt x="2285" y="1607"/>
                </a:lnTo>
                <a:lnTo>
                  <a:pt x="2271" y="1551"/>
                </a:lnTo>
                <a:lnTo>
                  <a:pt x="2251" y="1498"/>
                </a:lnTo>
                <a:lnTo>
                  <a:pt x="2227" y="1449"/>
                </a:lnTo>
                <a:lnTo>
                  <a:pt x="2198" y="1402"/>
                </a:lnTo>
                <a:lnTo>
                  <a:pt x="2166" y="1358"/>
                </a:lnTo>
                <a:lnTo>
                  <a:pt x="2128" y="1317"/>
                </a:lnTo>
                <a:lnTo>
                  <a:pt x="2088" y="1280"/>
                </a:lnTo>
                <a:lnTo>
                  <a:pt x="2044" y="1246"/>
                </a:lnTo>
                <a:lnTo>
                  <a:pt x="1996" y="1218"/>
                </a:lnTo>
                <a:lnTo>
                  <a:pt x="1946" y="1194"/>
                </a:lnTo>
                <a:lnTo>
                  <a:pt x="1893" y="1175"/>
                </a:lnTo>
                <a:lnTo>
                  <a:pt x="1838" y="1160"/>
                </a:lnTo>
                <a:lnTo>
                  <a:pt x="1782" y="1152"/>
                </a:lnTo>
                <a:lnTo>
                  <a:pt x="1723" y="1148"/>
                </a:lnTo>
                <a:close/>
                <a:moveTo>
                  <a:pt x="1727" y="0"/>
                </a:moveTo>
                <a:lnTo>
                  <a:pt x="1727" y="0"/>
                </a:lnTo>
                <a:lnTo>
                  <a:pt x="1824" y="3"/>
                </a:lnTo>
                <a:lnTo>
                  <a:pt x="1921" y="11"/>
                </a:lnTo>
                <a:lnTo>
                  <a:pt x="1941" y="16"/>
                </a:lnTo>
                <a:lnTo>
                  <a:pt x="1960" y="25"/>
                </a:lnTo>
                <a:lnTo>
                  <a:pt x="1975" y="38"/>
                </a:lnTo>
                <a:lnTo>
                  <a:pt x="1989" y="52"/>
                </a:lnTo>
                <a:lnTo>
                  <a:pt x="1998" y="70"/>
                </a:lnTo>
                <a:lnTo>
                  <a:pt x="2004" y="90"/>
                </a:lnTo>
                <a:lnTo>
                  <a:pt x="2005" y="111"/>
                </a:lnTo>
                <a:lnTo>
                  <a:pt x="2005" y="155"/>
                </a:lnTo>
                <a:lnTo>
                  <a:pt x="2010" y="197"/>
                </a:lnTo>
                <a:lnTo>
                  <a:pt x="2020" y="239"/>
                </a:lnTo>
                <a:lnTo>
                  <a:pt x="2033" y="279"/>
                </a:lnTo>
                <a:lnTo>
                  <a:pt x="2051" y="317"/>
                </a:lnTo>
                <a:lnTo>
                  <a:pt x="2073" y="353"/>
                </a:lnTo>
                <a:lnTo>
                  <a:pt x="2099" y="385"/>
                </a:lnTo>
                <a:lnTo>
                  <a:pt x="2129" y="416"/>
                </a:lnTo>
                <a:lnTo>
                  <a:pt x="2162" y="442"/>
                </a:lnTo>
                <a:lnTo>
                  <a:pt x="2198" y="465"/>
                </a:lnTo>
                <a:lnTo>
                  <a:pt x="2237" y="484"/>
                </a:lnTo>
                <a:lnTo>
                  <a:pt x="2277" y="498"/>
                </a:lnTo>
                <a:lnTo>
                  <a:pt x="2318" y="507"/>
                </a:lnTo>
                <a:lnTo>
                  <a:pt x="2360" y="512"/>
                </a:lnTo>
                <a:lnTo>
                  <a:pt x="2403" y="511"/>
                </a:lnTo>
                <a:lnTo>
                  <a:pt x="2446" y="505"/>
                </a:lnTo>
                <a:lnTo>
                  <a:pt x="2488" y="496"/>
                </a:lnTo>
                <a:lnTo>
                  <a:pt x="2528" y="482"/>
                </a:lnTo>
                <a:lnTo>
                  <a:pt x="2567" y="464"/>
                </a:lnTo>
                <a:lnTo>
                  <a:pt x="2603" y="443"/>
                </a:lnTo>
                <a:lnTo>
                  <a:pt x="2636" y="417"/>
                </a:lnTo>
                <a:lnTo>
                  <a:pt x="2667" y="389"/>
                </a:lnTo>
                <a:lnTo>
                  <a:pt x="2683" y="374"/>
                </a:lnTo>
                <a:lnTo>
                  <a:pt x="2700" y="364"/>
                </a:lnTo>
                <a:lnTo>
                  <a:pt x="2719" y="358"/>
                </a:lnTo>
                <a:lnTo>
                  <a:pt x="2739" y="357"/>
                </a:lnTo>
                <a:lnTo>
                  <a:pt x="2760" y="359"/>
                </a:lnTo>
                <a:lnTo>
                  <a:pt x="2779" y="367"/>
                </a:lnTo>
                <a:lnTo>
                  <a:pt x="2797" y="378"/>
                </a:lnTo>
                <a:lnTo>
                  <a:pt x="2871" y="440"/>
                </a:lnTo>
                <a:lnTo>
                  <a:pt x="2940" y="507"/>
                </a:lnTo>
                <a:lnTo>
                  <a:pt x="3007" y="578"/>
                </a:lnTo>
                <a:lnTo>
                  <a:pt x="3070" y="652"/>
                </a:lnTo>
                <a:lnTo>
                  <a:pt x="3080" y="670"/>
                </a:lnTo>
                <a:lnTo>
                  <a:pt x="3088" y="689"/>
                </a:lnTo>
                <a:lnTo>
                  <a:pt x="3090" y="709"/>
                </a:lnTo>
                <a:lnTo>
                  <a:pt x="3089" y="729"/>
                </a:lnTo>
                <a:lnTo>
                  <a:pt x="3082" y="749"/>
                </a:lnTo>
                <a:lnTo>
                  <a:pt x="3073" y="767"/>
                </a:lnTo>
                <a:lnTo>
                  <a:pt x="3059" y="783"/>
                </a:lnTo>
                <a:lnTo>
                  <a:pt x="3029" y="813"/>
                </a:lnTo>
                <a:lnTo>
                  <a:pt x="3002" y="847"/>
                </a:lnTo>
                <a:lnTo>
                  <a:pt x="2981" y="883"/>
                </a:lnTo>
                <a:lnTo>
                  <a:pt x="2963" y="920"/>
                </a:lnTo>
                <a:lnTo>
                  <a:pt x="2950" y="960"/>
                </a:lnTo>
                <a:lnTo>
                  <a:pt x="2940" y="1000"/>
                </a:lnTo>
                <a:lnTo>
                  <a:pt x="2936" y="1042"/>
                </a:lnTo>
                <a:lnTo>
                  <a:pt x="2935" y="1083"/>
                </a:lnTo>
                <a:lnTo>
                  <a:pt x="2940" y="1125"/>
                </a:lnTo>
                <a:lnTo>
                  <a:pt x="2949" y="1166"/>
                </a:lnTo>
                <a:lnTo>
                  <a:pt x="2962" y="1207"/>
                </a:lnTo>
                <a:lnTo>
                  <a:pt x="2982" y="1248"/>
                </a:lnTo>
                <a:lnTo>
                  <a:pt x="3008" y="1286"/>
                </a:lnTo>
                <a:lnTo>
                  <a:pt x="3036" y="1321"/>
                </a:lnTo>
                <a:lnTo>
                  <a:pt x="3069" y="1351"/>
                </a:lnTo>
                <a:lnTo>
                  <a:pt x="3103" y="1379"/>
                </a:lnTo>
                <a:lnTo>
                  <a:pt x="3142" y="1401"/>
                </a:lnTo>
                <a:lnTo>
                  <a:pt x="3183" y="1418"/>
                </a:lnTo>
                <a:lnTo>
                  <a:pt x="3228" y="1432"/>
                </a:lnTo>
                <a:lnTo>
                  <a:pt x="3273" y="1440"/>
                </a:lnTo>
                <a:lnTo>
                  <a:pt x="3319" y="1443"/>
                </a:lnTo>
                <a:lnTo>
                  <a:pt x="3340" y="1445"/>
                </a:lnTo>
                <a:lnTo>
                  <a:pt x="3361" y="1451"/>
                </a:lnTo>
                <a:lnTo>
                  <a:pt x="3381" y="1461"/>
                </a:lnTo>
                <a:lnTo>
                  <a:pt x="3399" y="1473"/>
                </a:lnTo>
                <a:lnTo>
                  <a:pt x="3414" y="1489"/>
                </a:lnTo>
                <a:lnTo>
                  <a:pt x="3424" y="1507"/>
                </a:lnTo>
                <a:lnTo>
                  <a:pt x="3430" y="1527"/>
                </a:lnTo>
                <a:lnTo>
                  <a:pt x="3438" y="1624"/>
                </a:lnTo>
                <a:lnTo>
                  <a:pt x="3440" y="1723"/>
                </a:lnTo>
                <a:lnTo>
                  <a:pt x="3437" y="1821"/>
                </a:lnTo>
                <a:lnTo>
                  <a:pt x="3429" y="1918"/>
                </a:lnTo>
                <a:lnTo>
                  <a:pt x="3424" y="1939"/>
                </a:lnTo>
                <a:lnTo>
                  <a:pt x="3415" y="1958"/>
                </a:lnTo>
                <a:lnTo>
                  <a:pt x="3402" y="1973"/>
                </a:lnTo>
                <a:lnTo>
                  <a:pt x="3387" y="1986"/>
                </a:lnTo>
                <a:lnTo>
                  <a:pt x="3369" y="1995"/>
                </a:lnTo>
                <a:lnTo>
                  <a:pt x="3349" y="2002"/>
                </a:lnTo>
                <a:lnTo>
                  <a:pt x="3329" y="2002"/>
                </a:lnTo>
                <a:lnTo>
                  <a:pt x="3307" y="2002"/>
                </a:lnTo>
                <a:lnTo>
                  <a:pt x="3261" y="2004"/>
                </a:lnTo>
                <a:lnTo>
                  <a:pt x="3217" y="2012"/>
                </a:lnTo>
                <a:lnTo>
                  <a:pt x="3175" y="2026"/>
                </a:lnTo>
                <a:lnTo>
                  <a:pt x="3134" y="2044"/>
                </a:lnTo>
                <a:lnTo>
                  <a:pt x="3096" y="2066"/>
                </a:lnTo>
                <a:lnTo>
                  <a:pt x="3060" y="2092"/>
                </a:lnTo>
                <a:lnTo>
                  <a:pt x="3028" y="2123"/>
                </a:lnTo>
                <a:lnTo>
                  <a:pt x="2999" y="2156"/>
                </a:lnTo>
                <a:lnTo>
                  <a:pt x="2975" y="2194"/>
                </a:lnTo>
                <a:lnTo>
                  <a:pt x="2955" y="2234"/>
                </a:lnTo>
                <a:lnTo>
                  <a:pt x="2940" y="2275"/>
                </a:lnTo>
                <a:lnTo>
                  <a:pt x="2931" y="2317"/>
                </a:lnTo>
                <a:lnTo>
                  <a:pt x="2927" y="2359"/>
                </a:lnTo>
                <a:lnTo>
                  <a:pt x="2927" y="2401"/>
                </a:lnTo>
                <a:lnTo>
                  <a:pt x="2931" y="2443"/>
                </a:lnTo>
                <a:lnTo>
                  <a:pt x="2940" y="2484"/>
                </a:lnTo>
                <a:lnTo>
                  <a:pt x="2954" y="2524"/>
                </a:lnTo>
                <a:lnTo>
                  <a:pt x="2972" y="2562"/>
                </a:lnTo>
                <a:lnTo>
                  <a:pt x="2994" y="2599"/>
                </a:lnTo>
                <a:lnTo>
                  <a:pt x="3020" y="2632"/>
                </a:lnTo>
                <a:lnTo>
                  <a:pt x="3052" y="2663"/>
                </a:lnTo>
                <a:lnTo>
                  <a:pt x="3066" y="2679"/>
                </a:lnTo>
                <a:lnTo>
                  <a:pt x="3075" y="2696"/>
                </a:lnTo>
                <a:lnTo>
                  <a:pt x="3081" y="2716"/>
                </a:lnTo>
                <a:lnTo>
                  <a:pt x="3082" y="2736"/>
                </a:lnTo>
                <a:lnTo>
                  <a:pt x="3080" y="2756"/>
                </a:lnTo>
                <a:lnTo>
                  <a:pt x="3073" y="2776"/>
                </a:lnTo>
                <a:lnTo>
                  <a:pt x="3061" y="2794"/>
                </a:lnTo>
                <a:lnTo>
                  <a:pt x="2998" y="2868"/>
                </a:lnTo>
                <a:lnTo>
                  <a:pt x="2931" y="2939"/>
                </a:lnTo>
                <a:lnTo>
                  <a:pt x="2858" y="3005"/>
                </a:lnTo>
                <a:lnTo>
                  <a:pt x="2784" y="3068"/>
                </a:lnTo>
                <a:lnTo>
                  <a:pt x="2766" y="3079"/>
                </a:lnTo>
                <a:lnTo>
                  <a:pt x="2747" y="3086"/>
                </a:lnTo>
                <a:lnTo>
                  <a:pt x="2727" y="3088"/>
                </a:lnTo>
                <a:lnTo>
                  <a:pt x="2707" y="3087"/>
                </a:lnTo>
                <a:lnTo>
                  <a:pt x="2687" y="3081"/>
                </a:lnTo>
                <a:lnTo>
                  <a:pt x="2670" y="3072"/>
                </a:lnTo>
                <a:lnTo>
                  <a:pt x="2653" y="3058"/>
                </a:lnTo>
                <a:lnTo>
                  <a:pt x="2624" y="3028"/>
                </a:lnTo>
                <a:lnTo>
                  <a:pt x="2591" y="3003"/>
                </a:lnTo>
                <a:lnTo>
                  <a:pt x="2554" y="2982"/>
                </a:lnTo>
                <a:lnTo>
                  <a:pt x="2516" y="2964"/>
                </a:lnTo>
                <a:lnTo>
                  <a:pt x="2476" y="2951"/>
                </a:lnTo>
                <a:lnTo>
                  <a:pt x="2434" y="2941"/>
                </a:lnTo>
                <a:lnTo>
                  <a:pt x="2392" y="2936"/>
                </a:lnTo>
                <a:lnTo>
                  <a:pt x="2350" y="2935"/>
                </a:lnTo>
                <a:lnTo>
                  <a:pt x="2308" y="2939"/>
                </a:lnTo>
                <a:lnTo>
                  <a:pt x="2267" y="2948"/>
                </a:lnTo>
                <a:lnTo>
                  <a:pt x="2228" y="2961"/>
                </a:lnTo>
                <a:lnTo>
                  <a:pt x="2185" y="2981"/>
                </a:lnTo>
                <a:lnTo>
                  <a:pt x="2146" y="3006"/>
                </a:lnTo>
                <a:lnTo>
                  <a:pt x="2111" y="3036"/>
                </a:lnTo>
                <a:lnTo>
                  <a:pt x="2079" y="3069"/>
                </a:lnTo>
                <a:lnTo>
                  <a:pt x="2052" y="3106"/>
                </a:lnTo>
                <a:lnTo>
                  <a:pt x="2030" y="3146"/>
                </a:lnTo>
                <a:lnTo>
                  <a:pt x="2012" y="3189"/>
                </a:lnTo>
                <a:lnTo>
                  <a:pt x="2001" y="3233"/>
                </a:lnTo>
                <a:lnTo>
                  <a:pt x="1993" y="3280"/>
                </a:lnTo>
                <a:lnTo>
                  <a:pt x="1992" y="3327"/>
                </a:lnTo>
                <a:lnTo>
                  <a:pt x="1990" y="3351"/>
                </a:lnTo>
                <a:lnTo>
                  <a:pt x="1982" y="3373"/>
                </a:lnTo>
                <a:lnTo>
                  <a:pt x="1969" y="3393"/>
                </a:lnTo>
                <a:lnTo>
                  <a:pt x="1951" y="3409"/>
                </a:lnTo>
                <a:lnTo>
                  <a:pt x="1931" y="3419"/>
                </a:lnTo>
                <a:lnTo>
                  <a:pt x="1907" y="3426"/>
                </a:lnTo>
                <a:lnTo>
                  <a:pt x="1812" y="3433"/>
                </a:lnTo>
                <a:lnTo>
                  <a:pt x="1717" y="3436"/>
                </a:lnTo>
                <a:lnTo>
                  <a:pt x="1619" y="3433"/>
                </a:lnTo>
                <a:lnTo>
                  <a:pt x="1520" y="3425"/>
                </a:lnTo>
                <a:lnTo>
                  <a:pt x="1499" y="3419"/>
                </a:lnTo>
                <a:lnTo>
                  <a:pt x="1481" y="3411"/>
                </a:lnTo>
                <a:lnTo>
                  <a:pt x="1465" y="3398"/>
                </a:lnTo>
                <a:lnTo>
                  <a:pt x="1451" y="3383"/>
                </a:lnTo>
                <a:lnTo>
                  <a:pt x="1442" y="3365"/>
                </a:lnTo>
                <a:lnTo>
                  <a:pt x="1436" y="3345"/>
                </a:lnTo>
                <a:lnTo>
                  <a:pt x="1435" y="3324"/>
                </a:lnTo>
                <a:lnTo>
                  <a:pt x="1435" y="3281"/>
                </a:lnTo>
                <a:lnTo>
                  <a:pt x="1430" y="3238"/>
                </a:lnTo>
                <a:lnTo>
                  <a:pt x="1421" y="3197"/>
                </a:lnTo>
                <a:lnTo>
                  <a:pt x="1407" y="3157"/>
                </a:lnTo>
                <a:lnTo>
                  <a:pt x="1389" y="3119"/>
                </a:lnTo>
                <a:lnTo>
                  <a:pt x="1366" y="3083"/>
                </a:lnTo>
                <a:lnTo>
                  <a:pt x="1341" y="3051"/>
                </a:lnTo>
                <a:lnTo>
                  <a:pt x="1311" y="3020"/>
                </a:lnTo>
                <a:lnTo>
                  <a:pt x="1278" y="2994"/>
                </a:lnTo>
                <a:lnTo>
                  <a:pt x="1242" y="2971"/>
                </a:lnTo>
                <a:lnTo>
                  <a:pt x="1203" y="2952"/>
                </a:lnTo>
                <a:lnTo>
                  <a:pt x="1163" y="2937"/>
                </a:lnTo>
                <a:lnTo>
                  <a:pt x="1122" y="2929"/>
                </a:lnTo>
                <a:lnTo>
                  <a:pt x="1080" y="2924"/>
                </a:lnTo>
                <a:lnTo>
                  <a:pt x="1037" y="2925"/>
                </a:lnTo>
                <a:lnTo>
                  <a:pt x="994" y="2931"/>
                </a:lnTo>
                <a:lnTo>
                  <a:pt x="952" y="2940"/>
                </a:lnTo>
                <a:lnTo>
                  <a:pt x="912" y="2954"/>
                </a:lnTo>
                <a:lnTo>
                  <a:pt x="873" y="2971"/>
                </a:lnTo>
                <a:lnTo>
                  <a:pt x="837" y="2993"/>
                </a:lnTo>
                <a:lnTo>
                  <a:pt x="804" y="3018"/>
                </a:lnTo>
                <a:lnTo>
                  <a:pt x="773" y="3047"/>
                </a:lnTo>
                <a:lnTo>
                  <a:pt x="758" y="3062"/>
                </a:lnTo>
                <a:lnTo>
                  <a:pt x="740" y="3072"/>
                </a:lnTo>
                <a:lnTo>
                  <a:pt x="720" y="3078"/>
                </a:lnTo>
                <a:lnTo>
                  <a:pt x="700" y="3079"/>
                </a:lnTo>
                <a:lnTo>
                  <a:pt x="680" y="3077"/>
                </a:lnTo>
                <a:lnTo>
                  <a:pt x="661" y="3069"/>
                </a:lnTo>
                <a:lnTo>
                  <a:pt x="643" y="3058"/>
                </a:lnTo>
                <a:lnTo>
                  <a:pt x="569" y="2995"/>
                </a:lnTo>
                <a:lnTo>
                  <a:pt x="499" y="2929"/>
                </a:lnTo>
                <a:lnTo>
                  <a:pt x="433" y="2857"/>
                </a:lnTo>
                <a:lnTo>
                  <a:pt x="370" y="2783"/>
                </a:lnTo>
                <a:lnTo>
                  <a:pt x="360" y="2765"/>
                </a:lnTo>
                <a:lnTo>
                  <a:pt x="353" y="2746"/>
                </a:lnTo>
                <a:lnTo>
                  <a:pt x="350" y="2726"/>
                </a:lnTo>
                <a:lnTo>
                  <a:pt x="351" y="2706"/>
                </a:lnTo>
                <a:lnTo>
                  <a:pt x="358" y="2687"/>
                </a:lnTo>
                <a:lnTo>
                  <a:pt x="367" y="2669"/>
                </a:lnTo>
                <a:lnTo>
                  <a:pt x="381" y="2653"/>
                </a:lnTo>
                <a:lnTo>
                  <a:pt x="411" y="2623"/>
                </a:lnTo>
                <a:lnTo>
                  <a:pt x="437" y="2589"/>
                </a:lnTo>
                <a:lnTo>
                  <a:pt x="459" y="2553"/>
                </a:lnTo>
                <a:lnTo>
                  <a:pt x="477" y="2516"/>
                </a:lnTo>
                <a:lnTo>
                  <a:pt x="490" y="2476"/>
                </a:lnTo>
                <a:lnTo>
                  <a:pt x="500" y="2435"/>
                </a:lnTo>
                <a:lnTo>
                  <a:pt x="504" y="2394"/>
                </a:lnTo>
                <a:lnTo>
                  <a:pt x="505" y="2352"/>
                </a:lnTo>
                <a:lnTo>
                  <a:pt x="500" y="2311"/>
                </a:lnTo>
                <a:lnTo>
                  <a:pt x="491" y="2269"/>
                </a:lnTo>
                <a:lnTo>
                  <a:pt x="477" y="2229"/>
                </a:lnTo>
                <a:lnTo>
                  <a:pt x="457" y="2187"/>
                </a:lnTo>
                <a:lnTo>
                  <a:pt x="431" y="2148"/>
                </a:lnTo>
                <a:lnTo>
                  <a:pt x="402" y="2112"/>
                </a:lnTo>
                <a:lnTo>
                  <a:pt x="369" y="2082"/>
                </a:lnTo>
                <a:lnTo>
                  <a:pt x="334" y="2054"/>
                </a:lnTo>
                <a:lnTo>
                  <a:pt x="295" y="2032"/>
                </a:lnTo>
                <a:lnTo>
                  <a:pt x="255" y="2014"/>
                </a:lnTo>
                <a:lnTo>
                  <a:pt x="212" y="2002"/>
                </a:lnTo>
                <a:lnTo>
                  <a:pt x="168" y="1995"/>
                </a:lnTo>
                <a:lnTo>
                  <a:pt x="123" y="1993"/>
                </a:lnTo>
                <a:lnTo>
                  <a:pt x="102" y="1991"/>
                </a:lnTo>
                <a:lnTo>
                  <a:pt x="80" y="1985"/>
                </a:lnTo>
                <a:lnTo>
                  <a:pt x="60" y="1975"/>
                </a:lnTo>
                <a:lnTo>
                  <a:pt x="41" y="1963"/>
                </a:lnTo>
                <a:lnTo>
                  <a:pt x="26" y="1947"/>
                </a:lnTo>
                <a:lnTo>
                  <a:pt x="16" y="1928"/>
                </a:lnTo>
                <a:lnTo>
                  <a:pt x="11" y="1908"/>
                </a:lnTo>
                <a:lnTo>
                  <a:pt x="2" y="1810"/>
                </a:lnTo>
                <a:lnTo>
                  <a:pt x="0" y="1714"/>
                </a:lnTo>
                <a:lnTo>
                  <a:pt x="0" y="1713"/>
                </a:lnTo>
                <a:lnTo>
                  <a:pt x="2" y="1615"/>
                </a:lnTo>
                <a:lnTo>
                  <a:pt x="12" y="1518"/>
                </a:lnTo>
                <a:lnTo>
                  <a:pt x="16" y="1497"/>
                </a:lnTo>
                <a:lnTo>
                  <a:pt x="24" y="1479"/>
                </a:lnTo>
                <a:lnTo>
                  <a:pt x="36" y="1464"/>
                </a:lnTo>
                <a:lnTo>
                  <a:pt x="51" y="1450"/>
                </a:lnTo>
                <a:lnTo>
                  <a:pt x="68" y="1441"/>
                </a:lnTo>
                <a:lnTo>
                  <a:pt x="88" y="1435"/>
                </a:lnTo>
                <a:lnTo>
                  <a:pt x="110" y="1433"/>
                </a:lnTo>
                <a:lnTo>
                  <a:pt x="160" y="1431"/>
                </a:lnTo>
                <a:lnTo>
                  <a:pt x="208" y="1423"/>
                </a:lnTo>
                <a:lnTo>
                  <a:pt x="255" y="1410"/>
                </a:lnTo>
                <a:lnTo>
                  <a:pt x="298" y="1392"/>
                </a:lnTo>
                <a:lnTo>
                  <a:pt x="339" y="1370"/>
                </a:lnTo>
                <a:lnTo>
                  <a:pt x="376" y="1344"/>
                </a:lnTo>
                <a:lnTo>
                  <a:pt x="409" y="1313"/>
                </a:lnTo>
                <a:lnTo>
                  <a:pt x="439" y="1280"/>
                </a:lnTo>
                <a:lnTo>
                  <a:pt x="464" y="1242"/>
                </a:lnTo>
                <a:lnTo>
                  <a:pt x="485" y="1201"/>
                </a:lnTo>
                <a:lnTo>
                  <a:pt x="499" y="1160"/>
                </a:lnTo>
                <a:lnTo>
                  <a:pt x="509" y="1119"/>
                </a:lnTo>
                <a:lnTo>
                  <a:pt x="514" y="1077"/>
                </a:lnTo>
                <a:lnTo>
                  <a:pt x="514" y="1035"/>
                </a:lnTo>
                <a:lnTo>
                  <a:pt x="509" y="993"/>
                </a:lnTo>
                <a:lnTo>
                  <a:pt x="500" y="952"/>
                </a:lnTo>
                <a:lnTo>
                  <a:pt x="486" y="912"/>
                </a:lnTo>
                <a:lnTo>
                  <a:pt x="468" y="874"/>
                </a:lnTo>
                <a:lnTo>
                  <a:pt x="446" y="837"/>
                </a:lnTo>
                <a:lnTo>
                  <a:pt x="419" y="804"/>
                </a:lnTo>
                <a:lnTo>
                  <a:pt x="388" y="772"/>
                </a:lnTo>
                <a:lnTo>
                  <a:pt x="375" y="756"/>
                </a:lnTo>
                <a:lnTo>
                  <a:pt x="365" y="739"/>
                </a:lnTo>
                <a:lnTo>
                  <a:pt x="359" y="720"/>
                </a:lnTo>
                <a:lnTo>
                  <a:pt x="358" y="700"/>
                </a:lnTo>
                <a:lnTo>
                  <a:pt x="360" y="680"/>
                </a:lnTo>
                <a:lnTo>
                  <a:pt x="367" y="660"/>
                </a:lnTo>
                <a:lnTo>
                  <a:pt x="379" y="642"/>
                </a:lnTo>
                <a:lnTo>
                  <a:pt x="442" y="567"/>
                </a:lnTo>
                <a:lnTo>
                  <a:pt x="509" y="497"/>
                </a:lnTo>
                <a:lnTo>
                  <a:pt x="581" y="431"/>
                </a:lnTo>
                <a:lnTo>
                  <a:pt x="657" y="368"/>
                </a:lnTo>
                <a:lnTo>
                  <a:pt x="675" y="356"/>
                </a:lnTo>
                <a:lnTo>
                  <a:pt x="694" y="350"/>
                </a:lnTo>
                <a:lnTo>
                  <a:pt x="714" y="347"/>
                </a:lnTo>
                <a:lnTo>
                  <a:pt x="734" y="349"/>
                </a:lnTo>
                <a:lnTo>
                  <a:pt x="752" y="355"/>
                </a:lnTo>
                <a:lnTo>
                  <a:pt x="770" y="364"/>
                </a:lnTo>
                <a:lnTo>
                  <a:pt x="786" y="378"/>
                </a:lnTo>
                <a:lnTo>
                  <a:pt x="817" y="408"/>
                </a:lnTo>
                <a:lnTo>
                  <a:pt x="849" y="433"/>
                </a:lnTo>
                <a:lnTo>
                  <a:pt x="886" y="454"/>
                </a:lnTo>
                <a:lnTo>
                  <a:pt x="924" y="472"/>
                </a:lnTo>
                <a:lnTo>
                  <a:pt x="964" y="485"/>
                </a:lnTo>
                <a:lnTo>
                  <a:pt x="1006" y="495"/>
                </a:lnTo>
                <a:lnTo>
                  <a:pt x="1048" y="500"/>
                </a:lnTo>
                <a:lnTo>
                  <a:pt x="1090" y="500"/>
                </a:lnTo>
                <a:lnTo>
                  <a:pt x="1132" y="497"/>
                </a:lnTo>
                <a:lnTo>
                  <a:pt x="1173" y="488"/>
                </a:lnTo>
                <a:lnTo>
                  <a:pt x="1212" y="475"/>
                </a:lnTo>
                <a:lnTo>
                  <a:pt x="1254" y="455"/>
                </a:lnTo>
                <a:lnTo>
                  <a:pt x="1293" y="430"/>
                </a:lnTo>
                <a:lnTo>
                  <a:pt x="1329" y="399"/>
                </a:lnTo>
                <a:lnTo>
                  <a:pt x="1361" y="367"/>
                </a:lnTo>
                <a:lnTo>
                  <a:pt x="1387" y="329"/>
                </a:lnTo>
                <a:lnTo>
                  <a:pt x="1410" y="289"/>
                </a:lnTo>
                <a:lnTo>
                  <a:pt x="1427" y="247"/>
                </a:lnTo>
                <a:lnTo>
                  <a:pt x="1440" y="203"/>
                </a:lnTo>
                <a:lnTo>
                  <a:pt x="1447" y="156"/>
                </a:lnTo>
                <a:lnTo>
                  <a:pt x="1448" y="109"/>
                </a:lnTo>
                <a:lnTo>
                  <a:pt x="1450" y="84"/>
                </a:lnTo>
                <a:lnTo>
                  <a:pt x="1459" y="62"/>
                </a:lnTo>
                <a:lnTo>
                  <a:pt x="1471" y="43"/>
                </a:lnTo>
                <a:lnTo>
                  <a:pt x="1489" y="27"/>
                </a:lnTo>
                <a:lnTo>
                  <a:pt x="1509" y="16"/>
                </a:lnTo>
                <a:lnTo>
                  <a:pt x="1533" y="10"/>
                </a:lnTo>
                <a:lnTo>
                  <a:pt x="1630" y="2"/>
                </a:lnTo>
                <a:lnTo>
                  <a:pt x="172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grpSp>
        <p:nvGrpSpPr>
          <p:cNvPr id="292" name="קבוצה 291"/>
          <p:cNvGrpSpPr/>
          <p:nvPr/>
        </p:nvGrpSpPr>
        <p:grpSpPr>
          <a:xfrm>
            <a:off x="3109775" y="2361311"/>
            <a:ext cx="563835" cy="546531"/>
            <a:chOff x="9830328" y="2204003"/>
            <a:chExt cx="2361672" cy="2422884"/>
          </a:xfrm>
        </p:grpSpPr>
        <p:cxnSp>
          <p:nvCxnSpPr>
            <p:cNvPr id="293" name="Straight Connector 58">
              <a:extLst>
                <a:ext uri="{FF2B5EF4-FFF2-40B4-BE49-F238E27FC236}">
                  <a16:creationId xmlns:a16="http://schemas.microsoft.com/office/drawing/2014/main" xmlns="" id="{F9FE68C4-D7BE-4050-B87F-8FEBD9ACE63B}"/>
                </a:ext>
              </a:extLst>
            </p:cNvPr>
            <p:cNvCxnSpPr>
              <a:cxnSpLocks/>
            </p:cNvCxnSpPr>
            <p:nvPr/>
          </p:nvCxnSpPr>
          <p:spPr>
            <a:xfrm flipH="1">
              <a:off x="10146559" y="2609283"/>
              <a:ext cx="2045441" cy="2017604"/>
            </a:xfrm>
            <a:prstGeom prst="line">
              <a:avLst/>
            </a:prstGeom>
            <a:noFill/>
            <a:ln w="76200" cap="flat" cmpd="sng" algn="ctr">
              <a:solidFill>
                <a:sysClr val="window" lastClr="FFFFFF">
                  <a:alpha val="19000"/>
                </a:sysClr>
              </a:solidFill>
              <a:prstDash val="solid"/>
            </a:ln>
            <a:effectLst/>
          </p:spPr>
        </p:cxnSp>
        <p:sp>
          <p:nvSpPr>
            <p:cNvPr id="294" name="Freeform 21"/>
            <p:cNvSpPr>
              <a:spLocks/>
            </p:cNvSpPr>
            <p:nvPr/>
          </p:nvSpPr>
          <p:spPr bwMode="auto">
            <a:xfrm>
              <a:off x="9830328" y="2217486"/>
              <a:ext cx="1335428" cy="1334202"/>
            </a:xfrm>
            <a:custGeom>
              <a:avLst/>
              <a:gdLst>
                <a:gd name="T0" fmla="*/ 2532 w 4359"/>
                <a:gd name="T1" fmla="*/ 28 h 4354"/>
                <a:gd name="T2" fmla="*/ 2983 w 4359"/>
                <a:gd name="T3" fmla="*/ 153 h 4354"/>
                <a:gd name="T4" fmla="*/ 3234 w 4359"/>
                <a:gd name="T5" fmla="*/ 286 h 4354"/>
                <a:gd name="T6" fmla="*/ 3237 w 4359"/>
                <a:gd name="T7" fmla="*/ 381 h 4354"/>
                <a:gd name="T8" fmla="*/ 3156 w 4359"/>
                <a:gd name="T9" fmla="*/ 432 h 4354"/>
                <a:gd name="T10" fmla="*/ 2888 w 4359"/>
                <a:gd name="T11" fmla="*/ 322 h 4354"/>
                <a:gd name="T12" fmla="*/ 2420 w 4359"/>
                <a:gd name="T13" fmla="*/ 206 h 4354"/>
                <a:gd name="T14" fmla="*/ 1921 w 4359"/>
                <a:gd name="T15" fmla="*/ 208 h 4354"/>
                <a:gd name="T16" fmla="*/ 1435 w 4359"/>
                <a:gd name="T17" fmla="*/ 335 h 4354"/>
                <a:gd name="T18" fmla="*/ 1006 w 4359"/>
                <a:gd name="T19" fmla="*/ 575 h 4354"/>
                <a:gd name="T20" fmla="*/ 651 w 4359"/>
                <a:gd name="T21" fmla="*/ 908 h 4354"/>
                <a:gd name="T22" fmla="*/ 387 w 4359"/>
                <a:gd name="T23" fmla="*/ 1320 h 4354"/>
                <a:gd name="T24" fmla="*/ 230 w 4359"/>
                <a:gd name="T25" fmla="*/ 1792 h 4354"/>
                <a:gd name="T26" fmla="*/ 196 w 4359"/>
                <a:gd name="T27" fmla="*/ 2308 h 4354"/>
                <a:gd name="T28" fmla="*/ 293 w 4359"/>
                <a:gd name="T29" fmla="*/ 2804 h 4354"/>
                <a:gd name="T30" fmla="*/ 506 w 4359"/>
                <a:gd name="T31" fmla="*/ 3248 h 4354"/>
                <a:gd name="T32" fmla="*/ 818 w 4359"/>
                <a:gd name="T33" fmla="*/ 3623 h 4354"/>
                <a:gd name="T34" fmla="*/ 1213 w 4359"/>
                <a:gd name="T35" fmla="*/ 3911 h 4354"/>
                <a:gd name="T36" fmla="*/ 1672 w 4359"/>
                <a:gd name="T37" fmla="*/ 4096 h 4354"/>
                <a:gd name="T38" fmla="*/ 2179 w 4359"/>
                <a:gd name="T39" fmla="*/ 4162 h 4354"/>
                <a:gd name="T40" fmla="*/ 2686 w 4359"/>
                <a:gd name="T41" fmla="*/ 4096 h 4354"/>
                <a:gd name="T42" fmla="*/ 3146 w 4359"/>
                <a:gd name="T43" fmla="*/ 3911 h 4354"/>
                <a:gd name="T44" fmla="*/ 3541 w 4359"/>
                <a:gd name="T45" fmla="*/ 3623 h 4354"/>
                <a:gd name="T46" fmla="*/ 3852 w 4359"/>
                <a:gd name="T47" fmla="*/ 3248 h 4354"/>
                <a:gd name="T48" fmla="*/ 4064 w 4359"/>
                <a:gd name="T49" fmla="*/ 2804 h 4354"/>
                <a:gd name="T50" fmla="*/ 4162 w 4359"/>
                <a:gd name="T51" fmla="*/ 2308 h 4354"/>
                <a:gd name="T52" fmla="*/ 4195 w 4359"/>
                <a:gd name="T53" fmla="*/ 2109 h 4354"/>
                <a:gd name="T54" fmla="*/ 4289 w 4359"/>
                <a:gd name="T55" fmla="*/ 2085 h 4354"/>
                <a:gd name="T56" fmla="*/ 4355 w 4359"/>
                <a:gd name="T57" fmla="*/ 2151 h 4354"/>
                <a:gd name="T58" fmla="*/ 4321 w 4359"/>
                <a:gd name="T59" fmla="*/ 2583 h 4354"/>
                <a:gd name="T60" fmla="*/ 4161 w 4359"/>
                <a:gd name="T61" fmla="*/ 3083 h 4354"/>
                <a:gd name="T62" fmla="*/ 3891 w 4359"/>
                <a:gd name="T63" fmla="*/ 3523 h 4354"/>
                <a:gd name="T64" fmla="*/ 3527 w 4359"/>
                <a:gd name="T65" fmla="*/ 3887 h 4354"/>
                <a:gd name="T66" fmla="*/ 3087 w 4359"/>
                <a:gd name="T67" fmla="*/ 4157 h 4354"/>
                <a:gd name="T68" fmla="*/ 2586 w 4359"/>
                <a:gd name="T69" fmla="*/ 4316 h 4354"/>
                <a:gd name="T70" fmla="*/ 2042 w 4359"/>
                <a:gd name="T71" fmla="*/ 4350 h 4354"/>
                <a:gd name="T72" fmla="*/ 1516 w 4359"/>
                <a:gd name="T73" fmla="*/ 4251 h 4354"/>
                <a:gd name="T74" fmla="*/ 1044 w 4359"/>
                <a:gd name="T75" fmla="*/ 4035 h 4354"/>
                <a:gd name="T76" fmla="*/ 639 w 4359"/>
                <a:gd name="T77" fmla="*/ 3715 h 4354"/>
                <a:gd name="T78" fmla="*/ 320 w 4359"/>
                <a:gd name="T79" fmla="*/ 3311 h 4354"/>
                <a:gd name="T80" fmla="*/ 103 w 4359"/>
                <a:gd name="T81" fmla="*/ 2839 h 4354"/>
                <a:gd name="T82" fmla="*/ 4 w 4359"/>
                <a:gd name="T83" fmla="*/ 2314 h 4354"/>
                <a:gd name="T84" fmla="*/ 16 w 4359"/>
                <a:gd name="T85" fmla="*/ 1904 h 4354"/>
                <a:gd name="T86" fmla="*/ 146 w 4359"/>
                <a:gd name="T87" fmla="*/ 1391 h 4354"/>
                <a:gd name="T88" fmla="*/ 391 w 4359"/>
                <a:gd name="T89" fmla="*/ 934 h 4354"/>
                <a:gd name="T90" fmla="*/ 732 w 4359"/>
                <a:gd name="T91" fmla="*/ 550 h 4354"/>
                <a:gd name="T92" fmla="*/ 1155 w 4359"/>
                <a:gd name="T93" fmla="*/ 255 h 4354"/>
                <a:gd name="T94" fmla="*/ 1643 w 4359"/>
                <a:gd name="T95" fmla="*/ 67 h 4354"/>
                <a:gd name="T96" fmla="*/ 2179 w 4359"/>
                <a:gd name="T97" fmla="*/ 0 h 4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59" h="4354">
                  <a:moveTo>
                    <a:pt x="2179" y="0"/>
                  </a:moveTo>
                  <a:lnTo>
                    <a:pt x="2297" y="2"/>
                  </a:lnTo>
                  <a:lnTo>
                    <a:pt x="2415" y="12"/>
                  </a:lnTo>
                  <a:lnTo>
                    <a:pt x="2532" y="28"/>
                  </a:lnTo>
                  <a:lnTo>
                    <a:pt x="2647" y="51"/>
                  </a:lnTo>
                  <a:lnTo>
                    <a:pt x="2762" y="79"/>
                  </a:lnTo>
                  <a:lnTo>
                    <a:pt x="2873" y="112"/>
                  </a:lnTo>
                  <a:lnTo>
                    <a:pt x="2983" y="153"/>
                  </a:lnTo>
                  <a:lnTo>
                    <a:pt x="3092" y="200"/>
                  </a:lnTo>
                  <a:lnTo>
                    <a:pt x="3197" y="251"/>
                  </a:lnTo>
                  <a:lnTo>
                    <a:pt x="3218" y="267"/>
                  </a:lnTo>
                  <a:lnTo>
                    <a:pt x="3234" y="286"/>
                  </a:lnTo>
                  <a:lnTo>
                    <a:pt x="3244" y="307"/>
                  </a:lnTo>
                  <a:lnTo>
                    <a:pt x="3248" y="332"/>
                  </a:lnTo>
                  <a:lnTo>
                    <a:pt x="3246" y="357"/>
                  </a:lnTo>
                  <a:lnTo>
                    <a:pt x="3237" y="381"/>
                  </a:lnTo>
                  <a:lnTo>
                    <a:pt x="3222" y="402"/>
                  </a:lnTo>
                  <a:lnTo>
                    <a:pt x="3202" y="417"/>
                  </a:lnTo>
                  <a:lnTo>
                    <a:pt x="3181" y="428"/>
                  </a:lnTo>
                  <a:lnTo>
                    <a:pt x="3156" y="432"/>
                  </a:lnTo>
                  <a:lnTo>
                    <a:pt x="3131" y="429"/>
                  </a:lnTo>
                  <a:lnTo>
                    <a:pt x="3107" y="421"/>
                  </a:lnTo>
                  <a:lnTo>
                    <a:pt x="2999" y="367"/>
                  </a:lnTo>
                  <a:lnTo>
                    <a:pt x="2888" y="322"/>
                  </a:lnTo>
                  <a:lnTo>
                    <a:pt x="2774" y="283"/>
                  </a:lnTo>
                  <a:lnTo>
                    <a:pt x="2658" y="249"/>
                  </a:lnTo>
                  <a:lnTo>
                    <a:pt x="2540" y="224"/>
                  </a:lnTo>
                  <a:lnTo>
                    <a:pt x="2420" y="206"/>
                  </a:lnTo>
                  <a:lnTo>
                    <a:pt x="2301" y="196"/>
                  </a:lnTo>
                  <a:lnTo>
                    <a:pt x="2179" y="192"/>
                  </a:lnTo>
                  <a:lnTo>
                    <a:pt x="2048" y="196"/>
                  </a:lnTo>
                  <a:lnTo>
                    <a:pt x="1921" y="208"/>
                  </a:lnTo>
                  <a:lnTo>
                    <a:pt x="1794" y="229"/>
                  </a:lnTo>
                  <a:lnTo>
                    <a:pt x="1672" y="257"/>
                  </a:lnTo>
                  <a:lnTo>
                    <a:pt x="1551" y="292"/>
                  </a:lnTo>
                  <a:lnTo>
                    <a:pt x="1435" y="335"/>
                  </a:lnTo>
                  <a:lnTo>
                    <a:pt x="1322" y="386"/>
                  </a:lnTo>
                  <a:lnTo>
                    <a:pt x="1213" y="442"/>
                  </a:lnTo>
                  <a:lnTo>
                    <a:pt x="1107" y="506"/>
                  </a:lnTo>
                  <a:lnTo>
                    <a:pt x="1006" y="575"/>
                  </a:lnTo>
                  <a:lnTo>
                    <a:pt x="909" y="650"/>
                  </a:lnTo>
                  <a:lnTo>
                    <a:pt x="818" y="731"/>
                  </a:lnTo>
                  <a:lnTo>
                    <a:pt x="732" y="817"/>
                  </a:lnTo>
                  <a:lnTo>
                    <a:pt x="651" y="908"/>
                  </a:lnTo>
                  <a:lnTo>
                    <a:pt x="576" y="1005"/>
                  </a:lnTo>
                  <a:lnTo>
                    <a:pt x="506" y="1105"/>
                  </a:lnTo>
                  <a:lnTo>
                    <a:pt x="443" y="1211"/>
                  </a:lnTo>
                  <a:lnTo>
                    <a:pt x="387" y="1320"/>
                  </a:lnTo>
                  <a:lnTo>
                    <a:pt x="336" y="1433"/>
                  </a:lnTo>
                  <a:lnTo>
                    <a:pt x="293" y="1549"/>
                  </a:lnTo>
                  <a:lnTo>
                    <a:pt x="258" y="1670"/>
                  </a:lnTo>
                  <a:lnTo>
                    <a:pt x="230" y="1792"/>
                  </a:lnTo>
                  <a:lnTo>
                    <a:pt x="208" y="1918"/>
                  </a:lnTo>
                  <a:lnTo>
                    <a:pt x="196" y="2046"/>
                  </a:lnTo>
                  <a:lnTo>
                    <a:pt x="192" y="2176"/>
                  </a:lnTo>
                  <a:lnTo>
                    <a:pt x="196" y="2308"/>
                  </a:lnTo>
                  <a:lnTo>
                    <a:pt x="208" y="2435"/>
                  </a:lnTo>
                  <a:lnTo>
                    <a:pt x="230" y="2561"/>
                  </a:lnTo>
                  <a:lnTo>
                    <a:pt x="258" y="2683"/>
                  </a:lnTo>
                  <a:lnTo>
                    <a:pt x="293" y="2804"/>
                  </a:lnTo>
                  <a:lnTo>
                    <a:pt x="336" y="2921"/>
                  </a:lnTo>
                  <a:lnTo>
                    <a:pt x="387" y="3034"/>
                  </a:lnTo>
                  <a:lnTo>
                    <a:pt x="443" y="3142"/>
                  </a:lnTo>
                  <a:lnTo>
                    <a:pt x="506" y="3248"/>
                  </a:lnTo>
                  <a:lnTo>
                    <a:pt x="576" y="3349"/>
                  </a:lnTo>
                  <a:lnTo>
                    <a:pt x="651" y="3445"/>
                  </a:lnTo>
                  <a:lnTo>
                    <a:pt x="732" y="3537"/>
                  </a:lnTo>
                  <a:lnTo>
                    <a:pt x="818" y="3623"/>
                  </a:lnTo>
                  <a:lnTo>
                    <a:pt x="909" y="3703"/>
                  </a:lnTo>
                  <a:lnTo>
                    <a:pt x="1006" y="3778"/>
                  </a:lnTo>
                  <a:lnTo>
                    <a:pt x="1107" y="3848"/>
                  </a:lnTo>
                  <a:lnTo>
                    <a:pt x="1213" y="3911"/>
                  </a:lnTo>
                  <a:lnTo>
                    <a:pt x="1322" y="3967"/>
                  </a:lnTo>
                  <a:lnTo>
                    <a:pt x="1435" y="4018"/>
                  </a:lnTo>
                  <a:lnTo>
                    <a:pt x="1551" y="4061"/>
                  </a:lnTo>
                  <a:lnTo>
                    <a:pt x="1672" y="4096"/>
                  </a:lnTo>
                  <a:lnTo>
                    <a:pt x="1794" y="4124"/>
                  </a:lnTo>
                  <a:lnTo>
                    <a:pt x="1921" y="4146"/>
                  </a:lnTo>
                  <a:lnTo>
                    <a:pt x="2048" y="4158"/>
                  </a:lnTo>
                  <a:lnTo>
                    <a:pt x="2179" y="4162"/>
                  </a:lnTo>
                  <a:lnTo>
                    <a:pt x="2310" y="4158"/>
                  </a:lnTo>
                  <a:lnTo>
                    <a:pt x="2438" y="4146"/>
                  </a:lnTo>
                  <a:lnTo>
                    <a:pt x="2564" y="4124"/>
                  </a:lnTo>
                  <a:lnTo>
                    <a:pt x="2686" y="4096"/>
                  </a:lnTo>
                  <a:lnTo>
                    <a:pt x="2807" y="4061"/>
                  </a:lnTo>
                  <a:lnTo>
                    <a:pt x="2923" y="4018"/>
                  </a:lnTo>
                  <a:lnTo>
                    <a:pt x="3037" y="3967"/>
                  </a:lnTo>
                  <a:lnTo>
                    <a:pt x="3146" y="3911"/>
                  </a:lnTo>
                  <a:lnTo>
                    <a:pt x="3252" y="3848"/>
                  </a:lnTo>
                  <a:lnTo>
                    <a:pt x="3353" y="3778"/>
                  </a:lnTo>
                  <a:lnTo>
                    <a:pt x="3448" y="3703"/>
                  </a:lnTo>
                  <a:lnTo>
                    <a:pt x="3541" y="3623"/>
                  </a:lnTo>
                  <a:lnTo>
                    <a:pt x="3627" y="3537"/>
                  </a:lnTo>
                  <a:lnTo>
                    <a:pt x="3707" y="3445"/>
                  </a:lnTo>
                  <a:lnTo>
                    <a:pt x="3782" y="3349"/>
                  </a:lnTo>
                  <a:lnTo>
                    <a:pt x="3852" y="3248"/>
                  </a:lnTo>
                  <a:lnTo>
                    <a:pt x="3915" y="3142"/>
                  </a:lnTo>
                  <a:lnTo>
                    <a:pt x="3972" y="3034"/>
                  </a:lnTo>
                  <a:lnTo>
                    <a:pt x="4021" y="2921"/>
                  </a:lnTo>
                  <a:lnTo>
                    <a:pt x="4064" y="2804"/>
                  </a:lnTo>
                  <a:lnTo>
                    <a:pt x="4101" y="2683"/>
                  </a:lnTo>
                  <a:lnTo>
                    <a:pt x="4129" y="2561"/>
                  </a:lnTo>
                  <a:lnTo>
                    <a:pt x="4150" y="2435"/>
                  </a:lnTo>
                  <a:lnTo>
                    <a:pt x="4162" y="2308"/>
                  </a:lnTo>
                  <a:lnTo>
                    <a:pt x="4167" y="2176"/>
                  </a:lnTo>
                  <a:lnTo>
                    <a:pt x="4171" y="2151"/>
                  </a:lnTo>
                  <a:lnTo>
                    <a:pt x="4180" y="2128"/>
                  </a:lnTo>
                  <a:lnTo>
                    <a:pt x="4195" y="2109"/>
                  </a:lnTo>
                  <a:lnTo>
                    <a:pt x="4214" y="2094"/>
                  </a:lnTo>
                  <a:lnTo>
                    <a:pt x="4238" y="2085"/>
                  </a:lnTo>
                  <a:lnTo>
                    <a:pt x="4263" y="2081"/>
                  </a:lnTo>
                  <a:lnTo>
                    <a:pt x="4289" y="2085"/>
                  </a:lnTo>
                  <a:lnTo>
                    <a:pt x="4312" y="2094"/>
                  </a:lnTo>
                  <a:lnTo>
                    <a:pt x="4330" y="2109"/>
                  </a:lnTo>
                  <a:lnTo>
                    <a:pt x="4345" y="2128"/>
                  </a:lnTo>
                  <a:lnTo>
                    <a:pt x="4355" y="2151"/>
                  </a:lnTo>
                  <a:lnTo>
                    <a:pt x="4359" y="2176"/>
                  </a:lnTo>
                  <a:lnTo>
                    <a:pt x="4355" y="2314"/>
                  </a:lnTo>
                  <a:lnTo>
                    <a:pt x="4341" y="2450"/>
                  </a:lnTo>
                  <a:lnTo>
                    <a:pt x="4321" y="2583"/>
                  </a:lnTo>
                  <a:lnTo>
                    <a:pt x="4291" y="2713"/>
                  </a:lnTo>
                  <a:lnTo>
                    <a:pt x="4255" y="2839"/>
                  </a:lnTo>
                  <a:lnTo>
                    <a:pt x="4212" y="2962"/>
                  </a:lnTo>
                  <a:lnTo>
                    <a:pt x="4161" y="3083"/>
                  </a:lnTo>
                  <a:lnTo>
                    <a:pt x="4103" y="3200"/>
                  </a:lnTo>
                  <a:lnTo>
                    <a:pt x="4039" y="3311"/>
                  </a:lnTo>
                  <a:lnTo>
                    <a:pt x="3968" y="3420"/>
                  </a:lnTo>
                  <a:lnTo>
                    <a:pt x="3891" y="3523"/>
                  </a:lnTo>
                  <a:lnTo>
                    <a:pt x="3808" y="3623"/>
                  </a:lnTo>
                  <a:lnTo>
                    <a:pt x="3719" y="3715"/>
                  </a:lnTo>
                  <a:lnTo>
                    <a:pt x="3625" y="3804"/>
                  </a:lnTo>
                  <a:lnTo>
                    <a:pt x="3527" y="3887"/>
                  </a:lnTo>
                  <a:lnTo>
                    <a:pt x="3424" y="3963"/>
                  </a:lnTo>
                  <a:lnTo>
                    <a:pt x="3315" y="4035"/>
                  </a:lnTo>
                  <a:lnTo>
                    <a:pt x="3203" y="4099"/>
                  </a:lnTo>
                  <a:lnTo>
                    <a:pt x="3087" y="4157"/>
                  </a:lnTo>
                  <a:lnTo>
                    <a:pt x="2966" y="4208"/>
                  </a:lnTo>
                  <a:lnTo>
                    <a:pt x="2842" y="4251"/>
                  </a:lnTo>
                  <a:lnTo>
                    <a:pt x="2715" y="4287"/>
                  </a:lnTo>
                  <a:lnTo>
                    <a:pt x="2586" y="4316"/>
                  </a:lnTo>
                  <a:lnTo>
                    <a:pt x="2453" y="4336"/>
                  </a:lnTo>
                  <a:lnTo>
                    <a:pt x="2317" y="4350"/>
                  </a:lnTo>
                  <a:lnTo>
                    <a:pt x="2179" y="4354"/>
                  </a:lnTo>
                  <a:lnTo>
                    <a:pt x="2042" y="4350"/>
                  </a:lnTo>
                  <a:lnTo>
                    <a:pt x="1906" y="4336"/>
                  </a:lnTo>
                  <a:lnTo>
                    <a:pt x="1773" y="4316"/>
                  </a:lnTo>
                  <a:lnTo>
                    <a:pt x="1643" y="4287"/>
                  </a:lnTo>
                  <a:lnTo>
                    <a:pt x="1516" y="4251"/>
                  </a:lnTo>
                  <a:lnTo>
                    <a:pt x="1393" y="4208"/>
                  </a:lnTo>
                  <a:lnTo>
                    <a:pt x="1272" y="4157"/>
                  </a:lnTo>
                  <a:lnTo>
                    <a:pt x="1155" y="4099"/>
                  </a:lnTo>
                  <a:lnTo>
                    <a:pt x="1044" y="4035"/>
                  </a:lnTo>
                  <a:lnTo>
                    <a:pt x="935" y="3963"/>
                  </a:lnTo>
                  <a:lnTo>
                    <a:pt x="831" y="3887"/>
                  </a:lnTo>
                  <a:lnTo>
                    <a:pt x="732" y="3804"/>
                  </a:lnTo>
                  <a:lnTo>
                    <a:pt x="639" y="3715"/>
                  </a:lnTo>
                  <a:lnTo>
                    <a:pt x="551" y="3623"/>
                  </a:lnTo>
                  <a:lnTo>
                    <a:pt x="467" y="3523"/>
                  </a:lnTo>
                  <a:lnTo>
                    <a:pt x="391" y="3420"/>
                  </a:lnTo>
                  <a:lnTo>
                    <a:pt x="320" y="3311"/>
                  </a:lnTo>
                  <a:lnTo>
                    <a:pt x="255" y="3200"/>
                  </a:lnTo>
                  <a:lnTo>
                    <a:pt x="197" y="3083"/>
                  </a:lnTo>
                  <a:lnTo>
                    <a:pt x="146" y="2962"/>
                  </a:lnTo>
                  <a:lnTo>
                    <a:pt x="103" y="2839"/>
                  </a:lnTo>
                  <a:lnTo>
                    <a:pt x="66" y="2713"/>
                  </a:lnTo>
                  <a:lnTo>
                    <a:pt x="38" y="2583"/>
                  </a:lnTo>
                  <a:lnTo>
                    <a:pt x="16" y="2450"/>
                  </a:lnTo>
                  <a:lnTo>
                    <a:pt x="4" y="2314"/>
                  </a:lnTo>
                  <a:lnTo>
                    <a:pt x="0" y="2177"/>
                  </a:lnTo>
                  <a:lnTo>
                    <a:pt x="0" y="2176"/>
                  </a:lnTo>
                  <a:lnTo>
                    <a:pt x="4" y="2039"/>
                  </a:lnTo>
                  <a:lnTo>
                    <a:pt x="16" y="1904"/>
                  </a:lnTo>
                  <a:lnTo>
                    <a:pt x="38" y="1771"/>
                  </a:lnTo>
                  <a:lnTo>
                    <a:pt x="66" y="1641"/>
                  </a:lnTo>
                  <a:lnTo>
                    <a:pt x="103" y="1515"/>
                  </a:lnTo>
                  <a:lnTo>
                    <a:pt x="146" y="1391"/>
                  </a:lnTo>
                  <a:lnTo>
                    <a:pt x="197" y="1270"/>
                  </a:lnTo>
                  <a:lnTo>
                    <a:pt x="255" y="1154"/>
                  </a:lnTo>
                  <a:lnTo>
                    <a:pt x="320" y="1042"/>
                  </a:lnTo>
                  <a:lnTo>
                    <a:pt x="391" y="934"/>
                  </a:lnTo>
                  <a:lnTo>
                    <a:pt x="467" y="830"/>
                  </a:lnTo>
                  <a:lnTo>
                    <a:pt x="551" y="731"/>
                  </a:lnTo>
                  <a:lnTo>
                    <a:pt x="639" y="638"/>
                  </a:lnTo>
                  <a:lnTo>
                    <a:pt x="732" y="550"/>
                  </a:lnTo>
                  <a:lnTo>
                    <a:pt x="831" y="467"/>
                  </a:lnTo>
                  <a:lnTo>
                    <a:pt x="935" y="390"/>
                  </a:lnTo>
                  <a:lnTo>
                    <a:pt x="1044" y="319"/>
                  </a:lnTo>
                  <a:lnTo>
                    <a:pt x="1155" y="255"/>
                  </a:lnTo>
                  <a:lnTo>
                    <a:pt x="1272" y="197"/>
                  </a:lnTo>
                  <a:lnTo>
                    <a:pt x="1393" y="146"/>
                  </a:lnTo>
                  <a:lnTo>
                    <a:pt x="1516" y="103"/>
                  </a:lnTo>
                  <a:lnTo>
                    <a:pt x="1643" y="67"/>
                  </a:lnTo>
                  <a:lnTo>
                    <a:pt x="1773" y="37"/>
                  </a:lnTo>
                  <a:lnTo>
                    <a:pt x="1906" y="17"/>
                  </a:lnTo>
                  <a:lnTo>
                    <a:pt x="2042" y="4"/>
                  </a:lnTo>
                  <a:lnTo>
                    <a:pt x="2179"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295" name="Freeform 22"/>
            <p:cNvSpPr>
              <a:spLocks/>
            </p:cNvSpPr>
            <p:nvPr/>
          </p:nvSpPr>
          <p:spPr bwMode="auto">
            <a:xfrm>
              <a:off x="10703045" y="2204003"/>
              <a:ext cx="274563" cy="278853"/>
            </a:xfrm>
            <a:custGeom>
              <a:avLst/>
              <a:gdLst>
                <a:gd name="T0" fmla="*/ 783 w 896"/>
                <a:gd name="T1" fmla="*/ 0 h 910"/>
                <a:gd name="T2" fmla="*/ 808 w 896"/>
                <a:gd name="T3" fmla="*/ 3 h 910"/>
                <a:gd name="T4" fmla="*/ 831 w 896"/>
                <a:gd name="T5" fmla="*/ 12 h 910"/>
                <a:gd name="T6" fmla="*/ 851 w 896"/>
                <a:gd name="T7" fmla="*/ 27 h 910"/>
                <a:gd name="T8" fmla="*/ 866 w 896"/>
                <a:gd name="T9" fmla="*/ 46 h 910"/>
                <a:gd name="T10" fmla="*/ 877 w 896"/>
                <a:gd name="T11" fmla="*/ 69 h 910"/>
                <a:gd name="T12" fmla="*/ 881 w 896"/>
                <a:gd name="T13" fmla="*/ 94 h 910"/>
                <a:gd name="T14" fmla="*/ 896 w 896"/>
                <a:gd name="T15" fmla="*/ 796 h 910"/>
                <a:gd name="T16" fmla="*/ 893 w 896"/>
                <a:gd name="T17" fmla="*/ 822 h 910"/>
                <a:gd name="T18" fmla="*/ 884 w 896"/>
                <a:gd name="T19" fmla="*/ 844 h 910"/>
                <a:gd name="T20" fmla="*/ 869 w 896"/>
                <a:gd name="T21" fmla="*/ 865 h 910"/>
                <a:gd name="T22" fmla="*/ 849 w 896"/>
                <a:gd name="T23" fmla="*/ 881 h 910"/>
                <a:gd name="T24" fmla="*/ 826 w 896"/>
                <a:gd name="T25" fmla="*/ 890 h 910"/>
                <a:gd name="T26" fmla="*/ 802 w 896"/>
                <a:gd name="T27" fmla="*/ 894 h 910"/>
                <a:gd name="T28" fmla="*/ 98 w 896"/>
                <a:gd name="T29" fmla="*/ 910 h 910"/>
                <a:gd name="T30" fmla="*/ 97 w 896"/>
                <a:gd name="T31" fmla="*/ 910 h 910"/>
                <a:gd name="T32" fmla="*/ 71 w 896"/>
                <a:gd name="T33" fmla="*/ 906 h 910"/>
                <a:gd name="T34" fmla="*/ 48 w 896"/>
                <a:gd name="T35" fmla="*/ 897 h 910"/>
                <a:gd name="T36" fmla="*/ 29 w 896"/>
                <a:gd name="T37" fmla="*/ 882 h 910"/>
                <a:gd name="T38" fmla="*/ 15 w 896"/>
                <a:gd name="T39" fmla="*/ 863 h 910"/>
                <a:gd name="T40" fmla="*/ 4 w 896"/>
                <a:gd name="T41" fmla="*/ 840 h 910"/>
                <a:gd name="T42" fmla="*/ 0 w 896"/>
                <a:gd name="T43" fmla="*/ 816 h 910"/>
                <a:gd name="T44" fmla="*/ 4 w 896"/>
                <a:gd name="T45" fmla="*/ 791 h 910"/>
                <a:gd name="T46" fmla="*/ 12 w 896"/>
                <a:gd name="T47" fmla="*/ 767 h 910"/>
                <a:gd name="T48" fmla="*/ 27 w 896"/>
                <a:gd name="T49" fmla="*/ 748 h 910"/>
                <a:gd name="T50" fmla="*/ 46 w 896"/>
                <a:gd name="T51" fmla="*/ 732 h 910"/>
                <a:gd name="T52" fmla="*/ 68 w 896"/>
                <a:gd name="T53" fmla="*/ 722 h 910"/>
                <a:gd name="T54" fmla="*/ 94 w 896"/>
                <a:gd name="T55" fmla="*/ 718 h 910"/>
                <a:gd name="T56" fmla="*/ 701 w 896"/>
                <a:gd name="T57" fmla="*/ 705 h 910"/>
                <a:gd name="T58" fmla="*/ 689 w 896"/>
                <a:gd name="T59" fmla="*/ 98 h 910"/>
                <a:gd name="T60" fmla="*/ 692 w 896"/>
                <a:gd name="T61" fmla="*/ 73 h 910"/>
                <a:gd name="T62" fmla="*/ 701 w 896"/>
                <a:gd name="T63" fmla="*/ 50 h 910"/>
                <a:gd name="T64" fmla="*/ 716 w 896"/>
                <a:gd name="T65" fmla="*/ 30 h 910"/>
                <a:gd name="T66" fmla="*/ 735 w 896"/>
                <a:gd name="T67" fmla="*/ 14 h 910"/>
                <a:gd name="T68" fmla="*/ 757 w 896"/>
                <a:gd name="T69" fmla="*/ 4 h 910"/>
                <a:gd name="T70" fmla="*/ 783 w 896"/>
                <a:gd name="T7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6" h="910">
                  <a:moveTo>
                    <a:pt x="783" y="0"/>
                  </a:moveTo>
                  <a:lnTo>
                    <a:pt x="808" y="3"/>
                  </a:lnTo>
                  <a:lnTo>
                    <a:pt x="831" y="12"/>
                  </a:lnTo>
                  <a:lnTo>
                    <a:pt x="851" y="27"/>
                  </a:lnTo>
                  <a:lnTo>
                    <a:pt x="866" y="46"/>
                  </a:lnTo>
                  <a:lnTo>
                    <a:pt x="877" y="69"/>
                  </a:lnTo>
                  <a:lnTo>
                    <a:pt x="881" y="94"/>
                  </a:lnTo>
                  <a:lnTo>
                    <a:pt x="896" y="796"/>
                  </a:lnTo>
                  <a:lnTo>
                    <a:pt x="893" y="822"/>
                  </a:lnTo>
                  <a:lnTo>
                    <a:pt x="884" y="844"/>
                  </a:lnTo>
                  <a:lnTo>
                    <a:pt x="869" y="865"/>
                  </a:lnTo>
                  <a:lnTo>
                    <a:pt x="849" y="881"/>
                  </a:lnTo>
                  <a:lnTo>
                    <a:pt x="826" y="890"/>
                  </a:lnTo>
                  <a:lnTo>
                    <a:pt x="802" y="894"/>
                  </a:lnTo>
                  <a:lnTo>
                    <a:pt x="98" y="910"/>
                  </a:lnTo>
                  <a:lnTo>
                    <a:pt x="97" y="910"/>
                  </a:lnTo>
                  <a:lnTo>
                    <a:pt x="71" y="906"/>
                  </a:lnTo>
                  <a:lnTo>
                    <a:pt x="48" y="897"/>
                  </a:lnTo>
                  <a:lnTo>
                    <a:pt x="29" y="882"/>
                  </a:lnTo>
                  <a:lnTo>
                    <a:pt x="15" y="863"/>
                  </a:lnTo>
                  <a:lnTo>
                    <a:pt x="4" y="840"/>
                  </a:lnTo>
                  <a:lnTo>
                    <a:pt x="0" y="816"/>
                  </a:lnTo>
                  <a:lnTo>
                    <a:pt x="4" y="791"/>
                  </a:lnTo>
                  <a:lnTo>
                    <a:pt x="12" y="767"/>
                  </a:lnTo>
                  <a:lnTo>
                    <a:pt x="27" y="748"/>
                  </a:lnTo>
                  <a:lnTo>
                    <a:pt x="46" y="732"/>
                  </a:lnTo>
                  <a:lnTo>
                    <a:pt x="68" y="722"/>
                  </a:lnTo>
                  <a:lnTo>
                    <a:pt x="94" y="718"/>
                  </a:lnTo>
                  <a:lnTo>
                    <a:pt x="701" y="705"/>
                  </a:lnTo>
                  <a:lnTo>
                    <a:pt x="689" y="98"/>
                  </a:lnTo>
                  <a:lnTo>
                    <a:pt x="692" y="73"/>
                  </a:lnTo>
                  <a:lnTo>
                    <a:pt x="701" y="50"/>
                  </a:lnTo>
                  <a:lnTo>
                    <a:pt x="716" y="30"/>
                  </a:lnTo>
                  <a:lnTo>
                    <a:pt x="735" y="14"/>
                  </a:lnTo>
                  <a:lnTo>
                    <a:pt x="757" y="4"/>
                  </a:lnTo>
                  <a:lnTo>
                    <a:pt x="783"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296" name="Freeform 23"/>
            <p:cNvSpPr>
              <a:spLocks noEditPoints="1"/>
            </p:cNvSpPr>
            <p:nvPr/>
          </p:nvSpPr>
          <p:spPr bwMode="auto">
            <a:xfrm>
              <a:off x="10343294" y="2650780"/>
              <a:ext cx="364653" cy="467614"/>
            </a:xfrm>
            <a:custGeom>
              <a:avLst/>
              <a:gdLst>
                <a:gd name="T0" fmla="*/ 673 w 1191"/>
                <a:gd name="T1" fmla="*/ 388 h 1526"/>
                <a:gd name="T2" fmla="*/ 286 w 1191"/>
                <a:gd name="T3" fmla="*/ 911 h 1526"/>
                <a:gd name="T4" fmla="*/ 673 w 1191"/>
                <a:gd name="T5" fmla="*/ 911 h 1526"/>
                <a:gd name="T6" fmla="*/ 673 w 1191"/>
                <a:gd name="T7" fmla="*/ 388 h 1526"/>
                <a:gd name="T8" fmla="*/ 775 w 1191"/>
                <a:gd name="T9" fmla="*/ 0 h 1526"/>
                <a:gd name="T10" fmla="*/ 799 w 1191"/>
                <a:gd name="T11" fmla="*/ 4 h 1526"/>
                <a:gd name="T12" fmla="*/ 820 w 1191"/>
                <a:gd name="T13" fmla="*/ 15 h 1526"/>
                <a:gd name="T14" fmla="*/ 839 w 1191"/>
                <a:gd name="T15" fmla="*/ 31 h 1526"/>
                <a:gd name="T16" fmla="*/ 853 w 1191"/>
                <a:gd name="T17" fmla="*/ 50 h 1526"/>
                <a:gd name="T18" fmla="*/ 862 w 1191"/>
                <a:gd name="T19" fmla="*/ 71 h 1526"/>
                <a:gd name="T20" fmla="*/ 865 w 1191"/>
                <a:gd name="T21" fmla="*/ 95 h 1526"/>
                <a:gd name="T22" fmla="*/ 865 w 1191"/>
                <a:gd name="T23" fmla="*/ 911 h 1526"/>
                <a:gd name="T24" fmla="*/ 1094 w 1191"/>
                <a:gd name="T25" fmla="*/ 911 h 1526"/>
                <a:gd name="T26" fmla="*/ 1120 w 1191"/>
                <a:gd name="T27" fmla="*/ 914 h 1526"/>
                <a:gd name="T28" fmla="*/ 1143 w 1191"/>
                <a:gd name="T29" fmla="*/ 924 h 1526"/>
                <a:gd name="T30" fmla="*/ 1163 w 1191"/>
                <a:gd name="T31" fmla="*/ 939 h 1526"/>
                <a:gd name="T32" fmla="*/ 1178 w 1191"/>
                <a:gd name="T33" fmla="*/ 958 h 1526"/>
                <a:gd name="T34" fmla="*/ 1187 w 1191"/>
                <a:gd name="T35" fmla="*/ 981 h 1526"/>
                <a:gd name="T36" fmla="*/ 1191 w 1191"/>
                <a:gd name="T37" fmla="*/ 1006 h 1526"/>
                <a:gd name="T38" fmla="*/ 1187 w 1191"/>
                <a:gd name="T39" fmla="*/ 1032 h 1526"/>
                <a:gd name="T40" fmla="*/ 1178 w 1191"/>
                <a:gd name="T41" fmla="*/ 1055 h 1526"/>
                <a:gd name="T42" fmla="*/ 1163 w 1191"/>
                <a:gd name="T43" fmla="*/ 1075 h 1526"/>
                <a:gd name="T44" fmla="*/ 1143 w 1191"/>
                <a:gd name="T45" fmla="*/ 1090 h 1526"/>
                <a:gd name="T46" fmla="*/ 1120 w 1191"/>
                <a:gd name="T47" fmla="*/ 1099 h 1526"/>
                <a:gd name="T48" fmla="*/ 1094 w 1191"/>
                <a:gd name="T49" fmla="*/ 1103 h 1526"/>
                <a:gd name="T50" fmla="*/ 865 w 1191"/>
                <a:gd name="T51" fmla="*/ 1103 h 1526"/>
                <a:gd name="T52" fmla="*/ 865 w 1191"/>
                <a:gd name="T53" fmla="*/ 1430 h 1526"/>
                <a:gd name="T54" fmla="*/ 862 w 1191"/>
                <a:gd name="T55" fmla="*/ 1456 h 1526"/>
                <a:gd name="T56" fmla="*/ 851 w 1191"/>
                <a:gd name="T57" fmla="*/ 1479 h 1526"/>
                <a:gd name="T58" fmla="*/ 836 w 1191"/>
                <a:gd name="T59" fmla="*/ 1497 h 1526"/>
                <a:gd name="T60" fmla="*/ 818 w 1191"/>
                <a:gd name="T61" fmla="*/ 1512 h 1526"/>
                <a:gd name="T62" fmla="*/ 795 w 1191"/>
                <a:gd name="T63" fmla="*/ 1523 h 1526"/>
                <a:gd name="T64" fmla="*/ 769 w 1191"/>
                <a:gd name="T65" fmla="*/ 1526 h 1526"/>
                <a:gd name="T66" fmla="*/ 744 w 1191"/>
                <a:gd name="T67" fmla="*/ 1523 h 1526"/>
                <a:gd name="T68" fmla="*/ 721 w 1191"/>
                <a:gd name="T69" fmla="*/ 1512 h 1526"/>
                <a:gd name="T70" fmla="*/ 701 w 1191"/>
                <a:gd name="T71" fmla="*/ 1497 h 1526"/>
                <a:gd name="T72" fmla="*/ 686 w 1191"/>
                <a:gd name="T73" fmla="*/ 1479 h 1526"/>
                <a:gd name="T74" fmla="*/ 677 w 1191"/>
                <a:gd name="T75" fmla="*/ 1456 h 1526"/>
                <a:gd name="T76" fmla="*/ 673 w 1191"/>
                <a:gd name="T77" fmla="*/ 1430 h 1526"/>
                <a:gd name="T78" fmla="*/ 673 w 1191"/>
                <a:gd name="T79" fmla="*/ 1103 h 1526"/>
                <a:gd name="T80" fmla="*/ 96 w 1191"/>
                <a:gd name="T81" fmla="*/ 1103 h 1526"/>
                <a:gd name="T82" fmla="*/ 75 w 1191"/>
                <a:gd name="T83" fmla="*/ 1100 h 1526"/>
                <a:gd name="T84" fmla="*/ 55 w 1191"/>
                <a:gd name="T85" fmla="*/ 1094 h 1526"/>
                <a:gd name="T86" fmla="*/ 37 w 1191"/>
                <a:gd name="T87" fmla="*/ 1083 h 1526"/>
                <a:gd name="T88" fmla="*/ 21 w 1191"/>
                <a:gd name="T89" fmla="*/ 1068 h 1526"/>
                <a:gd name="T90" fmla="*/ 10 w 1191"/>
                <a:gd name="T91" fmla="*/ 1051 h 1526"/>
                <a:gd name="T92" fmla="*/ 1 w 1191"/>
                <a:gd name="T93" fmla="*/ 1025 h 1526"/>
                <a:gd name="T94" fmla="*/ 0 w 1191"/>
                <a:gd name="T95" fmla="*/ 998 h 1526"/>
                <a:gd name="T96" fmla="*/ 6 w 1191"/>
                <a:gd name="T97" fmla="*/ 973 h 1526"/>
                <a:gd name="T98" fmla="*/ 18 w 1191"/>
                <a:gd name="T99" fmla="*/ 950 h 1526"/>
                <a:gd name="T100" fmla="*/ 691 w 1191"/>
                <a:gd name="T101" fmla="*/ 39 h 1526"/>
                <a:gd name="T102" fmla="*/ 709 w 1191"/>
                <a:gd name="T103" fmla="*/ 21 h 1526"/>
                <a:gd name="T104" fmla="*/ 729 w 1191"/>
                <a:gd name="T105" fmla="*/ 8 h 1526"/>
                <a:gd name="T106" fmla="*/ 752 w 1191"/>
                <a:gd name="T107" fmla="*/ 1 h 1526"/>
                <a:gd name="T108" fmla="*/ 775 w 1191"/>
                <a:gd name="T109" fmla="*/ 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91" h="1526">
                  <a:moveTo>
                    <a:pt x="673" y="388"/>
                  </a:moveTo>
                  <a:lnTo>
                    <a:pt x="286" y="911"/>
                  </a:lnTo>
                  <a:lnTo>
                    <a:pt x="673" y="911"/>
                  </a:lnTo>
                  <a:lnTo>
                    <a:pt x="673" y="388"/>
                  </a:lnTo>
                  <a:close/>
                  <a:moveTo>
                    <a:pt x="775" y="0"/>
                  </a:moveTo>
                  <a:lnTo>
                    <a:pt x="799" y="4"/>
                  </a:lnTo>
                  <a:lnTo>
                    <a:pt x="820" y="15"/>
                  </a:lnTo>
                  <a:lnTo>
                    <a:pt x="839" y="31"/>
                  </a:lnTo>
                  <a:lnTo>
                    <a:pt x="853" y="50"/>
                  </a:lnTo>
                  <a:lnTo>
                    <a:pt x="862" y="71"/>
                  </a:lnTo>
                  <a:lnTo>
                    <a:pt x="865" y="95"/>
                  </a:lnTo>
                  <a:lnTo>
                    <a:pt x="865" y="911"/>
                  </a:lnTo>
                  <a:lnTo>
                    <a:pt x="1094" y="911"/>
                  </a:lnTo>
                  <a:lnTo>
                    <a:pt x="1120" y="914"/>
                  </a:lnTo>
                  <a:lnTo>
                    <a:pt x="1143" y="924"/>
                  </a:lnTo>
                  <a:lnTo>
                    <a:pt x="1163" y="939"/>
                  </a:lnTo>
                  <a:lnTo>
                    <a:pt x="1178" y="958"/>
                  </a:lnTo>
                  <a:lnTo>
                    <a:pt x="1187" y="981"/>
                  </a:lnTo>
                  <a:lnTo>
                    <a:pt x="1191" y="1006"/>
                  </a:lnTo>
                  <a:lnTo>
                    <a:pt x="1187" y="1032"/>
                  </a:lnTo>
                  <a:lnTo>
                    <a:pt x="1178" y="1055"/>
                  </a:lnTo>
                  <a:lnTo>
                    <a:pt x="1163" y="1075"/>
                  </a:lnTo>
                  <a:lnTo>
                    <a:pt x="1143" y="1090"/>
                  </a:lnTo>
                  <a:lnTo>
                    <a:pt x="1120" y="1099"/>
                  </a:lnTo>
                  <a:lnTo>
                    <a:pt x="1094" y="1103"/>
                  </a:lnTo>
                  <a:lnTo>
                    <a:pt x="865" y="1103"/>
                  </a:lnTo>
                  <a:lnTo>
                    <a:pt x="865" y="1430"/>
                  </a:lnTo>
                  <a:lnTo>
                    <a:pt x="862" y="1456"/>
                  </a:lnTo>
                  <a:lnTo>
                    <a:pt x="851" y="1479"/>
                  </a:lnTo>
                  <a:lnTo>
                    <a:pt x="836" y="1497"/>
                  </a:lnTo>
                  <a:lnTo>
                    <a:pt x="818" y="1512"/>
                  </a:lnTo>
                  <a:lnTo>
                    <a:pt x="795" y="1523"/>
                  </a:lnTo>
                  <a:lnTo>
                    <a:pt x="769" y="1526"/>
                  </a:lnTo>
                  <a:lnTo>
                    <a:pt x="744" y="1523"/>
                  </a:lnTo>
                  <a:lnTo>
                    <a:pt x="721" y="1512"/>
                  </a:lnTo>
                  <a:lnTo>
                    <a:pt x="701" y="1497"/>
                  </a:lnTo>
                  <a:lnTo>
                    <a:pt x="686" y="1479"/>
                  </a:lnTo>
                  <a:lnTo>
                    <a:pt x="677" y="1456"/>
                  </a:lnTo>
                  <a:lnTo>
                    <a:pt x="673" y="1430"/>
                  </a:lnTo>
                  <a:lnTo>
                    <a:pt x="673" y="1103"/>
                  </a:lnTo>
                  <a:lnTo>
                    <a:pt x="96" y="1103"/>
                  </a:lnTo>
                  <a:lnTo>
                    <a:pt x="75" y="1100"/>
                  </a:lnTo>
                  <a:lnTo>
                    <a:pt x="55" y="1094"/>
                  </a:lnTo>
                  <a:lnTo>
                    <a:pt x="37" y="1083"/>
                  </a:lnTo>
                  <a:lnTo>
                    <a:pt x="21" y="1068"/>
                  </a:lnTo>
                  <a:lnTo>
                    <a:pt x="10" y="1051"/>
                  </a:lnTo>
                  <a:lnTo>
                    <a:pt x="1" y="1025"/>
                  </a:lnTo>
                  <a:lnTo>
                    <a:pt x="0" y="998"/>
                  </a:lnTo>
                  <a:lnTo>
                    <a:pt x="6" y="973"/>
                  </a:lnTo>
                  <a:lnTo>
                    <a:pt x="18" y="950"/>
                  </a:lnTo>
                  <a:lnTo>
                    <a:pt x="691" y="39"/>
                  </a:lnTo>
                  <a:lnTo>
                    <a:pt x="709" y="21"/>
                  </a:lnTo>
                  <a:lnTo>
                    <a:pt x="729" y="8"/>
                  </a:lnTo>
                  <a:lnTo>
                    <a:pt x="752" y="1"/>
                  </a:lnTo>
                  <a:lnTo>
                    <a:pt x="775"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297" name="Freeform 24"/>
            <p:cNvSpPr>
              <a:spLocks/>
            </p:cNvSpPr>
            <p:nvPr/>
          </p:nvSpPr>
          <p:spPr bwMode="auto">
            <a:xfrm>
              <a:off x="10033186" y="2650780"/>
              <a:ext cx="318689" cy="451067"/>
            </a:xfrm>
            <a:custGeom>
              <a:avLst/>
              <a:gdLst>
                <a:gd name="T0" fmla="*/ 528 w 1040"/>
                <a:gd name="T1" fmla="*/ 0 h 1472"/>
                <a:gd name="T2" fmla="*/ 631 w 1040"/>
                <a:gd name="T3" fmla="*/ 13 h 1472"/>
                <a:gd name="T4" fmla="*/ 727 w 1040"/>
                <a:gd name="T5" fmla="*/ 50 h 1472"/>
                <a:gd name="T6" fmla="*/ 809 w 1040"/>
                <a:gd name="T7" fmla="*/ 107 h 1472"/>
                <a:gd name="T8" fmla="*/ 877 w 1040"/>
                <a:gd name="T9" fmla="*/ 182 h 1472"/>
                <a:gd name="T10" fmla="*/ 928 w 1040"/>
                <a:gd name="T11" fmla="*/ 275 h 1472"/>
                <a:gd name="T12" fmla="*/ 958 w 1040"/>
                <a:gd name="T13" fmla="*/ 380 h 1472"/>
                <a:gd name="T14" fmla="*/ 962 w 1040"/>
                <a:gd name="T15" fmla="*/ 486 h 1472"/>
                <a:gd name="T16" fmla="*/ 942 w 1040"/>
                <a:gd name="T17" fmla="*/ 588 h 1472"/>
                <a:gd name="T18" fmla="*/ 899 w 1040"/>
                <a:gd name="T19" fmla="*/ 683 h 1472"/>
                <a:gd name="T20" fmla="*/ 832 w 1040"/>
                <a:gd name="T21" fmla="*/ 767 h 1472"/>
                <a:gd name="T22" fmla="*/ 943 w 1040"/>
                <a:gd name="T23" fmla="*/ 1280 h 1472"/>
                <a:gd name="T24" fmla="*/ 991 w 1040"/>
                <a:gd name="T25" fmla="*/ 1293 h 1472"/>
                <a:gd name="T26" fmla="*/ 1026 w 1040"/>
                <a:gd name="T27" fmla="*/ 1327 h 1472"/>
                <a:gd name="T28" fmla="*/ 1040 w 1040"/>
                <a:gd name="T29" fmla="*/ 1375 h 1472"/>
                <a:gd name="T30" fmla="*/ 1026 w 1040"/>
                <a:gd name="T31" fmla="*/ 1424 h 1472"/>
                <a:gd name="T32" fmla="*/ 991 w 1040"/>
                <a:gd name="T33" fmla="*/ 1459 h 1472"/>
                <a:gd name="T34" fmla="*/ 943 w 1040"/>
                <a:gd name="T35" fmla="*/ 1472 h 1472"/>
                <a:gd name="T36" fmla="*/ 74 w 1040"/>
                <a:gd name="T37" fmla="*/ 1469 h 1472"/>
                <a:gd name="T38" fmla="*/ 34 w 1040"/>
                <a:gd name="T39" fmla="*/ 1449 h 1472"/>
                <a:gd name="T40" fmla="*/ 8 w 1040"/>
                <a:gd name="T41" fmla="*/ 1413 h 1472"/>
                <a:gd name="T42" fmla="*/ 0 w 1040"/>
                <a:gd name="T43" fmla="*/ 1369 h 1472"/>
                <a:gd name="T44" fmla="*/ 14 w 1040"/>
                <a:gd name="T45" fmla="*/ 1326 h 1472"/>
                <a:gd name="T46" fmla="*/ 696 w 1040"/>
                <a:gd name="T47" fmla="*/ 633 h 1472"/>
                <a:gd name="T48" fmla="*/ 742 w 1040"/>
                <a:gd name="T49" fmla="*/ 569 h 1472"/>
                <a:gd name="T50" fmla="*/ 766 w 1040"/>
                <a:gd name="T51" fmla="*/ 503 h 1472"/>
                <a:gd name="T52" fmla="*/ 770 w 1040"/>
                <a:gd name="T53" fmla="*/ 436 h 1472"/>
                <a:gd name="T54" fmla="*/ 760 w 1040"/>
                <a:gd name="T55" fmla="*/ 376 h 1472"/>
                <a:gd name="T56" fmla="*/ 731 w 1040"/>
                <a:gd name="T57" fmla="*/ 309 h 1472"/>
                <a:gd name="T58" fmla="*/ 677 w 1040"/>
                <a:gd name="T59" fmla="*/ 247 h 1472"/>
                <a:gd name="T60" fmla="*/ 607 w 1040"/>
                <a:gd name="T61" fmla="*/ 207 h 1472"/>
                <a:gd name="T62" fmla="*/ 525 w 1040"/>
                <a:gd name="T63" fmla="*/ 192 h 1472"/>
                <a:gd name="T64" fmla="*/ 472 w 1040"/>
                <a:gd name="T65" fmla="*/ 195 h 1472"/>
                <a:gd name="T66" fmla="*/ 382 w 1040"/>
                <a:gd name="T67" fmla="*/ 221 h 1472"/>
                <a:gd name="T68" fmla="*/ 305 w 1040"/>
                <a:gd name="T69" fmla="*/ 272 h 1472"/>
                <a:gd name="T70" fmla="*/ 245 w 1040"/>
                <a:gd name="T71" fmla="*/ 341 h 1472"/>
                <a:gd name="T72" fmla="*/ 206 w 1040"/>
                <a:gd name="T73" fmla="*/ 424 h 1472"/>
                <a:gd name="T74" fmla="*/ 192 w 1040"/>
                <a:gd name="T75" fmla="*/ 519 h 1472"/>
                <a:gd name="T76" fmla="*/ 179 w 1040"/>
                <a:gd name="T77" fmla="*/ 568 h 1472"/>
                <a:gd name="T78" fmla="*/ 145 w 1040"/>
                <a:gd name="T79" fmla="*/ 601 h 1472"/>
                <a:gd name="T80" fmla="*/ 96 w 1040"/>
                <a:gd name="T81" fmla="*/ 615 h 1472"/>
                <a:gd name="T82" fmla="*/ 47 w 1040"/>
                <a:gd name="T83" fmla="*/ 601 h 1472"/>
                <a:gd name="T84" fmla="*/ 14 w 1040"/>
                <a:gd name="T85" fmla="*/ 568 h 1472"/>
                <a:gd name="T86" fmla="*/ 0 w 1040"/>
                <a:gd name="T87" fmla="*/ 519 h 1472"/>
                <a:gd name="T88" fmla="*/ 16 w 1040"/>
                <a:gd name="T89" fmla="*/ 392 h 1472"/>
                <a:gd name="T90" fmla="*/ 61 w 1040"/>
                <a:gd name="T91" fmla="*/ 275 h 1472"/>
                <a:gd name="T92" fmla="*/ 132 w 1040"/>
                <a:gd name="T93" fmla="*/ 174 h 1472"/>
                <a:gd name="T94" fmla="*/ 223 w 1040"/>
                <a:gd name="T95" fmla="*/ 93 h 1472"/>
                <a:gd name="T96" fmla="*/ 332 w 1040"/>
                <a:gd name="T97" fmla="*/ 35 h 1472"/>
                <a:gd name="T98" fmla="*/ 454 w 1040"/>
                <a:gd name="T99" fmla="*/ 4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0" h="1472">
                  <a:moveTo>
                    <a:pt x="520" y="0"/>
                  </a:moveTo>
                  <a:lnTo>
                    <a:pt x="528" y="0"/>
                  </a:lnTo>
                  <a:lnTo>
                    <a:pt x="580" y="4"/>
                  </a:lnTo>
                  <a:lnTo>
                    <a:pt x="631" y="13"/>
                  </a:lnTo>
                  <a:lnTo>
                    <a:pt x="680" y="29"/>
                  </a:lnTo>
                  <a:lnTo>
                    <a:pt x="727" y="50"/>
                  </a:lnTo>
                  <a:lnTo>
                    <a:pt x="770" y="76"/>
                  </a:lnTo>
                  <a:lnTo>
                    <a:pt x="809" y="107"/>
                  </a:lnTo>
                  <a:lnTo>
                    <a:pt x="845" y="142"/>
                  </a:lnTo>
                  <a:lnTo>
                    <a:pt x="877" y="182"/>
                  </a:lnTo>
                  <a:lnTo>
                    <a:pt x="905" y="227"/>
                  </a:lnTo>
                  <a:lnTo>
                    <a:pt x="928" y="275"/>
                  </a:lnTo>
                  <a:lnTo>
                    <a:pt x="946" y="327"/>
                  </a:lnTo>
                  <a:lnTo>
                    <a:pt x="958" y="380"/>
                  </a:lnTo>
                  <a:lnTo>
                    <a:pt x="963" y="433"/>
                  </a:lnTo>
                  <a:lnTo>
                    <a:pt x="962" y="486"/>
                  </a:lnTo>
                  <a:lnTo>
                    <a:pt x="955" y="537"/>
                  </a:lnTo>
                  <a:lnTo>
                    <a:pt x="942" y="588"/>
                  </a:lnTo>
                  <a:lnTo>
                    <a:pt x="923" y="636"/>
                  </a:lnTo>
                  <a:lnTo>
                    <a:pt x="899" y="683"/>
                  </a:lnTo>
                  <a:lnTo>
                    <a:pt x="868" y="727"/>
                  </a:lnTo>
                  <a:lnTo>
                    <a:pt x="832" y="767"/>
                  </a:lnTo>
                  <a:lnTo>
                    <a:pt x="325" y="1280"/>
                  </a:lnTo>
                  <a:lnTo>
                    <a:pt x="943" y="1280"/>
                  </a:lnTo>
                  <a:lnTo>
                    <a:pt x="969" y="1283"/>
                  </a:lnTo>
                  <a:lnTo>
                    <a:pt x="991" y="1293"/>
                  </a:lnTo>
                  <a:lnTo>
                    <a:pt x="1012" y="1308"/>
                  </a:lnTo>
                  <a:lnTo>
                    <a:pt x="1026" y="1327"/>
                  </a:lnTo>
                  <a:lnTo>
                    <a:pt x="1036" y="1350"/>
                  </a:lnTo>
                  <a:lnTo>
                    <a:pt x="1040" y="1375"/>
                  </a:lnTo>
                  <a:lnTo>
                    <a:pt x="1036" y="1401"/>
                  </a:lnTo>
                  <a:lnTo>
                    <a:pt x="1026" y="1424"/>
                  </a:lnTo>
                  <a:lnTo>
                    <a:pt x="1012" y="1444"/>
                  </a:lnTo>
                  <a:lnTo>
                    <a:pt x="991" y="1459"/>
                  </a:lnTo>
                  <a:lnTo>
                    <a:pt x="969" y="1468"/>
                  </a:lnTo>
                  <a:lnTo>
                    <a:pt x="943" y="1472"/>
                  </a:lnTo>
                  <a:lnTo>
                    <a:pt x="96" y="1472"/>
                  </a:lnTo>
                  <a:lnTo>
                    <a:pt x="74" y="1469"/>
                  </a:lnTo>
                  <a:lnTo>
                    <a:pt x="53" y="1461"/>
                  </a:lnTo>
                  <a:lnTo>
                    <a:pt x="34" y="1449"/>
                  </a:lnTo>
                  <a:lnTo>
                    <a:pt x="19" y="1433"/>
                  </a:lnTo>
                  <a:lnTo>
                    <a:pt x="8" y="1413"/>
                  </a:lnTo>
                  <a:lnTo>
                    <a:pt x="2" y="1390"/>
                  </a:lnTo>
                  <a:lnTo>
                    <a:pt x="0" y="1369"/>
                  </a:lnTo>
                  <a:lnTo>
                    <a:pt x="4" y="1347"/>
                  </a:lnTo>
                  <a:lnTo>
                    <a:pt x="14" y="1326"/>
                  </a:lnTo>
                  <a:lnTo>
                    <a:pt x="28" y="1308"/>
                  </a:lnTo>
                  <a:lnTo>
                    <a:pt x="696" y="633"/>
                  </a:lnTo>
                  <a:lnTo>
                    <a:pt x="721" y="602"/>
                  </a:lnTo>
                  <a:lnTo>
                    <a:pt x="742" y="569"/>
                  </a:lnTo>
                  <a:lnTo>
                    <a:pt x="756" y="537"/>
                  </a:lnTo>
                  <a:lnTo>
                    <a:pt x="766" y="503"/>
                  </a:lnTo>
                  <a:lnTo>
                    <a:pt x="770" y="470"/>
                  </a:lnTo>
                  <a:lnTo>
                    <a:pt x="770" y="436"/>
                  </a:lnTo>
                  <a:lnTo>
                    <a:pt x="767" y="405"/>
                  </a:lnTo>
                  <a:lnTo>
                    <a:pt x="760" y="376"/>
                  </a:lnTo>
                  <a:lnTo>
                    <a:pt x="751" y="348"/>
                  </a:lnTo>
                  <a:lnTo>
                    <a:pt x="731" y="309"/>
                  </a:lnTo>
                  <a:lnTo>
                    <a:pt x="707" y="275"/>
                  </a:lnTo>
                  <a:lnTo>
                    <a:pt x="677" y="247"/>
                  </a:lnTo>
                  <a:lnTo>
                    <a:pt x="644" y="224"/>
                  </a:lnTo>
                  <a:lnTo>
                    <a:pt x="607" y="207"/>
                  </a:lnTo>
                  <a:lnTo>
                    <a:pt x="567" y="196"/>
                  </a:lnTo>
                  <a:lnTo>
                    <a:pt x="525" y="192"/>
                  </a:lnTo>
                  <a:lnTo>
                    <a:pt x="520" y="192"/>
                  </a:lnTo>
                  <a:lnTo>
                    <a:pt x="472" y="195"/>
                  </a:lnTo>
                  <a:lnTo>
                    <a:pt x="425" y="205"/>
                  </a:lnTo>
                  <a:lnTo>
                    <a:pt x="382" y="221"/>
                  </a:lnTo>
                  <a:lnTo>
                    <a:pt x="341" y="244"/>
                  </a:lnTo>
                  <a:lnTo>
                    <a:pt x="305" y="272"/>
                  </a:lnTo>
                  <a:lnTo>
                    <a:pt x="273" y="305"/>
                  </a:lnTo>
                  <a:lnTo>
                    <a:pt x="245" y="341"/>
                  </a:lnTo>
                  <a:lnTo>
                    <a:pt x="223" y="381"/>
                  </a:lnTo>
                  <a:lnTo>
                    <a:pt x="206" y="424"/>
                  </a:lnTo>
                  <a:lnTo>
                    <a:pt x="196" y="471"/>
                  </a:lnTo>
                  <a:lnTo>
                    <a:pt x="192" y="519"/>
                  </a:lnTo>
                  <a:lnTo>
                    <a:pt x="188" y="545"/>
                  </a:lnTo>
                  <a:lnTo>
                    <a:pt x="179" y="568"/>
                  </a:lnTo>
                  <a:lnTo>
                    <a:pt x="164" y="586"/>
                  </a:lnTo>
                  <a:lnTo>
                    <a:pt x="145" y="601"/>
                  </a:lnTo>
                  <a:lnTo>
                    <a:pt x="121" y="612"/>
                  </a:lnTo>
                  <a:lnTo>
                    <a:pt x="96" y="615"/>
                  </a:lnTo>
                  <a:lnTo>
                    <a:pt x="70" y="612"/>
                  </a:lnTo>
                  <a:lnTo>
                    <a:pt x="47" y="601"/>
                  </a:lnTo>
                  <a:lnTo>
                    <a:pt x="28" y="586"/>
                  </a:lnTo>
                  <a:lnTo>
                    <a:pt x="14" y="568"/>
                  </a:lnTo>
                  <a:lnTo>
                    <a:pt x="4" y="545"/>
                  </a:lnTo>
                  <a:lnTo>
                    <a:pt x="0" y="519"/>
                  </a:lnTo>
                  <a:lnTo>
                    <a:pt x="4" y="454"/>
                  </a:lnTo>
                  <a:lnTo>
                    <a:pt x="16" y="392"/>
                  </a:lnTo>
                  <a:lnTo>
                    <a:pt x="35" y="331"/>
                  </a:lnTo>
                  <a:lnTo>
                    <a:pt x="61" y="275"/>
                  </a:lnTo>
                  <a:lnTo>
                    <a:pt x="93" y="223"/>
                  </a:lnTo>
                  <a:lnTo>
                    <a:pt x="132" y="174"/>
                  </a:lnTo>
                  <a:lnTo>
                    <a:pt x="175" y="131"/>
                  </a:lnTo>
                  <a:lnTo>
                    <a:pt x="223" y="93"/>
                  </a:lnTo>
                  <a:lnTo>
                    <a:pt x="276" y="60"/>
                  </a:lnTo>
                  <a:lnTo>
                    <a:pt x="332" y="35"/>
                  </a:lnTo>
                  <a:lnTo>
                    <a:pt x="392" y="16"/>
                  </a:lnTo>
                  <a:lnTo>
                    <a:pt x="454" y="4"/>
                  </a:lnTo>
                  <a:lnTo>
                    <a:pt x="520"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298" name="Freeform 25"/>
            <p:cNvSpPr>
              <a:spLocks/>
            </p:cNvSpPr>
            <p:nvPr/>
          </p:nvSpPr>
          <p:spPr bwMode="auto">
            <a:xfrm>
              <a:off x="10754525" y="2767837"/>
              <a:ext cx="208373" cy="350557"/>
            </a:xfrm>
            <a:custGeom>
              <a:avLst/>
              <a:gdLst>
                <a:gd name="T0" fmla="*/ 123 w 681"/>
                <a:gd name="T1" fmla="*/ 4 h 1144"/>
                <a:gd name="T2" fmla="*/ 164 w 681"/>
                <a:gd name="T3" fmla="*/ 29 h 1144"/>
                <a:gd name="T4" fmla="*/ 190 w 681"/>
                <a:gd name="T5" fmla="*/ 72 h 1144"/>
                <a:gd name="T6" fmla="*/ 192 w 681"/>
                <a:gd name="T7" fmla="*/ 560 h 1144"/>
                <a:gd name="T8" fmla="*/ 288 w 681"/>
                <a:gd name="T9" fmla="*/ 530 h 1144"/>
                <a:gd name="T10" fmla="*/ 343 w 681"/>
                <a:gd name="T11" fmla="*/ 526 h 1144"/>
                <a:gd name="T12" fmla="*/ 441 w 681"/>
                <a:gd name="T13" fmla="*/ 541 h 1144"/>
                <a:gd name="T14" fmla="*/ 527 w 681"/>
                <a:gd name="T15" fmla="*/ 581 h 1144"/>
                <a:gd name="T16" fmla="*/ 598 w 681"/>
                <a:gd name="T17" fmla="*/ 643 h 1144"/>
                <a:gd name="T18" fmla="*/ 649 w 681"/>
                <a:gd name="T19" fmla="*/ 722 h 1144"/>
                <a:gd name="T20" fmla="*/ 677 w 681"/>
                <a:gd name="T21" fmla="*/ 814 h 1144"/>
                <a:gd name="T22" fmla="*/ 681 w 681"/>
                <a:gd name="T23" fmla="*/ 1048 h 1144"/>
                <a:gd name="T24" fmla="*/ 668 w 681"/>
                <a:gd name="T25" fmla="*/ 1097 h 1144"/>
                <a:gd name="T26" fmla="*/ 633 w 681"/>
                <a:gd name="T27" fmla="*/ 1130 h 1144"/>
                <a:gd name="T28" fmla="*/ 585 w 681"/>
                <a:gd name="T29" fmla="*/ 1144 h 1144"/>
                <a:gd name="T30" fmla="*/ 536 w 681"/>
                <a:gd name="T31" fmla="*/ 1130 h 1144"/>
                <a:gd name="T32" fmla="*/ 503 w 681"/>
                <a:gd name="T33" fmla="*/ 1097 h 1144"/>
                <a:gd name="T34" fmla="*/ 489 w 681"/>
                <a:gd name="T35" fmla="*/ 1048 h 1144"/>
                <a:gd name="T36" fmla="*/ 485 w 681"/>
                <a:gd name="T37" fmla="*/ 831 h 1144"/>
                <a:gd name="T38" fmla="*/ 457 w 681"/>
                <a:gd name="T39" fmla="*/ 773 h 1144"/>
                <a:gd name="T40" fmla="*/ 407 w 681"/>
                <a:gd name="T41" fmla="*/ 733 h 1144"/>
                <a:gd name="T42" fmla="*/ 343 w 681"/>
                <a:gd name="T43" fmla="*/ 718 h 1144"/>
                <a:gd name="T44" fmla="*/ 305 w 681"/>
                <a:gd name="T45" fmla="*/ 722 h 1144"/>
                <a:gd name="T46" fmla="*/ 248 w 681"/>
                <a:gd name="T47" fmla="*/ 750 h 1144"/>
                <a:gd name="T48" fmla="*/ 207 w 681"/>
                <a:gd name="T49" fmla="*/ 800 h 1144"/>
                <a:gd name="T50" fmla="*/ 192 w 681"/>
                <a:gd name="T51" fmla="*/ 863 h 1144"/>
                <a:gd name="T52" fmla="*/ 190 w 681"/>
                <a:gd name="T53" fmla="*/ 1074 h 1144"/>
                <a:gd name="T54" fmla="*/ 164 w 681"/>
                <a:gd name="T55" fmla="*/ 1115 h 1144"/>
                <a:gd name="T56" fmla="*/ 123 w 681"/>
                <a:gd name="T57" fmla="*/ 1141 h 1144"/>
                <a:gd name="T58" fmla="*/ 72 w 681"/>
                <a:gd name="T59" fmla="*/ 1141 h 1144"/>
                <a:gd name="T60" fmla="*/ 29 w 681"/>
                <a:gd name="T61" fmla="*/ 1115 h 1144"/>
                <a:gd name="T62" fmla="*/ 4 w 681"/>
                <a:gd name="T63" fmla="*/ 1074 h 1144"/>
                <a:gd name="T64" fmla="*/ 0 w 681"/>
                <a:gd name="T65" fmla="*/ 97 h 1144"/>
                <a:gd name="T66" fmla="*/ 14 w 681"/>
                <a:gd name="T67" fmla="*/ 49 h 1144"/>
                <a:gd name="T68" fmla="*/ 49 w 681"/>
                <a:gd name="T69" fmla="*/ 14 h 1144"/>
                <a:gd name="T70" fmla="*/ 97 w 681"/>
                <a:gd name="T7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1" h="1144">
                  <a:moveTo>
                    <a:pt x="97" y="0"/>
                  </a:moveTo>
                  <a:lnTo>
                    <a:pt x="123" y="4"/>
                  </a:lnTo>
                  <a:lnTo>
                    <a:pt x="145" y="14"/>
                  </a:lnTo>
                  <a:lnTo>
                    <a:pt x="164" y="29"/>
                  </a:lnTo>
                  <a:lnTo>
                    <a:pt x="179" y="49"/>
                  </a:lnTo>
                  <a:lnTo>
                    <a:pt x="190" y="72"/>
                  </a:lnTo>
                  <a:lnTo>
                    <a:pt x="192" y="97"/>
                  </a:lnTo>
                  <a:lnTo>
                    <a:pt x="192" y="560"/>
                  </a:lnTo>
                  <a:lnTo>
                    <a:pt x="238" y="541"/>
                  </a:lnTo>
                  <a:lnTo>
                    <a:pt x="288" y="530"/>
                  </a:lnTo>
                  <a:lnTo>
                    <a:pt x="339" y="526"/>
                  </a:lnTo>
                  <a:lnTo>
                    <a:pt x="343" y="526"/>
                  </a:lnTo>
                  <a:lnTo>
                    <a:pt x="393" y="530"/>
                  </a:lnTo>
                  <a:lnTo>
                    <a:pt x="441" y="541"/>
                  </a:lnTo>
                  <a:lnTo>
                    <a:pt x="485" y="557"/>
                  </a:lnTo>
                  <a:lnTo>
                    <a:pt x="527" y="581"/>
                  </a:lnTo>
                  <a:lnTo>
                    <a:pt x="565" y="610"/>
                  </a:lnTo>
                  <a:lnTo>
                    <a:pt x="598" y="643"/>
                  </a:lnTo>
                  <a:lnTo>
                    <a:pt x="626" y="681"/>
                  </a:lnTo>
                  <a:lnTo>
                    <a:pt x="649" y="722"/>
                  </a:lnTo>
                  <a:lnTo>
                    <a:pt x="667" y="767"/>
                  </a:lnTo>
                  <a:lnTo>
                    <a:pt x="677" y="814"/>
                  </a:lnTo>
                  <a:lnTo>
                    <a:pt x="681" y="863"/>
                  </a:lnTo>
                  <a:lnTo>
                    <a:pt x="681" y="1048"/>
                  </a:lnTo>
                  <a:lnTo>
                    <a:pt x="677" y="1074"/>
                  </a:lnTo>
                  <a:lnTo>
                    <a:pt x="668" y="1097"/>
                  </a:lnTo>
                  <a:lnTo>
                    <a:pt x="653" y="1115"/>
                  </a:lnTo>
                  <a:lnTo>
                    <a:pt x="633" y="1130"/>
                  </a:lnTo>
                  <a:lnTo>
                    <a:pt x="610" y="1141"/>
                  </a:lnTo>
                  <a:lnTo>
                    <a:pt x="585" y="1144"/>
                  </a:lnTo>
                  <a:lnTo>
                    <a:pt x="559" y="1141"/>
                  </a:lnTo>
                  <a:lnTo>
                    <a:pt x="536" y="1130"/>
                  </a:lnTo>
                  <a:lnTo>
                    <a:pt x="518" y="1115"/>
                  </a:lnTo>
                  <a:lnTo>
                    <a:pt x="503" y="1097"/>
                  </a:lnTo>
                  <a:lnTo>
                    <a:pt x="492" y="1074"/>
                  </a:lnTo>
                  <a:lnTo>
                    <a:pt x="489" y="1048"/>
                  </a:lnTo>
                  <a:lnTo>
                    <a:pt x="489" y="863"/>
                  </a:lnTo>
                  <a:lnTo>
                    <a:pt x="485" y="831"/>
                  </a:lnTo>
                  <a:lnTo>
                    <a:pt x="475" y="800"/>
                  </a:lnTo>
                  <a:lnTo>
                    <a:pt x="457" y="773"/>
                  </a:lnTo>
                  <a:lnTo>
                    <a:pt x="434" y="750"/>
                  </a:lnTo>
                  <a:lnTo>
                    <a:pt x="407" y="733"/>
                  </a:lnTo>
                  <a:lnTo>
                    <a:pt x="377" y="722"/>
                  </a:lnTo>
                  <a:lnTo>
                    <a:pt x="343" y="718"/>
                  </a:lnTo>
                  <a:lnTo>
                    <a:pt x="339" y="718"/>
                  </a:lnTo>
                  <a:lnTo>
                    <a:pt x="305" y="722"/>
                  </a:lnTo>
                  <a:lnTo>
                    <a:pt x="274" y="733"/>
                  </a:lnTo>
                  <a:lnTo>
                    <a:pt x="248" y="750"/>
                  </a:lnTo>
                  <a:lnTo>
                    <a:pt x="225" y="773"/>
                  </a:lnTo>
                  <a:lnTo>
                    <a:pt x="207" y="800"/>
                  </a:lnTo>
                  <a:lnTo>
                    <a:pt x="197" y="831"/>
                  </a:lnTo>
                  <a:lnTo>
                    <a:pt x="192" y="863"/>
                  </a:lnTo>
                  <a:lnTo>
                    <a:pt x="192" y="1048"/>
                  </a:lnTo>
                  <a:lnTo>
                    <a:pt x="190" y="1074"/>
                  </a:lnTo>
                  <a:lnTo>
                    <a:pt x="179" y="1097"/>
                  </a:lnTo>
                  <a:lnTo>
                    <a:pt x="164" y="1115"/>
                  </a:lnTo>
                  <a:lnTo>
                    <a:pt x="145" y="1130"/>
                  </a:lnTo>
                  <a:lnTo>
                    <a:pt x="123" y="1141"/>
                  </a:lnTo>
                  <a:lnTo>
                    <a:pt x="97" y="1144"/>
                  </a:lnTo>
                  <a:lnTo>
                    <a:pt x="72" y="1141"/>
                  </a:lnTo>
                  <a:lnTo>
                    <a:pt x="49" y="1130"/>
                  </a:lnTo>
                  <a:lnTo>
                    <a:pt x="29" y="1115"/>
                  </a:lnTo>
                  <a:lnTo>
                    <a:pt x="14" y="1097"/>
                  </a:lnTo>
                  <a:lnTo>
                    <a:pt x="4" y="1074"/>
                  </a:lnTo>
                  <a:lnTo>
                    <a:pt x="0" y="1048"/>
                  </a:lnTo>
                  <a:lnTo>
                    <a:pt x="0" y="97"/>
                  </a:lnTo>
                  <a:lnTo>
                    <a:pt x="4" y="72"/>
                  </a:lnTo>
                  <a:lnTo>
                    <a:pt x="14" y="49"/>
                  </a:lnTo>
                  <a:lnTo>
                    <a:pt x="29" y="29"/>
                  </a:lnTo>
                  <a:lnTo>
                    <a:pt x="49" y="14"/>
                  </a:lnTo>
                  <a:lnTo>
                    <a:pt x="72" y="4"/>
                  </a:lnTo>
                  <a:lnTo>
                    <a:pt x="9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grpSp>
    </p:spTree>
    <p:extLst>
      <p:ext uri="{BB962C8B-B14F-4D97-AF65-F5344CB8AC3E}">
        <p14:creationId xmlns:p14="http://schemas.microsoft.com/office/powerpoint/2010/main" val="1501866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50" fill="hold"/>
                                        <p:tgtEl>
                                          <p:spTgt spid="285"/>
                                        </p:tgtEl>
                                      </p:cBhvr>
                                    </p:cmd>
                                  </p:childTnLst>
                                </p:cTn>
                              </p:par>
                            </p:childTnLst>
                          </p:cTn>
                        </p:par>
                      </p:childTnLst>
                    </p:cTn>
                  </p:par>
                </p:childTnLst>
              </p:cTn>
              <p:nextCondLst>
                <p:cond evt="onClick" delay="0">
                  <p:tgtEl>
                    <p:spTgt spid="285"/>
                  </p:tgtEl>
                </p:cond>
              </p:nextCondLst>
            </p:seq>
            <p:video>
              <p:cMediaNode vol="80000">
                <p:cTn id="7" fill="hold" display="0">
                  <p:stCondLst>
                    <p:cond delay="indefinite"/>
                  </p:stCondLst>
                  <p:endCondLst>
                    <p:cond evt="onStopAudio" delay="0">
                      <p:tgtEl>
                        <p:sldTgt/>
                      </p:tgtEl>
                    </p:cond>
                  </p:endCondLst>
                </p:cTn>
                <p:tgtEl>
                  <p:spTgt spid="28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Oval 1810"/>
          <p:cNvSpPr/>
          <p:nvPr/>
        </p:nvSpPr>
        <p:spPr>
          <a:xfrm>
            <a:off x="2455193" y="4549814"/>
            <a:ext cx="6503832" cy="588635"/>
          </a:xfrm>
          <a:prstGeom prst="ellipse">
            <a:avLst/>
          </a:prstGeom>
          <a:gradFill flip="none" rotWithShape="1">
            <a:gsLst>
              <a:gs pos="0">
                <a:sysClr val="window" lastClr="FFFFFF">
                  <a:lumMod val="65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defTabSz="514350">
              <a:defRPr/>
            </a:pPr>
            <a:endParaRPr lang="en-US" sz="1013" kern="0">
              <a:solidFill>
                <a:sysClr val="window" lastClr="FFFFFF"/>
              </a:solidFill>
              <a:latin typeface="Arial" panose="020B0604020202020204" pitchFamily="34" charset="0"/>
              <a:cs typeface="Arial" panose="020B0604020202020204" pitchFamily="34" charset="0"/>
            </a:endParaRPr>
          </a:p>
        </p:txBody>
      </p:sp>
      <p:sp>
        <p:nvSpPr>
          <p:cNvPr id="601" name="Freeform 547"/>
          <p:cNvSpPr>
            <a:spLocks/>
          </p:cNvSpPr>
          <p:nvPr/>
        </p:nvSpPr>
        <p:spPr bwMode="auto">
          <a:xfrm>
            <a:off x="4457472" y="2627300"/>
            <a:ext cx="2499277" cy="1620746"/>
          </a:xfrm>
          <a:custGeom>
            <a:avLst/>
            <a:gdLst>
              <a:gd name="T0" fmla="*/ 1760 w 1760"/>
              <a:gd name="T1" fmla="*/ 1140 h 1140"/>
              <a:gd name="T2" fmla="*/ 1760 w 1760"/>
              <a:gd name="T3" fmla="*/ 57 h 1140"/>
              <a:gd name="T4" fmla="*/ 1703 w 1760"/>
              <a:gd name="T5" fmla="*/ 0 h 1140"/>
              <a:gd name="T6" fmla="*/ 58 w 1760"/>
              <a:gd name="T7" fmla="*/ 0 h 1140"/>
              <a:gd name="T8" fmla="*/ 0 w 1760"/>
              <a:gd name="T9" fmla="*/ 57 h 1140"/>
              <a:gd name="T10" fmla="*/ 0 w 1760"/>
              <a:gd name="T11" fmla="*/ 1140 h 1140"/>
              <a:gd name="T12" fmla="*/ 1760 w 1760"/>
              <a:gd name="T13" fmla="*/ 1140 h 1140"/>
            </a:gdLst>
            <a:ahLst/>
            <a:cxnLst>
              <a:cxn ang="0">
                <a:pos x="T0" y="T1"/>
              </a:cxn>
              <a:cxn ang="0">
                <a:pos x="T2" y="T3"/>
              </a:cxn>
              <a:cxn ang="0">
                <a:pos x="T4" y="T5"/>
              </a:cxn>
              <a:cxn ang="0">
                <a:pos x="T6" y="T7"/>
              </a:cxn>
              <a:cxn ang="0">
                <a:pos x="T8" y="T9"/>
              </a:cxn>
              <a:cxn ang="0">
                <a:pos x="T10" y="T11"/>
              </a:cxn>
              <a:cxn ang="0">
                <a:pos x="T12" y="T13"/>
              </a:cxn>
            </a:cxnLst>
            <a:rect l="0" t="0" r="r" b="b"/>
            <a:pathLst>
              <a:path w="1760" h="1140">
                <a:moveTo>
                  <a:pt x="1760" y="1140"/>
                </a:moveTo>
                <a:cubicBezTo>
                  <a:pt x="1760" y="57"/>
                  <a:pt x="1760" y="57"/>
                  <a:pt x="1760" y="57"/>
                </a:cubicBezTo>
                <a:cubicBezTo>
                  <a:pt x="1760" y="25"/>
                  <a:pt x="1734" y="0"/>
                  <a:pt x="1703" y="0"/>
                </a:cubicBezTo>
                <a:cubicBezTo>
                  <a:pt x="58" y="0"/>
                  <a:pt x="58" y="0"/>
                  <a:pt x="58" y="0"/>
                </a:cubicBezTo>
                <a:cubicBezTo>
                  <a:pt x="26" y="0"/>
                  <a:pt x="0" y="25"/>
                  <a:pt x="0" y="57"/>
                </a:cubicBezTo>
                <a:cubicBezTo>
                  <a:pt x="0" y="1140"/>
                  <a:pt x="0" y="1140"/>
                  <a:pt x="0" y="1140"/>
                </a:cubicBezTo>
                <a:lnTo>
                  <a:pt x="1760" y="1140"/>
                </a:lnTo>
                <a:close/>
              </a:path>
            </a:pathLst>
          </a:custGeom>
          <a:solidFill>
            <a:srgbClr val="000000"/>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02" name="Rectangle 548"/>
          <p:cNvSpPr>
            <a:spLocks noChangeArrowheads="1"/>
          </p:cNvSpPr>
          <p:nvPr/>
        </p:nvSpPr>
        <p:spPr bwMode="auto">
          <a:xfrm>
            <a:off x="4549046" y="2719774"/>
            <a:ext cx="2316125" cy="1330706"/>
          </a:xfrm>
          <a:prstGeom prst="rect">
            <a:avLst/>
          </a:prstGeom>
          <a:solidFill>
            <a:sysClr val="window" lastClr="FFFFFF">
              <a:lumMod val="9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03" name="Freeform 549"/>
          <p:cNvSpPr>
            <a:spLocks/>
          </p:cNvSpPr>
          <p:nvPr/>
        </p:nvSpPr>
        <p:spPr bwMode="auto">
          <a:xfrm>
            <a:off x="3804129" y="4142959"/>
            <a:ext cx="3805963" cy="383719"/>
          </a:xfrm>
          <a:custGeom>
            <a:avLst/>
            <a:gdLst>
              <a:gd name="T0" fmla="*/ 2672 w 2680"/>
              <a:gd name="T1" fmla="*/ 234 h 270"/>
              <a:gd name="T2" fmla="*/ 2219 w 2680"/>
              <a:gd name="T3" fmla="*/ 0 h 270"/>
              <a:gd name="T4" fmla="*/ 1497 w 2680"/>
              <a:gd name="T5" fmla="*/ 0 h 270"/>
              <a:gd name="T6" fmla="*/ 1183 w 2680"/>
              <a:gd name="T7" fmla="*/ 0 h 270"/>
              <a:gd name="T8" fmla="*/ 460 w 2680"/>
              <a:gd name="T9" fmla="*/ 0 h 270"/>
              <a:gd name="T10" fmla="*/ 7 w 2680"/>
              <a:gd name="T11" fmla="*/ 234 h 270"/>
              <a:gd name="T12" fmla="*/ 54 w 2680"/>
              <a:gd name="T13" fmla="*/ 270 h 270"/>
              <a:gd name="T14" fmla="*/ 1183 w 2680"/>
              <a:gd name="T15" fmla="*/ 270 h 270"/>
              <a:gd name="T16" fmla="*/ 1497 w 2680"/>
              <a:gd name="T17" fmla="*/ 270 h 270"/>
              <a:gd name="T18" fmla="*/ 2626 w 2680"/>
              <a:gd name="T19" fmla="*/ 270 h 270"/>
              <a:gd name="T20" fmla="*/ 2672 w 2680"/>
              <a:gd name="T21"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0" h="270">
                <a:moveTo>
                  <a:pt x="2672" y="234"/>
                </a:moveTo>
                <a:cubicBezTo>
                  <a:pt x="2219" y="0"/>
                  <a:pt x="2219" y="0"/>
                  <a:pt x="2219" y="0"/>
                </a:cubicBezTo>
                <a:cubicBezTo>
                  <a:pt x="1497" y="0"/>
                  <a:pt x="1497" y="0"/>
                  <a:pt x="1497" y="0"/>
                </a:cubicBezTo>
                <a:cubicBezTo>
                  <a:pt x="1183" y="0"/>
                  <a:pt x="1183" y="0"/>
                  <a:pt x="1183" y="0"/>
                </a:cubicBezTo>
                <a:cubicBezTo>
                  <a:pt x="460" y="0"/>
                  <a:pt x="460" y="0"/>
                  <a:pt x="460" y="0"/>
                </a:cubicBezTo>
                <a:cubicBezTo>
                  <a:pt x="7" y="234"/>
                  <a:pt x="7" y="234"/>
                  <a:pt x="7" y="234"/>
                </a:cubicBezTo>
                <a:cubicBezTo>
                  <a:pt x="7" y="234"/>
                  <a:pt x="0" y="270"/>
                  <a:pt x="54" y="270"/>
                </a:cubicBezTo>
                <a:cubicBezTo>
                  <a:pt x="1183" y="270"/>
                  <a:pt x="1183" y="270"/>
                  <a:pt x="1183" y="270"/>
                </a:cubicBezTo>
                <a:cubicBezTo>
                  <a:pt x="1497" y="270"/>
                  <a:pt x="1497" y="270"/>
                  <a:pt x="1497" y="270"/>
                </a:cubicBezTo>
                <a:cubicBezTo>
                  <a:pt x="2626" y="270"/>
                  <a:pt x="2626" y="270"/>
                  <a:pt x="2626" y="270"/>
                </a:cubicBezTo>
                <a:cubicBezTo>
                  <a:pt x="2680" y="270"/>
                  <a:pt x="2672" y="234"/>
                  <a:pt x="2672" y="234"/>
                </a:cubicBezTo>
              </a:path>
            </a:pathLst>
          </a:custGeom>
          <a:gradFill>
            <a:gsLst>
              <a:gs pos="0">
                <a:sysClr val="window" lastClr="FFFFFF">
                  <a:lumMod val="85000"/>
                </a:sysClr>
              </a:gs>
              <a:gs pos="33000">
                <a:sysClr val="window" lastClr="FFFFFF">
                  <a:lumMod val="85000"/>
                </a:sysClr>
              </a:gs>
              <a:gs pos="75000">
                <a:sysClr val="window" lastClr="FFFFFF">
                  <a:lumMod val="75000"/>
                </a:sysClr>
              </a:gs>
              <a:gs pos="100000">
                <a:sysClr val="window" lastClr="FFFFFF">
                  <a:lumMod val="65000"/>
                </a:sysClr>
              </a:gs>
            </a:gsLst>
            <a:lin ang="5400000" scaled="1"/>
          </a:gra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04" name="Freeform 550"/>
          <p:cNvSpPr>
            <a:spLocks/>
          </p:cNvSpPr>
          <p:nvPr/>
        </p:nvSpPr>
        <p:spPr bwMode="auto">
          <a:xfrm>
            <a:off x="3814037" y="4482839"/>
            <a:ext cx="3786146" cy="54045"/>
          </a:xfrm>
          <a:custGeom>
            <a:avLst/>
            <a:gdLst>
              <a:gd name="T0" fmla="*/ 2586 w 2666"/>
              <a:gd name="T1" fmla="*/ 10 h 38"/>
              <a:gd name="T2" fmla="*/ 1505 w 2666"/>
              <a:gd name="T3" fmla="*/ 10 h 38"/>
              <a:gd name="T4" fmla="*/ 1161 w 2666"/>
              <a:gd name="T5" fmla="*/ 10 h 38"/>
              <a:gd name="T6" fmla="*/ 87 w 2666"/>
              <a:gd name="T7" fmla="*/ 10 h 38"/>
              <a:gd name="T8" fmla="*/ 22 w 2666"/>
              <a:gd name="T9" fmla="*/ 10 h 38"/>
              <a:gd name="T10" fmla="*/ 0 w 2666"/>
              <a:gd name="T11" fmla="*/ 0 h 38"/>
              <a:gd name="T12" fmla="*/ 0 w 2666"/>
              <a:gd name="T13" fmla="*/ 3 h 38"/>
              <a:gd name="T14" fmla="*/ 47 w 2666"/>
              <a:gd name="T15" fmla="*/ 38 h 38"/>
              <a:gd name="T16" fmla="*/ 1176 w 2666"/>
              <a:gd name="T17" fmla="*/ 38 h 38"/>
              <a:gd name="T18" fmla="*/ 1490 w 2666"/>
              <a:gd name="T19" fmla="*/ 38 h 38"/>
              <a:gd name="T20" fmla="*/ 2597 w 2666"/>
              <a:gd name="T21" fmla="*/ 38 h 38"/>
              <a:gd name="T22" fmla="*/ 2666 w 2666"/>
              <a:gd name="T23" fmla="*/ 4 h 38"/>
              <a:gd name="T24" fmla="*/ 2665 w 2666"/>
              <a:gd name="T25" fmla="*/ 0 h 38"/>
              <a:gd name="T26" fmla="*/ 2586 w 2666"/>
              <a:gd name="T2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6" h="38">
                <a:moveTo>
                  <a:pt x="2586" y="10"/>
                </a:moveTo>
                <a:cubicBezTo>
                  <a:pt x="2512" y="10"/>
                  <a:pt x="1505" y="10"/>
                  <a:pt x="1505" y="10"/>
                </a:cubicBezTo>
                <a:cubicBezTo>
                  <a:pt x="1161" y="10"/>
                  <a:pt x="1161" y="10"/>
                  <a:pt x="1161" y="10"/>
                </a:cubicBezTo>
                <a:cubicBezTo>
                  <a:pt x="87" y="10"/>
                  <a:pt x="87" y="10"/>
                  <a:pt x="87" y="10"/>
                </a:cubicBezTo>
                <a:cubicBezTo>
                  <a:pt x="87" y="10"/>
                  <a:pt x="40" y="10"/>
                  <a:pt x="22" y="10"/>
                </a:cubicBezTo>
                <a:cubicBezTo>
                  <a:pt x="5" y="9"/>
                  <a:pt x="0" y="0"/>
                  <a:pt x="0" y="0"/>
                </a:cubicBezTo>
                <a:cubicBezTo>
                  <a:pt x="0" y="0"/>
                  <a:pt x="0" y="1"/>
                  <a:pt x="0" y="3"/>
                </a:cubicBezTo>
                <a:cubicBezTo>
                  <a:pt x="0" y="14"/>
                  <a:pt x="5" y="38"/>
                  <a:pt x="47" y="38"/>
                </a:cubicBezTo>
                <a:cubicBezTo>
                  <a:pt x="1176" y="38"/>
                  <a:pt x="1176" y="38"/>
                  <a:pt x="1176" y="38"/>
                </a:cubicBezTo>
                <a:cubicBezTo>
                  <a:pt x="1490" y="38"/>
                  <a:pt x="1490" y="38"/>
                  <a:pt x="1490" y="38"/>
                </a:cubicBezTo>
                <a:cubicBezTo>
                  <a:pt x="2597" y="38"/>
                  <a:pt x="2597" y="38"/>
                  <a:pt x="2597" y="38"/>
                </a:cubicBezTo>
                <a:cubicBezTo>
                  <a:pt x="2657" y="38"/>
                  <a:pt x="2666" y="16"/>
                  <a:pt x="2666" y="4"/>
                </a:cubicBezTo>
                <a:cubicBezTo>
                  <a:pt x="2666" y="2"/>
                  <a:pt x="2665" y="0"/>
                  <a:pt x="2665" y="0"/>
                </a:cubicBezTo>
                <a:cubicBezTo>
                  <a:pt x="2665" y="0"/>
                  <a:pt x="2661" y="10"/>
                  <a:pt x="2586" y="10"/>
                </a:cubicBezTo>
                <a:close/>
              </a:path>
            </a:pathLst>
          </a:custGeom>
          <a:solidFill>
            <a:sysClr val="window" lastClr="FFFFFF">
              <a:lumMod val="8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05" name="Freeform 812"/>
          <p:cNvSpPr>
            <a:spLocks/>
          </p:cNvSpPr>
          <p:nvPr/>
        </p:nvSpPr>
        <p:spPr bwMode="auto">
          <a:xfrm>
            <a:off x="5222208" y="4389545"/>
            <a:ext cx="969806" cy="78065"/>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close/>
              </a:path>
            </a:pathLst>
          </a:custGeom>
          <a:solidFill>
            <a:sysClr val="window" lastClr="FFFFFF">
              <a:lumMod val="8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606" name="Freeform 813"/>
          <p:cNvSpPr>
            <a:spLocks/>
          </p:cNvSpPr>
          <p:nvPr/>
        </p:nvSpPr>
        <p:spPr bwMode="auto">
          <a:xfrm>
            <a:off x="5222208" y="4366344"/>
            <a:ext cx="969806" cy="78065"/>
          </a:xfrm>
          <a:custGeom>
            <a:avLst/>
            <a:gdLst>
              <a:gd name="T0" fmla="*/ 1518 w 1615"/>
              <a:gd name="T1" fmla="*/ 0 h 130"/>
              <a:gd name="T2" fmla="*/ 97 w 1615"/>
              <a:gd name="T3" fmla="*/ 0 h 130"/>
              <a:gd name="T4" fmla="*/ 0 w 1615"/>
              <a:gd name="T5" fmla="*/ 130 h 130"/>
              <a:gd name="T6" fmla="*/ 1615 w 1615"/>
              <a:gd name="T7" fmla="*/ 130 h 130"/>
              <a:gd name="T8" fmla="*/ 1518 w 1615"/>
              <a:gd name="T9" fmla="*/ 0 h 130"/>
            </a:gdLst>
            <a:ahLst/>
            <a:cxnLst>
              <a:cxn ang="0">
                <a:pos x="T0" y="T1"/>
              </a:cxn>
              <a:cxn ang="0">
                <a:pos x="T2" y="T3"/>
              </a:cxn>
              <a:cxn ang="0">
                <a:pos x="T4" y="T5"/>
              </a:cxn>
              <a:cxn ang="0">
                <a:pos x="T6" y="T7"/>
              </a:cxn>
              <a:cxn ang="0">
                <a:pos x="T8" y="T9"/>
              </a:cxn>
            </a:cxnLst>
            <a:rect l="0" t="0" r="r" b="b"/>
            <a:pathLst>
              <a:path w="1615" h="130">
                <a:moveTo>
                  <a:pt x="1518" y="0"/>
                </a:moveTo>
                <a:lnTo>
                  <a:pt x="97" y="0"/>
                </a:lnTo>
                <a:lnTo>
                  <a:pt x="0" y="130"/>
                </a:lnTo>
                <a:lnTo>
                  <a:pt x="1615" y="130"/>
                </a:lnTo>
                <a:lnTo>
                  <a:pt x="15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07" name="Freeform 814"/>
          <p:cNvSpPr>
            <a:spLocks/>
          </p:cNvSpPr>
          <p:nvPr/>
        </p:nvSpPr>
        <p:spPr bwMode="auto">
          <a:xfrm>
            <a:off x="5440187" y="4491247"/>
            <a:ext cx="533844" cy="24020"/>
          </a:xfrm>
          <a:custGeom>
            <a:avLst/>
            <a:gdLst>
              <a:gd name="T0" fmla="*/ 19 w 376"/>
              <a:gd name="T1" fmla="*/ 17 h 17"/>
              <a:gd name="T2" fmla="*/ 0 w 376"/>
              <a:gd name="T3" fmla="*/ 0 h 17"/>
              <a:gd name="T4" fmla="*/ 376 w 376"/>
              <a:gd name="T5" fmla="*/ 0 h 17"/>
              <a:gd name="T6" fmla="*/ 357 w 376"/>
              <a:gd name="T7" fmla="*/ 17 h 17"/>
              <a:gd name="T8" fmla="*/ 19 w 376"/>
              <a:gd name="T9" fmla="*/ 17 h 17"/>
            </a:gdLst>
            <a:ahLst/>
            <a:cxnLst>
              <a:cxn ang="0">
                <a:pos x="T0" y="T1"/>
              </a:cxn>
              <a:cxn ang="0">
                <a:pos x="T2" y="T3"/>
              </a:cxn>
              <a:cxn ang="0">
                <a:pos x="T4" y="T5"/>
              </a:cxn>
              <a:cxn ang="0">
                <a:pos x="T6" y="T7"/>
              </a:cxn>
              <a:cxn ang="0">
                <a:pos x="T8" y="T9"/>
              </a:cxn>
            </a:cxnLst>
            <a:rect l="0" t="0" r="r" b="b"/>
            <a:pathLst>
              <a:path w="376" h="17">
                <a:moveTo>
                  <a:pt x="19" y="17"/>
                </a:moveTo>
                <a:cubicBezTo>
                  <a:pt x="9" y="17"/>
                  <a:pt x="1" y="10"/>
                  <a:pt x="0" y="0"/>
                </a:cubicBezTo>
                <a:cubicBezTo>
                  <a:pt x="376" y="0"/>
                  <a:pt x="376" y="0"/>
                  <a:pt x="376" y="0"/>
                </a:cubicBezTo>
                <a:cubicBezTo>
                  <a:pt x="375" y="10"/>
                  <a:pt x="366" y="17"/>
                  <a:pt x="357" y="17"/>
                </a:cubicBezTo>
                <a:lnTo>
                  <a:pt x="19" y="17"/>
                </a:lnTo>
                <a:close/>
              </a:path>
            </a:pathLst>
          </a:custGeom>
          <a:solidFill>
            <a:sysClr val="window" lastClr="FFFFFF">
              <a:lumMod val="95000"/>
            </a:sysClr>
          </a:solidFill>
          <a:ln>
            <a:noFill/>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grpSp>
        <p:nvGrpSpPr>
          <p:cNvPr id="608" name="Group 819"/>
          <p:cNvGrpSpPr/>
          <p:nvPr/>
        </p:nvGrpSpPr>
        <p:grpSpPr>
          <a:xfrm>
            <a:off x="4257095" y="4167392"/>
            <a:ext cx="2900031" cy="178119"/>
            <a:chOff x="-38360350" y="696913"/>
            <a:chExt cx="88912701" cy="5461000"/>
          </a:xfrm>
        </p:grpSpPr>
        <p:sp>
          <p:nvSpPr>
            <p:cNvPr id="609" name="Freeform 269"/>
            <p:cNvSpPr>
              <a:spLocks noEditPoints="1"/>
            </p:cNvSpPr>
            <p:nvPr/>
          </p:nvSpPr>
          <p:spPr bwMode="auto">
            <a:xfrm>
              <a:off x="-38360350" y="744538"/>
              <a:ext cx="88898413" cy="5413375"/>
            </a:xfrm>
            <a:custGeom>
              <a:avLst/>
              <a:gdLst>
                <a:gd name="T0" fmla="*/ 22368 w 23703"/>
                <a:gd name="T1" fmla="*/ 562 h 1440"/>
                <a:gd name="T2" fmla="*/ 20270 w 23703"/>
                <a:gd name="T3" fmla="*/ 8 h 1440"/>
                <a:gd name="T4" fmla="*/ 18930 w 23703"/>
                <a:gd name="T5" fmla="*/ 8 h 1440"/>
                <a:gd name="T6" fmla="*/ 17590 w 23703"/>
                <a:gd name="T7" fmla="*/ 8 h 1440"/>
                <a:gd name="T8" fmla="*/ 16251 w 23703"/>
                <a:gd name="T9" fmla="*/ 8 h 1440"/>
                <a:gd name="T10" fmla="*/ 14911 w 23703"/>
                <a:gd name="T11" fmla="*/ 8 h 1440"/>
                <a:gd name="T12" fmla="*/ 13571 w 23703"/>
                <a:gd name="T13" fmla="*/ 8 h 1440"/>
                <a:gd name="T14" fmla="*/ 12231 w 23703"/>
                <a:gd name="T15" fmla="*/ 8 h 1440"/>
                <a:gd name="T16" fmla="*/ 10879 w 23703"/>
                <a:gd name="T17" fmla="*/ 82 h 1440"/>
                <a:gd name="T18" fmla="*/ 9523 w 23703"/>
                <a:gd name="T19" fmla="*/ 82 h 1440"/>
                <a:gd name="T20" fmla="*/ 8167 w 23703"/>
                <a:gd name="T21" fmla="*/ 82 h 1440"/>
                <a:gd name="T22" fmla="*/ 6811 w 23703"/>
                <a:gd name="T23" fmla="*/ 82 h 1440"/>
                <a:gd name="T24" fmla="*/ 5455 w 23703"/>
                <a:gd name="T25" fmla="*/ 82 h 1440"/>
                <a:gd name="T26" fmla="*/ 4099 w 23703"/>
                <a:gd name="T27" fmla="*/ 82 h 1440"/>
                <a:gd name="T28" fmla="*/ 2087 w 23703"/>
                <a:gd name="T29" fmla="*/ 82 h 1440"/>
                <a:gd name="T30" fmla="*/ 938 w 23703"/>
                <a:gd name="T31" fmla="*/ 803 h 1440"/>
                <a:gd name="T32" fmla="*/ 13 w 23703"/>
                <a:gd name="T33" fmla="*/ 1407 h 1440"/>
                <a:gd name="T34" fmla="*/ 1656 w 23703"/>
                <a:gd name="T35" fmla="*/ 1399 h 1440"/>
                <a:gd name="T36" fmla="*/ 3298 w 23703"/>
                <a:gd name="T37" fmla="*/ 1390 h 1440"/>
                <a:gd name="T38" fmla="*/ 4941 w 23703"/>
                <a:gd name="T39" fmla="*/ 1382 h 1440"/>
                <a:gd name="T40" fmla="*/ 7023 w 23703"/>
                <a:gd name="T41" fmla="*/ 1137 h 1440"/>
                <a:gd name="T42" fmla="*/ 6990 w 23703"/>
                <a:gd name="T43" fmla="*/ 1399 h 1440"/>
                <a:gd name="T44" fmla="*/ 15040 w 23703"/>
                <a:gd name="T45" fmla="*/ 1382 h 1440"/>
                <a:gd name="T46" fmla="*/ 15083 w 23703"/>
                <a:gd name="T47" fmla="*/ 1149 h 1440"/>
                <a:gd name="T48" fmla="*/ 17050 w 23703"/>
                <a:gd name="T49" fmla="*/ 1140 h 1440"/>
                <a:gd name="T50" fmla="*/ 18638 w 23703"/>
                <a:gd name="T51" fmla="*/ 1137 h 1440"/>
                <a:gd name="T52" fmla="*/ 20371 w 23703"/>
                <a:gd name="T53" fmla="*/ 1382 h 1440"/>
                <a:gd name="T54" fmla="*/ 22016 w 23703"/>
                <a:gd name="T55" fmla="*/ 1432 h 1440"/>
                <a:gd name="T56" fmla="*/ 21849 w 23703"/>
                <a:gd name="T57" fmla="*/ 1137 h 1440"/>
                <a:gd name="T58" fmla="*/ 19769 w 23703"/>
                <a:gd name="T59" fmla="*/ 1107 h 1440"/>
                <a:gd name="T60" fmla="*/ 18065 w 23703"/>
                <a:gd name="T61" fmla="*/ 1095 h 1440"/>
                <a:gd name="T62" fmla="*/ 16346 w 23703"/>
                <a:gd name="T63" fmla="*/ 861 h 1440"/>
                <a:gd name="T64" fmla="*/ 5611 w 23703"/>
                <a:gd name="T65" fmla="*/ 1107 h 1440"/>
                <a:gd name="T66" fmla="*/ 3678 w 23703"/>
                <a:gd name="T67" fmla="*/ 618 h 1440"/>
                <a:gd name="T68" fmla="*/ 3557 w 23703"/>
                <a:gd name="T69" fmla="*/ 545 h 1440"/>
                <a:gd name="T70" fmla="*/ 11560 w 23703"/>
                <a:gd name="T71" fmla="*/ 304 h 1440"/>
                <a:gd name="T72" fmla="*/ 20090 w 23703"/>
                <a:gd name="T73" fmla="*/ 819 h 1440"/>
                <a:gd name="T74" fmla="*/ 8033 w 23703"/>
                <a:gd name="T75" fmla="*/ 363 h 1440"/>
                <a:gd name="T76" fmla="*/ 5015 w 23703"/>
                <a:gd name="T77" fmla="*/ 562 h 1440"/>
                <a:gd name="T78" fmla="*/ 9384 w 23703"/>
                <a:gd name="T79" fmla="*/ 562 h 1440"/>
                <a:gd name="T80" fmla="*/ 12287 w 23703"/>
                <a:gd name="T81" fmla="*/ 363 h 1440"/>
                <a:gd name="T82" fmla="*/ 11148 w 23703"/>
                <a:gd name="T83" fmla="*/ 803 h 1440"/>
                <a:gd name="T84" fmla="*/ 9557 w 23703"/>
                <a:gd name="T85" fmla="*/ 626 h 1440"/>
                <a:gd name="T86" fmla="*/ 13610 w 23703"/>
                <a:gd name="T87" fmla="*/ 554 h 1440"/>
                <a:gd name="T88" fmla="*/ 19449 w 23703"/>
                <a:gd name="T89" fmla="*/ 562 h 1440"/>
                <a:gd name="T90" fmla="*/ 16522 w 23703"/>
                <a:gd name="T91" fmla="*/ 363 h 1440"/>
                <a:gd name="T92" fmla="*/ 15202 w 23703"/>
                <a:gd name="T93" fmla="*/ 568 h 1440"/>
                <a:gd name="T94" fmla="*/ 5156 w 23703"/>
                <a:gd name="T95" fmla="*/ 626 h 1440"/>
                <a:gd name="T96" fmla="*/ 18573 w 23703"/>
                <a:gd name="T97" fmla="*/ 811 h 1440"/>
                <a:gd name="T98" fmla="*/ 6598 w 23703"/>
                <a:gd name="T99" fmla="*/ 811 h 1440"/>
                <a:gd name="T100" fmla="*/ 10237 w 23703"/>
                <a:gd name="T101" fmla="*/ 875 h 1440"/>
                <a:gd name="T102" fmla="*/ 11914 w 23703"/>
                <a:gd name="T103" fmla="*/ 861 h 1440"/>
                <a:gd name="T104" fmla="*/ 19853 w 23703"/>
                <a:gd name="T105" fmla="*/ 304 h 1440"/>
                <a:gd name="T106" fmla="*/ 17014 w 23703"/>
                <a:gd name="T107" fmla="*/ 153 h 1440"/>
                <a:gd name="T108" fmla="*/ 15630 w 23703"/>
                <a:gd name="T109" fmla="*/ 313 h 1440"/>
                <a:gd name="T110" fmla="*/ 12932 w 23703"/>
                <a:gd name="T111" fmla="*/ 144 h 1440"/>
                <a:gd name="T112" fmla="*/ 10068 w 23703"/>
                <a:gd name="T113" fmla="*/ 153 h 1440"/>
                <a:gd name="T114" fmla="*/ 8749 w 23703"/>
                <a:gd name="T115" fmla="*/ 313 h 1440"/>
                <a:gd name="T116" fmla="*/ 5986 w 23703"/>
                <a:gd name="T117" fmla="*/ 161 h 1440"/>
                <a:gd name="T118" fmla="*/ 4720 w 23703"/>
                <a:gd name="T119" fmla="*/ 140 h 1440"/>
                <a:gd name="T120" fmla="*/ 8088 w 23703"/>
                <a:gd name="T121" fmla="*/ 610 h 1440"/>
                <a:gd name="T122" fmla="*/ 8761 w 23703"/>
                <a:gd name="T123" fmla="*/ 1104 h 1440"/>
                <a:gd name="T124" fmla="*/ 13435 w 23703"/>
                <a:gd name="T125" fmla="*/ 875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703" h="1440">
                  <a:moveTo>
                    <a:pt x="23690" y="1382"/>
                  </a:moveTo>
                  <a:cubicBezTo>
                    <a:pt x="23694" y="1382"/>
                    <a:pt x="23699" y="1382"/>
                    <a:pt x="23703" y="1382"/>
                  </a:cubicBezTo>
                  <a:cubicBezTo>
                    <a:pt x="23553" y="1288"/>
                    <a:pt x="23407" y="1196"/>
                    <a:pt x="23264" y="1107"/>
                  </a:cubicBezTo>
                  <a:cubicBezTo>
                    <a:pt x="23246" y="1107"/>
                    <a:pt x="23228" y="1107"/>
                    <a:pt x="23211" y="1107"/>
                  </a:cubicBezTo>
                  <a:cubicBezTo>
                    <a:pt x="23209" y="1106"/>
                    <a:pt x="23208" y="1105"/>
                    <a:pt x="23206" y="1104"/>
                  </a:cubicBezTo>
                  <a:cubicBezTo>
                    <a:pt x="23210" y="1104"/>
                    <a:pt x="23215" y="1104"/>
                    <a:pt x="23219" y="1104"/>
                  </a:cubicBezTo>
                  <a:cubicBezTo>
                    <a:pt x="23215" y="1101"/>
                    <a:pt x="23210" y="1098"/>
                    <a:pt x="23206" y="1095"/>
                  </a:cubicBezTo>
                  <a:cubicBezTo>
                    <a:pt x="23210" y="1095"/>
                    <a:pt x="23215" y="1095"/>
                    <a:pt x="23219" y="1095"/>
                  </a:cubicBezTo>
                  <a:cubicBezTo>
                    <a:pt x="23215" y="1092"/>
                    <a:pt x="23210" y="1090"/>
                    <a:pt x="23206" y="1087"/>
                  </a:cubicBezTo>
                  <a:cubicBezTo>
                    <a:pt x="23210" y="1087"/>
                    <a:pt x="23215" y="1087"/>
                    <a:pt x="23219" y="1087"/>
                  </a:cubicBezTo>
                  <a:cubicBezTo>
                    <a:pt x="23215" y="1084"/>
                    <a:pt x="23210" y="1081"/>
                    <a:pt x="23206" y="1079"/>
                  </a:cubicBezTo>
                  <a:cubicBezTo>
                    <a:pt x="23210" y="1079"/>
                    <a:pt x="23215" y="1079"/>
                    <a:pt x="23219" y="1079"/>
                  </a:cubicBezTo>
                  <a:cubicBezTo>
                    <a:pt x="23081" y="992"/>
                    <a:pt x="22946" y="907"/>
                    <a:pt x="22815" y="825"/>
                  </a:cubicBezTo>
                  <a:cubicBezTo>
                    <a:pt x="22801" y="825"/>
                    <a:pt x="22788" y="825"/>
                    <a:pt x="22775" y="825"/>
                  </a:cubicBezTo>
                  <a:cubicBezTo>
                    <a:pt x="22771" y="823"/>
                    <a:pt x="22768" y="821"/>
                    <a:pt x="22765" y="819"/>
                  </a:cubicBezTo>
                  <a:cubicBezTo>
                    <a:pt x="22770" y="819"/>
                    <a:pt x="22774" y="819"/>
                    <a:pt x="22779" y="819"/>
                  </a:cubicBezTo>
                  <a:cubicBezTo>
                    <a:pt x="22774" y="816"/>
                    <a:pt x="22770" y="814"/>
                    <a:pt x="22765" y="811"/>
                  </a:cubicBezTo>
                  <a:cubicBezTo>
                    <a:pt x="22770" y="811"/>
                    <a:pt x="22774" y="811"/>
                    <a:pt x="22779" y="811"/>
                  </a:cubicBezTo>
                  <a:cubicBezTo>
                    <a:pt x="22774" y="808"/>
                    <a:pt x="22770" y="805"/>
                    <a:pt x="22765" y="803"/>
                  </a:cubicBezTo>
                  <a:cubicBezTo>
                    <a:pt x="22770" y="803"/>
                    <a:pt x="22774" y="803"/>
                    <a:pt x="22779" y="803"/>
                  </a:cubicBezTo>
                  <a:cubicBezTo>
                    <a:pt x="22651" y="722"/>
                    <a:pt x="22526" y="644"/>
                    <a:pt x="22404" y="568"/>
                  </a:cubicBezTo>
                  <a:cubicBezTo>
                    <a:pt x="22391" y="568"/>
                    <a:pt x="22378" y="568"/>
                    <a:pt x="22364" y="568"/>
                  </a:cubicBezTo>
                  <a:cubicBezTo>
                    <a:pt x="22361" y="566"/>
                    <a:pt x="22358" y="564"/>
                    <a:pt x="22355" y="562"/>
                  </a:cubicBezTo>
                  <a:cubicBezTo>
                    <a:pt x="22359" y="562"/>
                    <a:pt x="22363" y="562"/>
                    <a:pt x="22368" y="562"/>
                  </a:cubicBezTo>
                  <a:cubicBezTo>
                    <a:pt x="22363" y="559"/>
                    <a:pt x="22359" y="556"/>
                    <a:pt x="22355" y="554"/>
                  </a:cubicBezTo>
                  <a:cubicBezTo>
                    <a:pt x="22359" y="554"/>
                    <a:pt x="22363" y="554"/>
                    <a:pt x="22368" y="554"/>
                  </a:cubicBezTo>
                  <a:cubicBezTo>
                    <a:pt x="22363" y="551"/>
                    <a:pt x="22359" y="548"/>
                    <a:pt x="22355" y="545"/>
                  </a:cubicBezTo>
                  <a:cubicBezTo>
                    <a:pt x="22359" y="545"/>
                    <a:pt x="22363" y="545"/>
                    <a:pt x="22368" y="545"/>
                  </a:cubicBezTo>
                  <a:cubicBezTo>
                    <a:pt x="22250" y="471"/>
                    <a:pt x="22134" y="398"/>
                    <a:pt x="22021" y="327"/>
                  </a:cubicBezTo>
                  <a:cubicBezTo>
                    <a:pt x="22007" y="327"/>
                    <a:pt x="21994" y="327"/>
                    <a:pt x="21981" y="327"/>
                  </a:cubicBezTo>
                  <a:cubicBezTo>
                    <a:pt x="21977" y="325"/>
                    <a:pt x="21974" y="323"/>
                    <a:pt x="21971" y="321"/>
                  </a:cubicBezTo>
                  <a:cubicBezTo>
                    <a:pt x="21975" y="321"/>
                    <a:pt x="21980" y="321"/>
                    <a:pt x="21984" y="321"/>
                  </a:cubicBezTo>
                  <a:cubicBezTo>
                    <a:pt x="21980" y="318"/>
                    <a:pt x="21975" y="316"/>
                    <a:pt x="21971" y="313"/>
                  </a:cubicBezTo>
                  <a:cubicBezTo>
                    <a:pt x="21975" y="313"/>
                    <a:pt x="21980" y="313"/>
                    <a:pt x="21984" y="313"/>
                  </a:cubicBezTo>
                  <a:cubicBezTo>
                    <a:pt x="21980" y="310"/>
                    <a:pt x="21975" y="307"/>
                    <a:pt x="21971" y="304"/>
                  </a:cubicBezTo>
                  <a:cubicBezTo>
                    <a:pt x="21975" y="304"/>
                    <a:pt x="21980" y="304"/>
                    <a:pt x="21984" y="304"/>
                  </a:cubicBezTo>
                  <a:cubicBezTo>
                    <a:pt x="21874" y="236"/>
                    <a:pt x="21767" y="168"/>
                    <a:pt x="21661" y="102"/>
                  </a:cubicBezTo>
                  <a:cubicBezTo>
                    <a:pt x="21648" y="102"/>
                    <a:pt x="21635" y="102"/>
                    <a:pt x="21622" y="102"/>
                  </a:cubicBezTo>
                  <a:cubicBezTo>
                    <a:pt x="21620" y="101"/>
                    <a:pt x="21618" y="100"/>
                    <a:pt x="21615" y="99"/>
                  </a:cubicBezTo>
                  <a:cubicBezTo>
                    <a:pt x="21620" y="99"/>
                    <a:pt x="21624" y="99"/>
                    <a:pt x="21629" y="99"/>
                  </a:cubicBezTo>
                  <a:cubicBezTo>
                    <a:pt x="21624" y="96"/>
                    <a:pt x="21620" y="93"/>
                    <a:pt x="21615" y="90"/>
                  </a:cubicBezTo>
                  <a:cubicBezTo>
                    <a:pt x="21620" y="90"/>
                    <a:pt x="21624" y="90"/>
                    <a:pt x="21629" y="90"/>
                  </a:cubicBezTo>
                  <a:cubicBezTo>
                    <a:pt x="21624" y="87"/>
                    <a:pt x="21620" y="85"/>
                    <a:pt x="21615" y="82"/>
                  </a:cubicBezTo>
                  <a:cubicBezTo>
                    <a:pt x="21620" y="82"/>
                    <a:pt x="21624" y="82"/>
                    <a:pt x="21629" y="82"/>
                  </a:cubicBezTo>
                  <a:cubicBezTo>
                    <a:pt x="21585" y="54"/>
                    <a:pt x="21541" y="27"/>
                    <a:pt x="21498" y="0"/>
                  </a:cubicBezTo>
                  <a:cubicBezTo>
                    <a:pt x="21088" y="0"/>
                    <a:pt x="20679" y="0"/>
                    <a:pt x="20270" y="0"/>
                  </a:cubicBezTo>
                  <a:cubicBezTo>
                    <a:pt x="20274" y="2"/>
                    <a:pt x="20278" y="5"/>
                    <a:pt x="20282" y="8"/>
                  </a:cubicBezTo>
                  <a:cubicBezTo>
                    <a:pt x="20278" y="8"/>
                    <a:pt x="20274" y="8"/>
                    <a:pt x="20270" y="8"/>
                  </a:cubicBezTo>
                  <a:cubicBezTo>
                    <a:pt x="20274" y="11"/>
                    <a:pt x="20278" y="14"/>
                    <a:pt x="20282" y="16"/>
                  </a:cubicBezTo>
                  <a:cubicBezTo>
                    <a:pt x="20278" y="16"/>
                    <a:pt x="20274" y="16"/>
                    <a:pt x="20270" y="16"/>
                  </a:cubicBezTo>
                  <a:cubicBezTo>
                    <a:pt x="20274" y="19"/>
                    <a:pt x="20278" y="22"/>
                    <a:pt x="20282" y="25"/>
                  </a:cubicBezTo>
                  <a:cubicBezTo>
                    <a:pt x="20278" y="25"/>
                    <a:pt x="20274" y="25"/>
                    <a:pt x="20270" y="25"/>
                  </a:cubicBezTo>
                  <a:cubicBezTo>
                    <a:pt x="20274" y="27"/>
                    <a:pt x="20278" y="30"/>
                    <a:pt x="20282" y="33"/>
                  </a:cubicBezTo>
                  <a:cubicBezTo>
                    <a:pt x="20278" y="33"/>
                    <a:pt x="20274" y="33"/>
                    <a:pt x="20270" y="33"/>
                  </a:cubicBezTo>
                  <a:cubicBezTo>
                    <a:pt x="20274" y="36"/>
                    <a:pt x="20278" y="39"/>
                    <a:pt x="20282" y="41"/>
                  </a:cubicBezTo>
                  <a:cubicBezTo>
                    <a:pt x="20278" y="41"/>
                    <a:pt x="20274" y="41"/>
                    <a:pt x="20270" y="41"/>
                  </a:cubicBezTo>
                  <a:cubicBezTo>
                    <a:pt x="20274" y="44"/>
                    <a:pt x="20278" y="47"/>
                    <a:pt x="20282" y="50"/>
                  </a:cubicBezTo>
                  <a:cubicBezTo>
                    <a:pt x="20278" y="50"/>
                    <a:pt x="20274" y="50"/>
                    <a:pt x="20270" y="50"/>
                  </a:cubicBezTo>
                  <a:cubicBezTo>
                    <a:pt x="20274" y="52"/>
                    <a:pt x="20278" y="55"/>
                    <a:pt x="20282" y="58"/>
                  </a:cubicBezTo>
                  <a:cubicBezTo>
                    <a:pt x="20278" y="58"/>
                    <a:pt x="20274" y="58"/>
                    <a:pt x="20270" y="58"/>
                  </a:cubicBezTo>
                  <a:cubicBezTo>
                    <a:pt x="20290" y="73"/>
                    <a:pt x="20311" y="88"/>
                    <a:pt x="20332" y="102"/>
                  </a:cubicBezTo>
                  <a:cubicBezTo>
                    <a:pt x="20309" y="102"/>
                    <a:pt x="20287" y="102"/>
                    <a:pt x="20265" y="102"/>
                  </a:cubicBezTo>
                  <a:cubicBezTo>
                    <a:pt x="20263" y="101"/>
                    <a:pt x="20261" y="100"/>
                    <a:pt x="20259" y="99"/>
                  </a:cubicBezTo>
                  <a:cubicBezTo>
                    <a:pt x="20263" y="99"/>
                    <a:pt x="20267" y="99"/>
                    <a:pt x="20271" y="99"/>
                  </a:cubicBezTo>
                  <a:cubicBezTo>
                    <a:pt x="20267" y="96"/>
                    <a:pt x="20263" y="93"/>
                    <a:pt x="20259" y="90"/>
                  </a:cubicBezTo>
                  <a:cubicBezTo>
                    <a:pt x="20263" y="90"/>
                    <a:pt x="20267" y="90"/>
                    <a:pt x="20271" y="90"/>
                  </a:cubicBezTo>
                  <a:cubicBezTo>
                    <a:pt x="20267" y="87"/>
                    <a:pt x="20263" y="85"/>
                    <a:pt x="20259" y="82"/>
                  </a:cubicBezTo>
                  <a:cubicBezTo>
                    <a:pt x="20263" y="82"/>
                    <a:pt x="20267" y="82"/>
                    <a:pt x="20271" y="82"/>
                  </a:cubicBezTo>
                  <a:cubicBezTo>
                    <a:pt x="20233" y="54"/>
                    <a:pt x="20195" y="27"/>
                    <a:pt x="20158" y="0"/>
                  </a:cubicBezTo>
                  <a:cubicBezTo>
                    <a:pt x="19749" y="0"/>
                    <a:pt x="19339" y="0"/>
                    <a:pt x="18930" y="0"/>
                  </a:cubicBezTo>
                  <a:cubicBezTo>
                    <a:pt x="18933" y="2"/>
                    <a:pt x="18937" y="5"/>
                    <a:pt x="18940" y="8"/>
                  </a:cubicBezTo>
                  <a:cubicBezTo>
                    <a:pt x="18937" y="8"/>
                    <a:pt x="18933" y="8"/>
                    <a:pt x="18930" y="8"/>
                  </a:cubicBezTo>
                  <a:cubicBezTo>
                    <a:pt x="18933" y="11"/>
                    <a:pt x="18937" y="14"/>
                    <a:pt x="18940" y="16"/>
                  </a:cubicBezTo>
                  <a:cubicBezTo>
                    <a:pt x="18937" y="16"/>
                    <a:pt x="18933" y="16"/>
                    <a:pt x="18930" y="16"/>
                  </a:cubicBezTo>
                  <a:cubicBezTo>
                    <a:pt x="18933" y="19"/>
                    <a:pt x="18937" y="22"/>
                    <a:pt x="18940" y="25"/>
                  </a:cubicBezTo>
                  <a:cubicBezTo>
                    <a:pt x="18937" y="25"/>
                    <a:pt x="18933" y="25"/>
                    <a:pt x="18930" y="25"/>
                  </a:cubicBezTo>
                  <a:cubicBezTo>
                    <a:pt x="18933" y="27"/>
                    <a:pt x="18937" y="30"/>
                    <a:pt x="18940" y="33"/>
                  </a:cubicBezTo>
                  <a:cubicBezTo>
                    <a:pt x="18937" y="33"/>
                    <a:pt x="18933" y="33"/>
                    <a:pt x="18930" y="33"/>
                  </a:cubicBezTo>
                  <a:cubicBezTo>
                    <a:pt x="18933" y="36"/>
                    <a:pt x="18937" y="39"/>
                    <a:pt x="18940" y="41"/>
                  </a:cubicBezTo>
                  <a:cubicBezTo>
                    <a:pt x="18937" y="41"/>
                    <a:pt x="18933" y="41"/>
                    <a:pt x="18930" y="41"/>
                  </a:cubicBezTo>
                  <a:cubicBezTo>
                    <a:pt x="18933" y="44"/>
                    <a:pt x="18937" y="47"/>
                    <a:pt x="18940" y="50"/>
                  </a:cubicBezTo>
                  <a:cubicBezTo>
                    <a:pt x="18937" y="50"/>
                    <a:pt x="18933" y="50"/>
                    <a:pt x="18930" y="50"/>
                  </a:cubicBezTo>
                  <a:cubicBezTo>
                    <a:pt x="18933" y="52"/>
                    <a:pt x="18937" y="55"/>
                    <a:pt x="18940" y="58"/>
                  </a:cubicBezTo>
                  <a:cubicBezTo>
                    <a:pt x="18937" y="58"/>
                    <a:pt x="18933" y="58"/>
                    <a:pt x="18930" y="58"/>
                  </a:cubicBezTo>
                  <a:cubicBezTo>
                    <a:pt x="18947" y="73"/>
                    <a:pt x="18965" y="88"/>
                    <a:pt x="18982" y="102"/>
                  </a:cubicBezTo>
                  <a:cubicBezTo>
                    <a:pt x="18957" y="102"/>
                    <a:pt x="18932" y="102"/>
                    <a:pt x="18907" y="102"/>
                  </a:cubicBezTo>
                  <a:cubicBezTo>
                    <a:pt x="18906" y="101"/>
                    <a:pt x="18904" y="100"/>
                    <a:pt x="18903" y="99"/>
                  </a:cubicBezTo>
                  <a:cubicBezTo>
                    <a:pt x="18906" y="99"/>
                    <a:pt x="18909" y="99"/>
                    <a:pt x="18913" y="99"/>
                  </a:cubicBezTo>
                  <a:cubicBezTo>
                    <a:pt x="18909" y="96"/>
                    <a:pt x="18906" y="93"/>
                    <a:pt x="18903" y="90"/>
                  </a:cubicBezTo>
                  <a:cubicBezTo>
                    <a:pt x="18906" y="90"/>
                    <a:pt x="18909" y="90"/>
                    <a:pt x="18913" y="90"/>
                  </a:cubicBezTo>
                  <a:cubicBezTo>
                    <a:pt x="18909" y="87"/>
                    <a:pt x="18906" y="85"/>
                    <a:pt x="18903" y="82"/>
                  </a:cubicBezTo>
                  <a:cubicBezTo>
                    <a:pt x="18906" y="82"/>
                    <a:pt x="18909" y="82"/>
                    <a:pt x="18913" y="82"/>
                  </a:cubicBezTo>
                  <a:cubicBezTo>
                    <a:pt x="18881" y="54"/>
                    <a:pt x="18849" y="27"/>
                    <a:pt x="18818" y="0"/>
                  </a:cubicBezTo>
                  <a:cubicBezTo>
                    <a:pt x="18409" y="0"/>
                    <a:pt x="18000" y="0"/>
                    <a:pt x="17590" y="0"/>
                  </a:cubicBezTo>
                  <a:cubicBezTo>
                    <a:pt x="17593" y="2"/>
                    <a:pt x="17596" y="5"/>
                    <a:pt x="17598" y="8"/>
                  </a:cubicBezTo>
                  <a:cubicBezTo>
                    <a:pt x="17596" y="8"/>
                    <a:pt x="17593" y="8"/>
                    <a:pt x="17590" y="8"/>
                  </a:cubicBezTo>
                  <a:cubicBezTo>
                    <a:pt x="17593" y="11"/>
                    <a:pt x="17596" y="14"/>
                    <a:pt x="17598" y="16"/>
                  </a:cubicBezTo>
                  <a:cubicBezTo>
                    <a:pt x="17596" y="16"/>
                    <a:pt x="17593" y="16"/>
                    <a:pt x="17590" y="16"/>
                  </a:cubicBezTo>
                  <a:cubicBezTo>
                    <a:pt x="17593" y="19"/>
                    <a:pt x="17596" y="22"/>
                    <a:pt x="17598" y="25"/>
                  </a:cubicBezTo>
                  <a:cubicBezTo>
                    <a:pt x="17596" y="25"/>
                    <a:pt x="17593" y="25"/>
                    <a:pt x="17590" y="25"/>
                  </a:cubicBezTo>
                  <a:cubicBezTo>
                    <a:pt x="17593" y="27"/>
                    <a:pt x="17596" y="30"/>
                    <a:pt x="17598" y="33"/>
                  </a:cubicBezTo>
                  <a:cubicBezTo>
                    <a:pt x="17596" y="33"/>
                    <a:pt x="17593" y="33"/>
                    <a:pt x="17590" y="33"/>
                  </a:cubicBezTo>
                  <a:cubicBezTo>
                    <a:pt x="17593" y="36"/>
                    <a:pt x="17596" y="39"/>
                    <a:pt x="17598" y="41"/>
                  </a:cubicBezTo>
                  <a:cubicBezTo>
                    <a:pt x="17596" y="41"/>
                    <a:pt x="17593" y="41"/>
                    <a:pt x="17590" y="41"/>
                  </a:cubicBezTo>
                  <a:cubicBezTo>
                    <a:pt x="17593" y="44"/>
                    <a:pt x="17596" y="47"/>
                    <a:pt x="17598" y="50"/>
                  </a:cubicBezTo>
                  <a:cubicBezTo>
                    <a:pt x="17596" y="50"/>
                    <a:pt x="17593" y="50"/>
                    <a:pt x="17590" y="50"/>
                  </a:cubicBezTo>
                  <a:cubicBezTo>
                    <a:pt x="17593" y="52"/>
                    <a:pt x="17596" y="55"/>
                    <a:pt x="17598" y="58"/>
                  </a:cubicBezTo>
                  <a:cubicBezTo>
                    <a:pt x="17596" y="58"/>
                    <a:pt x="17593" y="58"/>
                    <a:pt x="17590" y="58"/>
                  </a:cubicBezTo>
                  <a:cubicBezTo>
                    <a:pt x="17604" y="73"/>
                    <a:pt x="17618" y="88"/>
                    <a:pt x="17633" y="102"/>
                  </a:cubicBezTo>
                  <a:cubicBezTo>
                    <a:pt x="17605" y="102"/>
                    <a:pt x="17578" y="102"/>
                    <a:pt x="17550" y="102"/>
                  </a:cubicBezTo>
                  <a:cubicBezTo>
                    <a:pt x="17549" y="101"/>
                    <a:pt x="17548" y="100"/>
                    <a:pt x="17547" y="99"/>
                  </a:cubicBezTo>
                  <a:cubicBezTo>
                    <a:pt x="17549" y="99"/>
                    <a:pt x="17552" y="99"/>
                    <a:pt x="17555" y="99"/>
                  </a:cubicBezTo>
                  <a:cubicBezTo>
                    <a:pt x="17552" y="96"/>
                    <a:pt x="17549" y="93"/>
                    <a:pt x="17547" y="90"/>
                  </a:cubicBezTo>
                  <a:cubicBezTo>
                    <a:pt x="17549" y="90"/>
                    <a:pt x="17552" y="90"/>
                    <a:pt x="17555" y="90"/>
                  </a:cubicBezTo>
                  <a:cubicBezTo>
                    <a:pt x="17552" y="87"/>
                    <a:pt x="17549" y="85"/>
                    <a:pt x="17547" y="82"/>
                  </a:cubicBezTo>
                  <a:cubicBezTo>
                    <a:pt x="17549" y="82"/>
                    <a:pt x="17552" y="82"/>
                    <a:pt x="17555" y="82"/>
                  </a:cubicBezTo>
                  <a:cubicBezTo>
                    <a:pt x="17529" y="54"/>
                    <a:pt x="17503" y="27"/>
                    <a:pt x="17478" y="0"/>
                  </a:cubicBezTo>
                  <a:cubicBezTo>
                    <a:pt x="17069" y="0"/>
                    <a:pt x="16660" y="0"/>
                    <a:pt x="16251" y="0"/>
                  </a:cubicBezTo>
                  <a:cubicBezTo>
                    <a:pt x="16253" y="2"/>
                    <a:pt x="16255" y="5"/>
                    <a:pt x="16257" y="8"/>
                  </a:cubicBezTo>
                  <a:cubicBezTo>
                    <a:pt x="16255" y="8"/>
                    <a:pt x="16253" y="8"/>
                    <a:pt x="16251" y="8"/>
                  </a:cubicBezTo>
                  <a:cubicBezTo>
                    <a:pt x="16253" y="11"/>
                    <a:pt x="16255" y="14"/>
                    <a:pt x="16257" y="16"/>
                  </a:cubicBezTo>
                  <a:cubicBezTo>
                    <a:pt x="16255" y="16"/>
                    <a:pt x="16253" y="16"/>
                    <a:pt x="16251" y="16"/>
                  </a:cubicBezTo>
                  <a:cubicBezTo>
                    <a:pt x="16253" y="19"/>
                    <a:pt x="16255" y="22"/>
                    <a:pt x="16257" y="25"/>
                  </a:cubicBezTo>
                  <a:cubicBezTo>
                    <a:pt x="16255" y="25"/>
                    <a:pt x="16253" y="25"/>
                    <a:pt x="16251" y="25"/>
                  </a:cubicBezTo>
                  <a:cubicBezTo>
                    <a:pt x="16253" y="27"/>
                    <a:pt x="16255" y="30"/>
                    <a:pt x="16257" y="33"/>
                  </a:cubicBezTo>
                  <a:cubicBezTo>
                    <a:pt x="16255" y="33"/>
                    <a:pt x="16253" y="33"/>
                    <a:pt x="16251" y="33"/>
                  </a:cubicBezTo>
                  <a:cubicBezTo>
                    <a:pt x="16253" y="36"/>
                    <a:pt x="16255" y="39"/>
                    <a:pt x="16257" y="41"/>
                  </a:cubicBezTo>
                  <a:cubicBezTo>
                    <a:pt x="16255" y="41"/>
                    <a:pt x="16253" y="41"/>
                    <a:pt x="16251" y="41"/>
                  </a:cubicBezTo>
                  <a:cubicBezTo>
                    <a:pt x="16253" y="44"/>
                    <a:pt x="16255" y="47"/>
                    <a:pt x="16257" y="50"/>
                  </a:cubicBezTo>
                  <a:cubicBezTo>
                    <a:pt x="16255" y="50"/>
                    <a:pt x="16253" y="50"/>
                    <a:pt x="16251" y="50"/>
                  </a:cubicBezTo>
                  <a:cubicBezTo>
                    <a:pt x="16253" y="52"/>
                    <a:pt x="16255" y="55"/>
                    <a:pt x="16257" y="58"/>
                  </a:cubicBezTo>
                  <a:cubicBezTo>
                    <a:pt x="16255" y="58"/>
                    <a:pt x="16253" y="58"/>
                    <a:pt x="16251" y="58"/>
                  </a:cubicBezTo>
                  <a:cubicBezTo>
                    <a:pt x="16261" y="73"/>
                    <a:pt x="16272" y="88"/>
                    <a:pt x="16283" y="102"/>
                  </a:cubicBezTo>
                  <a:cubicBezTo>
                    <a:pt x="16253" y="102"/>
                    <a:pt x="16223" y="102"/>
                    <a:pt x="16193" y="102"/>
                  </a:cubicBezTo>
                  <a:cubicBezTo>
                    <a:pt x="16192" y="101"/>
                    <a:pt x="16191" y="100"/>
                    <a:pt x="16191" y="99"/>
                  </a:cubicBezTo>
                  <a:cubicBezTo>
                    <a:pt x="16193" y="99"/>
                    <a:pt x="16194" y="99"/>
                    <a:pt x="16196" y="99"/>
                  </a:cubicBezTo>
                  <a:cubicBezTo>
                    <a:pt x="16194" y="96"/>
                    <a:pt x="16193" y="93"/>
                    <a:pt x="16191" y="90"/>
                  </a:cubicBezTo>
                  <a:cubicBezTo>
                    <a:pt x="16193" y="90"/>
                    <a:pt x="16194" y="90"/>
                    <a:pt x="16196" y="90"/>
                  </a:cubicBezTo>
                  <a:cubicBezTo>
                    <a:pt x="16194" y="87"/>
                    <a:pt x="16193" y="85"/>
                    <a:pt x="16191" y="82"/>
                  </a:cubicBezTo>
                  <a:cubicBezTo>
                    <a:pt x="16193" y="82"/>
                    <a:pt x="16194" y="82"/>
                    <a:pt x="16196" y="82"/>
                  </a:cubicBezTo>
                  <a:cubicBezTo>
                    <a:pt x="16177" y="54"/>
                    <a:pt x="16157" y="27"/>
                    <a:pt x="16138" y="0"/>
                  </a:cubicBezTo>
                  <a:cubicBezTo>
                    <a:pt x="15729" y="0"/>
                    <a:pt x="15320" y="0"/>
                    <a:pt x="14911" y="0"/>
                  </a:cubicBezTo>
                  <a:cubicBezTo>
                    <a:pt x="14912" y="2"/>
                    <a:pt x="14913" y="5"/>
                    <a:pt x="14915" y="8"/>
                  </a:cubicBezTo>
                  <a:cubicBezTo>
                    <a:pt x="14913" y="8"/>
                    <a:pt x="14912" y="8"/>
                    <a:pt x="14911" y="8"/>
                  </a:cubicBezTo>
                  <a:cubicBezTo>
                    <a:pt x="14912" y="11"/>
                    <a:pt x="14913" y="14"/>
                    <a:pt x="14915" y="16"/>
                  </a:cubicBezTo>
                  <a:cubicBezTo>
                    <a:pt x="14913" y="16"/>
                    <a:pt x="14912" y="16"/>
                    <a:pt x="14911" y="16"/>
                  </a:cubicBezTo>
                  <a:cubicBezTo>
                    <a:pt x="14912" y="19"/>
                    <a:pt x="14913" y="22"/>
                    <a:pt x="14915" y="25"/>
                  </a:cubicBezTo>
                  <a:cubicBezTo>
                    <a:pt x="14913" y="25"/>
                    <a:pt x="14912" y="25"/>
                    <a:pt x="14911" y="25"/>
                  </a:cubicBezTo>
                  <a:cubicBezTo>
                    <a:pt x="14912" y="27"/>
                    <a:pt x="14913" y="30"/>
                    <a:pt x="14915" y="33"/>
                  </a:cubicBezTo>
                  <a:cubicBezTo>
                    <a:pt x="14913" y="33"/>
                    <a:pt x="14912" y="33"/>
                    <a:pt x="14911" y="33"/>
                  </a:cubicBezTo>
                  <a:cubicBezTo>
                    <a:pt x="14912" y="36"/>
                    <a:pt x="14913" y="39"/>
                    <a:pt x="14915" y="41"/>
                  </a:cubicBezTo>
                  <a:cubicBezTo>
                    <a:pt x="14913" y="41"/>
                    <a:pt x="14912" y="41"/>
                    <a:pt x="14911" y="41"/>
                  </a:cubicBezTo>
                  <a:cubicBezTo>
                    <a:pt x="14912" y="44"/>
                    <a:pt x="14913" y="47"/>
                    <a:pt x="14915" y="50"/>
                  </a:cubicBezTo>
                  <a:cubicBezTo>
                    <a:pt x="14913" y="50"/>
                    <a:pt x="14912" y="50"/>
                    <a:pt x="14911" y="50"/>
                  </a:cubicBezTo>
                  <a:cubicBezTo>
                    <a:pt x="14912" y="52"/>
                    <a:pt x="14913" y="55"/>
                    <a:pt x="14915" y="58"/>
                  </a:cubicBezTo>
                  <a:cubicBezTo>
                    <a:pt x="14913" y="58"/>
                    <a:pt x="14912" y="58"/>
                    <a:pt x="14911" y="58"/>
                  </a:cubicBezTo>
                  <a:cubicBezTo>
                    <a:pt x="14918" y="73"/>
                    <a:pt x="14926" y="88"/>
                    <a:pt x="14933" y="102"/>
                  </a:cubicBezTo>
                  <a:cubicBezTo>
                    <a:pt x="14901" y="102"/>
                    <a:pt x="14869" y="102"/>
                    <a:pt x="14836" y="102"/>
                  </a:cubicBezTo>
                  <a:cubicBezTo>
                    <a:pt x="14835" y="101"/>
                    <a:pt x="14835" y="100"/>
                    <a:pt x="14834" y="99"/>
                  </a:cubicBezTo>
                  <a:cubicBezTo>
                    <a:pt x="14836" y="99"/>
                    <a:pt x="14837" y="99"/>
                    <a:pt x="14838" y="99"/>
                  </a:cubicBezTo>
                  <a:cubicBezTo>
                    <a:pt x="14837" y="96"/>
                    <a:pt x="14836" y="93"/>
                    <a:pt x="14834" y="90"/>
                  </a:cubicBezTo>
                  <a:cubicBezTo>
                    <a:pt x="14836" y="90"/>
                    <a:pt x="14837" y="90"/>
                    <a:pt x="14838" y="90"/>
                  </a:cubicBezTo>
                  <a:cubicBezTo>
                    <a:pt x="14837" y="87"/>
                    <a:pt x="14836" y="85"/>
                    <a:pt x="14834" y="82"/>
                  </a:cubicBezTo>
                  <a:cubicBezTo>
                    <a:pt x="14836" y="82"/>
                    <a:pt x="14837" y="82"/>
                    <a:pt x="14838" y="82"/>
                  </a:cubicBezTo>
                  <a:cubicBezTo>
                    <a:pt x="14825" y="54"/>
                    <a:pt x="14812" y="27"/>
                    <a:pt x="14798" y="0"/>
                  </a:cubicBezTo>
                  <a:cubicBezTo>
                    <a:pt x="14389" y="0"/>
                    <a:pt x="13980" y="0"/>
                    <a:pt x="13571" y="0"/>
                  </a:cubicBezTo>
                  <a:cubicBezTo>
                    <a:pt x="13572" y="2"/>
                    <a:pt x="13572" y="5"/>
                    <a:pt x="13573" y="8"/>
                  </a:cubicBezTo>
                  <a:cubicBezTo>
                    <a:pt x="13572" y="8"/>
                    <a:pt x="13572" y="8"/>
                    <a:pt x="13571" y="8"/>
                  </a:cubicBezTo>
                  <a:cubicBezTo>
                    <a:pt x="13572" y="11"/>
                    <a:pt x="13572" y="14"/>
                    <a:pt x="13573" y="16"/>
                  </a:cubicBezTo>
                  <a:cubicBezTo>
                    <a:pt x="13572" y="16"/>
                    <a:pt x="13572" y="16"/>
                    <a:pt x="13571" y="16"/>
                  </a:cubicBezTo>
                  <a:cubicBezTo>
                    <a:pt x="13572" y="19"/>
                    <a:pt x="13572" y="22"/>
                    <a:pt x="13573" y="25"/>
                  </a:cubicBezTo>
                  <a:cubicBezTo>
                    <a:pt x="13572" y="25"/>
                    <a:pt x="13572" y="25"/>
                    <a:pt x="13571" y="25"/>
                  </a:cubicBezTo>
                  <a:cubicBezTo>
                    <a:pt x="13572" y="27"/>
                    <a:pt x="13572" y="30"/>
                    <a:pt x="13573" y="33"/>
                  </a:cubicBezTo>
                  <a:cubicBezTo>
                    <a:pt x="13572" y="33"/>
                    <a:pt x="13572" y="33"/>
                    <a:pt x="13571" y="33"/>
                  </a:cubicBezTo>
                  <a:cubicBezTo>
                    <a:pt x="13572" y="36"/>
                    <a:pt x="13572" y="39"/>
                    <a:pt x="13573" y="41"/>
                  </a:cubicBezTo>
                  <a:cubicBezTo>
                    <a:pt x="13572" y="41"/>
                    <a:pt x="13572" y="41"/>
                    <a:pt x="13571" y="41"/>
                  </a:cubicBezTo>
                  <a:cubicBezTo>
                    <a:pt x="13572" y="44"/>
                    <a:pt x="13572" y="47"/>
                    <a:pt x="13573" y="50"/>
                  </a:cubicBezTo>
                  <a:cubicBezTo>
                    <a:pt x="13572" y="50"/>
                    <a:pt x="13572" y="50"/>
                    <a:pt x="13571" y="50"/>
                  </a:cubicBezTo>
                  <a:cubicBezTo>
                    <a:pt x="13572" y="52"/>
                    <a:pt x="13572" y="55"/>
                    <a:pt x="13573" y="58"/>
                  </a:cubicBezTo>
                  <a:cubicBezTo>
                    <a:pt x="13572" y="58"/>
                    <a:pt x="13572" y="58"/>
                    <a:pt x="13571" y="58"/>
                  </a:cubicBezTo>
                  <a:cubicBezTo>
                    <a:pt x="13575" y="73"/>
                    <a:pt x="13579" y="88"/>
                    <a:pt x="13584" y="102"/>
                  </a:cubicBezTo>
                  <a:cubicBezTo>
                    <a:pt x="13549" y="102"/>
                    <a:pt x="13514" y="102"/>
                    <a:pt x="13479" y="102"/>
                  </a:cubicBezTo>
                  <a:cubicBezTo>
                    <a:pt x="13479" y="101"/>
                    <a:pt x="13479" y="100"/>
                    <a:pt x="13478" y="99"/>
                  </a:cubicBezTo>
                  <a:cubicBezTo>
                    <a:pt x="13479" y="99"/>
                    <a:pt x="13480" y="99"/>
                    <a:pt x="13481" y="99"/>
                  </a:cubicBezTo>
                  <a:cubicBezTo>
                    <a:pt x="13480" y="96"/>
                    <a:pt x="13479" y="93"/>
                    <a:pt x="13478" y="90"/>
                  </a:cubicBezTo>
                  <a:cubicBezTo>
                    <a:pt x="13479" y="90"/>
                    <a:pt x="13480" y="90"/>
                    <a:pt x="13481" y="90"/>
                  </a:cubicBezTo>
                  <a:cubicBezTo>
                    <a:pt x="13480" y="87"/>
                    <a:pt x="13479" y="85"/>
                    <a:pt x="13478" y="82"/>
                  </a:cubicBezTo>
                  <a:cubicBezTo>
                    <a:pt x="13479" y="82"/>
                    <a:pt x="13480" y="82"/>
                    <a:pt x="13481" y="82"/>
                  </a:cubicBezTo>
                  <a:cubicBezTo>
                    <a:pt x="13473" y="54"/>
                    <a:pt x="13466" y="27"/>
                    <a:pt x="13459" y="0"/>
                  </a:cubicBezTo>
                  <a:cubicBezTo>
                    <a:pt x="13049" y="0"/>
                    <a:pt x="12640" y="0"/>
                    <a:pt x="12231" y="0"/>
                  </a:cubicBezTo>
                  <a:cubicBezTo>
                    <a:pt x="12231" y="2"/>
                    <a:pt x="12231" y="5"/>
                    <a:pt x="12231" y="8"/>
                  </a:cubicBezTo>
                  <a:cubicBezTo>
                    <a:pt x="12231" y="8"/>
                    <a:pt x="12231" y="8"/>
                    <a:pt x="12231" y="8"/>
                  </a:cubicBezTo>
                  <a:cubicBezTo>
                    <a:pt x="12231" y="11"/>
                    <a:pt x="12231" y="14"/>
                    <a:pt x="12231" y="16"/>
                  </a:cubicBezTo>
                  <a:cubicBezTo>
                    <a:pt x="12231" y="16"/>
                    <a:pt x="12231" y="16"/>
                    <a:pt x="12231" y="16"/>
                  </a:cubicBezTo>
                  <a:cubicBezTo>
                    <a:pt x="12231" y="19"/>
                    <a:pt x="12231" y="22"/>
                    <a:pt x="12231" y="25"/>
                  </a:cubicBezTo>
                  <a:cubicBezTo>
                    <a:pt x="12231" y="25"/>
                    <a:pt x="12231" y="25"/>
                    <a:pt x="12231" y="25"/>
                  </a:cubicBezTo>
                  <a:cubicBezTo>
                    <a:pt x="12231" y="27"/>
                    <a:pt x="12231" y="30"/>
                    <a:pt x="12231" y="33"/>
                  </a:cubicBezTo>
                  <a:cubicBezTo>
                    <a:pt x="12231" y="33"/>
                    <a:pt x="12231" y="33"/>
                    <a:pt x="12231" y="33"/>
                  </a:cubicBezTo>
                  <a:cubicBezTo>
                    <a:pt x="12231" y="36"/>
                    <a:pt x="12231" y="39"/>
                    <a:pt x="12231" y="41"/>
                  </a:cubicBezTo>
                  <a:cubicBezTo>
                    <a:pt x="12231" y="41"/>
                    <a:pt x="12231" y="41"/>
                    <a:pt x="12231" y="41"/>
                  </a:cubicBezTo>
                  <a:cubicBezTo>
                    <a:pt x="12231" y="44"/>
                    <a:pt x="12231" y="47"/>
                    <a:pt x="12231" y="50"/>
                  </a:cubicBezTo>
                  <a:cubicBezTo>
                    <a:pt x="12231" y="50"/>
                    <a:pt x="12231" y="50"/>
                    <a:pt x="12231" y="50"/>
                  </a:cubicBezTo>
                  <a:cubicBezTo>
                    <a:pt x="12231" y="52"/>
                    <a:pt x="12231" y="55"/>
                    <a:pt x="12231" y="58"/>
                  </a:cubicBezTo>
                  <a:cubicBezTo>
                    <a:pt x="12231" y="58"/>
                    <a:pt x="12231" y="58"/>
                    <a:pt x="12231" y="58"/>
                  </a:cubicBezTo>
                  <a:cubicBezTo>
                    <a:pt x="12232" y="73"/>
                    <a:pt x="12233" y="88"/>
                    <a:pt x="12234" y="102"/>
                  </a:cubicBezTo>
                  <a:cubicBezTo>
                    <a:pt x="12197" y="102"/>
                    <a:pt x="12159" y="102"/>
                    <a:pt x="12122" y="102"/>
                  </a:cubicBezTo>
                  <a:cubicBezTo>
                    <a:pt x="12122" y="101"/>
                    <a:pt x="12122" y="100"/>
                    <a:pt x="12122" y="99"/>
                  </a:cubicBezTo>
                  <a:cubicBezTo>
                    <a:pt x="12122" y="99"/>
                    <a:pt x="12122" y="99"/>
                    <a:pt x="12122" y="99"/>
                  </a:cubicBezTo>
                  <a:cubicBezTo>
                    <a:pt x="12122" y="96"/>
                    <a:pt x="12122" y="93"/>
                    <a:pt x="12122" y="90"/>
                  </a:cubicBezTo>
                  <a:cubicBezTo>
                    <a:pt x="12122" y="90"/>
                    <a:pt x="12122" y="90"/>
                    <a:pt x="12122" y="90"/>
                  </a:cubicBezTo>
                  <a:cubicBezTo>
                    <a:pt x="12122" y="87"/>
                    <a:pt x="12122" y="85"/>
                    <a:pt x="12122" y="82"/>
                  </a:cubicBezTo>
                  <a:cubicBezTo>
                    <a:pt x="12122" y="82"/>
                    <a:pt x="12122" y="82"/>
                    <a:pt x="12122" y="82"/>
                  </a:cubicBezTo>
                  <a:cubicBezTo>
                    <a:pt x="12121" y="54"/>
                    <a:pt x="12120" y="27"/>
                    <a:pt x="12119" y="0"/>
                  </a:cubicBezTo>
                  <a:cubicBezTo>
                    <a:pt x="11710" y="0"/>
                    <a:pt x="11300" y="0"/>
                    <a:pt x="10891" y="0"/>
                  </a:cubicBezTo>
                  <a:cubicBezTo>
                    <a:pt x="10887" y="27"/>
                    <a:pt x="10883" y="54"/>
                    <a:pt x="10878" y="82"/>
                  </a:cubicBezTo>
                  <a:cubicBezTo>
                    <a:pt x="10879" y="82"/>
                    <a:pt x="10879" y="82"/>
                    <a:pt x="10879" y="82"/>
                  </a:cubicBezTo>
                  <a:cubicBezTo>
                    <a:pt x="10879" y="85"/>
                    <a:pt x="10879" y="87"/>
                    <a:pt x="10878" y="90"/>
                  </a:cubicBezTo>
                  <a:cubicBezTo>
                    <a:pt x="10879" y="90"/>
                    <a:pt x="10879" y="90"/>
                    <a:pt x="10879" y="90"/>
                  </a:cubicBezTo>
                  <a:cubicBezTo>
                    <a:pt x="10879" y="93"/>
                    <a:pt x="10879" y="96"/>
                    <a:pt x="10878" y="99"/>
                  </a:cubicBezTo>
                  <a:cubicBezTo>
                    <a:pt x="10879" y="99"/>
                    <a:pt x="10879" y="99"/>
                    <a:pt x="10879" y="99"/>
                  </a:cubicBezTo>
                  <a:cubicBezTo>
                    <a:pt x="10879" y="100"/>
                    <a:pt x="10879" y="101"/>
                    <a:pt x="10879" y="102"/>
                  </a:cubicBezTo>
                  <a:cubicBezTo>
                    <a:pt x="10843" y="102"/>
                    <a:pt x="10807" y="102"/>
                    <a:pt x="10771" y="102"/>
                  </a:cubicBezTo>
                  <a:cubicBezTo>
                    <a:pt x="10774" y="88"/>
                    <a:pt x="10776" y="73"/>
                    <a:pt x="10779" y="58"/>
                  </a:cubicBezTo>
                  <a:cubicBezTo>
                    <a:pt x="10778" y="58"/>
                    <a:pt x="10778" y="58"/>
                    <a:pt x="10777" y="58"/>
                  </a:cubicBezTo>
                  <a:cubicBezTo>
                    <a:pt x="10778" y="55"/>
                    <a:pt x="10778" y="52"/>
                    <a:pt x="10779" y="50"/>
                  </a:cubicBezTo>
                  <a:cubicBezTo>
                    <a:pt x="10778" y="50"/>
                    <a:pt x="10778" y="50"/>
                    <a:pt x="10777" y="50"/>
                  </a:cubicBezTo>
                  <a:cubicBezTo>
                    <a:pt x="10778" y="47"/>
                    <a:pt x="10778" y="44"/>
                    <a:pt x="10779" y="41"/>
                  </a:cubicBezTo>
                  <a:cubicBezTo>
                    <a:pt x="10778" y="41"/>
                    <a:pt x="10778" y="41"/>
                    <a:pt x="10777" y="41"/>
                  </a:cubicBezTo>
                  <a:cubicBezTo>
                    <a:pt x="10778" y="39"/>
                    <a:pt x="10778" y="36"/>
                    <a:pt x="10779" y="33"/>
                  </a:cubicBezTo>
                  <a:cubicBezTo>
                    <a:pt x="10778" y="33"/>
                    <a:pt x="10778" y="33"/>
                    <a:pt x="10777" y="33"/>
                  </a:cubicBezTo>
                  <a:cubicBezTo>
                    <a:pt x="10778" y="30"/>
                    <a:pt x="10778" y="27"/>
                    <a:pt x="10779" y="25"/>
                  </a:cubicBezTo>
                  <a:cubicBezTo>
                    <a:pt x="10778" y="25"/>
                    <a:pt x="10778" y="25"/>
                    <a:pt x="10777" y="25"/>
                  </a:cubicBezTo>
                  <a:cubicBezTo>
                    <a:pt x="10778" y="22"/>
                    <a:pt x="10778" y="19"/>
                    <a:pt x="10779" y="16"/>
                  </a:cubicBezTo>
                  <a:cubicBezTo>
                    <a:pt x="10778" y="16"/>
                    <a:pt x="10778" y="16"/>
                    <a:pt x="10777" y="16"/>
                  </a:cubicBezTo>
                  <a:cubicBezTo>
                    <a:pt x="10778" y="14"/>
                    <a:pt x="10778" y="11"/>
                    <a:pt x="10779" y="8"/>
                  </a:cubicBezTo>
                  <a:cubicBezTo>
                    <a:pt x="10778" y="8"/>
                    <a:pt x="10778" y="8"/>
                    <a:pt x="10777" y="8"/>
                  </a:cubicBezTo>
                  <a:cubicBezTo>
                    <a:pt x="10778" y="5"/>
                    <a:pt x="10778" y="2"/>
                    <a:pt x="10779" y="0"/>
                  </a:cubicBezTo>
                  <a:cubicBezTo>
                    <a:pt x="10370" y="0"/>
                    <a:pt x="9961" y="0"/>
                    <a:pt x="9552" y="0"/>
                  </a:cubicBezTo>
                  <a:cubicBezTo>
                    <a:pt x="9541" y="27"/>
                    <a:pt x="9531" y="54"/>
                    <a:pt x="9520" y="82"/>
                  </a:cubicBezTo>
                  <a:cubicBezTo>
                    <a:pt x="9521" y="82"/>
                    <a:pt x="9522" y="82"/>
                    <a:pt x="9523" y="82"/>
                  </a:cubicBezTo>
                  <a:cubicBezTo>
                    <a:pt x="9522" y="85"/>
                    <a:pt x="9521" y="87"/>
                    <a:pt x="9520" y="90"/>
                  </a:cubicBezTo>
                  <a:cubicBezTo>
                    <a:pt x="9521" y="90"/>
                    <a:pt x="9522" y="90"/>
                    <a:pt x="9523" y="90"/>
                  </a:cubicBezTo>
                  <a:cubicBezTo>
                    <a:pt x="9522" y="93"/>
                    <a:pt x="9521" y="96"/>
                    <a:pt x="9520" y="99"/>
                  </a:cubicBezTo>
                  <a:cubicBezTo>
                    <a:pt x="9521" y="99"/>
                    <a:pt x="9522" y="99"/>
                    <a:pt x="9523" y="99"/>
                  </a:cubicBezTo>
                  <a:cubicBezTo>
                    <a:pt x="9523" y="100"/>
                    <a:pt x="9522" y="101"/>
                    <a:pt x="9522" y="102"/>
                  </a:cubicBezTo>
                  <a:cubicBezTo>
                    <a:pt x="9488" y="102"/>
                    <a:pt x="9455" y="102"/>
                    <a:pt x="9421" y="102"/>
                  </a:cubicBezTo>
                  <a:cubicBezTo>
                    <a:pt x="9427" y="88"/>
                    <a:pt x="9433" y="73"/>
                    <a:pt x="9439" y="58"/>
                  </a:cubicBezTo>
                  <a:cubicBezTo>
                    <a:pt x="9438" y="58"/>
                    <a:pt x="9437" y="58"/>
                    <a:pt x="9436" y="58"/>
                  </a:cubicBezTo>
                  <a:cubicBezTo>
                    <a:pt x="9437" y="55"/>
                    <a:pt x="9438" y="52"/>
                    <a:pt x="9439" y="50"/>
                  </a:cubicBezTo>
                  <a:cubicBezTo>
                    <a:pt x="9438" y="50"/>
                    <a:pt x="9437" y="50"/>
                    <a:pt x="9436" y="50"/>
                  </a:cubicBezTo>
                  <a:cubicBezTo>
                    <a:pt x="9437" y="47"/>
                    <a:pt x="9438" y="44"/>
                    <a:pt x="9439" y="41"/>
                  </a:cubicBezTo>
                  <a:cubicBezTo>
                    <a:pt x="9438" y="41"/>
                    <a:pt x="9437" y="41"/>
                    <a:pt x="9436" y="41"/>
                  </a:cubicBezTo>
                  <a:cubicBezTo>
                    <a:pt x="9437" y="39"/>
                    <a:pt x="9438" y="36"/>
                    <a:pt x="9439" y="33"/>
                  </a:cubicBezTo>
                  <a:cubicBezTo>
                    <a:pt x="9438" y="33"/>
                    <a:pt x="9437" y="33"/>
                    <a:pt x="9436" y="33"/>
                  </a:cubicBezTo>
                  <a:cubicBezTo>
                    <a:pt x="9437" y="30"/>
                    <a:pt x="9438" y="27"/>
                    <a:pt x="9439" y="25"/>
                  </a:cubicBezTo>
                  <a:cubicBezTo>
                    <a:pt x="9438" y="25"/>
                    <a:pt x="9437" y="25"/>
                    <a:pt x="9436" y="25"/>
                  </a:cubicBezTo>
                  <a:cubicBezTo>
                    <a:pt x="9437" y="22"/>
                    <a:pt x="9438" y="19"/>
                    <a:pt x="9439" y="16"/>
                  </a:cubicBezTo>
                  <a:cubicBezTo>
                    <a:pt x="9438" y="16"/>
                    <a:pt x="9437" y="16"/>
                    <a:pt x="9436" y="16"/>
                  </a:cubicBezTo>
                  <a:cubicBezTo>
                    <a:pt x="9437" y="14"/>
                    <a:pt x="9438" y="11"/>
                    <a:pt x="9439" y="8"/>
                  </a:cubicBezTo>
                  <a:cubicBezTo>
                    <a:pt x="9438" y="8"/>
                    <a:pt x="9437" y="8"/>
                    <a:pt x="9436" y="8"/>
                  </a:cubicBezTo>
                  <a:cubicBezTo>
                    <a:pt x="9437" y="5"/>
                    <a:pt x="9438" y="2"/>
                    <a:pt x="9439" y="0"/>
                  </a:cubicBezTo>
                  <a:cubicBezTo>
                    <a:pt x="9030" y="0"/>
                    <a:pt x="8621" y="0"/>
                    <a:pt x="8212" y="0"/>
                  </a:cubicBezTo>
                  <a:cubicBezTo>
                    <a:pt x="8195" y="27"/>
                    <a:pt x="8179" y="54"/>
                    <a:pt x="8162" y="82"/>
                  </a:cubicBezTo>
                  <a:cubicBezTo>
                    <a:pt x="8164" y="82"/>
                    <a:pt x="8166" y="82"/>
                    <a:pt x="8167" y="82"/>
                  </a:cubicBezTo>
                  <a:cubicBezTo>
                    <a:pt x="8165" y="85"/>
                    <a:pt x="8164" y="87"/>
                    <a:pt x="8162" y="90"/>
                  </a:cubicBezTo>
                  <a:cubicBezTo>
                    <a:pt x="8164" y="90"/>
                    <a:pt x="8166" y="90"/>
                    <a:pt x="8167" y="90"/>
                  </a:cubicBezTo>
                  <a:cubicBezTo>
                    <a:pt x="8165" y="93"/>
                    <a:pt x="8164" y="96"/>
                    <a:pt x="8162" y="99"/>
                  </a:cubicBezTo>
                  <a:cubicBezTo>
                    <a:pt x="8164" y="99"/>
                    <a:pt x="8166" y="99"/>
                    <a:pt x="8167" y="99"/>
                  </a:cubicBezTo>
                  <a:cubicBezTo>
                    <a:pt x="8166" y="100"/>
                    <a:pt x="8166" y="101"/>
                    <a:pt x="8165" y="102"/>
                  </a:cubicBezTo>
                  <a:cubicBezTo>
                    <a:pt x="8134" y="102"/>
                    <a:pt x="8103" y="102"/>
                    <a:pt x="8072" y="102"/>
                  </a:cubicBezTo>
                  <a:cubicBezTo>
                    <a:pt x="8081" y="88"/>
                    <a:pt x="8090" y="73"/>
                    <a:pt x="8099" y="58"/>
                  </a:cubicBezTo>
                  <a:cubicBezTo>
                    <a:pt x="8098" y="58"/>
                    <a:pt x="8096" y="58"/>
                    <a:pt x="8094" y="58"/>
                  </a:cubicBezTo>
                  <a:cubicBezTo>
                    <a:pt x="8096" y="55"/>
                    <a:pt x="8098" y="52"/>
                    <a:pt x="8099" y="50"/>
                  </a:cubicBezTo>
                  <a:cubicBezTo>
                    <a:pt x="8098" y="50"/>
                    <a:pt x="8096" y="50"/>
                    <a:pt x="8094" y="50"/>
                  </a:cubicBezTo>
                  <a:cubicBezTo>
                    <a:pt x="8096" y="47"/>
                    <a:pt x="8098" y="44"/>
                    <a:pt x="8099" y="41"/>
                  </a:cubicBezTo>
                  <a:cubicBezTo>
                    <a:pt x="8098" y="41"/>
                    <a:pt x="8096" y="41"/>
                    <a:pt x="8094" y="41"/>
                  </a:cubicBezTo>
                  <a:cubicBezTo>
                    <a:pt x="8096" y="39"/>
                    <a:pt x="8098" y="36"/>
                    <a:pt x="8099" y="33"/>
                  </a:cubicBezTo>
                  <a:cubicBezTo>
                    <a:pt x="8098" y="33"/>
                    <a:pt x="8096" y="33"/>
                    <a:pt x="8094" y="33"/>
                  </a:cubicBezTo>
                  <a:cubicBezTo>
                    <a:pt x="8096" y="30"/>
                    <a:pt x="8098" y="27"/>
                    <a:pt x="8099" y="25"/>
                  </a:cubicBezTo>
                  <a:cubicBezTo>
                    <a:pt x="8098" y="25"/>
                    <a:pt x="8096" y="25"/>
                    <a:pt x="8094" y="25"/>
                  </a:cubicBezTo>
                  <a:cubicBezTo>
                    <a:pt x="8096" y="22"/>
                    <a:pt x="8098" y="19"/>
                    <a:pt x="8099" y="16"/>
                  </a:cubicBezTo>
                  <a:cubicBezTo>
                    <a:pt x="8098" y="16"/>
                    <a:pt x="8096" y="16"/>
                    <a:pt x="8094" y="16"/>
                  </a:cubicBezTo>
                  <a:cubicBezTo>
                    <a:pt x="8096" y="14"/>
                    <a:pt x="8098" y="11"/>
                    <a:pt x="8099" y="8"/>
                  </a:cubicBezTo>
                  <a:cubicBezTo>
                    <a:pt x="8098" y="8"/>
                    <a:pt x="8096" y="8"/>
                    <a:pt x="8094" y="8"/>
                  </a:cubicBezTo>
                  <a:cubicBezTo>
                    <a:pt x="8096" y="5"/>
                    <a:pt x="8098" y="2"/>
                    <a:pt x="8099" y="0"/>
                  </a:cubicBezTo>
                  <a:cubicBezTo>
                    <a:pt x="7690" y="0"/>
                    <a:pt x="7281" y="0"/>
                    <a:pt x="6872" y="0"/>
                  </a:cubicBezTo>
                  <a:cubicBezTo>
                    <a:pt x="6849" y="27"/>
                    <a:pt x="6827" y="54"/>
                    <a:pt x="6804" y="82"/>
                  </a:cubicBezTo>
                  <a:cubicBezTo>
                    <a:pt x="6806" y="82"/>
                    <a:pt x="6809" y="82"/>
                    <a:pt x="6811" y="82"/>
                  </a:cubicBezTo>
                  <a:cubicBezTo>
                    <a:pt x="6809" y="85"/>
                    <a:pt x="6806" y="87"/>
                    <a:pt x="6804" y="90"/>
                  </a:cubicBezTo>
                  <a:cubicBezTo>
                    <a:pt x="6806" y="90"/>
                    <a:pt x="6809" y="90"/>
                    <a:pt x="6811" y="90"/>
                  </a:cubicBezTo>
                  <a:cubicBezTo>
                    <a:pt x="6809" y="93"/>
                    <a:pt x="6806" y="96"/>
                    <a:pt x="6804" y="99"/>
                  </a:cubicBezTo>
                  <a:cubicBezTo>
                    <a:pt x="6806" y="99"/>
                    <a:pt x="6809" y="99"/>
                    <a:pt x="6811" y="99"/>
                  </a:cubicBezTo>
                  <a:cubicBezTo>
                    <a:pt x="6810" y="100"/>
                    <a:pt x="6809" y="101"/>
                    <a:pt x="6808" y="102"/>
                  </a:cubicBezTo>
                  <a:cubicBezTo>
                    <a:pt x="6779" y="102"/>
                    <a:pt x="6750" y="102"/>
                    <a:pt x="6722" y="102"/>
                  </a:cubicBezTo>
                  <a:cubicBezTo>
                    <a:pt x="6734" y="88"/>
                    <a:pt x="6747" y="73"/>
                    <a:pt x="6759" y="58"/>
                  </a:cubicBezTo>
                  <a:cubicBezTo>
                    <a:pt x="6757" y="58"/>
                    <a:pt x="6754" y="58"/>
                    <a:pt x="6752" y="58"/>
                  </a:cubicBezTo>
                  <a:cubicBezTo>
                    <a:pt x="6754" y="55"/>
                    <a:pt x="6757" y="52"/>
                    <a:pt x="6759" y="50"/>
                  </a:cubicBezTo>
                  <a:cubicBezTo>
                    <a:pt x="6757" y="50"/>
                    <a:pt x="6754" y="50"/>
                    <a:pt x="6752" y="50"/>
                  </a:cubicBezTo>
                  <a:cubicBezTo>
                    <a:pt x="6754" y="47"/>
                    <a:pt x="6757" y="44"/>
                    <a:pt x="6759" y="41"/>
                  </a:cubicBezTo>
                  <a:cubicBezTo>
                    <a:pt x="6757" y="41"/>
                    <a:pt x="6754" y="41"/>
                    <a:pt x="6752" y="41"/>
                  </a:cubicBezTo>
                  <a:cubicBezTo>
                    <a:pt x="6754" y="39"/>
                    <a:pt x="6757" y="36"/>
                    <a:pt x="6759" y="33"/>
                  </a:cubicBezTo>
                  <a:cubicBezTo>
                    <a:pt x="6757" y="33"/>
                    <a:pt x="6754" y="33"/>
                    <a:pt x="6752" y="33"/>
                  </a:cubicBezTo>
                  <a:cubicBezTo>
                    <a:pt x="6754" y="30"/>
                    <a:pt x="6757" y="27"/>
                    <a:pt x="6759" y="25"/>
                  </a:cubicBezTo>
                  <a:cubicBezTo>
                    <a:pt x="6757" y="25"/>
                    <a:pt x="6754" y="25"/>
                    <a:pt x="6752" y="25"/>
                  </a:cubicBezTo>
                  <a:cubicBezTo>
                    <a:pt x="6754" y="22"/>
                    <a:pt x="6757" y="19"/>
                    <a:pt x="6759" y="16"/>
                  </a:cubicBezTo>
                  <a:cubicBezTo>
                    <a:pt x="6757" y="16"/>
                    <a:pt x="6754" y="16"/>
                    <a:pt x="6752" y="16"/>
                  </a:cubicBezTo>
                  <a:cubicBezTo>
                    <a:pt x="6754" y="14"/>
                    <a:pt x="6757" y="11"/>
                    <a:pt x="6759" y="8"/>
                  </a:cubicBezTo>
                  <a:cubicBezTo>
                    <a:pt x="6757" y="8"/>
                    <a:pt x="6754" y="8"/>
                    <a:pt x="6752" y="8"/>
                  </a:cubicBezTo>
                  <a:cubicBezTo>
                    <a:pt x="6754" y="5"/>
                    <a:pt x="6757" y="2"/>
                    <a:pt x="6759" y="0"/>
                  </a:cubicBezTo>
                  <a:cubicBezTo>
                    <a:pt x="6350" y="0"/>
                    <a:pt x="5941" y="0"/>
                    <a:pt x="5532" y="0"/>
                  </a:cubicBezTo>
                  <a:cubicBezTo>
                    <a:pt x="5504" y="27"/>
                    <a:pt x="5475" y="54"/>
                    <a:pt x="5446" y="82"/>
                  </a:cubicBezTo>
                  <a:cubicBezTo>
                    <a:pt x="5449" y="82"/>
                    <a:pt x="5452" y="82"/>
                    <a:pt x="5455" y="82"/>
                  </a:cubicBezTo>
                  <a:cubicBezTo>
                    <a:pt x="5452" y="85"/>
                    <a:pt x="5449" y="87"/>
                    <a:pt x="5446" y="90"/>
                  </a:cubicBezTo>
                  <a:cubicBezTo>
                    <a:pt x="5449" y="90"/>
                    <a:pt x="5452" y="90"/>
                    <a:pt x="5455" y="90"/>
                  </a:cubicBezTo>
                  <a:cubicBezTo>
                    <a:pt x="5452" y="93"/>
                    <a:pt x="5449" y="96"/>
                    <a:pt x="5446" y="99"/>
                  </a:cubicBezTo>
                  <a:cubicBezTo>
                    <a:pt x="5449" y="99"/>
                    <a:pt x="5452" y="99"/>
                    <a:pt x="5455" y="99"/>
                  </a:cubicBezTo>
                  <a:cubicBezTo>
                    <a:pt x="5453" y="100"/>
                    <a:pt x="5452" y="101"/>
                    <a:pt x="5451" y="102"/>
                  </a:cubicBezTo>
                  <a:cubicBezTo>
                    <a:pt x="5425" y="102"/>
                    <a:pt x="5398" y="102"/>
                    <a:pt x="5372" y="102"/>
                  </a:cubicBezTo>
                  <a:cubicBezTo>
                    <a:pt x="5388" y="88"/>
                    <a:pt x="5404" y="73"/>
                    <a:pt x="5420" y="58"/>
                  </a:cubicBezTo>
                  <a:cubicBezTo>
                    <a:pt x="5417" y="58"/>
                    <a:pt x="5414" y="58"/>
                    <a:pt x="5411" y="58"/>
                  </a:cubicBezTo>
                  <a:cubicBezTo>
                    <a:pt x="5414" y="55"/>
                    <a:pt x="5417" y="52"/>
                    <a:pt x="5420" y="50"/>
                  </a:cubicBezTo>
                  <a:cubicBezTo>
                    <a:pt x="5417" y="50"/>
                    <a:pt x="5414" y="50"/>
                    <a:pt x="5411" y="50"/>
                  </a:cubicBezTo>
                  <a:cubicBezTo>
                    <a:pt x="5414" y="47"/>
                    <a:pt x="5417" y="44"/>
                    <a:pt x="5420" y="41"/>
                  </a:cubicBezTo>
                  <a:cubicBezTo>
                    <a:pt x="5417" y="41"/>
                    <a:pt x="5414" y="41"/>
                    <a:pt x="5411" y="41"/>
                  </a:cubicBezTo>
                  <a:cubicBezTo>
                    <a:pt x="5414" y="39"/>
                    <a:pt x="5417" y="36"/>
                    <a:pt x="5420" y="33"/>
                  </a:cubicBezTo>
                  <a:cubicBezTo>
                    <a:pt x="5417" y="33"/>
                    <a:pt x="5414" y="33"/>
                    <a:pt x="5411" y="33"/>
                  </a:cubicBezTo>
                  <a:cubicBezTo>
                    <a:pt x="5414" y="30"/>
                    <a:pt x="5417" y="27"/>
                    <a:pt x="5420" y="25"/>
                  </a:cubicBezTo>
                  <a:cubicBezTo>
                    <a:pt x="5417" y="25"/>
                    <a:pt x="5414" y="25"/>
                    <a:pt x="5411" y="25"/>
                  </a:cubicBezTo>
                  <a:cubicBezTo>
                    <a:pt x="5414" y="22"/>
                    <a:pt x="5417" y="19"/>
                    <a:pt x="5420" y="16"/>
                  </a:cubicBezTo>
                  <a:cubicBezTo>
                    <a:pt x="5417" y="16"/>
                    <a:pt x="5414" y="16"/>
                    <a:pt x="5411" y="16"/>
                  </a:cubicBezTo>
                  <a:cubicBezTo>
                    <a:pt x="5414" y="14"/>
                    <a:pt x="5417" y="11"/>
                    <a:pt x="5420" y="8"/>
                  </a:cubicBezTo>
                  <a:cubicBezTo>
                    <a:pt x="5417" y="8"/>
                    <a:pt x="5414" y="8"/>
                    <a:pt x="5411" y="8"/>
                  </a:cubicBezTo>
                  <a:cubicBezTo>
                    <a:pt x="5414" y="5"/>
                    <a:pt x="5417" y="2"/>
                    <a:pt x="5420" y="0"/>
                  </a:cubicBezTo>
                  <a:cubicBezTo>
                    <a:pt x="5010" y="0"/>
                    <a:pt x="4601" y="0"/>
                    <a:pt x="4192" y="0"/>
                  </a:cubicBezTo>
                  <a:cubicBezTo>
                    <a:pt x="4158" y="27"/>
                    <a:pt x="4123" y="54"/>
                    <a:pt x="4088" y="82"/>
                  </a:cubicBezTo>
                  <a:cubicBezTo>
                    <a:pt x="4091" y="82"/>
                    <a:pt x="4095" y="82"/>
                    <a:pt x="4099" y="82"/>
                  </a:cubicBezTo>
                  <a:cubicBezTo>
                    <a:pt x="4095" y="85"/>
                    <a:pt x="4092" y="87"/>
                    <a:pt x="4088" y="90"/>
                  </a:cubicBezTo>
                  <a:cubicBezTo>
                    <a:pt x="4091" y="90"/>
                    <a:pt x="4095" y="90"/>
                    <a:pt x="4099" y="90"/>
                  </a:cubicBezTo>
                  <a:cubicBezTo>
                    <a:pt x="4095" y="93"/>
                    <a:pt x="4092" y="96"/>
                    <a:pt x="4088" y="99"/>
                  </a:cubicBezTo>
                  <a:cubicBezTo>
                    <a:pt x="4091" y="99"/>
                    <a:pt x="4095" y="99"/>
                    <a:pt x="4099" y="99"/>
                  </a:cubicBezTo>
                  <a:cubicBezTo>
                    <a:pt x="4097" y="100"/>
                    <a:pt x="4095" y="101"/>
                    <a:pt x="4094" y="102"/>
                  </a:cubicBezTo>
                  <a:cubicBezTo>
                    <a:pt x="4065" y="102"/>
                    <a:pt x="4036" y="102"/>
                    <a:pt x="4007" y="102"/>
                  </a:cubicBezTo>
                  <a:cubicBezTo>
                    <a:pt x="4026" y="88"/>
                    <a:pt x="4045" y="73"/>
                    <a:pt x="4064" y="58"/>
                  </a:cubicBezTo>
                  <a:cubicBezTo>
                    <a:pt x="4061" y="58"/>
                    <a:pt x="4057" y="58"/>
                    <a:pt x="4053" y="58"/>
                  </a:cubicBezTo>
                  <a:cubicBezTo>
                    <a:pt x="4057" y="55"/>
                    <a:pt x="4061" y="52"/>
                    <a:pt x="4064" y="50"/>
                  </a:cubicBezTo>
                  <a:cubicBezTo>
                    <a:pt x="4061" y="50"/>
                    <a:pt x="4057" y="50"/>
                    <a:pt x="4053" y="50"/>
                  </a:cubicBezTo>
                  <a:cubicBezTo>
                    <a:pt x="4057" y="47"/>
                    <a:pt x="4061" y="44"/>
                    <a:pt x="4064" y="41"/>
                  </a:cubicBezTo>
                  <a:cubicBezTo>
                    <a:pt x="4061" y="41"/>
                    <a:pt x="4057" y="41"/>
                    <a:pt x="4053" y="41"/>
                  </a:cubicBezTo>
                  <a:cubicBezTo>
                    <a:pt x="4057" y="39"/>
                    <a:pt x="4061" y="36"/>
                    <a:pt x="4064" y="33"/>
                  </a:cubicBezTo>
                  <a:cubicBezTo>
                    <a:pt x="4061" y="33"/>
                    <a:pt x="4057" y="33"/>
                    <a:pt x="4053" y="33"/>
                  </a:cubicBezTo>
                  <a:cubicBezTo>
                    <a:pt x="4057" y="30"/>
                    <a:pt x="4061" y="27"/>
                    <a:pt x="4064" y="25"/>
                  </a:cubicBezTo>
                  <a:cubicBezTo>
                    <a:pt x="4061" y="25"/>
                    <a:pt x="4057" y="25"/>
                    <a:pt x="4053" y="25"/>
                  </a:cubicBezTo>
                  <a:cubicBezTo>
                    <a:pt x="4057" y="22"/>
                    <a:pt x="4061" y="19"/>
                    <a:pt x="4064" y="16"/>
                  </a:cubicBezTo>
                  <a:cubicBezTo>
                    <a:pt x="4061" y="16"/>
                    <a:pt x="4057" y="16"/>
                    <a:pt x="4053" y="16"/>
                  </a:cubicBezTo>
                  <a:cubicBezTo>
                    <a:pt x="4057" y="14"/>
                    <a:pt x="4061" y="11"/>
                    <a:pt x="4064" y="8"/>
                  </a:cubicBezTo>
                  <a:cubicBezTo>
                    <a:pt x="4061" y="8"/>
                    <a:pt x="4057" y="8"/>
                    <a:pt x="4053" y="8"/>
                  </a:cubicBezTo>
                  <a:cubicBezTo>
                    <a:pt x="4057" y="5"/>
                    <a:pt x="4061" y="2"/>
                    <a:pt x="4064" y="0"/>
                  </a:cubicBezTo>
                  <a:cubicBezTo>
                    <a:pt x="3445" y="0"/>
                    <a:pt x="2825" y="0"/>
                    <a:pt x="2205" y="0"/>
                  </a:cubicBezTo>
                  <a:cubicBezTo>
                    <a:pt x="2162" y="27"/>
                    <a:pt x="2118" y="54"/>
                    <a:pt x="2074" y="82"/>
                  </a:cubicBezTo>
                  <a:cubicBezTo>
                    <a:pt x="2078" y="82"/>
                    <a:pt x="2083" y="82"/>
                    <a:pt x="2087" y="82"/>
                  </a:cubicBezTo>
                  <a:cubicBezTo>
                    <a:pt x="2083" y="85"/>
                    <a:pt x="2079" y="87"/>
                    <a:pt x="2074" y="90"/>
                  </a:cubicBezTo>
                  <a:cubicBezTo>
                    <a:pt x="2078" y="90"/>
                    <a:pt x="2083" y="90"/>
                    <a:pt x="2087" y="90"/>
                  </a:cubicBezTo>
                  <a:cubicBezTo>
                    <a:pt x="2083" y="93"/>
                    <a:pt x="2079" y="96"/>
                    <a:pt x="2074" y="99"/>
                  </a:cubicBezTo>
                  <a:cubicBezTo>
                    <a:pt x="2078" y="99"/>
                    <a:pt x="2083" y="99"/>
                    <a:pt x="2087" y="99"/>
                  </a:cubicBezTo>
                  <a:cubicBezTo>
                    <a:pt x="2085" y="100"/>
                    <a:pt x="2083" y="101"/>
                    <a:pt x="2081" y="102"/>
                  </a:cubicBezTo>
                  <a:cubicBezTo>
                    <a:pt x="2068" y="102"/>
                    <a:pt x="2055" y="102"/>
                    <a:pt x="2041" y="102"/>
                  </a:cubicBezTo>
                  <a:cubicBezTo>
                    <a:pt x="1936" y="168"/>
                    <a:pt x="1829" y="236"/>
                    <a:pt x="1719" y="304"/>
                  </a:cubicBezTo>
                  <a:cubicBezTo>
                    <a:pt x="1723" y="304"/>
                    <a:pt x="1728" y="304"/>
                    <a:pt x="1732" y="304"/>
                  </a:cubicBezTo>
                  <a:cubicBezTo>
                    <a:pt x="1728" y="307"/>
                    <a:pt x="1723" y="310"/>
                    <a:pt x="1719" y="313"/>
                  </a:cubicBezTo>
                  <a:cubicBezTo>
                    <a:pt x="1723" y="313"/>
                    <a:pt x="1728" y="313"/>
                    <a:pt x="1732" y="313"/>
                  </a:cubicBezTo>
                  <a:cubicBezTo>
                    <a:pt x="1728" y="316"/>
                    <a:pt x="1723" y="318"/>
                    <a:pt x="1719" y="321"/>
                  </a:cubicBezTo>
                  <a:cubicBezTo>
                    <a:pt x="1723" y="321"/>
                    <a:pt x="1728" y="321"/>
                    <a:pt x="1732" y="321"/>
                  </a:cubicBezTo>
                  <a:cubicBezTo>
                    <a:pt x="1729" y="323"/>
                    <a:pt x="1725" y="325"/>
                    <a:pt x="1722" y="327"/>
                  </a:cubicBezTo>
                  <a:cubicBezTo>
                    <a:pt x="1709" y="327"/>
                    <a:pt x="1695" y="327"/>
                    <a:pt x="1682" y="327"/>
                  </a:cubicBezTo>
                  <a:cubicBezTo>
                    <a:pt x="1569" y="398"/>
                    <a:pt x="1453" y="471"/>
                    <a:pt x="1335" y="545"/>
                  </a:cubicBezTo>
                  <a:cubicBezTo>
                    <a:pt x="1339" y="545"/>
                    <a:pt x="1344" y="545"/>
                    <a:pt x="1348" y="545"/>
                  </a:cubicBezTo>
                  <a:cubicBezTo>
                    <a:pt x="1344" y="548"/>
                    <a:pt x="1339" y="551"/>
                    <a:pt x="1335" y="554"/>
                  </a:cubicBezTo>
                  <a:cubicBezTo>
                    <a:pt x="1339" y="554"/>
                    <a:pt x="1344" y="554"/>
                    <a:pt x="1348" y="554"/>
                  </a:cubicBezTo>
                  <a:cubicBezTo>
                    <a:pt x="1344" y="556"/>
                    <a:pt x="1339" y="559"/>
                    <a:pt x="1335" y="562"/>
                  </a:cubicBezTo>
                  <a:cubicBezTo>
                    <a:pt x="1339" y="562"/>
                    <a:pt x="1344" y="562"/>
                    <a:pt x="1348" y="562"/>
                  </a:cubicBezTo>
                  <a:cubicBezTo>
                    <a:pt x="1345" y="564"/>
                    <a:pt x="1342" y="566"/>
                    <a:pt x="1338" y="568"/>
                  </a:cubicBezTo>
                  <a:cubicBezTo>
                    <a:pt x="1325" y="568"/>
                    <a:pt x="1312" y="568"/>
                    <a:pt x="1299" y="568"/>
                  </a:cubicBezTo>
                  <a:cubicBezTo>
                    <a:pt x="1177" y="644"/>
                    <a:pt x="1052" y="723"/>
                    <a:pt x="924" y="803"/>
                  </a:cubicBezTo>
                  <a:cubicBezTo>
                    <a:pt x="929" y="803"/>
                    <a:pt x="933" y="803"/>
                    <a:pt x="938" y="803"/>
                  </a:cubicBezTo>
                  <a:cubicBezTo>
                    <a:pt x="933" y="805"/>
                    <a:pt x="929" y="808"/>
                    <a:pt x="924" y="811"/>
                  </a:cubicBezTo>
                  <a:cubicBezTo>
                    <a:pt x="929" y="811"/>
                    <a:pt x="933" y="811"/>
                    <a:pt x="938" y="811"/>
                  </a:cubicBezTo>
                  <a:cubicBezTo>
                    <a:pt x="933" y="814"/>
                    <a:pt x="929" y="816"/>
                    <a:pt x="924" y="819"/>
                  </a:cubicBezTo>
                  <a:cubicBezTo>
                    <a:pt x="929" y="819"/>
                    <a:pt x="933" y="819"/>
                    <a:pt x="938" y="819"/>
                  </a:cubicBezTo>
                  <a:cubicBezTo>
                    <a:pt x="934" y="821"/>
                    <a:pt x="931" y="823"/>
                    <a:pt x="928" y="825"/>
                  </a:cubicBezTo>
                  <a:cubicBezTo>
                    <a:pt x="915" y="825"/>
                    <a:pt x="902" y="825"/>
                    <a:pt x="888" y="825"/>
                  </a:cubicBezTo>
                  <a:cubicBezTo>
                    <a:pt x="757" y="908"/>
                    <a:pt x="622" y="992"/>
                    <a:pt x="484" y="1079"/>
                  </a:cubicBezTo>
                  <a:cubicBezTo>
                    <a:pt x="488" y="1079"/>
                    <a:pt x="492" y="1079"/>
                    <a:pt x="497" y="1079"/>
                  </a:cubicBezTo>
                  <a:cubicBezTo>
                    <a:pt x="492" y="1081"/>
                    <a:pt x="488" y="1084"/>
                    <a:pt x="484" y="1087"/>
                  </a:cubicBezTo>
                  <a:cubicBezTo>
                    <a:pt x="488" y="1087"/>
                    <a:pt x="492" y="1087"/>
                    <a:pt x="497" y="1087"/>
                  </a:cubicBezTo>
                  <a:cubicBezTo>
                    <a:pt x="492" y="1090"/>
                    <a:pt x="488" y="1092"/>
                    <a:pt x="484" y="1095"/>
                  </a:cubicBezTo>
                  <a:cubicBezTo>
                    <a:pt x="488" y="1095"/>
                    <a:pt x="492" y="1095"/>
                    <a:pt x="497" y="1095"/>
                  </a:cubicBezTo>
                  <a:cubicBezTo>
                    <a:pt x="492" y="1098"/>
                    <a:pt x="488" y="1101"/>
                    <a:pt x="484" y="1104"/>
                  </a:cubicBezTo>
                  <a:cubicBezTo>
                    <a:pt x="488" y="1104"/>
                    <a:pt x="492" y="1104"/>
                    <a:pt x="497" y="1104"/>
                  </a:cubicBezTo>
                  <a:cubicBezTo>
                    <a:pt x="495" y="1105"/>
                    <a:pt x="494" y="1106"/>
                    <a:pt x="492" y="1107"/>
                  </a:cubicBezTo>
                  <a:cubicBezTo>
                    <a:pt x="474" y="1107"/>
                    <a:pt x="457" y="1107"/>
                    <a:pt x="439" y="1107"/>
                  </a:cubicBezTo>
                  <a:cubicBezTo>
                    <a:pt x="296" y="1196"/>
                    <a:pt x="150" y="1288"/>
                    <a:pt x="0" y="1382"/>
                  </a:cubicBezTo>
                  <a:cubicBezTo>
                    <a:pt x="4" y="1382"/>
                    <a:pt x="9" y="1382"/>
                    <a:pt x="13" y="1382"/>
                  </a:cubicBezTo>
                  <a:cubicBezTo>
                    <a:pt x="8" y="1385"/>
                    <a:pt x="4" y="1387"/>
                    <a:pt x="0" y="1390"/>
                  </a:cubicBezTo>
                  <a:cubicBezTo>
                    <a:pt x="4" y="1390"/>
                    <a:pt x="9" y="1390"/>
                    <a:pt x="13" y="1390"/>
                  </a:cubicBezTo>
                  <a:cubicBezTo>
                    <a:pt x="8" y="1393"/>
                    <a:pt x="4" y="1396"/>
                    <a:pt x="0" y="1399"/>
                  </a:cubicBezTo>
                  <a:cubicBezTo>
                    <a:pt x="4" y="1399"/>
                    <a:pt x="9" y="1399"/>
                    <a:pt x="13" y="1399"/>
                  </a:cubicBezTo>
                  <a:cubicBezTo>
                    <a:pt x="8" y="1402"/>
                    <a:pt x="4" y="1404"/>
                    <a:pt x="0" y="1407"/>
                  </a:cubicBezTo>
                  <a:cubicBezTo>
                    <a:pt x="4" y="1407"/>
                    <a:pt x="9" y="1407"/>
                    <a:pt x="13" y="1407"/>
                  </a:cubicBezTo>
                  <a:cubicBezTo>
                    <a:pt x="8" y="1410"/>
                    <a:pt x="4" y="1413"/>
                    <a:pt x="0" y="1415"/>
                  </a:cubicBezTo>
                  <a:cubicBezTo>
                    <a:pt x="4" y="1415"/>
                    <a:pt x="9" y="1415"/>
                    <a:pt x="13" y="1415"/>
                  </a:cubicBezTo>
                  <a:cubicBezTo>
                    <a:pt x="8" y="1418"/>
                    <a:pt x="4" y="1421"/>
                    <a:pt x="0" y="1424"/>
                  </a:cubicBezTo>
                  <a:cubicBezTo>
                    <a:pt x="4" y="1424"/>
                    <a:pt x="9" y="1424"/>
                    <a:pt x="13" y="1424"/>
                  </a:cubicBezTo>
                  <a:cubicBezTo>
                    <a:pt x="8" y="1427"/>
                    <a:pt x="4" y="1429"/>
                    <a:pt x="0" y="1432"/>
                  </a:cubicBezTo>
                  <a:cubicBezTo>
                    <a:pt x="4" y="1432"/>
                    <a:pt x="9" y="1432"/>
                    <a:pt x="13" y="1432"/>
                  </a:cubicBezTo>
                  <a:cubicBezTo>
                    <a:pt x="8" y="1435"/>
                    <a:pt x="4" y="1438"/>
                    <a:pt x="0" y="1440"/>
                  </a:cubicBezTo>
                  <a:cubicBezTo>
                    <a:pt x="492" y="1440"/>
                    <a:pt x="984" y="1440"/>
                    <a:pt x="1477" y="1440"/>
                  </a:cubicBezTo>
                  <a:cubicBezTo>
                    <a:pt x="1608" y="1346"/>
                    <a:pt x="1736" y="1255"/>
                    <a:pt x="1861" y="1165"/>
                  </a:cubicBezTo>
                  <a:cubicBezTo>
                    <a:pt x="1857" y="1165"/>
                    <a:pt x="1853" y="1165"/>
                    <a:pt x="1850" y="1165"/>
                  </a:cubicBezTo>
                  <a:cubicBezTo>
                    <a:pt x="1853" y="1163"/>
                    <a:pt x="1857" y="1159"/>
                    <a:pt x="1861" y="1157"/>
                  </a:cubicBezTo>
                  <a:cubicBezTo>
                    <a:pt x="1857" y="1157"/>
                    <a:pt x="1853" y="1157"/>
                    <a:pt x="1850" y="1157"/>
                  </a:cubicBezTo>
                  <a:cubicBezTo>
                    <a:pt x="1853" y="1154"/>
                    <a:pt x="1857" y="1151"/>
                    <a:pt x="1861" y="1149"/>
                  </a:cubicBezTo>
                  <a:cubicBezTo>
                    <a:pt x="1857" y="1149"/>
                    <a:pt x="1853" y="1149"/>
                    <a:pt x="1850" y="1149"/>
                  </a:cubicBezTo>
                  <a:cubicBezTo>
                    <a:pt x="1853" y="1146"/>
                    <a:pt x="1857" y="1143"/>
                    <a:pt x="1861" y="1140"/>
                  </a:cubicBezTo>
                  <a:cubicBezTo>
                    <a:pt x="1857" y="1140"/>
                    <a:pt x="1853" y="1140"/>
                    <a:pt x="1850" y="1140"/>
                  </a:cubicBezTo>
                  <a:cubicBezTo>
                    <a:pt x="1851" y="1139"/>
                    <a:pt x="1852" y="1138"/>
                    <a:pt x="1854" y="1137"/>
                  </a:cubicBezTo>
                  <a:cubicBezTo>
                    <a:pt x="1896" y="1137"/>
                    <a:pt x="1938" y="1137"/>
                    <a:pt x="1981" y="1137"/>
                  </a:cubicBezTo>
                  <a:cubicBezTo>
                    <a:pt x="1871" y="1217"/>
                    <a:pt x="1759" y="1298"/>
                    <a:pt x="1644" y="1382"/>
                  </a:cubicBezTo>
                  <a:cubicBezTo>
                    <a:pt x="1648" y="1382"/>
                    <a:pt x="1652" y="1382"/>
                    <a:pt x="1656" y="1382"/>
                  </a:cubicBezTo>
                  <a:cubicBezTo>
                    <a:pt x="1652" y="1385"/>
                    <a:pt x="1648" y="1387"/>
                    <a:pt x="1644" y="1390"/>
                  </a:cubicBezTo>
                  <a:cubicBezTo>
                    <a:pt x="1648" y="1390"/>
                    <a:pt x="1652" y="1390"/>
                    <a:pt x="1656" y="1390"/>
                  </a:cubicBezTo>
                  <a:cubicBezTo>
                    <a:pt x="1652" y="1393"/>
                    <a:pt x="1648" y="1396"/>
                    <a:pt x="1644" y="1399"/>
                  </a:cubicBezTo>
                  <a:cubicBezTo>
                    <a:pt x="1648" y="1399"/>
                    <a:pt x="1652" y="1399"/>
                    <a:pt x="1656" y="1399"/>
                  </a:cubicBezTo>
                  <a:cubicBezTo>
                    <a:pt x="1652" y="1402"/>
                    <a:pt x="1648" y="1404"/>
                    <a:pt x="1644" y="1407"/>
                  </a:cubicBezTo>
                  <a:cubicBezTo>
                    <a:pt x="1648" y="1407"/>
                    <a:pt x="1652" y="1407"/>
                    <a:pt x="1656" y="1407"/>
                  </a:cubicBezTo>
                  <a:cubicBezTo>
                    <a:pt x="1652" y="1410"/>
                    <a:pt x="1648" y="1413"/>
                    <a:pt x="1644" y="1415"/>
                  </a:cubicBezTo>
                  <a:cubicBezTo>
                    <a:pt x="1648" y="1415"/>
                    <a:pt x="1652" y="1415"/>
                    <a:pt x="1656" y="1415"/>
                  </a:cubicBezTo>
                  <a:cubicBezTo>
                    <a:pt x="1652" y="1418"/>
                    <a:pt x="1648" y="1421"/>
                    <a:pt x="1644" y="1424"/>
                  </a:cubicBezTo>
                  <a:cubicBezTo>
                    <a:pt x="1648" y="1424"/>
                    <a:pt x="1652" y="1424"/>
                    <a:pt x="1656" y="1424"/>
                  </a:cubicBezTo>
                  <a:cubicBezTo>
                    <a:pt x="1652" y="1427"/>
                    <a:pt x="1648" y="1429"/>
                    <a:pt x="1644" y="1432"/>
                  </a:cubicBezTo>
                  <a:cubicBezTo>
                    <a:pt x="1648" y="1432"/>
                    <a:pt x="1652" y="1432"/>
                    <a:pt x="1656" y="1432"/>
                  </a:cubicBezTo>
                  <a:cubicBezTo>
                    <a:pt x="1652" y="1435"/>
                    <a:pt x="1648" y="1438"/>
                    <a:pt x="1644" y="1440"/>
                  </a:cubicBezTo>
                  <a:cubicBezTo>
                    <a:pt x="2137" y="1440"/>
                    <a:pt x="2629" y="1440"/>
                    <a:pt x="3121" y="1440"/>
                  </a:cubicBezTo>
                  <a:cubicBezTo>
                    <a:pt x="3232" y="1346"/>
                    <a:pt x="3340" y="1255"/>
                    <a:pt x="3445" y="1165"/>
                  </a:cubicBezTo>
                  <a:cubicBezTo>
                    <a:pt x="3441" y="1165"/>
                    <a:pt x="3438" y="1165"/>
                    <a:pt x="3435" y="1165"/>
                  </a:cubicBezTo>
                  <a:cubicBezTo>
                    <a:pt x="3438" y="1163"/>
                    <a:pt x="3442" y="1159"/>
                    <a:pt x="3445" y="1157"/>
                  </a:cubicBezTo>
                  <a:cubicBezTo>
                    <a:pt x="3441" y="1157"/>
                    <a:pt x="3438" y="1157"/>
                    <a:pt x="3435" y="1157"/>
                  </a:cubicBezTo>
                  <a:cubicBezTo>
                    <a:pt x="3438" y="1154"/>
                    <a:pt x="3442" y="1151"/>
                    <a:pt x="3445" y="1149"/>
                  </a:cubicBezTo>
                  <a:cubicBezTo>
                    <a:pt x="3441" y="1149"/>
                    <a:pt x="3438" y="1149"/>
                    <a:pt x="3435" y="1149"/>
                  </a:cubicBezTo>
                  <a:cubicBezTo>
                    <a:pt x="3438" y="1146"/>
                    <a:pt x="3442" y="1143"/>
                    <a:pt x="3445" y="1140"/>
                  </a:cubicBezTo>
                  <a:cubicBezTo>
                    <a:pt x="3441" y="1140"/>
                    <a:pt x="3438" y="1140"/>
                    <a:pt x="3435" y="1140"/>
                  </a:cubicBezTo>
                  <a:cubicBezTo>
                    <a:pt x="3436" y="1139"/>
                    <a:pt x="3437" y="1138"/>
                    <a:pt x="3439" y="1137"/>
                  </a:cubicBezTo>
                  <a:cubicBezTo>
                    <a:pt x="3483" y="1137"/>
                    <a:pt x="3527" y="1137"/>
                    <a:pt x="3571" y="1137"/>
                  </a:cubicBezTo>
                  <a:cubicBezTo>
                    <a:pt x="3479" y="1217"/>
                    <a:pt x="3385" y="1298"/>
                    <a:pt x="3289" y="1382"/>
                  </a:cubicBezTo>
                  <a:cubicBezTo>
                    <a:pt x="3292" y="1382"/>
                    <a:pt x="3295" y="1382"/>
                    <a:pt x="3298" y="1382"/>
                  </a:cubicBezTo>
                  <a:cubicBezTo>
                    <a:pt x="3295" y="1385"/>
                    <a:pt x="3292" y="1387"/>
                    <a:pt x="3289" y="1390"/>
                  </a:cubicBezTo>
                  <a:cubicBezTo>
                    <a:pt x="3292" y="1390"/>
                    <a:pt x="3295" y="1390"/>
                    <a:pt x="3298" y="1390"/>
                  </a:cubicBezTo>
                  <a:cubicBezTo>
                    <a:pt x="3295" y="1393"/>
                    <a:pt x="3292" y="1396"/>
                    <a:pt x="3289" y="1399"/>
                  </a:cubicBezTo>
                  <a:cubicBezTo>
                    <a:pt x="3292" y="1399"/>
                    <a:pt x="3295" y="1399"/>
                    <a:pt x="3298" y="1399"/>
                  </a:cubicBezTo>
                  <a:cubicBezTo>
                    <a:pt x="3295" y="1402"/>
                    <a:pt x="3292" y="1404"/>
                    <a:pt x="3289" y="1407"/>
                  </a:cubicBezTo>
                  <a:cubicBezTo>
                    <a:pt x="3292" y="1407"/>
                    <a:pt x="3295" y="1407"/>
                    <a:pt x="3298" y="1407"/>
                  </a:cubicBezTo>
                  <a:cubicBezTo>
                    <a:pt x="3295" y="1410"/>
                    <a:pt x="3292" y="1413"/>
                    <a:pt x="3289" y="1415"/>
                  </a:cubicBezTo>
                  <a:cubicBezTo>
                    <a:pt x="3292" y="1415"/>
                    <a:pt x="3295" y="1415"/>
                    <a:pt x="3298" y="1415"/>
                  </a:cubicBezTo>
                  <a:cubicBezTo>
                    <a:pt x="3295" y="1418"/>
                    <a:pt x="3292" y="1421"/>
                    <a:pt x="3289" y="1424"/>
                  </a:cubicBezTo>
                  <a:cubicBezTo>
                    <a:pt x="3292" y="1424"/>
                    <a:pt x="3295" y="1424"/>
                    <a:pt x="3298" y="1424"/>
                  </a:cubicBezTo>
                  <a:cubicBezTo>
                    <a:pt x="3295" y="1427"/>
                    <a:pt x="3292" y="1429"/>
                    <a:pt x="3289" y="1432"/>
                  </a:cubicBezTo>
                  <a:cubicBezTo>
                    <a:pt x="3292" y="1432"/>
                    <a:pt x="3295" y="1432"/>
                    <a:pt x="3298" y="1432"/>
                  </a:cubicBezTo>
                  <a:cubicBezTo>
                    <a:pt x="3295" y="1435"/>
                    <a:pt x="3292" y="1438"/>
                    <a:pt x="3289" y="1440"/>
                  </a:cubicBezTo>
                  <a:cubicBezTo>
                    <a:pt x="3781" y="1440"/>
                    <a:pt x="4274" y="1440"/>
                    <a:pt x="4766" y="1440"/>
                  </a:cubicBezTo>
                  <a:cubicBezTo>
                    <a:pt x="4856" y="1347"/>
                    <a:pt x="4943" y="1255"/>
                    <a:pt x="5028" y="1165"/>
                  </a:cubicBezTo>
                  <a:cubicBezTo>
                    <a:pt x="5026" y="1165"/>
                    <a:pt x="5023" y="1165"/>
                    <a:pt x="5020" y="1165"/>
                  </a:cubicBezTo>
                  <a:cubicBezTo>
                    <a:pt x="5023" y="1163"/>
                    <a:pt x="5026" y="1159"/>
                    <a:pt x="5028" y="1157"/>
                  </a:cubicBezTo>
                  <a:cubicBezTo>
                    <a:pt x="5026" y="1157"/>
                    <a:pt x="5023" y="1157"/>
                    <a:pt x="5020" y="1157"/>
                  </a:cubicBezTo>
                  <a:cubicBezTo>
                    <a:pt x="5023" y="1154"/>
                    <a:pt x="5026" y="1151"/>
                    <a:pt x="5028" y="1149"/>
                  </a:cubicBezTo>
                  <a:cubicBezTo>
                    <a:pt x="5026" y="1149"/>
                    <a:pt x="5023" y="1149"/>
                    <a:pt x="5020" y="1149"/>
                  </a:cubicBezTo>
                  <a:cubicBezTo>
                    <a:pt x="5023" y="1146"/>
                    <a:pt x="5026" y="1143"/>
                    <a:pt x="5028" y="1140"/>
                  </a:cubicBezTo>
                  <a:cubicBezTo>
                    <a:pt x="5026" y="1140"/>
                    <a:pt x="5023" y="1140"/>
                    <a:pt x="5020" y="1140"/>
                  </a:cubicBezTo>
                  <a:cubicBezTo>
                    <a:pt x="5021" y="1139"/>
                    <a:pt x="5022" y="1138"/>
                    <a:pt x="5023" y="1137"/>
                  </a:cubicBezTo>
                  <a:cubicBezTo>
                    <a:pt x="5069" y="1137"/>
                    <a:pt x="5115" y="1137"/>
                    <a:pt x="5161" y="1137"/>
                  </a:cubicBezTo>
                  <a:cubicBezTo>
                    <a:pt x="5087" y="1217"/>
                    <a:pt x="5011" y="1298"/>
                    <a:pt x="4933" y="1382"/>
                  </a:cubicBezTo>
                  <a:cubicBezTo>
                    <a:pt x="4936" y="1382"/>
                    <a:pt x="4938" y="1382"/>
                    <a:pt x="4941" y="1382"/>
                  </a:cubicBezTo>
                  <a:cubicBezTo>
                    <a:pt x="4938" y="1385"/>
                    <a:pt x="4936" y="1387"/>
                    <a:pt x="4933" y="1390"/>
                  </a:cubicBezTo>
                  <a:cubicBezTo>
                    <a:pt x="4936" y="1390"/>
                    <a:pt x="4938" y="1390"/>
                    <a:pt x="4941" y="1390"/>
                  </a:cubicBezTo>
                  <a:cubicBezTo>
                    <a:pt x="4938" y="1393"/>
                    <a:pt x="4936" y="1396"/>
                    <a:pt x="4933" y="1399"/>
                  </a:cubicBezTo>
                  <a:cubicBezTo>
                    <a:pt x="4936" y="1399"/>
                    <a:pt x="4938" y="1399"/>
                    <a:pt x="4941" y="1399"/>
                  </a:cubicBezTo>
                  <a:cubicBezTo>
                    <a:pt x="4938" y="1402"/>
                    <a:pt x="4936" y="1404"/>
                    <a:pt x="4933" y="1407"/>
                  </a:cubicBezTo>
                  <a:cubicBezTo>
                    <a:pt x="4936" y="1407"/>
                    <a:pt x="4938" y="1407"/>
                    <a:pt x="4941" y="1407"/>
                  </a:cubicBezTo>
                  <a:cubicBezTo>
                    <a:pt x="4938" y="1410"/>
                    <a:pt x="4936" y="1413"/>
                    <a:pt x="4933" y="1415"/>
                  </a:cubicBezTo>
                  <a:cubicBezTo>
                    <a:pt x="4936" y="1415"/>
                    <a:pt x="4938" y="1415"/>
                    <a:pt x="4941" y="1415"/>
                  </a:cubicBezTo>
                  <a:cubicBezTo>
                    <a:pt x="4938" y="1418"/>
                    <a:pt x="4936" y="1421"/>
                    <a:pt x="4933" y="1424"/>
                  </a:cubicBezTo>
                  <a:cubicBezTo>
                    <a:pt x="4936" y="1424"/>
                    <a:pt x="4938" y="1424"/>
                    <a:pt x="4941" y="1424"/>
                  </a:cubicBezTo>
                  <a:cubicBezTo>
                    <a:pt x="4938" y="1427"/>
                    <a:pt x="4936" y="1429"/>
                    <a:pt x="4933" y="1432"/>
                  </a:cubicBezTo>
                  <a:cubicBezTo>
                    <a:pt x="4936" y="1432"/>
                    <a:pt x="4938" y="1432"/>
                    <a:pt x="4941" y="1432"/>
                  </a:cubicBezTo>
                  <a:cubicBezTo>
                    <a:pt x="4938" y="1435"/>
                    <a:pt x="4936" y="1438"/>
                    <a:pt x="4933" y="1440"/>
                  </a:cubicBezTo>
                  <a:cubicBezTo>
                    <a:pt x="5561" y="1440"/>
                    <a:pt x="6190" y="1440"/>
                    <a:pt x="6818" y="1440"/>
                  </a:cubicBezTo>
                  <a:cubicBezTo>
                    <a:pt x="6882" y="1347"/>
                    <a:pt x="6944" y="1255"/>
                    <a:pt x="7004" y="1165"/>
                  </a:cubicBezTo>
                  <a:cubicBezTo>
                    <a:pt x="7003" y="1165"/>
                    <a:pt x="7001" y="1165"/>
                    <a:pt x="6999" y="1165"/>
                  </a:cubicBezTo>
                  <a:cubicBezTo>
                    <a:pt x="7001" y="1163"/>
                    <a:pt x="7003" y="1159"/>
                    <a:pt x="7004" y="1157"/>
                  </a:cubicBezTo>
                  <a:cubicBezTo>
                    <a:pt x="7003" y="1157"/>
                    <a:pt x="7001" y="1157"/>
                    <a:pt x="6999" y="1157"/>
                  </a:cubicBezTo>
                  <a:cubicBezTo>
                    <a:pt x="7001" y="1154"/>
                    <a:pt x="7003" y="1151"/>
                    <a:pt x="7004" y="1149"/>
                  </a:cubicBezTo>
                  <a:cubicBezTo>
                    <a:pt x="7003" y="1149"/>
                    <a:pt x="7001" y="1149"/>
                    <a:pt x="6999" y="1149"/>
                  </a:cubicBezTo>
                  <a:cubicBezTo>
                    <a:pt x="7001" y="1146"/>
                    <a:pt x="7003" y="1143"/>
                    <a:pt x="7004" y="1140"/>
                  </a:cubicBezTo>
                  <a:cubicBezTo>
                    <a:pt x="7003" y="1140"/>
                    <a:pt x="7001" y="1140"/>
                    <a:pt x="6999" y="1140"/>
                  </a:cubicBezTo>
                  <a:cubicBezTo>
                    <a:pt x="6999" y="1139"/>
                    <a:pt x="7000" y="1138"/>
                    <a:pt x="7001" y="1137"/>
                  </a:cubicBezTo>
                  <a:cubicBezTo>
                    <a:pt x="7008" y="1137"/>
                    <a:pt x="7016" y="1137"/>
                    <a:pt x="7023" y="1137"/>
                  </a:cubicBezTo>
                  <a:cubicBezTo>
                    <a:pt x="7082" y="1051"/>
                    <a:pt x="7139" y="966"/>
                    <a:pt x="7195" y="883"/>
                  </a:cubicBezTo>
                  <a:cubicBezTo>
                    <a:pt x="7193" y="883"/>
                    <a:pt x="7192" y="883"/>
                    <a:pt x="7190" y="883"/>
                  </a:cubicBezTo>
                  <a:cubicBezTo>
                    <a:pt x="7191" y="881"/>
                    <a:pt x="7193" y="878"/>
                    <a:pt x="7195" y="875"/>
                  </a:cubicBezTo>
                  <a:cubicBezTo>
                    <a:pt x="7193" y="875"/>
                    <a:pt x="7192" y="875"/>
                    <a:pt x="7190" y="875"/>
                  </a:cubicBezTo>
                  <a:cubicBezTo>
                    <a:pt x="7191" y="872"/>
                    <a:pt x="7193" y="869"/>
                    <a:pt x="7195" y="867"/>
                  </a:cubicBezTo>
                  <a:cubicBezTo>
                    <a:pt x="7193" y="867"/>
                    <a:pt x="7192" y="867"/>
                    <a:pt x="7190" y="867"/>
                  </a:cubicBezTo>
                  <a:cubicBezTo>
                    <a:pt x="7191" y="865"/>
                    <a:pt x="7192" y="863"/>
                    <a:pt x="7193" y="861"/>
                  </a:cubicBezTo>
                  <a:cubicBezTo>
                    <a:pt x="7238" y="861"/>
                    <a:pt x="7282" y="861"/>
                    <a:pt x="7327" y="861"/>
                  </a:cubicBezTo>
                  <a:cubicBezTo>
                    <a:pt x="7280" y="932"/>
                    <a:pt x="7233" y="1004"/>
                    <a:pt x="7184" y="1079"/>
                  </a:cubicBezTo>
                  <a:cubicBezTo>
                    <a:pt x="7186" y="1079"/>
                    <a:pt x="7188" y="1079"/>
                    <a:pt x="7189" y="1079"/>
                  </a:cubicBezTo>
                  <a:cubicBezTo>
                    <a:pt x="7188" y="1081"/>
                    <a:pt x="7186" y="1084"/>
                    <a:pt x="7184" y="1087"/>
                  </a:cubicBezTo>
                  <a:cubicBezTo>
                    <a:pt x="7186" y="1087"/>
                    <a:pt x="7188" y="1087"/>
                    <a:pt x="7189" y="1087"/>
                  </a:cubicBezTo>
                  <a:cubicBezTo>
                    <a:pt x="7188" y="1090"/>
                    <a:pt x="7186" y="1092"/>
                    <a:pt x="7184" y="1095"/>
                  </a:cubicBezTo>
                  <a:cubicBezTo>
                    <a:pt x="7186" y="1095"/>
                    <a:pt x="7188" y="1095"/>
                    <a:pt x="7189" y="1095"/>
                  </a:cubicBezTo>
                  <a:cubicBezTo>
                    <a:pt x="7188" y="1098"/>
                    <a:pt x="7186" y="1101"/>
                    <a:pt x="7184" y="1104"/>
                  </a:cubicBezTo>
                  <a:cubicBezTo>
                    <a:pt x="7186" y="1104"/>
                    <a:pt x="7188" y="1104"/>
                    <a:pt x="7189" y="1104"/>
                  </a:cubicBezTo>
                  <a:cubicBezTo>
                    <a:pt x="7189" y="1105"/>
                    <a:pt x="7188" y="1106"/>
                    <a:pt x="7187" y="1107"/>
                  </a:cubicBezTo>
                  <a:cubicBezTo>
                    <a:pt x="7180" y="1107"/>
                    <a:pt x="7173" y="1107"/>
                    <a:pt x="7165" y="1107"/>
                  </a:cubicBezTo>
                  <a:cubicBezTo>
                    <a:pt x="7106" y="1196"/>
                    <a:pt x="7046" y="1288"/>
                    <a:pt x="6985" y="1382"/>
                  </a:cubicBezTo>
                  <a:cubicBezTo>
                    <a:pt x="6987" y="1382"/>
                    <a:pt x="6988" y="1382"/>
                    <a:pt x="6990" y="1382"/>
                  </a:cubicBezTo>
                  <a:cubicBezTo>
                    <a:pt x="6988" y="1385"/>
                    <a:pt x="6987" y="1387"/>
                    <a:pt x="6985" y="1390"/>
                  </a:cubicBezTo>
                  <a:cubicBezTo>
                    <a:pt x="6987" y="1390"/>
                    <a:pt x="6988" y="1390"/>
                    <a:pt x="6990" y="1390"/>
                  </a:cubicBezTo>
                  <a:cubicBezTo>
                    <a:pt x="6988" y="1393"/>
                    <a:pt x="6987" y="1396"/>
                    <a:pt x="6985" y="1399"/>
                  </a:cubicBezTo>
                  <a:cubicBezTo>
                    <a:pt x="6987" y="1399"/>
                    <a:pt x="6988" y="1399"/>
                    <a:pt x="6990" y="1399"/>
                  </a:cubicBezTo>
                  <a:cubicBezTo>
                    <a:pt x="6988" y="1402"/>
                    <a:pt x="6987" y="1404"/>
                    <a:pt x="6985" y="1407"/>
                  </a:cubicBezTo>
                  <a:cubicBezTo>
                    <a:pt x="6987" y="1407"/>
                    <a:pt x="6988" y="1407"/>
                    <a:pt x="6990" y="1407"/>
                  </a:cubicBezTo>
                  <a:cubicBezTo>
                    <a:pt x="6988" y="1410"/>
                    <a:pt x="6987" y="1413"/>
                    <a:pt x="6985" y="1415"/>
                  </a:cubicBezTo>
                  <a:cubicBezTo>
                    <a:pt x="6987" y="1415"/>
                    <a:pt x="6988" y="1415"/>
                    <a:pt x="6990" y="1415"/>
                  </a:cubicBezTo>
                  <a:cubicBezTo>
                    <a:pt x="6988" y="1418"/>
                    <a:pt x="6987" y="1421"/>
                    <a:pt x="6985" y="1424"/>
                  </a:cubicBezTo>
                  <a:cubicBezTo>
                    <a:pt x="6987" y="1424"/>
                    <a:pt x="6988" y="1424"/>
                    <a:pt x="6990" y="1424"/>
                  </a:cubicBezTo>
                  <a:cubicBezTo>
                    <a:pt x="6988" y="1427"/>
                    <a:pt x="6987" y="1429"/>
                    <a:pt x="6985" y="1432"/>
                  </a:cubicBezTo>
                  <a:cubicBezTo>
                    <a:pt x="6987" y="1432"/>
                    <a:pt x="6988" y="1432"/>
                    <a:pt x="6990" y="1432"/>
                  </a:cubicBezTo>
                  <a:cubicBezTo>
                    <a:pt x="6988" y="1435"/>
                    <a:pt x="6987" y="1438"/>
                    <a:pt x="6985" y="1440"/>
                  </a:cubicBezTo>
                  <a:cubicBezTo>
                    <a:pt x="9670" y="1440"/>
                    <a:pt x="12355" y="1440"/>
                    <a:pt x="15040" y="1440"/>
                  </a:cubicBezTo>
                  <a:cubicBezTo>
                    <a:pt x="15039" y="1438"/>
                    <a:pt x="15038" y="1435"/>
                    <a:pt x="15037" y="1432"/>
                  </a:cubicBezTo>
                  <a:cubicBezTo>
                    <a:pt x="15038" y="1432"/>
                    <a:pt x="15039" y="1432"/>
                    <a:pt x="15040" y="1432"/>
                  </a:cubicBezTo>
                  <a:cubicBezTo>
                    <a:pt x="15039" y="1429"/>
                    <a:pt x="15038" y="1427"/>
                    <a:pt x="15037" y="1424"/>
                  </a:cubicBezTo>
                  <a:cubicBezTo>
                    <a:pt x="15038" y="1424"/>
                    <a:pt x="15039" y="1424"/>
                    <a:pt x="15040" y="1424"/>
                  </a:cubicBezTo>
                  <a:cubicBezTo>
                    <a:pt x="15039" y="1421"/>
                    <a:pt x="15038" y="1418"/>
                    <a:pt x="15037" y="1415"/>
                  </a:cubicBezTo>
                  <a:cubicBezTo>
                    <a:pt x="15038" y="1415"/>
                    <a:pt x="15039" y="1415"/>
                    <a:pt x="15040" y="1415"/>
                  </a:cubicBezTo>
                  <a:cubicBezTo>
                    <a:pt x="15039" y="1413"/>
                    <a:pt x="15038" y="1410"/>
                    <a:pt x="15037" y="1407"/>
                  </a:cubicBezTo>
                  <a:cubicBezTo>
                    <a:pt x="15038" y="1407"/>
                    <a:pt x="15039" y="1407"/>
                    <a:pt x="15040" y="1407"/>
                  </a:cubicBezTo>
                  <a:cubicBezTo>
                    <a:pt x="15039" y="1404"/>
                    <a:pt x="15038" y="1402"/>
                    <a:pt x="15037" y="1399"/>
                  </a:cubicBezTo>
                  <a:cubicBezTo>
                    <a:pt x="15038" y="1399"/>
                    <a:pt x="15039" y="1399"/>
                    <a:pt x="15040" y="1399"/>
                  </a:cubicBezTo>
                  <a:cubicBezTo>
                    <a:pt x="15039" y="1396"/>
                    <a:pt x="15038" y="1393"/>
                    <a:pt x="15037" y="1390"/>
                  </a:cubicBezTo>
                  <a:cubicBezTo>
                    <a:pt x="15038" y="1390"/>
                    <a:pt x="15039" y="1390"/>
                    <a:pt x="15040" y="1390"/>
                  </a:cubicBezTo>
                  <a:cubicBezTo>
                    <a:pt x="15039" y="1387"/>
                    <a:pt x="15038" y="1385"/>
                    <a:pt x="15037" y="1382"/>
                  </a:cubicBezTo>
                  <a:cubicBezTo>
                    <a:pt x="15038" y="1382"/>
                    <a:pt x="15039" y="1382"/>
                    <a:pt x="15040" y="1382"/>
                  </a:cubicBezTo>
                  <a:cubicBezTo>
                    <a:pt x="15000" y="1288"/>
                    <a:pt x="14961" y="1196"/>
                    <a:pt x="14922" y="1107"/>
                  </a:cubicBezTo>
                  <a:cubicBezTo>
                    <a:pt x="14917" y="1107"/>
                    <a:pt x="14913" y="1107"/>
                    <a:pt x="14908" y="1107"/>
                  </a:cubicBezTo>
                  <a:cubicBezTo>
                    <a:pt x="14907" y="1106"/>
                    <a:pt x="14907" y="1105"/>
                    <a:pt x="14907" y="1104"/>
                  </a:cubicBezTo>
                  <a:cubicBezTo>
                    <a:pt x="14908" y="1104"/>
                    <a:pt x="14909" y="1104"/>
                    <a:pt x="14910" y="1104"/>
                  </a:cubicBezTo>
                  <a:cubicBezTo>
                    <a:pt x="14909" y="1101"/>
                    <a:pt x="14908" y="1098"/>
                    <a:pt x="14907" y="1095"/>
                  </a:cubicBezTo>
                  <a:cubicBezTo>
                    <a:pt x="14908" y="1095"/>
                    <a:pt x="14909" y="1095"/>
                    <a:pt x="14910" y="1095"/>
                  </a:cubicBezTo>
                  <a:cubicBezTo>
                    <a:pt x="14909" y="1092"/>
                    <a:pt x="14908" y="1090"/>
                    <a:pt x="14907" y="1087"/>
                  </a:cubicBezTo>
                  <a:cubicBezTo>
                    <a:pt x="14908" y="1087"/>
                    <a:pt x="14909" y="1087"/>
                    <a:pt x="14910" y="1087"/>
                  </a:cubicBezTo>
                  <a:cubicBezTo>
                    <a:pt x="14909" y="1084"/>
                    <a:pt x="14908" y="1081"/>
                    <a:pt x="14907" y="1079"/>
                  </a:cubicBezTo>
                  <a:cubicBezTo>
                    <a:pt x="14908" y="1079"/>
                    <a:pt x="14909" y="1079"/>
                    <a:pt x="14910" y="1079"/>
                  </a:cubicBezTo>
                  <a:cubicBezTo>
                    <a:pt x="14878" y="1005"/>
                    <a:pt x="14847" y="932"/>
                    <a:pt x="14817" y="861"/>
                  </a:cubicBezTo>
                  <a:cubicBezTo>
                    <a:pt x="14863" y="861"/>
                    <a:pt x="14910" y="861"/>
                    <a:pt x="14957" y="861"/>
                  </a:cubicBezTo>
                  <a:cubicBezTo>
                    <a:pt x="14958" y="863"/>
                    <a:pt x="14959" y="865"/>
                    <a:pt x="14960" y="867"/>
                  </a:cubicBezTo>
                  <a:cubicBezTo>
                    <a:pt x="14958" y="867"/>
                    <a:pt x="14957" y="867"/>
                    <a:pt x="14956" y="867"/>
                  </a:cubicBezTo>
                  <a:cubicBezTo>
                    <a:pt x="14957" y="869"/>
                    <a:pt x="14958" y="872"/>
                    <a:pt x="14960" y="875"/>
                  </a:cubicBezTo>
                  <a:cubicBezTo>
                    <a:pt x="14958" y="875"/>
                    <a:pt x="14957" y="875"/>
                    <a:pt x="14956" y="875"/>
                  </a:cubicBezTo>
                  <a:cubicBezTo>
                    <a:pt x="14957" y="878"/>
                    <a:pt x="14958" y="881"/>
                    <a:pt x="14960" y="883"/>
                  </a:cubicBezTo>
                  <a:cubicBezTo>
                    <a:pt x="14958" y="883"/>
                    <a:pt x="14957" y="883"/>
                    <a:pt x="14956" y="883"/>
                  </a:cubicBezTo>
                  <a:cubicBezTo>
                    <a:pt x="14993" y="966"/>
                    <a:pt x="15031" y="1050"/>
                    <a:pt x="15071" y="1137"/>
                  </a:cubicBezTo>
                  <a:cubicBezTo>
                    <a:pt x="15076" y="1137"/>
                    <a:pt x="15081" y="1137"/>
                    <a:pt x="15086" y="1137"/>
                  </a:cubicBezTo>
                  <a:cubicBezTo>
                    <a:pt x="15086" y="1138"/>
                    <a:pt x="15087" y="1139"/>
                    <a:pt x="15087" y="1140"/>
                  </a:cubicBezTo>
                  <a:cubicBezTo>
                    <a:pt x="15086" y="1140"/>
                    <a:pt x="15085" y="1140"/>
                    <a:pt x="15083" y="1140"/>
                  </a:cubicBezTo>
                  <a:cubicBezTo>
                    <a:pt x="15084" y="1143"/>
                    <a:pt x="15086" y="1146"/>
                    <a:pt x="15087" y="1149"/>
                  </a:cubicBezTo>
                  <a:cubicBezTo>
                    <a:pt x="15086" y="1149"/>
                    <a:pt x="15085" y="1149"/>
                    <a:pt x="15083" y="1149"/>
                  </a:cubicBezTo>
                  <a:cubicBezTo>
                    <a:pt x="15084" y="1151"/>
                    <a:pt x="15086" y="1154"/>
                    <a:pt x="15087" y="1157"/>
                  </a:cubicBezTo>
                  <a:cubicBezTo>
                    <a:pt x="15086" y="1157"/>
                    <a:pt x="15085" y="1157"/>
                    <a:pt x="15083" y="1157"/>
                  </a:cubicBezTo>
                  <a:cubicBezTo>
                    <a:pt x="15084" y="1159"/>
                    <a:pt x="15086" y="1163"/>
                    <a:pt x="15087" y="1165"/>
                  </a:cubicBezTo>
                  <a:cubicBezTo>
                    <a:pt x="15086" y="1165"/>
                    <a:pt x="15085" y="1165"/>
                    <a:pt x="15083" y="1165"/>
                  </a:cubicBezTo>
                  <a:cubicBezTo>
                    <a:pt x="15124" y="1255"/>
                    <a:pt x="15165" y="1347"/>
                    <a:pt x="15208" y="1440"/>
                  </a:cubicBezTo>
                  <a:cubicBezTo>
                    <a:pt x="15836" y="1440"/>
                    <a:pt x="16464" y="1440"/>
                    <a:pt x="17092" y="1440"/>
                  </a:cubicBezTo>
                  <a:cubicBezTo>
                    <a:pt x="17090" y="1438"/>
                    <a:pt x="17088" y="1435"/>
                    <a:pt x="17086" y="1432"/>
                  </a:cubicBezTo>
                  <a:cubicBezTo>
                    <a:pt x="17088" y="1432"/>
                    <a:pt x="17090" y="1432"/>
                    <a:pt x="17092" y="1432"/>
                  </a:cubicBezTo>
                  <a:cubicBezTo>
                    <a:pt x="17090" y="1429"/>
                    <a:pt x="17088" y="1427"/>
                    <a:pt x="17086" y="1424"/>
                  </a:cubicBezTo>
                  <a:cubicBezTo>
                    <a:pt x="17088" y="1424"/>
                    <a:pt x="17090" y="1424"/>
                    <a:pt x="17092" y="1424"/>
                  </a:cubicBezTo>
                  <a:cubicBezTo>
                    <a:pt x="17090" y="1421"/>
                    <a:pt x="17088" y="1418"/>
                    <a:pt x="17086" y="1415"/>
                  </a:cubicBezTo>
                  <a:cubicBezTo>
                    <a:pt x="17088" y="1415"/>
                    <a:pt x="17090" y="1415"/>
                    <a:pt x="17092" y="1415"/>
                  </a:cubicBezTo>
                  <a:cubicBezTo>
                    <a:pt x="17090" y="1413"/>
                    <a:pt x="17088" y="1410"/>
                    <a:pt x="17086" y="1407"/>
                  </a:cubicBezTo>
                  <a:cubicBezTo>
                    <a:pt x="17088" y="1407"/>
                    <a:pt x="17090" y="1407"/>
                    <a:pt x="17092" y="1407"/>
                  </a:cubicBezTo>
                  <a:cubicBezTo>
                    <a:pt x="17090" y="1404"/>
                    <a:pt x="17088" y="1402"/>
                    <a:pt x="17086" y="1399"/>
                  </a:cubicBezTo>
                  <a:cubicBezTo>
                    <a:pt x="17088" y="1399"/>
                    <a:pt x="17090" y="1399"/>
                    <a:pt x="17092" y="1399"/>
                  </a:cubicBezTo>
                  <a:cubicBezTo>
                    <a:pt x="17090" y="1396"/>
                    <a:pt x="17088" y="1393"/>
                    <a:pt x="17086" y="1390"/>
                  </a:cubicBezTo>
                  <a:cubicBezTo>
                    <a:pt x="17088" y="1390"/>
                    <a:pt x="17090" y="1390"/>
                    <a:pt x="17092" y="1390"/>
                  </a:cubicBezTo>
                  <a:cubicBezTo>
                    <a:pt x="17090" y="1387"/>
                    <a:pt x="17088" y="1385"/>
                    <a:pt x="17086" y="1382"/>
                  </a:cubicBezTo>
                  <a:cubicBezTo>
                    <a:pt x="17088" y="1382"/>
                    <a:pt x="17090" y="1382"/>
                    <a:pt x="17092" y="1382"/>
                  </a:cubicBezTo>
                  <a:cubicBezTo>
                    <a:pt x="17033" y="1298"/>
                    <a:pt x="16976" y="1217"/>
                    <a:pt x="16920" y="1137"/>
                  </a:cubicBezTo>
                  <a:cubicBezTo>
                    <a:pt x="16964" y="1137"/>
                    <a:pt x="17009" y="1137"/>
                    <a:pt x="17054" y="1137"/>
                  </a:cubicBezTo>
                  <a:cubicBezTo>
                    <a:pt x="17054" y="1138"/>
                    <a:pt x="17055" y="1139"/>
                    <a:pt x="17056" y="1140"/>
                  </a:cubicBezTo>
                  <a:cubicBezTo>
                    <a:pt x="17054" y="1140"/>
                    <a:pt x="17052" y="1140"/>
                    <a:pt x="17050" y="1140"/>
                  </a:cubicBezTo>
                  <a:cubicBezTo>
                    <a:pt x="17052" y="1143"/>
                    <a:pt x="17054" y="1146"/>
                    <a:pt x="17056" y="1149"/>
                  </a:cubicBezTo>
                  <a:cubicBezTo>
                    <a:pt x="17054" y="1149"/>
                    <a:pt x="17052" y="1149"/>
                    <a:pt x="17050" y="1149"/>
                  </a:cubicBezTo>
                  <a:cubicBezTo>
                    <a:pt x="17052" y="1151"/>
                    <a:pt x="17054" y="1154"/>
                    <a:pt x="17056" y="1157"/>
                  </a:cubicBezTo>
                  <a:cubicBezTo>
                    <a:pt x="17054" y="1157"/>
                    <a:pt x="17052" y="1157"/>
                    <a:pt x="17050" y="1157"/>
                  </a:cubicBezTo>
                  <a:cubicBezTo>
                    <a:pt x="17052" y="1159"/>
                    <a:pt x="17054" y="1163"/>
                    <a:pt x="17056" y="1165"/>
                  </a:cubicBezTo>
                  <a:cubicBezTo>
                    <a:pt x="17054" y="1165"/>
                    <a:pt x="17052" y="1165"/>
                    <a:pt x="17050" y="1165"/>
                  </a:cubicBezTo>
                  <a:cubicBezTo>
                    <a:pt x="17115" y="1255"/>
                    <a:pt x="17181" y="1347"/>
                    <a:pt x="17250" y="1440"/>
                  </a:cubicBezTo>
                  <a:cubicBezTo>
                    <a:pt x="17742" y="1440"/>
                    <a:pt x="18234" y="1440"/>
                    <a:pt x="18727" y="1440"/>
                  </a:cubicBezTo>
                  <a:cubicBezTo>
                    <a:pt x="18724" y="1438"/>
                    <a:pt x="18722" y="1435"/>
                    <a:pt x="18719" y="1432"/>
                  </a:cubicBezTo>
                  <a:cubicBezTo>
                    <a:pt x="18722" y="1432"/>
                    <a:pt x="18724" y="1432"/>
                    <a:pt x="18727" y="1432"/>
                  </a:cubicBezTo>
                  <a:cubicBezTo>
                    <a:pt x="18724" y="1429"/>
                    <a:pt x="18722" y="1427"/>
                    <a:pt x="18719" y="1424"/>
                  </a:cubicBezTo>
                  <a:cubicBezTo>
                    <a:pt x="18722" y="1424"/>
                    <a:pt x="18724" y="1424"/>
                    <a:pt x="18727" y="1424"/>
                  </a:cubicBezTo>
                  <a:cubicBezTo>
                    <a:pt x="18724" y="1421"/>
                    <a:pt x="18722" y="1418"/>
                    <a:pt x="18719" y="1415"/>
                  </a:cubicBezTo>
                  <a:cubicBezTo>
                    <a:pt x="18722" y="1415"/>
                    <a:pt x="18724" y="1415"/>
                    <a:pt x="18727" y="1415"/>
                  </a:cubicBezTo>
                  <a:cubicBezTo>
                    <a:pt x="18724" y="1413"/>
                    <a:pt x="18722" y="1410"/>
                    <a:pt x="18719" y="1407"/>
                  </a:cubicBezTo>
                  <a:cubicBezTo>
                    <a:pt x="18722" y="1407"/>
                    <a:pt x="18724" y="1407"/>
                    <a:pt x="18727" y="1407"/>
                  </a:cubicBezTo>
                  <a:cubicBezTo>
                    <a:pt x="18724" y="1404"/>
                    <a:pt x="18722" y="1402"/>
                    <a:pt x="18719" y="1399"/>
                  </a:cubicBezTo>
                  <a:cubicBezTo>
                    <a:pt x="18722" y="1399"/>
                    <a:pt x="18724" y="1399"/>
                    <a:pt x="18727" y="1399"/>
                  </a:cubicBezTo>
                  <a:cubicBezTo>
                    <a:pt x="18724" y="1396"/>
                    <a:pt x="18722" y="1393"/>
                    <a:pt x="18719" y="1390"/>
                  </a:cubicBezTo>
                  <a:cubicBezTo>
                    <a:pt x="18722" y="1390"/>
                    <a:pt x="18724" y="1390"/>
                    <a:pt x="18727" y="1390"/>
                  </a:cubicBezTo>
                  <a:cubicBezTo>
                    <a:pt x="18724" y="1387"/>
                    <a:pt x="18722" y="1385"/>
                    <a:pt x="18719" y="1382"/>
                  </a:cubicBezTo>
                  <a:cubicBezTo>
                    <a:pt x="18722" y="1382"/>
                    <a:pt x="18724" y="1382"/>
                    <a:pt x="18727" y="1382"/>
                  </a:cubicBezTo>
                  <a:cubicBezTo>
                    <a:pt x="18649" y="1298"/>
                    <a:pt x="18574" y="1217"/>
                    <a:pt x="18500" y="1137"/>
                  </a:cubicBezTo>
                  <a:cubicBezTo>
                    <a:pt x="18546" y="1137"/>
                    <a:pt x="18592" y="1137"/>
                    <a:pt x="18638" y="1137"/>
                  </a:cubicBezTo>
                  <a:cubicBezTo>
                    <a:pt x="18639" y="1138"/>
                    <a:pt x="18640" y="1139"/>
                    <a:pt x="18641" y="1140"/>
                  </a:cubicBezTo>
                  <a:cubicBezTo>
                    <a:pt x="18639" y="1140"/>
                    <a:pt x="18636" y="1140"/>
                    <a:pt x="18633" y="1140"/>
                  </a:cubicBezTo>
                  <a:cubicBezTo>
                    <a:pt x="18636" y="1143"/>
                    <a:pt x="18639" y="1146"/>
                    <a:pt x="18641" y="1149"/>
                  </a:cubicBezTo>
                  <a:cubicBezTo>
                    <a:pt x="18639" y="1149"/>
                    <a:pt x="18636" y="1149"/>
                    <a:pt x="18633" y="1149"/>
                  </a:cubicBezTo>
                  <a:cubicBezTo>
                    <a:pt x="18636" y="1151"/>
                    <a:pt x="18639" y="1154"/>
                    <a:pt x="18641" y="1157"/>
                  </a:cubicBezTo>
                  <a:cubicBezTo>
                    <a:pt x="18639" y="1157"/>
                    <a:pt x="18636" y="1157"/>
                    <a:pt x="18633" y="1157"/>
                  </a:cubicBezTo>
                  <a:cubicBezTo>
                    <a:pt x="18636" y="1159"/>
                    <a:pt x="18639" y="1163"/>
                    <a:pt x="18641" y="1165"/>
                  </a:cubicBezTo>
                  <a:cubicBezTo>
                    <a:pt x="18639" y="1165"/>
                    <a:pt x="18636" y="1165"/>
                    <a:pt x="18633" y="1165"/>
                  </a:cubicBezTo>
                  <a:cubicBezTo>
                    <a:pt x="18718" y="1255"/>
                    <a:pt x="18805" y="1347"/>
                    <a:pt x="18894" y="1440"/>
                  </a:cubicBezTo>
                  <a:cubicBezTo>
                    <a:pt x="19387" y="1440"/>
                    <a:pt x="19879" y="1440"/>
                    <a:pt x="20371" y="1440"/>
                  </a:cubicBezTo>
                  <a:cubicBezTo>
                    <a:pt x="20368" y="1438"/>
                    <a:pt x="20365" y="1435"/>
                    <a:pt x="20362" y="1432"/>
                  </a:cubicBezTo>
                  <a:cubicBezTo>
                    <a:pt x="20365" y="1432"/>
                    <a:pt x="20368" y="1432"/>
                    <a:pt x="20371" y="1432"/>
                  </a:cubicBezTo>
                  <a:cubicBezTo>
                    <a:pt x="20368" y="1429"/>
                    <a:pt x="20365" y="1427"/>
                    <a:pt x="20362" y="1424"/>
                  </a:cubicBezTo>
                  <a:cubicBezTo>
                    <a:pt x="20365" y="1424"/>
                    <a:pt x="20368" y="1424"/>
                    <a:pt x="20371" y="1424"/>
                  </a:cubicBezTo>
                  <a:cubicBezTo>
                    <a:pt x="20368" y="1421"/>
                    <a:pt x="20365" y="1418"/>
                    <a:pt x="20362" y="1415"/>
                  </a:cubicBezTo>
                  <a:cubicBezTo>
                    <a:pt x="20365" y="1415"/>
                    <a:pt x="20368" y="1415"/>
                    <a:pt x="20371" y="1415"/>
                  </a:cubicBezTo>
                  <a:cubicBezTo>
                    <a:pt x="20368" y="1413"/>
                    <a:pt x="20365" y="1410"/>
                    <a:pt x="20362" y="1407"/>
                  </a:cubicBezTo>
                  <a:cubicBezTo>
                    <a:pt x="20365" y="1407"/>
                    <a:pt x="20368" y="1407"/>
                    <a:pt x="20371" y="1407"/>
                  </a:cubicBezTo>
                  <a:cubicBezTo>
                    <a:pt x="20368" y="1404"/>
                    <a:pt x="20365" y="1402"/>
                    <a:pt x="20362" y="1399"/>
                  </a:cubicBezTo>
                  <a:cubicBezTo>
                    <a:pt x="20365" y="1399"/>
                    <a:pt x="20368" y="1399"/>
                    <a:pt x="20371" y="1399"/>
                  </a:cubicBezTo>
                  <a:cubicBezTo>
                    <a:pt x="20368" y="1396"/>
                    <a:pt x="20365" y="1393"/>
                    <a:pt x="20362" y="1390"/>
                  </a:cubicBezTo>
                  <a:cubicBezTo>
                    <a:pt x="20365" y="1390"/>
                    <a:pt x="20368" y="1390"/>
                    <a:pt x="20371" y="1390"/>
                  </a:cubicBezTo>
                  <a:cubicBezTo>
                    <a:pt x="20368" y="1387"/>
                    <a:pt x="20365" y="1385"/>
                    <a:pt x="20362" y="1382"/>
                  </a:cubicBezTo>
                  <a:cubicBezTo>
                    <a:pt x="20365" y="1382"/>
                    <a:pt x="20368" y="1382"/>
                    <a:pt x="20371" y="1382"/>
                  </a:cubicBezTo>
                  <a:cubicBezTo>
                    <a:pt x="20275" y="1298"/>
                    <a:pt x="20182" y="1217"/>
                    <a:pt x="20090" y="1137"/>
                  </a:cubicBezTo>
                  <a:cubicBezTo>
                    <a:pt x="20135" y="1137"/>
                    <a:pt x="20179" y="1137"/>
                    <a:pt x="20223" y="1137"/>
                  </a:cubicBezTo>
                  <a:cubicBezTo>
                    <a:pt x="20224" y="1138"/>
                    <a:pt x="20225" y="1139"/>
                    <a:pt x="20227" y="1140"/>
                  </a:cubicBezTo>
                  <a:cubicBezTo>
                    <a:pt x="20223" y="1140"/>
                    <a:pt x="20220" y="1140"/>
                    <a:pt x="20217" y="1140"/>
                  </a:cubicBezTo>
                  <a:cubicBezTo>
                    <a:pt x="20220" y="1143"/>
                    <a:pt x="20223" y="1146"/>
                    <a:pt x="20227" y="1149"/>
                  </a:cubicBezTo>
                  <a:cubicBezTo>
                    <a:pt x="20223" y="1149"/>
                    <a:pt x="20220" y="1149"/>
                    <a:pt x="20217" y="1149"/>
                  </a:cubicBezTo>
                  <a:cubicBezTo>
                    <a:pt x="20220" y="1151"/>
                    <a:pt x="20223" y="1154"/>
                    <a:pt x="20227" y="1157"/>
                  </a:cubicBezTo>
                  <a:cubicBezTo>
                    <a:pt x="20223" y="1157"/>
                    <a:pt x="20220" y="1157"/>
                    <a:pt x="20217" y="1157"/>
                  </a:cubicBezTo>
                  <a:cubicBezTo>
                    <a:pt x="20220" y="1160"/>
                    <a:pt x="20223" y="1163"/>
                    <a:pt x="20227" y="1165"/>
                  </a:cubicBezTo>
                  <a:cubicBezTo>
                    <a:pt x="20223" y="1165"/>
                    <a:pt x="20220" y="1165"/>
                    <a:pt x="20217" y="1165"/>
                  </a:cubicBezTo>
                  <a:cubicBezTo>
                    <a:pt x="20262" y="1204"/>
                    <a:pt x="20308" y="1243"/>
                    <a:pt x="20354" y="1282"/>
                  </a:cubicBezTo>
                  <a:cubicBezTo>
                    <a:pt x="20367" y="1282"/>
                    <a:pt x="20380" y="1282"/>
                    <a:pt x="20393" y="1282"/>
                  </a:cubicBezTo>
                  <a:cubicBezTo>
                    <a:pt x="20395" y="1284"/>
                    <a:pt x="20397" y="1286"/>
                    <a:pt x="20399" y="1288"/>
                  </a:cubicBezTo>
                  <a:cubicBezTo>
                    <a:pt x="20396" y="1288"/>
                    <a:pt x="20393" y="1288"/>
                    <a:pt x="20390" y="1288"/>
                  </a:cubicBezTo>
                  <a:cubicBezTo>
                    <a:pt x="20393" y="1291"/>
                    <a:pt x="20396" y="1293"/>
                    <a:pt x="20399" y="1296"/>
                  </a:cubicBezTo>
                  <a:cubicBezTo>
                    <a:pt x="20396" y="1296"/>
                    <a:pt x="20393" y="1296"/>
                    <a:pt x="20390" y="1296"/>
                  </a:cubicBezTo>
                  <a:cubicBezTo>
                    <a:pt x="20393" y="1299"/>
                    <a:pt x="20396" y="1302"/>
                    <a:pt x="20399" y="1305"/>
                  </a:cubicBezTo>
                  <a:cubicBezTo>
                    <a:pt x="20396" y="1305"/>
                    <a:pt x="20393" y="1305"/>
                    <a:pt x="20390" y="1305"/>
                  </a:cubicBezTo>
                  <a:cubicBezTo>
                    <a:pt x="20393" y="1307"/>
                    <a:pt x="20396" y="1310"/>
                    <a:pt x="20399" y="1313"/>
                  </a:cubicBezTo>
                  <a:cubicBezTo>
                    <a:pt x="20396" y="1313"/>
                    <a:pt x="20393" y="1313"/>
                    <a:pt x="20390" y="1313"/>
                  </a:cubicBezTo>
                  <a:cubicBezTo>
                    <a:pt x="20439" y="1355"/>
                    <a:pt x="20488" y="1397"/>
                    <a:pt x="20539" y="1440"/>
                  </a:cubicBezTo>
                  <a:cubicBezTo>
                    <a:pt x="21031" y="1440"/>
                    <a:pt x="21523" y="1440"/>
                    <a:pt x="22016" y="1440"/>
                  </a:cubicBezTo>
                  <a:cubicBezTo>
                    <a:pt x="22012" y="1438"/>
                    <a:pt x="22008" y="1435"/>
                    <a:pt x="22004" y="1432"/>
                  </a:cubicBezTo>
                  <a:cubicBezTo>
                    <a:pt x="22008" y="1432"/>
                    <a:pt x="22012" y="1432"/>
                    <a:pt x="22016" y="1432"/>
                  </a:cubicBezTo>
                  <a:cubicBezTo>
                    <a:pt x="22012" y="1429"/>
                    <a:pt x="22008" y="1426"/>
                    <a:pt x="22004" y="1424"/>
                  </a:cubicBezTo>
                  <a:cubicBezTo>
                    <a:pt x="22008" y="1424"/>
                    <a:pt x="22012" y="1424"/>
                    <a:pt x="22016" y="1424"/>
                  </a:cubicBezTo>
                  <a:cubicBezTo>
                    <a:pt x="22012" y="1421"/>
                    <a:pt x="22008" y="1418"/>
                    <a:pt x="22004" y="1415"/>
                  </a:cubicBezTo>
                  <a:cubicBezTo>
                    <a:pt x="22008" y="1415"/>
                    <a:pt x="22012" y="1415"/>
                    <a:pt x="22016" y="1415"/>
                  </a:cubicBezTo>
                  <a:cubicBezTo>
                    <a:pt x="22012" y="1413"/>
                    <a:pt x="22008" y="1410"/>
                    <a:pt x="22004" y="1407"/>
                  </a:cubicBezTo>
                  <a:cubicBezTo>
                    <a:pt x="22008" y="1407"/>
                    <a:pt x="22012" y="1407"/>
                    <a:pt x="22016" y="1407"/>
                  </a:cubicBezTo>
                  <a:cubicBezTo>
                    <a:pt x="22012" y="1404"/>
                    <a:pt x="22008" y="1401"/>
                    <a:pt x="22004" y="1399"/>
                  </a:cubicBezTo>
                  <a:cubicBezTo>
                    <a:pt x="22008" y="1399"/>
                    <a:pt x="22012" y="1399"/>
                    <a:pt x="22016" y="1399"/>
                  </a:cubicBezTo>
                  <a:cubicBezTo>
                    <a:pt x="22012" y="1396"/>
                    <a:pt x="22008" y="1393"/>
                    <a:pt x="22004" y="1390"/>
                  </a:cubicBezTo>
                  <a:cubicBezTo>
                    <a:pt x="22008" y="1390"/>
                    <a:pt x="22012" y="1390"/>
                    <a:pt x="22016" y="1390"/>
                  </a:cubicBezTo>
                  <a:cubicBezTo>
                    <a:pt x="22012" y="1387"/>
                    <a:pt x="22008" y="1385"/>
                    <a:pt x="22004" y="1382"/>
                  </a:cubicBezTo>
                  <a:cubicBezTo>
                    <a:pt x="22008" y="1382"/>
                    <a:pt x="22012" y="1382"/>
                    <a:pt x="22016" y="1382"/>
                  </a:cubicBezTo>
                  <a:cubicBezTo>
                    <a:pt x="21957" y="1339"/>
                    <a:pt x="21899" y="1297"/>
                    <a:pt x="21841" y="1254"/>
                  </a:cubicBezTo>
                  <a:cubicBezTo>
                    <a:pt x="21826" y="1254"/>
                    <a:pt x="21811" y="1254"/>
                    <a:pt x="21796" y="1254"/>
                  </a:cubicBezTo>
                  <a:cubicBezTo>
                    <a:pt x="21793" y="1253"/>
                    <a:pt x="21791" y="1251"/>
                    <a:pt x="21788" y="1249"/>
                  </a:cubicBezTo>
                  <a:cubicBezTo>
                    <a:pt x="21792" y="1249"/>
                    <a:pt x="21795" y="1249"/>
                    <a:pt x="21799" y="1249"/>
                  </a:cubicBezTo>
                  <a:cubicBezTo>
                    <a:pt x="21795" y="1246"/>
                    <a:pt x="21792" y="1243"/>
                    <a:pt x="21788" y="1240"/>
                  </a:cubicBezTo>
                  <a:cubicBezTo>
                    <a:pt x="21792" y="1240"/>
                    <a:pt x="21795" y="1240"/>
                    <a:pt x="21799" y="1240"/>
                  </a:cubicBezTo>
                  <a:cubicBezTo>
                    <a:pt x="21795" y="1238"/>
                    <a:pt x="21792" y="1235"/>
                    <a:pt x="21788" y="1232"/>
                  </a:cubicBezTo>
                  <a:cubicBezTo>
                    <a:pt x="21792" y="1232"/>
                    <a:pt x="21795" y="1232"/>
                    <a:pt x="21799" y="1232"/>
                  </a:cubicBezTo>
                  <a:cubicBezTo>
                    <a:pt x="21795" y="1229"/>
                    <a:pt x="21792" y="1227"/>
                    <a:pt x="21788" y="1224"/>
                  </a:cubicBezTo>
                  <a:cubicBezTo>
                    <a:pt x="21792" y="1224"/>
                    <a:pt x="21795" y="1224"/>
                    <a:pt x="21799" y="1224"/>
                  </a:cubicBezTo>
                  <a:cubicBezTo>
                    <a:pt x="21759" y="1195"/>
                    <a:pt x="21720" y="1166"/>
                    <a:pt x="21681" y="1137"/>
                  </a:cubicBezTo>
                  <a:cubicBezTo>
                    <a:pt x="21737" y="1137"/>
                    <a:pt x="21793" y="1137"/>
                    <a:pt x="21849" y="1137"/>
                  </a:cubicBezTo>
                  <a:cubicBezTo>
                    <a:pt x="21850" y="1138"/>
                    <a:pt x="21852" y="1139"/>
                    <a:pt x="21853" y="1140"/>
                  </a:cubicBezTo>
                  <a:cubicBezTo>
                    <a:pt x="21849" y="1140"/>
                    <a:pt x="21846" y="1140"/>
                    <a:pt x="21842" y="1140"/>
                  </a:cubicBezTo>
                  <a:cubicBezTo>
                    <a:pt x="21845" y="1143"/>
                    <a:pt x="21850" y="1146"/>
                    <a:pt x="21853" y="1149"/>
                  </a:cubicBezTo>
                  <a:cubicBezTo>
                    <a:pt x="21849" y="1149"/>
                    <a:pt x="21846" y="1149"/>
                    <a:pt x="21842" y="1149"/>
                  </a:cubicBezTo>
                  <a:cubicBezTo>
                    <a:pt x="21845" y="1151"/>
                    <a:pt x="21850" y="1154"/>
                    <a:pt x="21853" y="1157"/>
                  </a:cubicBezTo>
                  <a:cubicBezTo>
                    <a:pt x="21849" y="1157"/>
                    <a:pt x="21846" y="1157"/>
                    <a:pt x="21842" y="1157"/>
                  </a:cubicBezTo>
                  <a:cubicBezTo>
                    <a:pt x="21845" y="1159"/>
                    <a:pt x="21850" y="1163"/>
                    <a:pt x="21853" y="1165"/>
                  </a:cubicBezTo>
                  <a:cubicBezTo>
                    <a:pt x="21849" y="1165"/>
                    <a:pt x="21846" y="1165"/>
                    <a:pt x="21842" y="1165"/>
                  </a:cubicBezTo>
                  <a:cubicBezTo>
                    <a:pt x="21967" y="1255"/>
                    <a:pt x="22095" y="1346"/>
                    <a:pt x="22226" y="1440"/>
                  </a:cubicBezTo>
                  <a:cubicBezTo>
                    <a:pt x="22718" y="1440"/>
                    <a:pt x="23211" y="1440"/>
                    <a:pt x="23703" y="1440"/>
                  </a:cubicBezTo>
                  <a:cubicBezTo>
                    <a:pt x="23699" y="1438"/>
                    <a:pt x="23694" y="1435"/>
                    <a:pt x="23690" y="1432"/>
                  </a:cubicBezTo>
                  <a:cubicBezTo>
                    <a:pt x="23694" y="1432"/>
                    <a:pt x="23699" y="1432"/>
                    <a:pt x="23703" y="1432"/>
                  </a:cubicBezTo>
                  <a:cubicBezTo>
                    <a:pt x="23699" y="1429"/>
                    <a:pt x="23694" y="1427"/>
                    <a:pt x="23690" y="1424"/>
                  </a:cubicBezTo>
                  <a:cubicBezTo>
                    <a:pt x="23694" y="1424"/>
                    <a:pt x="23699" y="1424"/>
                    <a:pt x="23703" y="1424"/>
                  </a:cubicBezTo>
                  <a:cubicBezTo>
                    <a:pt x="23699" y="1421"/>
                    <a:pt x="23694" y="1418"/>
                    <a:pt x="23690" y="1415"/>
                  </a:cubicBezTo>
                  <a:cubicBezTo>
                    <a:pt x="23694" y="1415"/>
                    <a:pt x="23699" y="1415"/>
                    <a:pt x="23703" y="1415"/>
                  </a:cubicBezTo>
                  <a:cubicBezTo>
                    <a:pt x="23699" y="1413"/>
                    <a:pt x="23694" y="1410"/>
                    <a:pt x="23690" y="1407"/>
                  </a:cubicBezTo>
                  <a:cubicBezTo>
                    <a:pt x="23694" y="1407"/>
                    <a:pt x="23699" y="1407"/>
                    <a:pt x="23703" y="1407"/>
                  </a:cubicBezTo>
                  <a:cubicBezTo>
                    <a:pt x="23699" y="1404"/>
                    <a:pt x="23694" y="1402"/>
                    <a:pt x="23690" y="1399"/>
                  </a:cubicBezTo>
                  <a:cubicBezTo>
                    <a:pt x="23694" y="1399"/>
                    <a:pt x="23699" y="1399"/>
                    <a:pt x="23703" y="1399"/>
                  </a:cubicBezTo>
                  <a:cubicBezTo>
                    <a:pt x="23699" y="1396"/>
                    <a:pt x="23694" y="1393"/>
                    <a:pt x="23690" y="1390"/>
                  </a:cubicBezTo>
                  <a:cubicBezTo>
                    <a:pt x="23694" y="1390"/>
                    <a:pt x="23699" y="1390"/>
                    <a:pt x="23703" y="1390"/>
                  </a:cubicBezTo>
                  <a:cubicBezTo>
                    <a:pt x="23699" y="1387"/>
                    <a:pt x="23694" y="1385"/>
                    <a:pt x="23690" y="1382"/>
                  </a:cubicBezTo>
                  <a:close/>
                  <a:moveTo>
                    <a:pt x="19769" y="1107"/>
                  </a:moveTo>
                  <a:cubicBezTo>
                    <a:pt x="19725" y="1107"/>
                    <a:pt x="19680" y="1107"/>
                    <a:pt x="19636" y="1107"/>
                  </a:cubicBezTo>
                  <a:cubicBezTo>
                    <a:pt x="19635" y="1106"/>
                    <a:pt x="19634" y="1105"/>
                    <a:pt x="19633" y="1104"/>
                  </a:cubicBezTo>
                  <a:cubicBezTo>
                    <a:pt x="19636" y="1104"/>
                    <a:pt x="19639" y="1104"/>
                    <a:pt x="19642" y="1104"/>
                  </a:cubicBezTo>
                  <a:cubicBezTo>
                    <a:pt x="19639" y="1101"/>
                    <a:pt x="19636" y="1098"/>
                    <a:pt x="19633" y="1095"/>
                  </a:cubicBezTo>
                  <a:cubicBezTo>
                    <a:pt x="19636" y="1095"/>
                    <a:pt x="19639" y="1095"/>
                    <a:pt x="19642" y="1095"/>
                  </a:cubicBezTo>
                  <a:cubicBezTo>
                    <a:pt x="19639" y="1092"/>
                    <a:pt x="19636" y="1090"/>
                    <a:pt x="19633" y="1087"/>
                  </a:cubicBezTo>
                  <a:cubicBezTo>
                    <a:pt x="19636" y="1087"/>
                    <a:pt x="19639" y="1087"/>
                    <a:pt x="19642" y="1087"/>
                  </a:cubicBezTo>
                  <a:cubicBezTo>
                    <a:pt x="19639" y="1084"/>
                    <a:pt x="19636" y="1081"/>
                    <a:pt x="19633" y="1079"/>
                  </a:cubicBezTo>
                  <a:cubicBezTo>
                    <a:pt x="19636" y="1079"/>
                    <a:pt x="19639" y="1079"/>
                    <a:pt x="19642" y="1079"/>
                  </a:cubicBezTo>
                  <a:cubicBezTo>
                    <a:pt x="19561" y="1004"/>
                    <a:pt x="19482" y="932"/>
                    <a:pt x="19404" y="861"/>
                  </a:cubicBezTo>
                  <a:cubicBezTo>
                    <a:pt x="19443" y="861"/>
                    <a:pt x="19483" y="861"/>
                    <a:pt x="19522" y="861"/>
                  </a:cubicBezTo>
                  <a:cubicBezTo>
                    <a:pt x="19525" y="863"/>
                    <a:pt x="19527" y="865"/>
                    <a:pt x="19529" y="867"/>
                  </a:cubicBezTo>
                  <a:cubicBezTo>
                    <a:pt x="19526" y="867"/>
                    <a:pt x="19523" y="867"/>
                    <a:pt x="19520" y="867"/>
                  </a:cubicBezTo>
                  <a:cubicBezTo>
                    <a:pt x="19523" y="869"/>
                    <a:pt x="19526" y="872"/>
                    <a:pt x="19529" y="875"/>
                  </a:cubicBezTo>
                  <a:cubicBezTo>
                    <a:pt x="19526" y="875"/>
                    <a:pt x="19523" y="875"/>
                    <a:pt x="19520" y="875"/>
                  </a:cubicBezTo>
                  <a:cubicBezTo>
                    <a:pt x="19523" y="878"/>
                    <a:pt x="19526" y="881"/>
                    <a:pt x="19529" y="883"/>
                  </a:cubicBezTo>
                  <a:cubicBezTo>
                    <a:pt x="19526" y="883"/>
                    <a:pt x="19523" y="883"/>
                    <a:pt x="19520" y="883"/>
                  </a:cubicBezTo>
                  <a:cubicBezTo>
                    <a:pt x="19600" y="956"/>
                    <a:pt x="19684" y="1031"/>
                    <a:pt x="19769" y="1107"/>
                  </a:cubicBezTo>
                  <a:close/>
                  <a:moveTo>
                    <a:pt x="18198" y="1107"/>
                  </a:moveTo>
                  <a:cubicBezTo>
                    <a:pt x="18152" y="1107"/>
                    <a:pt x="18106" y="1107"/>
                    <a:pt x="18060" y="1107"/>
                  </a:cubicBezTo>
                  <a:cubicBezTo>
                    <a:pt x="18059" y="1106"/>
                    <a:pt x="18058" y="1105"/>
                    <a:pt x="18057" y="1104"/>
                  </a:cubicBezTo>
                  <a:cubicBezTo>
                    <a:pt x="18060" y="1104"/>
                    <a:pt x="18062" y="1104"/>
                    <a:pt x="18065" y="1104"/>
                  </a:cubicBezTo>
                  <a:cubicBezTo>
                    <a:pt x="18062" y="1101"/>
                    <a:pt x="18060" y="1098"/>
                    <a:pt x="18057" y="1095"/>
                  </a:cubicBezTo>
                  <a:cubicBezTo>
                    <a:pt x="18060" y="1095"/>
                    <a:pt x="18062" y="1095"/>
                    <a:pt x="18065" y="1095"/>
                  </a:cubicBezTo>
                  <a:cubicBezTo>
                    <a:pt x="18062" y="1092"/>
                    <a:pt x="18060" y="1090"/>
                    <a:pt x="18057" y="1087"/>
                  </a:cubicBezTo>
                  <a:cubicBezTo>
                    <a:pt x="18060" y="1087"/>
                    <a:pt x="18062" y="1087"/>
                    <a:pt x="18065" y="1087"/>
                  </a:cubicBezTo>
                  <a:cubicBezTo>
                    <a:pt x="18062" y="1084"/>
                    <a:pt x="18060" y="1081"/>
                    <a:pt x="18057" y="1079"/>
                  </a:cubicBezTo>
                  <a:cubicBezTo>
                    <a:pt x="18060" y="1079"/>
                    <a:pt x="18062" y="1079"/>
                    <a:pt x="18065" y="1079"/>
                  </a:cubicBezTo>
                  <a:cubicBezTo>
                    <a:pt x="18000" y="1005"/>
                    <a:pt x="17937" y="932"/>
                    <a:pt x="17875" y="861"/>
                  </a:cubicBezTo>
                  <a:cubicBezTo>
                    <a:pt x="17917" y="861"/>
                    <a:pt x="17959" y="861"/>
                    <a:pt x="18001" y="861"/>
                  </a:cubicBezTo>
                  <a:cubicBezTo>
                    <a:pt x="18002" y="863"/>
                    <a:pt x="18004" y="865"/>
                    <a:pt x="18006" y="867"/>
                  </a:cubicBezTo>
                  <a:cubicBezTo>
                    <a:pt x="18003" y="867"/>
                    <a:pt x="18001" y="867"/>
                    <a:pt x="17998" y="867"/>
                  </a:cubicBezTo>
                  <a:cubicBezTo>
                    <a:pt x="18001" y="869"/>
                    <a:pt x="18003" y="872"/>
                    <a:pt x="18006" y="875"/>
                  </a:cubicBezTo>
                  <a:cubicBezTo>
                    <a:pt x="18003" y="875"/>
                    <a:pt x="18001" y="875"/>
                    <a:pt x="17998" y="875"/>
                  </a:cubicBezTo>
                  <a:cubicBezTo>
                    <a:pt x="18001" y="878"/>
                    <a:pt x="18003" y="881"/>
                    <a:pt x="18006" y="883"/>
                  </a:cubicBezTo>
                  <a:cubicBezTo>
                    <a:pt x="18003" y="883"/>
                    <a:pt x="18001" y="883"/>
                    <a:pt x="17998" y="883"/>
                  </a:cubicBezTo>
                  <a:cubicBezTo>
                    <a:pt x="18063" y="956"/>
                    <a:pt x="18130" y="1031"/>
                    <a:pt x="18198" y="1107"/>
                  </a:cubicBezTo>
                  <a:close/>
                  <a:moveTo>
                    <a:pt x="16627" y="1107"/>
                  </a:moveTo>
                  <a:cubicBezTo>
                    <a:pt x="16580" y="1107"/>
                    <a:pt x="16532" y="1107"/>
                    <a:pt x="16484" y="1107"/>
                  </a:cubicBezTo>
                  <a:cubicBezTo>
                    <a:pt x="16483" y="1106"/>
                    <a:pt x="16483" y="1105"/>
                    <a:pt x="16482" y="1104"/>
                  </a:cubicBezTo>
                  <a:cubicBezTo>
                    <a:pt x="16484" y="1104"/>
                    <a:pt x="16486" y="1104"/>
                    <a:pt x="16487" y="1104"/>
                  </a:cubicBezTo>
                  <a:cubicBezTo>
                    <a:pt x="16486" y="1101"/>
                    <a:pt x="16484" y="1098"/>
                    <a:pt x="16482" y="1095"/>
                  </a:cubicBezTo>
                  <a:cubicBezTo>
                    <a:pt x="16484" y="1095"/>
                    <a:pt x="16486" y="1095"/>
                    <a:pt x="16487" y="1095"/>
                  </a:cubicBezTo>
                  <a:cubicBezTo>
                    <a:pt x="16486" y="1092"/>
                    <a:pt x="16484" y="1090"/>
                    <a:pt x="16482" y="1087"/>
                  </a:cubicBezTo>
                  <a:cubicBezTo>
                    <a:pt x="16484" y="1087"/>
                    <a:pt x="16486" y="1087"/>
                    <a:pt x="16487" y="1087"/>
                  </a:cubicBezTo>
                  <a:cubicBezTo>
                    <a:pt x="16486" y="1084"/>
                    <a:pt x="16484" y="1081"/>
                    <a:pt x="16482" y="1079"/>
                  </a:cubicBezTo>
                  <a:cubicBezTo>
                    <a:pt x="16484" y="1079"/>
                    <a:pt x="16486" y="1079"/>
                    <a:pt x="16487" y="1079"/>
                  </a:cubicBezTo>
                  <a:cubicBezTo>
                    <a:pt x="16439" y="1005"/>
                    <a:pt x="16392" y="932"/>
                    <a:pt x="16346" y="861"/>
                  </a:cubicBezTo>
                  <a:cubicBezTo>
                    <a:pt x="16390" y="861"/>
                    <a:pt x="16434" y="861"/>
                    <a:pt x="16479" y="861"/>
                  </a:cubicBezTo>
                  <a:cubicBezTo>
                    <a:pt x="16480" y="863"/>
                    <a:pt x="16482" y="865"/>
                    <a:pt x="16483" y="867"/>
                  </a:cubicBezTo>
                  <a:cubicBezTo>
                    <a:pt x="16481" y="867"/>
                    <a:pt x="16479" y="867"/>
                    <a:pt x="16477" y="867"/>
                  </a:cubicBezTo>
                  <a:cubicBezTo>
                    <a:pt x="16479" y="869"/>
                    <a:pt x="16481" y="872"/>
                    <a:pt x="16483" y="875"/>
                  </a:cubicBezTo>
                  <a:cubicBezTo>
                    <a:pt x="16481" y="875"/>
                    <a:pt x="16479" y="875"/>
                    <a:pt x="16477" y="875"/>
                  </a:cubicBezTo>
                  <a:cubicBezTo>
                    <a:pt x="16479" y="878"/>
                    <a:pt x="16481" y="881"/>
                    <a:pt x="16483" y="883"/>
                  </a:cubicBezTo>
                  <a:cubicBezTo>
                    <a:pt x="16481" y="883"/>
                    <a:pt x="16479" y="883"/>
                    <a:pt x="16477" y="883"/>
                  </a:cubicBezTo>
                  <a:cubicBezTo>
                    <a:pt x="16526" y="956"/>
                    <a:pt x="16576" y="1031"/>
                    <a:pt x="16627" y="1107"/>
                  </a:cubicBezTo>
                  <a:close/>
                  <a:moveTo>
                    <a:pt x="5667" y="883"/>
                  </a:moveTo>
                  <a:cubicBezTo>
                    <a:pt x="5669" y="881"/>
                    <a:pt x="5672" y="878"/>
                    <a:pt x="5674" y="875"/>
                  </a:cubicBezTo>
                  <a:cubicBezTo>
                    <a:pt x="5671" y="875"/>
                    <a:pt x="5669" y="875"/>
                    <a:pt x="5667" y="875"/>
                  </a:cubicBezTo>
                  <a:cubicBezTo>
                    <a:pt x="5669" y="872"/>
                    <a:pt x="5672" y="869"/>
                    <a:pt x="5674" y="867"/>
                  </a:cubicBezTo>
                  <a:cubicBezTo>
                    <a:pt x="5671" y="867"/>
                    <a:pt x="5669" y="867"/>
                    <a:pt x="5667" y="867"/>
                  </a:cubicBezTo>
                  <a:cubicBezTo>
                    <a:pt x="5668" y="865"/>
                    <a:pt x="5670" y="863"/>
                    <a:pt x="5672" y="861"/>
                  </a:cubicBezTo>
                  <a:cubicBezTo>
                    <a:pt x="5714" y="861"/>
                    <a:pt x="5756" y="861"/>
                    <a:pt x="5797" y="861"/>
                  </a:cubicBezTo>
                  <a:cubicBezTo>
                    <a:pt x="5735" y="932"/>
                    <a:pt x="5672" y="1004"/>
                    <a:pt x="5607" y="1079"/>
                  </a:cubicBezTo>
                  <a:cubicBezTo>
                    <a:pt x="5609" y="1079"/>
                    <a:pt x="5612" y="1079"/>
                    <a:pt x="5614" y="1079"/>
                  </a:cubicBezTo>
                  <a:cubicBezTo>
                    <a:pt x="5612" y="1081"/>
                    <a:pt x="5609" y="1084"/>
                    <a:pt x="5607" y="1087"/>
                  </a:cubicBezTo>
                  <a:cubicBezTo>
                    <a:pt x="5609" y="1087"/>
                    <a:pt x="5612" y="1087"/>
                    <a:pt x="5614" y="1087"/>
                  </a:cubicBezTo>
                  <a:cubicBezTo>
                    <a:pt x="5612" y="1090"/>
                    <a:pt x="5609" y="1092"/>
                    <a:pt x="5607" y="1095"/>
                  </a:cubicBezTo>
                  <a:cubicBezTo>
                    <a:pt x="5609" y="1095"/>
                    <a:pt x="5612" y="1095"/>
                    <a:pt x="5614" y="1095"/>
                  </a:cubicBezTo>
                  <a:cubicBezTo>
                    <a:pt x="5612" y="1098"/>
                    <a:pt x="5609" y="1101"/>
                    <a:pt x="5607" y="1104"/>
                  </a:cubicBezTo>
                  <a:cubicBezTo>
                    <a:pt x="5609" y="1104"/>
                    <a:pt x="5612" y="1104"/>
                    <a:pt x="5614" y="1104"/>
                  </a:cubicBezTo>
                  <a:cubicBezTo>
                    <a:pt x="5613" y="1105"/>
                    <a:pt x="5612" y="1106"/>
                    <a:pt x="5611" y="1107"/>
                  </a:cubicBezTo>
                  <a:cubicBezTo>
                    <a:pt x="5565" y="1107"/>
                    <a:pt x="5519" y="1107"/>
                    <a:pt x="5473" y="1107"/>
                  </a:cubicBezTo>
                  <a:cubicBezTo>
                    <a:pt x="5541" y="1031"/>
                    <a:pt x="5609" y="956"/>
                    <a:pt x="5674" y="883"/>
                  </a:cubicBezTo>
                  <a:cubicBezTo>
                    <a:pt x="5671" y="883"/>
                    <a:pt x="5669" y="883"/>
                    <a:pt x="5667" y="883"/>
                  </a:cubicBezTo>
                  <a:close/>
                  <a:moveTo>
                    <a:pt x="4157" y="883"/>
                  </a:moveTo>
                  <a:cubicBezTo>
                    <a:pt x="4160" y="881"/>
                    <a:pt x="4163" y="878"/>
                    <a:pt x="4166" y="875"/>
                  </a:cubicBezTo>
                  <a:cubicBezTo>
                    <a:pt x="4163" y="875"/>
                    <a:pt x="4160" y="875"/>
                    <a:pt x="4157" y="875"/>
                  </a:cubicBezTo>
                  <a:cubicBezTo>
                    <a:pt x="4160" y="872"/>
                    <a:pt x="4163" y="869"/>
                    <a:pt x="4166" y="867"/>
                  </a:cubicBezTo>
                  <a:cubicBezTo>
                    <a:pt x="4163" y="867"/>
                    <a:pt x="4160" y="867"/>
                    <a:pt x="4157" y="867"/>
                  </a:cubicBezTo>
                  <a:cubicBezTo>
                    <a:pt x="4159" y="865"/>
                    <a:pt x="4161" y="863"/>
                    <a:pt x="4163" y="861"/>
                  </a:cubicBezTo>
                  <a:cubicBezTo>
                    <a:pt x="4198" y="861"/>
                    <a:pt x="4233" y="861"/>
                    <a:pt x="4268" y="861"/>
                  </a:cubicBezTo>
                  <a:cubicBezTo>
                    <a:pt x="4190" y="932"/>
                    <a:pt x="4111" y="1005"/>
                    <a:pt x="4029" y="1079"/>
                  </a:cubicBezTo>
                  <a:cubicBezTo>
                    <a:pt x="4032" y="1079"/>
                    <a:pt x="4035" y="1079"/>
                    <a:pt x="4038" y="1079"/>
                  </a:cubicBezTo>
                  <a:cubicBezTo>
                    <a:pt x="4035" y="1081"/>
                    <a:pt x="4032" y="1084"/>
                    <a:pt x="4029" y="1087"/>
                  </a:cubicBezTo>
                  <a:cubicBezTo>
                    <a:pt x="4032" y="1087"/>
                    <a:pt x="4035" y="1087"/>
                    <a:pt x="4038" y="1087"/>
                  </a:cubicBezTo>
                  <a:cubicBezTo>
                    <a:pt x="4035" y="1090"/>
                    <a:pt x="4032" y="1092"/>
                    <a:pt x="4029" y="1095"/>
                  </a:cubicBezTo>
                  <a:cubicBezTo>
                    <a:pt x="4032" y="1095"/>
                    <a:pt x="4035" y="1095"/>
                    <a:pt x="4038" y="1095"/>
                  </a:cubicBezTo>
                  <a:cubicBezTo>
                    <a:pt x="4035" y="1098"/>
                    <a:pt x="4032" y="1101"/>
                    <a:pt x="4029" y="1104"/>
                  </a:cubicBezTo>
                  <a:cubicBezTo>
                    <a:pt x="4032" y="1104"/>
                    <a:pt x="4035" y="1104"/>
                    <a:pt x="4038" y="1104"/>
                  </a:cubicBezTo>
                  <a:cubicBezTo>
                    <a:pt x="4037" y="1105"/>
                    <a:pt x="4036" y="1106"/>
                    <a:pt x="4035" y="1107"/>
                  </a:cubicBezTo>
                  <a:cubicBezTo>
                    <a:pt x="3996" y="1107"/>
                    <a:pt x="3956" y="1107"/>
                    <a:pt x="3917" y="1107"/>
                  </a:cubicBezTo>
                  <a:cubicBezTo>
                    <a:pt x="4002" y="1031"/>
                    <a:pt x="4085" y="956"/>
                    <a:pt x="4166" y="883"/>
                  </a:cubicBezTo>
                  <a:cubicBezTo>
                    <a:pt x="4163" y="883"/>
                    <a:pt x="4160" y="883"/>
                    <a:pt x="4157" y="883"/>
                  </a:cubicBezTo>
                  <a:close/>
                  <a:moveTo>
                    <a:pt x="3668" y="626"/>
                  </a:moveTo>
                  <a:cubicBezTo>
                    <a:pt x="3671" y="624"/>
                    <a:pt x="3675" y="621"/>
                    <a:pt x="3678" y="618"/>
                  </a:cubicBezTo>
                  <a:cubicBezTo>
                    <a:pt x="3675" y="618"/>
                    <a:pt x="3672" y="618"/>
                    <a:pt x="3668" y="618"/>
                  </a:cubicBezTo>
                  <a:cubicBezTo>
                    <a:pt x="3671" y="615"/>
                    <a:pt x="3675" y="613"/>
                    <a:pt x="3678" y="610"/>
                  </a:cubicBezTo>
                  <a:cubicBezTo>
                    <a:pt x="3675" y="610"/>
                    <a:pt x="3672" y="610"/>
                    <a:pt x="3668" y="610"/>
                  </a:cubicBezTo>
                  <a:cubicBezTo>
                    <a:pt x="3671" y="608"/>
                    <a:pt x="3673" y="606"/>
                    <a:pt x="3676" y="604"/>
                  </a:cubicBezTo>
                  <a:cubicBezTo>
                    <a:pt x="3719" y="604"/>
                    <a:pt x="3763" y="604"/>
                    <a:pt x="3806" y="604"/>
                  </a:cubicBezTo>
                  <a:cubicBezTo>
                    <a:pt x="3727" y="669"/>
                    <a:pt x="3648" y="735"/>
                    <a:pt x="3566" y="803"/>
                  </a:cubicBezTo>
                  <a:cubicBezTo>
                    <a:pt x="3569" y="803"/>
                    <a:pt x="3572" y="803"/>
                    <a:pt x="3576" y="803"/>
                  </a:cubicBezTo>
                  <a:cubicBezTo>
                    <a:pt x="3572" y="805"/>
                    <a:pt x="3569" y="808"/>
                    <a:pt x="3566" y="811"/>
                  </a:cubicBezTo>
                  <a:cubicBezTo>
                    <a:pt x="3569" y="811"/>
                    <a:pt x="3572" y="811"/>
                    <a:pt x="3576" y="811"/>
                  </a:cubicBezTo>
                  <a:cubicBezTo>
                    <a:pt x="3572" y="814"/>
                    <a:pt x="3569" y="816"/>
                    <a:pt x="3566" y="819"/>
                  </a:cubicBezTo>
                  <a:cubicBezTo>
                    <a:pt x="3569" y="819"/>
                    <a:pt x="3572" y="819"/>
                    <a:pt x="3576" y="819"/>
                  </a:cubicBezTo>
                  <a:cubicBezTo>
                    <a:pt x="3573" y="821"/>
                    <a:pt x="3571" y="823"/>
                    <a:pt x="3569" y="825"/>
                  </a:cubicBezTo>
                  <a:cubicBezTo>
                    <a:pt x="3523" y="825"/>
                    <a:pt x="3478" y="825"/>
                    <a:pt x="3433" y="825"/>
                  </a:cubicBezTo>
                  <a:cubicBezTo>
                    <a:pt x="3516" y="758"/>
                    <a:pt x="3599" y="691"/>
                    <a:pt x="3678" y="626"/>
                  </a:cubicBezTo>
                  <a:cubicBezTo>
                    <a:pt x="3675" y="626"/>
                    <a:pt x="3672" y="626"/>
                    <a:pt x="3668" y="626"/>
                  </a:cubicBezTo>
                  <a:close/>
                  <a:moveTo>
                    <a:pt x="3666" y="386"/>
                  </a:moveTo>
                  <a:cubicBezTo>
                    <a:pt x="3670" y="383"/>
                    <a:pt x="3674" y="380"/>
                    <a:pt x="3677" y="378"/>
                  </a:cubicBezTo>
                  <a:cubicBezTo>
                    <a:pt x="3674" y="378"/>
                    <a:pt x="3670" y="378"/>
                    <a:pt x="3666" y="378"/>
                  </a:cubicBezTo>
                  <a:cubicBezTo>
                    <a:pt x="3670" y="375"/>
                    <a:pt x="3674" y="372"/>
                    <a:pt x="3677" y="369"/>
                  </a:cubicBezTo>
                  <a:cubicBezTo>
                    <a:pt x="3674" y="369"/>
                    <a:pt x="3670" y="369"/>
                    <a:pt x="3666" y="369"/>
                  </a:cubicBezTo>
                  <a:cubicBezTo>
                    <a:pt x="3669" y="367"/>
                    <a:pt x="3672" y="365"/>
                    <a:pt x="3674" y="363"/>
                  </a:cubicBezTo>
                  <a:cubicBezTo>
                    <a:pt x="3708" y="363"/>
                    <a:pt x="3742" y="363"/>
                    <a:pt x="3776" y="363"/>
                  </a:cubicBezTo>
                  <a:cubicBezTo>
                    <a:pt x="3701" y="423"/>
                    <a:pt x="3625" y="483"/>
                    <a:pt x="3547" y="545"/>
                  </a:cubicBezTo>
                  <a:cubicBezTo>
                    <a:pt x="3550" y="545"/>
                    <a:pt x="3554" y="545"/>
                    <a:pt x="3557" y="545"/>
                  </a:cubicBezTo>
                  <a:cubicBezTo>
                    <a:pt x="3554" y="548"/>
                    <a:pt x="3550" y="551"/>
                    <a:pt x="3547" y="554"/>
                  </a:cubicBezTo>
                  <a:cubicBezTo>
                    <a:pt x="3550" y="554"/>
                    <a:pt x="3554" y="554"/>
                    <a:pt x="3557" y="554"/>
                  </a:cubicBezTo>
                  <a:cubicBezTo>
                    <a:pt x="3554" y="556"/>
                    <a:pt x="3550" y="559"/>
                    <a:pt x="3547" y="562"/>
                  </a:cubicBezTo>
                  <a:cubicBezTo>
                    <a:pt x="3550" y="562"/>
                    <a:pt x="3554" y="562"/>
                    <a:pt x="3557" y="562"/>
                  </a:cubicBezTo>
                  <a:cubicBezTo>
                    <a:pt x="3555" y="564"/>
                    <a:pt x="3552" y="566"/>
                    <a:pt x="3549" y="568"/>
                  </a:cubicBezTo>
                  <a:cubicBezTo>
                    <a:pt x="3514" y="568"/>
                    <a:pt x="3479" y="568"/>
                    <a:pt x="3444" y="568"/>
                  </a:cubicBezTo>
                  <a:cubicBezTo>
                    <a:pt x="3523" y="506"/>
                    <a:pt x="3601" y="445"/>
                    <a:pt x="3677" y="386"/>
                  </a:cubicBezTo>
                  <a:cubicBezTo>
                    <a:pt x="3674" y="386"/>
                    <a:pt x="3670" y="386"/>
                    <a:pt x="3666" y="386"/>
                  </a:cubicBezTo>
                  <a:close/>
                  <a:moveTo>
                    <a:pt x="11561" y="304"/>
                  </a:moveTo>
                  <a:cubicBezTo>
                    <a:pt x="11561" y="307"/>
                    <a:pt x="11561" y="310"/>
                    <a:pt x="11560" y="313"/>
                  </a:cubicBezTo>
                  <a:cubicBezTo>
                    <a:pt x="11561" y="313"/>
                    <a:pt x="11561" y="313"/>
                    <a:pt x="11561" y="313"/>
                  </a:cubicBezTo>
                  <a:cubicBezTo>
                    <a:pt x="11561" y="316"/>
                    <a:pt x="11561" y="318"/>
                    <a:pt x="11560" y="321"/>
                  </a:cubicBezTo>
                  <a:cubicBezTo>
                    <a:pt x="11561" y="321"/>
                    <a:pt x="11561" y="321"/>
                    <a:pt x="11561" y="321"/>
                  </a:cubicBezTo>
                  <a:cubicBezTo>
                    <a:pt x="11561" y="323"/>
                    <a:pt x="11561" y="325"/>
                    <a:pt x="11561" y="327"/>
                  </a:cubicBezTo>
                  <a:cubicBezTo>
                    <a:pt x="11514" y="327"/>
                    <a:pt x="11467" y="327"/>
                    <a:pt x="11420" y="327"/>
                  </a:cubicBezTo>
                  <a:cubicBezTo>
                    <a:pt x="11424" y="271"/>
                    <a:pt x="11427" y="215"/>
                    <a:pt x="11431" y="161"/>
                  </a:cubicBezTo>
                  <a:cubicBezTo>
                    <a:pt x="11431" y="161"/>
                    <a:pt x="11431" y="161"/>
                    <a:pt x="11431" y="161"/>
                  </a:cubicBezTo>
                  <a:cubicBezTo>
                    <a:pt x="11431" y="158"/>
                    <a:pt x="11431" y="155"/>
                    <a:pt x="11431" y="153"/>
                  </a:cubicBezTo>
                  <a:cubicBezTo>
                    <a:pt x="11431" y="153"/>
                    <a:pt x="11431" y="153"/>
                    <a:pt x="11431" y="153"/>
                  </a:cubicBezTo>
                  <a:cubicBezTo>
                    <a:pt x="11431" y="150"/>
                    <a:pt x="11431" y="147"/>
                    <a:pt x="11431" y="144"/>
                  </a:cubicBezTo>
                  <a:cubicBezTo>
                    <a:pt x="11431" y="144"/>
                    <a:pt x="11431" y="144"/>
                    <a:pt x="11431" y="144"/>
                  </a:cubicBezTo>
                  <a:cubicBezTo>
                    <a:pt x="11431" y="143"/>
                    <a:pt x="11431" y="141"/>
                    <a:pt x="11431" y="140"/>
                  </a:cubicBezTo>
                  <a:cubicBezTo>
                    <a:pt x="11477" y="140"/>
                    <a:pt x="11522" y="140"/>
                    <a:pt x="11568" y="140"/>
                  </a:cubicBezTo>
                  <a:cubicBezTo>
                    <a:pt x="11565" y="194"/>
                    <a:pt x="11563" y="249"/>
                    <a:pt x="11560" y="304"/>
                  </a:cubicBezTo>
                  <a:lnTo>
                    <a:pt x="11561" y="304"/>
                  </a:lnTo>
                  <a:close/>
                  <a:moveTo>
                    <a:pt x="20765" y="386"/>
                  </a:moveTo>
                  <a:cubicBezTo>
                    <a:pt x="20761" y="386"/>
                    <a:pt x="20757" y="386"/>
                    <a:pt x="20753" y="386"/>
                  </a:cubicBezTo>
                  <a:cubicBezTo>
                    <a:pt x="20836" y="445"/>
                    <a:pt x="20921" y="506"/>
                    <a:pt x="21007" y="568"/>
                  </a:cubicBezTo>
                  <a:cubicBezTo>
                    <a:pt x="20974" y="568"/>
                    <a:pt x="20940" y="568"/>
                    <a:pt x="20906" y="568"/>
                  </a:cubicBezTo>
                  <a:cubicBezTo>
                    <a:pt x="20903" y="566"/>
                    <a:pt x="20900" y="564"/>
                    <a:pt x="20897" y="562"/>
                  </a:cubicBezTo>
                  <a:cubicBezTo>
                    <a:pt x="20901" y="562"/>
                    <a:pt x="20905" y="562"/>
                    <a:pt x="20909" y="562"/>
                  </a:cubicBezTo>
                  <a:cubicBezTo>
                    <a:pt x="20905" y="559"/>
                    <a:pt x="20901" y="556"/>
                    <a:pt x="20897" y="554"/>
                  </a:cubicBezTo>
                  <a:cubicBezTo>
                    <a:pt x="20901" y="554"/>
                    <a:pt x="20905" y="554"/>
                    <a:pt x="20909" y="554"/>
                  </a:cubicBezTo>
                  <a:cubicBezTo>
                    <a:pt x="20905" y="551"/>
                    <a:pt x="20901" y="548"/>
                    <a:pt x="20897" y="545"/>
                  </a:cubicBezTo>
                  <a:cubicBezTo>
                    <a:pt x="20901" y="545"/>
                    <a:pt x="20905" y="545"/>
                    <a:pt x="20909" y="545"/>
                  </a:cubicBezTo>
                  <a:cubicBezTo>
                    <a:pt x="20824" y="483"/>
                    <a:pt x="20741" y="423"/>
                    <a:pt x="20659" y="363"/>
                  </a:cubicBezTo>
                  <a:cubicBezTo>
                    <a:pt x="20691" y="363"/>
                    <a:pt x="20724" y="363"/>
                    <a:pt x="20756" y="363"/>
                  </a:cubicBezTo>
                  <a:cubicBezTo>
                    <a:pt x="20759" y="365"/>
                    <a:pt x="20762" y="367"/>
                    <a:pt x="20765" y="369"/>
                  </a:cubicBezTo>
                  <a:cubicBezTo>
                    <a:pt x="20761" y="369"/>
                    <a:pt x="20757" y="369"/>
                    <a:pt x="20753" y="369"/>
                  </a:cubicBezTo>
                  <a:cubicBezTo>
                    <a:pt x="20757" y="372"/>
                    <a:pt x="20761" y="375"/>
                    <a:pt x="20765" y="378"/>
                  </a:cubicBezTo>
                  <a:cubicBezTo>
                    <a:pt x="20761" y="378"/>
                    <a:pt x="20757" y="378"/>
                    <a:pt x="20753" y="378"/>
                  </a:cubicBezTo>
                  <a:cubicBezTo>
                    <a:pt x="20757" y="380"/>
                    <a:pt x="20761" y="383"/>
                    <a:pt x="20765" y="386"/>
                  </a:cubicBezTo>
                  <a:close/>
                  <a:moveTo>
                    <a:pt x="19967" y="626"/>
                  </a:moveTo>
                  <a:cubicBezTo>
                    <a:pt x="19963" y="626"/>
                    <a:pt x="19960" y="626"/>
                    <a:pt x="19956" y="626"/>
                  </a:cubicBezTo>
                  <a:cubicBezTo>
                    <a:pt x="20036" y="691"/>
                    <a:pt x="20117" y="758"/>
                    <a:pt x="20200" y="825"/>
                  </a:cubicBezTo>
                  <a:cubicBezTo>
                    <a:pt x="20162" y="825"/>
                    <a:pt x="20124" y="825"/>
                    <a:pt x="20086" y="825"/>
                  </a:cubicBezTo>
                  <a:cubicBezTo>
                    <a:pt x="20084" y="823"/>
                    <a:pt x="20082" y="821"/>
                    <a:pt x="20079" y="819"/>
                  </a:cubicBezTo>
                  <a:cubicBezTo>
                    <a:pt x="20083" y="819"/>
                    <a:pt x="20086" y="819"/>
                    <a:pt x="20090" y="819"/>
                  </a:cubicBezTo>
                  <a:cubicBezTo>
                    <a:pt x="20086" y="816"/>
                    <a:pt x="20083" y="814"/>
                    <a:pt x="20079" y="811"/>
                  </a:cubicBezTo>
                  <a:cubicBezTo>
                    <a:pt x="20083" y="811"/>
                    <a:pt x="20086" y="811"/>
                    <a:pt x="20090" y="811"/>
                  </a:cubicBezTo>
                  <a:cubicBezTo>
                    <a:pt x="20086" y="808"/>
                    <a:pt x="20083" y="805"/>
                    <a:pt x="20079" y="803"/>
                  </a:cubicBezTo>
                  <a:cubicBezTo>
                    <a:pt x="20083" y="803"/>
                    <a:pt x="20086" y="803"/>
                    <a:pt x="20090" y="803"/>
                  </a:cubicBezTo>
                  <a:cubicBezTo>
                    <a:pt x="20008" y="735"/>
                    <a:pt x="19929" y="669"/>
                    <a:pt x="19850" y="604"/>
                  </a:cubicBezTo>
                  <a:cubicBezTo>
                    <a:pt x="19886" y="604"/>
                    <a:pt x="19923" y="604"/>
                    <a:pt x="19959" y="604"/>
                  </a:cubicBezTo>
                  <a:cubicBezTo>
                    <a:pt x="19961" y="606"/>
                    <a:pt x="19964" y="608"/>
                    <a:pt x="19967" y="610"/>
                  </a:cubicBezTo>
                  <a:cubicBezTo>
                    <a:pt x="19963" y="610"/>
                    <a:pt x="19960" y="610"/>
                    <a:pt x="19956" y="610"/>
                  </a:cubicBezTo>
                  <a:cubicBezTo>
                    <a:pt x="19960" y="613"/>
                    <a:pt x="19963" y="615"/>
                    <a:pt x="19967" y="618"/>
                  </a:cubicBezTo>
                  <a:cubicBezTo>
                    <a:pt x="19963" y="618"/>
                    <a:pt x="19960" y="618"/>
                    <a:pt x="19956" y="618"/>
                  </a:cubicBezTo>
                  <a:cubicBezTo>
                    <a:pt x="19960" y="621"/>
                    <a:pt x="19963" y="624"/>
                    <a:pt x="19967" y="626"/>
                  </a:cubicBezTo>
                  <a:close/>
                  <a:moveTo>
                    <a:pt x="7929" y="554"/>
                  </a:moveTo>
                  <a:cubicBezTo>
                    <a:pt x="7928" y="556"/>
                    <a:pt x="7926" y="559"/>
                    <a:pt x="7924" y="562"/>
                  </a:cubicBezTo>
                  <a:cubicBezTo>
                    <a:pt x="7926" y="562"/>
                    <a:pt x="7928" y="562"/>
                    <a:pt x="7929" y="562"/>
                  </a:cubicBezTo>
                  <a:cubicBezTo>
                    <a:pt x="7928" y="564"/>
                    <a:pt x="7927" y="566"/>
                    <a:pt x="7926" y="568"/>
                  </a:cubicBezTo>
                  <a:cubicBezTo>
                    <a:pt x="7883" y="568"/>
                    <a:pt x="7840" y="568"/>
                    <a:pt x="7798" y="568"/>
                  </a:cubicBezTo>
                  <a:cubicBezTo>
                    <a:pt x="7836" y="506"/>
                    <a:pt x="7874" y="445"/>
                    <a:pt x="7910" y="386"/>
                  </a:cubicBezTo>
                  <a:cubicBezTo>
                    <a:pt x="7909" y="386"/>
                    <a:pt x="7907" y="386"/>
                    <a:pt x="7905" y="386"/>
                  </a:cubicBezTo>
                  <a:cubicBezTo>
                    <a:pt x="7907" y="383"/>
                    <a:pt x="7909" y="380"/>
                    <a:pt x="7910" y="378"/>
                  </a:cubicBezTo>
                  <a:cubicBezTo>
                    <a:pt x="7909" y="378"/>
                    <a:pt x="7907" y="378"/>
                    <a:pt x="7905" y="378"/>
                  </a:cubicBezTo>
                  <a:cubicBezTo>
                    <a:pt x="7907" y="375"/>
                    <a:pt x="7909" y="372"/>
                    <a:pt x="7910" y="369"/>
                  </a:cubicBezTo>
                  <a:cubicBezTo>
                    <a:pt x="7909" y="369"/>
                    <a:pt x="7907" y="369"/>
                    <a:pt x="7905" y="369"/>
                  </a:cubicBezTo>
                  <a:cubicBezTo>
                    <a:pt x="7906" y="367"/>
                    <a:pt x="7908" y="365"/>
                    <a:pt x="7909" y="363"/>
                  </a:cubicBezTo>
                  <a:cubicBezTo>
                    <a:pt x="7950" y="363"/>
                    <a:pt x="7992" y="363"/>
                    <a:pt x="8033" y="363"/>
                  </a:cubicBezTo>
                  <a:cubicBezTo>
                    <a:pt x="7997" y="423"/>
                    <a:pt x="7961" y="483"/>
                    <a:pt x="7924" y="545"/>
                  </a:cubicBezTo>
                  <a:cubicBezTo>
                    <a:pt x="7926" y="545"/>
                    <a:pt x="7928" y="545"/>
                    <a:pt x="7929" y="545"/>
                  </a:cubicBezTo>
                  <a:cubicBezTo>
                    <a:pt x="7928" y="548"/>
                    <a:pt x="7926" y="551"/>
                    <a:pt x="7924" y="554"/>
                  </a:cubicBezTo>
                  <a:cubicBezTo>
                    <a:pt x="7926" y="554"/>
                    <a:pt x="7928" y="554"/>
                    <a:pt x="7929" y="554"/>
                  </a:cubicBezTo>
                  <a:close/>
                  <a:moveTo>
                    <a:pt x="6472" y="554"/>
                  </a:moveTo>
                  <a:cubicBezTo>
                    <a:pt x="6470" y="556"/>
                    <a:pt x="6468" y="559"/>
                    <a:pt x="6465" y="562"/>
                  </a:cubicBezTo>
                  <a:cubicBezTo>
                    <a:pt x="6467" y="562"/>
                    <a:pt x="6470" y="562"/>
                    <a:pt x="6472" y="562"/>
                  </a:cubicBezTo>
                  <a:cubicBezTo>
                    <a:pt x="6470" y="564"/>
                    <a:pt x="6469" y="566"/>
                    <a:pt x="6467" y="568"/>
                  </a:cubicBezTo>
                  <a:cubicBezTo>
                    <a:pt x="6427" y="568"/>
                    <a:pt x="6387" y="568"/>
                    <a:pt x="6346" y="568"/>
                  </a:cubicBezTo>
                  <a:cubicBezTo>
                    <a:pt x="6398" y="506"/>
                    <a:pt x="6450" y="445"/>
                    <a:pt x="6499" y="386"/>
                  </a:cubicBezTo>
                  <a:cubicBezTo>
                    <a:pt x="6497" y="386"/>
                    <a:pt x="6495" y="386"/>
                    <a:pt x="6492" y="386"/>
                  </a:cubicBezTo>
                  <a:cubicBezTo>
                    <a:pt x="6495" y="383"/>
                    <a:pt x="6497" y="380"/>
                    <a:pt x="6499" y="378"/>
                  </a:cubicBezTo>
                  <a:cubicBezTo>
                    <a:pt x="6497" y="378"/>
                    <a:pt x="6495" y="378"/>
                    <a:pt x="6492" y="378"/>
                  </a:cubicBezTo>
                  <a:cubicBezTo>
                    <a:pt x="6495" y="375"/>
                    <a:pt x="6497" y="372"/>
                    <a:pt x="6499" y="369"/>
                  </a:cubicBezTo>
                  <a:cubicBezTo>
                    <a:pt x="6497" y="369"/>
                    <a:pt x="6495" y="369"/>
                    <a:pt x="6492" y="369"/>
                  </a:cubicBezTo>
                  <a:cubicBezTo>
                    <a:pt x="6494" y="367"/>
                    <a:pt x="6496" y="365"/>
                    <a:pt x="6498" y="363"/>
                  </a:cubicBezTo>
                  <a:cubicBezTo>
                    <a:pt x="6536" y="363"/>
                    <a:pt x="6575" y="363"/>
                    <a:pt x="6614" y="363"/>
                  </a:cubicBezTo>
                  <a:cubicBezTo>
                    <a:pt x="6565" y="423"/>
                    <a:pt x="6516" y="483"/>
                    <a:pt x="6465" y="545"/>
                  </a:cubicBezTo>
                  <a:cubicBezTo>
                    <a:pt x="6467" y="545"/>
                    <a:pt x="6470" y="545"/>
                    <a:pt x="6472" y="545"/>
                  </a:cubicBezTo>
                  <a:cubicBezTo>
                    <a:pt x="6470" y="548"/>
                    <a:pt x="6468" y="551"/>
                    <a:pt x="6465" y="554"/>
                  </a:cubicBezTo>
                  <a:cubicBezTo>
                    <a:pt x="6467" y="554"/>
                    <a:pt x="6470" y="554"/>
                    <a:pt x="6472" y="554"/>
                  </a:cubicBezTo>
                  <a:close/>
                  <a:moveTo>
                    <a:pt x="5015" y="554"/>
                  </a:moveTo>
                  <a:cubicBezTo>
                    <a:pt x="5012" y="556"/>
                    <a:pt x="5009" y="559"/>
                    <a:pt x="5006" y="562"/>
                  </a:cubicBezTo>
                  <a:cubicBezTo>
                    <a:pt x="5009" y="562"/>
                    <a:pt x="5012" y="562"/>
                    <a:pt x="5015" y="562"/>
                  </a:cubicBezTo>
                  <a:cubicBezTo>
                    <a:pt x="5013" y="564"/>
                    <a:pt x="5011" y="566"/>
                    <a:pt x="5008" y="568"/>
                  </a:cubicBezTo>
                  <a:cubicBezTo>
                    <a:pt x="4971" y="568"/>
                    <a:pt x="4933" y="568"/>
                    <a:pt x="4895" y="568"/>
                  </a:cubicBezTo>
                  <a:cubicBezTo>
                    <a:pt x="4960" y="506"/>
                    <a:pt x="5025" y="445"/>
                    <a:pt x="5088" y="386"/>
                  </a:cubicBezTo>
                  <a:cubicBezTo>
                    <a:pt x="5085" y="386"/>
                    <a:pt x="5082" y="386"/>
                    <a:pt x="5079" y="386"/>
                  </a:cubicBezTo>
                  <a:cubicBezTo>
                    <a:pt x="5082" y="383"/>
                    <a:pt x="5085" y="380"/>
                    <a:pt x="5088" y="378"/>
                  </a:cubicBezTo>
                  <a:cubicBezTo>
                    <a:pt x="5085" y="378"/>
                    <a:pt x="5082" y="378"/>
                    <a:pt x="5079" y="378"/>
                  </a:cubicBezTo>
                  <a:cubicBezTo>
                    <a:pt x="5082" y="375"/>
                    <a:pt x="5085" y="372"/>
                    <a:pt x="5088" y="369"/>
                  </a:cubicBezTo>
                  <a:cubicBezTo>
                    <a:pt x="5085" y="369"/>
                    <a:pt x="5082" y="369"/>
                    <a:pt x="5079" y="369"/>
                  </a:cubicBezTo>
                  <a:cubicBezTo>
                    <a:pt x="5082" y="367"/>
                    <a:pt x="5084" y="365"/>
                    <a:pt x="5086" y="363"/>
                  </a:cubicBezTo>
                  <a:cubicBezTo>
                    <a:pt x="5122" y="363"/>
                    <a:pt x="5159" y="363"/>
                    <a:pt x="5195" y="363"/>
                  </a:cubicBezTo>
                  <a:cubicBezTo>
                    <a:pt x="5133" y="423"/>
                    <a:pt x="5070" y="483"/>
                    <a:pt x="5006" y="545"/>
                  </a:cubicBezTo>
                  <a:cubicBezTo>
                    <a:pt x="5009" y="545"/>
                    <a:pt x="5012" y="545"/>
                    <a:pt x="5015" y="545"/>
                  </a:cubicBezTo>
                  <a:cubicBezTo>
                    <a:pt x="5012" y="548"/>
                    <a:pt x="5009" y="551"/>
                    <a:pt x="5006" y="554"/>
                  </a:cubicBezTo>
                  <a:cubicBezTo>
                    <a:pt x="5009" y="554"/>
                    <a:pt x="5012" y="554"/>
                    <a:pt x="5015" y="554"/>
                  </a:cubicBezTo>
                  <a:close/>
                  <a:moveTo>
                    <a:pt x="9318" y="378"/>
                  </a:moveTo>
                  <a:cubicBezTo>
                    <a:pt x="9319" y="375"/>
                    <a:pt x="9320" y="372"/>
                    <a:pt x="9321" y="369"/>
                  </a:cubicBezTo>
                  <a:cubicBezTo>
                    <a:pt x="9320" y="369"/>
                    <a:pt x="9319" y="369"/>
                    <a:pt x="9318" y="369"/>
                  </a:cubicBezTo>
                  <a:cubicBezTo>
                    <a:pt x="9319" y="367"/>
                    <a:pt x="9320" y="365"/>
                    <a:pt x="9320" y="363"/>
                  </a:cubicBezTo>
                  <a:cubicBezTo>
                    <a:pt x="9364" y="363"/>
                    <a:pt x="9408" y="363"/>
                    <a:pt x="9452" y="363"/>
                  </a:cubicBezTo>
                  <a:cubicBezTo>
                    <a:pt x="9429" y="423"/>
                    <a:pt x="9407" y="483"/>
                    <a:pt x="9384" y="545"/>
                  </a:cubicBezTo>
                  <a:cubicBezTo>
                    <a:pt x="9385" y="545"/>
                    <a:pt x="9386" y="545"/>
                    <a:pt x="9387" y="545"/>
                  </a:cubicBezTo>
                  <a:cubicBezTo>
                    <a:pt x="9386" y="548"/>
                    <a:pt x="9385" y="551"/>
                    <a:pt x="9384" y="554"/>
                  </a:cubicBezTo>
                  <a:cubicBezTo>
                    <a:pt x="9385" y="554"/>
                    <a:pt x="9386" y="554"/>
                    <a:pt x="9387" y="554"/>
                  </a:cubicBezTo>
                  <a:cubicBezTo>
                    <a:pt x="9386" y="556"/>
                    <a:pt x="9385" y="559"/>
                    <a:pt x="9384" y="562"/>
                  </a:cubicBezTo>
                  <a:cubicBezTo>
                    <a:pt x="9385" y="562"/>
                    <a:pt x="9386" y="562"/>
                    <a:pt x="9387" y="562"/>
                  </a:cubicBezTo>
                  <a:cubicBezTo>
                    <a:pt x="9386" y="564"/>
                    <a:pt x="9385" y="566"/>
                    <a:pt x="9384" y="568"/>
                  </a:cubicBezTo>
                  <a:cubicBezTo>
                    <a:pt x="9339" y="568"/>
                    <a:pt x="9294" y="568"/>
                    <a:pt x="9249" y="568"/>
                  </a:cubicBezTo>
                  <a:cubicBezTo>
                    <a:pt x="9274" y="506"/>
                    <a:pt x="9298" y="445"/>
                    <a:pt x="9321" y="386"/>
                  </a:cubicBezTo>
                  <a:cubicBezTo>
                    <a:pt x="9320" y="386"/>
                    <a:pt x="9319" y="386"/>
                    <a:pt x="9318" y="386"/>
                  </a:cubicBezTo>
                  <a:cubicBezTo>
                    <a:pt x="9319" y="383"/>
                    <a:pt x="9320" y="380"/>
                    <a:pt x="9321" y="378"/>
                  </a:cubicBezTo>
                  <a:cubicBezTo>
                    <a:pt x="9320" y="378"/>
                    <a:pt x="9319" y="378"/>
                    <a:pt x="9318" y="378"/>
                  </a:cubicBezTo>
                  <a:close/>
                  <a:moveTo>
                    <a:pt x="12287" y="363"/>
                  </a:moveTo>
                  <a:cubicBezTo>
                    <a:pt x="12287" y="365"/>
                    <a:pt x="12288" y="367"/>
                    <a:pt x="12288" y="369"/>
                  </a:cubicBezTo>
                  <a:cubicBezTo>
                    <a:pt x="12288" y="369"/>
                    <a:pt x="12287" y="369"/>
                    <a:pt x="12287" y="369"/>
                  </a:cubicBezTo>
                  <a:cubicBezTo>
                    <a:pt x="12287" y="372"/>
                    <a:pt x="12288" y="375"/>
                    <a:pt x="12288" y="378"/>
                  </a:cubicBezTo>
                  <a:cubicBezTo>
                    <a:pt x="12288" y="378"/>
                    <a:pt x="12287" y="378"/>
                    <a:pt x="12287" y="378"/>
                  </a:cubicBezTo>
                  <a:cubicBezTo>
                    <a:pt x="12287" y="380"/>
                    <a:pt x="12288" y="383"/>
                    <a:pt x="12288" y="386"/>
                  </a:cubicBezTo>
                  <a:cubicBezTo>
                    <a:pt x="12288" y="386"/>
                    <a:pt x="12287" y="386"/>
                    <a:pt x="12287" y="386"/>
                  </a:cubicBezTo>
                  <a:cubicBezTo>
                    <a:pt x="12291" y="445"/>
                    <a:pt x="12295" y="506"/>
                    <a:pt x="12300" y="568"/>
                  </a:cubicBezTo>
                  <a:cubicBezTo>
                    <a:pt x="12251" y="568"/>
                    <a:pt x="12202" y="568"/>
                    <a:pt x="12153" y="568"/>
                  </a:cubicBezTo>
                  <a:cubicBezTo>
                    <a:pt x="12153" y="566"/>
                    <a:pt x="12153" y="564"/>
                    <a:pt x="12153" y="562"/>
                  </a:cubicBezTo>
                  <a:cubicBezTo>
                    <a:pt x="12153" y="562"/>
                    <a:pt x="12153" y="562"/>
                    <a:pt x="12153" y="562"/>
                  </a:cubicBezTo>
                  <a:cubicBezTo>
                    <a:pt x="12153" y="559"/>
                    <a:pt x="12153" y="556"/>
                    <a:pt x="12153" y="554"/>
                  </a:cubicBezTo>
                  <a:cubicBezTo>
                    <a:pt x="12153" y="554"/>
                    <a:pt x="12153" y="554"/>
                    <a:pt x="12153" y="554"/>
                  </a:cubicBezTo>
                  <a:cubicBezTo>
                    <a:pt x="12153" y="551"/>
                    <a:pt x="12153" y="548"/>
                    <a:pt x="12153" y="545"/>
                  </a:cubicBezTo>
                  <a:cubicBezTo>
                    <a:pt x="12153" y="545"/>
                    <a:pt x="12153" y="545"/>
                    <a:pt x="12153" y="545"/>
                  </a:cubicBezTo>
                  <a:cubicBezTo>
                    <a:pt x="12151" y="483"/>
                    <a:pt x="12148" y="423"/>
                    <a:pt x="12145" y="363"/>
                  </a:cubicBezTo>
                  <a:cubicBezTo>
                    <a:pt x="12192" y="363"/>
                    <a:pt x="12240" y="363"/>
                    <a:pt x="12287" y="363"/>
                  </a:cubicBezTo>
                  <a:close/>
                  <a:moveTo>
                    <a:pt x="10844" y="554"/>
                  </a:moveTo>
                  <a:cubicBezTo>
                    <a:pt x="10844" y="556"/>
                    <a:pt x="10843" y="559"/>
                    <a:pt x="10843" y="562"/>
                  </a:cubicBezTo>
                  <a:cubicBezTo>
                    <a:pt x="10843" y="562"/>
                    <a:pt x="10844" y="562"/>
                    <a:pt x="10844" y="562"/>
                  </a:cubicBezTo>
                  <a:cubicBezTo>
                    <a:pt x="10844" y="564"/>
                    <a:pt x="10843" y="566"/>
                    <a:pt x="10843" y="568"/>
                  </a:cubicBezTo>
                  <a:cubicBezTo>
                    <a:pt x="10795" y="568"/>
                    <a:pt x="10748" y="568"/>
                    <a:pt x="10700" y="568"/>
                  </a:cubicBezTo>
                  <a:cubicBezTo>
                    <a:pt x="10711" y="506"/>
                    <a:pt x="10722" y="445"/>
                    <a:pt x="10733" y="386"/>
                  </a:cubicBezTo>
                  <a:cubicBezTo>
                    <a:pt x="10732" y="386"/>
                    <a:pt x="10732" y="386"/>
                    <a:pt x="10731" y="386"/>
                  </a:cubicBezTo>
                  <a:cubicBezTo>
                    <a:pt x="10732" y="383"/>
                    <a:pt x="10732" y="380"/>
                    <a:pt x="10733" y="378"/>
                  </a:cubicBezTo>
                  <a:cubicBezTo>
                    <a:pt x="10732" y="378"/>
                    <a:pt x="10732" y="378"/>
                    <a:pt x="10731" y="378"/>
                  </a:cubicBezTo>
                  <a:cubicBezTo>
                    <a:pt x="10732" y="375"/>
                    <a:pt x="10732" y="372"/>
                    <a:pt x="10733" y="369"/>
                  </a:cubicBezTo>
                  <a:cubicBezTo>
                    <a:pt x="10732" y="369"/>
                    <a:pt x="10732" y="369"/>
                    <a:pt x="10731" y="369"/>
                  </a:cubicBezTo>
                  <a:cubicBezTo>
                    <a:pt x="10731" y="367"/>
                    <a:pt x="10732" y="365"/>
                    <a:pt x="10732" y="363"/>
                  </a:cubicBezTo>
                  <a:cubicBezTo>
                    <a:pt x="10778" y="363"/>
                    <a:pt x="10824" y="363"/>
                    <a:pt x="10870" y="363"/>
                  </a:cubicBezTo>
                  <a:cubicBezTo>
                    <a:pt x="10861" y="423"/>
                    <a:pt x="10852" y="483"/>
                    <a:pt x="10843" y="545"/>
                  </a:cubicBezTo>
                  <a:cubicBezTo>
                    <a:pt x="10843" y="545"/>
                    <a:pt x="10844" y="545"/>
                    <a:pt x="10844" y="545"/>
                  </a:cubicBezTo>
                  <a:cubicBezTo>
                    <a:pt x="10844" y="548"/>
                    <a:pt x="10843" y="551"/>
                    <a:pt x="10843" y="554"/>
                  </a:cubicBezTo>
                  <a:cubicBezTo>
                    <a:pt x="10843" y="554"/>
                    <a:pt x="10844" y="554"/>
                    <a:pt x="10844" y="554"/>
                  </a:cubicBezTo>
                  <a:close/>
                  <a:moveTo>
                    <a:pt x="11021" y="618"/>
                  </a:moveTo>
                  <a:cubicBezTo>
                    <a:pt x="11021" y="615"/>
                    <a:pt x="11021" y="613"/>
                    <a:pt x="11022" y="610"/>
                  </a:cubicBezTo>
                  <a:cubicBezTo>
                    <a:pt x="11021" y="610"/>
                    <a:pt x="11021" y="610"/>
                    <a:pt x="11021" y="610"/>
                  </a:cubicBezTo>
                  <a:cubicBezTo>
                    <a:pt x="11021" y="608"/>
                    <a:pt x="11021" y="606"/>
                    <a:pt x="11021" y="604"/>
                  </a:cubicBezTo>
                  <a:cubicBezTo>
                    <a:pt x="11070" y="604"/>
                    <a:pt x="11119" y="604"/>
                    <a:pt x="11167" y="604"/>
                  </a:cubicBezTo>
                  <a:cubicBezTo>
                    <a:pt x="11160" y="669"/>
                    <a:pt x="11154" y="735"/>
                    <a:pt x="11147" y="803"/>
                  </a:cubicBezTo>
                  <a:cubicBezTo>
                    <a:pt x="11147" y="803"/>
                    <a:pt x="11147" y="803"/>
                    <a:pt x="11148" y="803"/>
                  </a:cubicBezTo>
                  <a:cubicBezTo>
                    <a:pt x="11147" y="805"/>
                    <a:pt x="11147" y="808"/>
                    <a:pt x="11147" y="811"/>
                  </a:cubicBezTo>
                  <a:cubicBezTo>
                    <a:pt x="11147" y="811"/>
                    <a:pt x="11147" y="811"/>
                    <a:pt x="11148" y="811"/>
                  </a:cubicBezTo>
                  <a:cubicBezTo>
                    <a:pt x="11147" y="814"/>
                    <a:pt x="11147" y="816"/>
                    <a:pt x="11147" y="819"/>
                  </a:cubicBezTo>
                  <a:cubicBezTo>
                    <a:pt x="11147" y="819"/>
                    <a:pt x="11147" y="819"/>
                    <a:pt x="11148" y="819"/>
                  </a:cubicBezTo>
                  <a:cubicBezTo>
                    <a:pt x="11147" y="821"/>
                    <a:pt x="11147" y="823"/>
                    <a:pt x="11147" y="825"/>
                  </a:cubicBezTo>
                  <a:cubicBezTo>
                    <a:pt x="11097" y="825"/>
                    <a:pt x="11047" y="825"/>
                    <a:pt x="10997" y="825"/>
                  </a:cubicBezTo>
                  <a:cubicBezTo>
                    <a:pt x="11005" y="758"/>
                    <a:pt x="11014" y="691"/>
                    <a:pt x="11022" y="626"/>
                  </a:cubicBezTo>
                  <a:cubicBezTo>
                    <a:pt x="11021" y="626"/>
                    <a:pt x="11021" y="626"/>
                    <a:pt x="11021" y="626"/>
                  </a:cubicBezTo>
                  <a:cubicBezTo>
                    <a:pt x="11021" y="624"/>
                    <a:pt x="11021" y="621"/>
                    <a:pt x="11022" y="618"/>
                  </a:cubicBezTo>
                  <a:cubicBezTo>
                    <a:pt x="11021" y="618"/>
                    <a:pt x="11021" y="618"/>
                    <a:pt x="11021" y="618"/>
                  </a:cubicBezTo>
                  <a:close/>
                  <a:moveTo>
                    <a:pt x="9555" y="618"/>
                  </a:moveTo>
                  <a:cubicBezTo>
                    <a:pt x="9556" y="615"/>
                    <a:pt x="9557" y="613"/>
                    <a:pt x="9557" y="610"/>
                  </a:cubicBezTo>
                  <a:cubicBezTo>
                    <a:pt x="9557" y="610"/>
                    <a:pt x="9556" y="610"/>
                    <a:pt x="9555" y="610"/>
                  </a:cubicBezTo>
                  <a:cubicBezTo>
                    <a:pt x="9555" y="608"/>
                    <a:pt x="9556" y="606"/>
                    <a:pt x="9557" y="604"/>
                  </a:cubicBezTo>
                  <a:cubicBezTo>
                    <a:pt x="9603" y="604"/>
                    <a:pt x="9649" y="604"/>
                    <a:pt x="9695" y="604"/>
                  </a:cubicBezTo>
                  <a:cubicBezTo>
                    <a:pt x="9674" y="669"/>
                    <a:pt x="9653" y="735"/>
                    <a:pt x="9630" y="803"/>
                  </a:cubicBezTo>
                  <a:cubicBezTo>
                    <a:pt x="9631" y="803"/>
                    <a:pt x="9632" y="803"/>
                    <a:pt x="9633" y="803"/>
                  </a:cubicBezTo>
                  <a:cubicBezTo>
                    <a:pt x="9632" y="805"/>
                    <a:pt x="9631" y="808"/>
                    <a:pt x="9630" y="811"/>
                  </a:cubicBezTo>
                  <a:cubicBezTo>
                    <a:pt x="9631" y="811"/>
                    <a:pt x="9632" y="811"/>
                    <a:pt x="9633" y="811"/>
                  </a:cubicBezTo>
                  <a:cubicBezTo>
                    <a:pt x="9632" y="814"/>
                    <a:pt x="9631" y="816"/>
                    <a:pt x="9630" y="819"/>
                  </a:cubicBezTo>
                  <a:cubicBezTo>
                    <a:pt x="9631" y="819"/>
                    <a:pt x="9632" y="819"/>
                    <a:pt x="9633" y="819"/>
                  </a:cubicBezTo>
                  <a:cubicBezTo>
                    <a:pt x="9633" y="821"/>
                    <a:pt x="9632" y="823"/>
                    <a:pt x="9631" y="825"/>
                  </a:cubicBezTo>
                  <a:cubicBezTo>
                    <a:pt x="9584" y="825"/>
                    <a:pt x="9536" y="825"/>
                    <a:pt x="9489" y="825"/>
                  </a:cubicBezTo>
                  <a:cubicBezTo>
                    <a:pt x="9512" y="758"/>
                    <a:pt x="9535" y="691"/>
                    <a:pt x="9557" y="626"/>
                  </a:cubicBezTo>
                  <a:cubicBezTo>
                    <a:pt x="9557" y="626"/>
                    <a:pt x="9556" y="626"/>
                    <a:pt x="9555" y="626"/>
                  </a:cubicBezTo>
                  <a:cubicBezTo>
                    <a:pt x="9556" y="624"/>
                    <a:pt x="9557" y="621"/>
                    <a:pt x="9557" y="618"/>
                  </a:cubicBezTo>
                  <a:cubicBezTo>
                    <a:pt x="9557" y="618"/>
                    <a:pt x="9556" y="618"/>
                    <a:pt x="9555" y="618"/>
                  </a:cubicBezTo>
                  <a:close/>
                  <a:moveTo>
                    <a:pt x="12508" y="825"/>
                  </a:moveTo>
                  <a:cubicBezTo>
                    <a:pt x="12508" y="823"/>
                    <a:pt x="12508" y="821"/>
                    <a:pt x="12508" y="819"/>
                  </a:cubicBezTo>
                  <a:cubicBezTo>
                    <a:pt x="12508" y="819"/>
                    <a:pt x="12508" y="819"/>
                    <a:pt x="12508" y="819"/>
                  </a:cubicBezTo>
                  <a:cubicBezTo>
                    <a:pt x="12508" y="816"/>
                    <a:pt x="12508" y="814"/>
                    <a:pt x="12508" y="811"/>
                  </a:cubicBezTo>
                  <a:cubicBezTo>
                    <a:pt x="12508" y="811"/>
                    <a:pt x="12508" y="811"/>
                    <a:pt x="12508" y="811"/>
                  </a:cubicBezTo>
                  <a:cubicBezTo>
                    <a:pt x="12508" y="808"/>
                    <a:pt x="12508" y="805"/>
                    <a:pt x="12508" y="803"/>
                  </a:cubicBezTo>
                  <a:cubicBezTo>
                    <a:pt x="12508" y="803"/>
                    <a:pt x="12508" y="803"/>
                    <a:pt x="12508" y="803"/>
                  </a:cubicBezTo>
                  <a:cubicBezTo>
                    <a:pt x="12502" y="735"/>
                    <a:pt x="12496" y="669"/>
                    <a:pt x="12489" y="604"/>
                  </a:cubicBezTo>
                  <a:cubicBezTo>
                    <a:pt x="12538" y="604"/>
                    <a:pt x="12587" y="604"/>
                    <a:pt x="12635" y="604"/>
                  </a:cubicBezTo>
                  <a:cubicBezTo>
                    <a:pt x="12636" y="606"/>
                    <a:pt x="12636" y="608"/>
                    <a:pt x="12636" y="610"/>
                  </a:cubicBezTo>
                  <a:cubicBezTo>
                    <a:pt x="12636" y="610"/>
                    <a:pt x="12635" y="610"/>
                    <a:pt x="12635" y="610"/>
                  </a:cubicBezTo>
                  <a:cubicBezTo>
                    <a:pt x="12635" y="613"/>
                    <a:pt x="12636" y="615"/>
                    <a:pt x="12636" y="618"/>
                  </a:cubicBezTo>
                  <a:cubicBezTo>
                    <a:pt x="12636" y="618"/>
                    <a:pt x="12635" y="618"/>
                    <a:pt x="12635" y="618"/>
                  </a:cubicBezTo>
                  <a:cubicBezTo>
                    <a:pt x="12635" y="621"/>
                    <a:pt x="12636" y="624"/>
                    <a:pt x="12636" y="626"/>
                  </a:cubicBezTo>
                  <a:cubicBezTo>
                    <a:pt x="12636" y="626"/>
                    <a:pt x="12635" y="626"/>
                    <a:pt x="12635" y="626"/>
                  </a:cubicBezTo>
                  <a:cubicBezTo>
                    <a:pt x="12643" y="691"/>
                    <a:pt x="12651" y="758"/>
                    <a:pt x="12659" y="825"/>
                  </a:cubicBezTo>
                  <a:cubicBezTo>
                    <a:pt x="12609" y="825"/>
                    <a:pt x="12558" y="825"/>
                    <a:pt x="12508" y="825"/>
                  </a:cubicBezTo>
                  <a:close/>
                  <a:moveTo>
                    <a:pt x="13612" y="568"/>
                  </a:moveTo>
                  <a:cubicBezTo>
                    <a:pt x="13612" y="566"/>
                    <a:pt x="13611" y="564"/>
                    <a:pt x="13610" y="562"/>
                  </a:cubicBezTo>
                  <a:cubicBezTo>
                    <a:pt x="13611" y="562"/>
                    <a:pt x="13612" y="562"/>
                    <a:pt x="13613" y="562"/>
                  </a:cubicBezTo>
                  <a:cubicBezTo>
                    <a:pt x="13612" y="559"/>
                    <a:pt x="13611" y="556"/>
                    <a:pt x="13610" y="554"/>
                  </a:cubicBezTo>
                  <a:cubicBezTo>
                    <a:pt x="13611" y="554"/>
                    <a:pt x="13612" y="554"/>
                    <a:pt x="13613" y="554"/>
                  </a:cubicBezTo>
                  <a:cubicBezTo>
                    <a:pt x="13612" y="551"/>
                    <a:pt x="13611" y="548"/>
                    <a:pt x="13610" y="545"/>
                  </a:cubicBezTo>
                  <a:cubicBezTo>
                    <a:pt x="13611" y="545"/>
                    <a:pt x="13612" y="545"/>
                    <a:pt x="13613" y="545"/>
                  </a:cubicBezTo>
                  <a:cubicBezTo>
                    <a:pt x="13596" y="483"/>
                    <a:pt x="13580" y="423"/>
                    <a:pt x="13564" y="363"/>
                  </a:cubicBezTo>
                  <a:cubicBezTo>
                    <a:pt x="13609" y="363"/>
                    <a:pt x="13654" y="363"/>
                    <a:pt x="13699" y="363"/>
                  </a:cubicBezTo>
                  <a:cubicBezTo>
                    <a:pt x="13699" y="365"/>
                    <a:pt x="13700" y="367"/>
                    <a:pt x="13701" y="369"/>
                  </a:cubicBezTo>
                  <a:cubicBezTo>
                    <a:pt x="13700" y="369"/>
                    <a:pt x="13699" y="369"/>
                    <a:pt x="13698" y="369"/>
                  </a:cubicBezTo>
                  <a:cubicBezTo>
                    <a:pt x="13699" y="372"/>
                    <a:pt x="13700" y="375"/>
                    <a:pt x="13701" y="378"/>
                  </a:cubicBezTo>
                  <a:cubicBezTo>
                    <a:pt x="13700" y="378"/>
                    <a:pt x="13699" y="378"/>
                    <a:pt x="13698" y="378"/>
                  </a:cubicBezTo>
                  <a:cubicBezTo>
                    <a:pt x="13699" y="380"/>
                    <a:pt x="13700" y="383"/>
                    <a:pt x="13701" y="386"/>
                  </a:cubicBezTo>
                  <a:cubicBezTo>
                    <a:pt x="13700" y="386"/>
                    <a:pt x="13699" y="386"/>
                    <a:pt x="13698" y="386"/>
                  </a:cubicBezTo>
                  <a:cubicBezTo>
                    <a:pt x="13715" y="445"/>
                    <a:pt x="13733" y="506"/>
                    <a:pt x="13751" y="568"/>
                  </a:cubicBezTo>
                  <a:cubicBezTo>
                    <a:pt x="13705" y="568"/>
                    <a:pt x="13658" y="568"/>
                    <a:pt x="13612" y="568"/>
                  </a:cubicBezTo>
                  <a:close/>
                  <a:moveTo>
                    <a:pt x="19345" y="363"/>
                  </a:moveTo>
                  <a:cubicBezTo>
                    <a:pt x="19347" y="365"/>
                    <a:pt x="19350" y="367"/>
                    <a:pt x="19352" y="369"/>
                  </a:cubicBezTo>
                  <a:cubicBezTo>
                    <a:pt x="19349" y="369"/>
                    <a:pt x="19346" y="369"/>
                    <a:pt x="19342" y="369"/>
                  </a:cubicBezTo>
                  <a:cubicBezTo>
                    <a:pt x="19346" y="372"/>
                    <a:pt x="19349" y="375"/>
                    <a:pt x="19352" y="378"/>
                  </a:cubicBezTo>
                  <a:cubicBezTo>
                    <a:pt x="19349" y="378"/>
                    <a:pt x="19346" y="378"/>
                    <a:pt x="19342" y="378"/>
                  </a:cubicBezTo>
                  <a:cubicBezTo>
                    <a:pt x="19346" y="380"/>
                    <a:pt x="19349" y="383"/>
                    <a:pt x="19352" y="386"/>
                  </a:cubicBezTo>
                  <a:cubicBezTo>
                    <a:pt x="19349" y="386"/>
                    <a:pt x="19346" y="386"/>
                    <a:pt x="19342" y="386"/>
                  </a:cubicBezTo>
                  <a:cubicBezTo>
                    <a:pt x="19412" y="445"/>
                    <a:pt x="19484" y="506"/>
                    <a:pt x="19556" y="568"/>
                  </a:cubicBezTo>
                  <a:cubicBezTo>
                    <a:pt x="19520" y="568"/>
                    <a:pt x="19483" y="568"/>
                    <a:pt x="19447" y="568"/>
                  </a:cubicBezTo>
                  <a:cubicBezTo>
                    <a:pt x="19444" y="566"/>
                    <a:pt x="19442" y="564"/>
                    <a:pt x="19440" y="562"/>
                  </a:cubicBezTo>
                  <a:cubicBezTo>
                    <a:pt x="19443" y="562"/>
                    <a:pt x="19446" y="562"/>
                    <a:pt x="19449" y="562"/>
                  </a:cubicBezTo>
                  <a:cubicBezTo>
                    <a:pt x="19446" y="559"/>
                    <a:pt x="19443" y="556"/>
                    <a:pt x="19440" y="554"/>
                  </a:cubicBezTo>
                  <a:cubicBezTo>
                    <a:pt x="19443" y="554"/>
                    <a:pt x="19446" y="554"/>
                    <a:pt x="19449" y="554"/>
                  </a:cubicBezTo>
                  <a:cubicBezTo>
                    <a:pt x="19446" y="551"/>
                    <a:pt x="19443" y="548"/>
                    <a:pt x="19440" y="545"/>
                  </a:cubicBezTo>
                  <a:cubicBezTo>
                    <a:pt x="19443" y="545"/>
                    <a:pt x="19446" y="545"/>
                    <a:pt x="19449" y="545"/>
                  </a:cubicBezTo>
                  <a:cubicBezTo>
                    <a:pt x="19378" y="483"/>
                    <a:pt x="19308" y="423"/>
                    <a:pt x="19240" y="363"/>
                  </a:cubicBezTo>
                  <a:cubicBezTo>
                    <a:pt x="19275" y="363"/>
                    <a:pt x="19310" y="363"/>
                    <a:pt x="19345" y="363"/>
                  </a:cubicBezTo>
                  <a:close/>
                  <a:moveTo>
                    <a:pt x="17933" y="363"/>
                  </a:moveTo>
                  <a:cubicBezTo>
                    <a:pt x="17935" y="365"/>
                    <a:pt x="17937" y="367"/>
                    <a:pt x="17939" y="369"/>
                  </a:cubicBezTo>
                  <a:cubicBezTo>
                    <a:pt x="17936" y="369"/>
                    <a:pt x="17934" y="369"/>
                    <a:pt x="17931" y="369"/>
                  </a:cubicBezTo>
                  <a:cubicBezTo>
                    <a:pt x="17934" y="372"/>
                    <a:pt x="17937" y="375"/>
                    <a:pt x="17939" y="378"/>
                  </a:cubicBezTo>
                  <a:cubicBezTo>
                    <a:pt x="17936" y="378"/>
                    <a:pt x="17934" y="378"/>
                    <a:pt x="17931" y="378"/>
                  </a:cubicBezTo>
                  <a:cubicBezTo>
                    <a:pt x="17934" y="380"/>
                    <a:pt x="17937" y="383"/>
                    <a:pt x="17939" y="386"/>
                  </a:cubicBezTo>
                  <a:cubicBezTo>
                    <a:pt x="17936" y="386"/>
                    <a:pt x="17934" y="386"/>
                    <a:pt x="17931" y="386"/>
                  </a:cubicBezTo>
                  <a:cubicBezTo>
                    <a:pt x="17988" y="445"/>
                    <a:pt x="18046" y="506"/>
                    <a:pt x="18105" y="568"/>
                  </a:cubicBezTo>
                  <a:cubicBezTo>
                    <a:pt x="18066" y="568"/>
                    <a:pt x="18027" y="568"/>
                    <a:pt x="17988" y="568"/>
                  </a:cubicBezTo>
                  <a:cubicBezTo>
                    <a:pt x="17986" y="566"/>
                    <a:pt x="17984" y="564"/>
                    <a:pt x="17983" y="562"/>
                  </a:cubicBezTo>
                  <a:cubicBezTo>
                    <a:pt x="17985" y="562"/>
                    <a:pt x="17988" y="562"/>
                    <a:pt x="17990" y="562"/>
                  </a:cubicBezTo>
                  <a:cubicBezTo>
                    <a:pt x="17988" y="559"/>
                    <a:pt x="17985" y="556"/>
                    <a:pt x="17983" y="554"/>
                  </a:cubicBezTo>
                  <a:cubicBezTo>
                    <a:pt x="17985" y="554"/>
                    <a:pt x="17988" y="554"/>
                    <a:pt x="17990" y="554"/>
                  </a:cubicBezTo>
                  <a:cubicBezTo>
                    <a:pt x="17988" y="551"/>
                    <a:pt x="17985" y="548"/>
                    <a:pt x="17983" y="545"/>
                  </a:cubicBezTo>
                  <a:cubicBezTo>
                    <a:pt x="17985" y="545"/>
                    <a:pt x="17988" y="545"/>
                    <a:pt x="17990" y="545"/>
                  </a:cubicBezTo>
                  <a:cubicBezTo>
                    <a:pt x="17932" y="483"/>
                    <a:pt x="17876" y="423"/>
                    <a:pt x="17821" y="363"/>
                  </a:cubicBezTo>
                  <a:cubicBezTo>
                    <a:pt x="17858" y="363"/>
                    <a:pt x="17896" y="363"/>
                    <a:pt x="17933" y="363"/>
                  </a:cubicBezTo>
                  <a:close/>
                  <a:moveTo>
                    <a:pt x="16522" y="363"/>
                  </a:moveTo>
                  <a:cubicBezTo>
                    <a:pt x="16523" y="365"/>
                    <a:pt x="16525" y="367"/>
                    <a:pt x="16526" y="369"/>
                  </a:cubicBezTo>
                  <a:cubicBezTo>
                    <a:pt x="16524" y="369"/>
                    <a:pt x="16522" y="369"/>
                    <a:pt x="16520" y="369"/>
                  </a:cubicBezTo>
                  <a:cubicBezTo>
                    <a:pt x="16522" y="372"/>
                    <a:pt x="16524" y="375"/>
                    <a:pt x="16526" y="378"/>
                  </a:cubicBezTo>
                  <a:cubicBezTo>
                    <a:pt x="16524" y="378"/>
                    <a:pt x="16522" y="378"/>
                    <a:pt x="16520" y="378"/>
                  </a:cubicBezTo>
                  <a:cubicBezTo>
                    <a:pt x="16522" y="380"/>
                    <a:pt x="16524" y="383"/>
                    <a:pt x="16526" y="386"/>
                  </a:cubicBezTo>
                  <a:cubicBezTo>
                    <a:pt x="16524" y="386"/>
                    <a:pt x="16522" y="386"/>
                    <a:pt x="16520" y="386"/>
                  </a:cubicBezTo>
                  <a:cubicBezTo>
                    <a:pt x="16564" y="445"/>
                    <a:pt x="16609" y="506"/>
                    <a:pt x="16654" y="568"/>
                  </a:cubicBezTo>
                  <a:cubicBezTo>
                    <a:pt x="16612" y="568"/>
                    <a:pt x="16571" y="568"/>
                    <a:pt x="16529" y="568"/>
                  </a:cubicBezTo>
                  <a:cubicBezTo>
                    <a:pt x="16528" y="566"/>
                    <a:pt x="16527" y="564"/>
                    <a:pt x="16525" y="562"/>
                  </a:cubicBezTo>
                  <a:cubicBezTo>
                    <a:pt x="16527" y="562"/>
                    <a:pt x="16529" y="562"/>
                    <a:pt x="16531" y="562"/>
                  </a:cubicBezTo>
                  <a:cubicBezTo>
                    <a:pt x="16529" y="559"/>
                    <a:pt x="16527" y="556"/>
                    <a:pt x="16525" y="554"/>
                  </a:cubicBezTo>
                  <a:cubicBezTo>
                    <a:pt x="16527" y="554"/>
                    <a:pt x="16529" y="554"/>
                    <a:pt x="16531" y="554"/>
                  </a:cubicBezTo>
                  <a:cubicBezTo>
                    <a:pt x="16529" y="551"/>
                    <a:pt x="16527" y="548"/>
                    <a:pt x="16525" y="545"/>
                  </a:cubicBezTo>
                  <a:cubicBezTo>
                    <a:pt x="16527" y="545"/>
                    <a:pt x="16529" y="545"/>
                    <a:pt x="16531" y="545"/>
                  </a:cubicBezTo>
                  <a:cubicBezTo>
                    <a:pt x="16487" y="483"/>
                    <a:pt x="16444" y="423"/>
                    <a:pt x="16402" y="363"/>
                  </a:cubicBezTo>
                  <a:cubicBezTo>
                    <a:pt x="16442" y="363"/>
                    <a:pt x="16482" y="363"/>
                    <a:pt x="16522" y="363"/>
                  </a:cubicBezTo>
                  <a:close/>
                  <a:moveTo>
                    <a:pt x="15110" y="363"/>
                  </a:moveTo>
                  <a:cubicBezTo>
                    <a:pt x="15111" y="365"/>
                    <a:pt x="15112" y="367"/>
                    <a:pt x="15113" y="369"/>
                  </a:cubicBezTo>
                  <a:cubicBezTo>
                    <a:pt x="15112" y="369"/>
                    <a:pt x="15111" y="369"/>
                    <a:pt x="15109" y="369"/>
                  </a:cubicBezTo>
                  <a:cubicBezTo>
                    <a:pt x="15111" y="372"/>
                    <a:pt x="15112" y="375"/>
                    <a:pt x="15113" y="378"/>
                  </a:cubicBezTo>
                  <a:cubicBezTo>
                    <a:pt x="15112" y="378"/>
                    <a:pt x="15111" y="378"/>
                    <a:pt x="15109" y="378"/>
                  </a:cubicBezTo>
                  <a:cubicBezTo>
                    <a:pt x="15111" y="380"/>
                    <a:pt x="15112" y="383"/>
                    <a:pt x="15113" y="386"/>
                  </a:cubicBezTo>
                  <a:cubicBezTo>
                    <a:pt x="15112" y="386"/>
                    <a:pt x="15111" y="386"/>
                    <a:pt x="15109" y="386"/>
                  </a:cubicBezTo>
                  <a:cubicBezTo>
                    <a:pt x="15140" y="445"/>
                    <a:pt x="15171" y="506"/>
                    <a:pt x="15202" y="568"/>
                  </a:cubicBezTo>
                  <a:cubicBezTo>
                    <a:pt x="15158" y="568"/>
                    <a:pt x="15114" y="568"/>
                    <a:pt x="15071" y="568"/>
                  </a:cubicBezTo>
                  <a:cubicBezTo>
                    <a:pt x="15070" y="566"/>
                    <a:pt x="15069" y="564"/>
                    <a:pt x="15068" y="562"/>
                  </a:cubicBezTo>
                  <a:cubicBezTo>
                    <a:pt x="15069" y="562"/>
                    <a:pt x="15070" y="562"/>
                    <a:pt x="15072" y="562"/>
                  </a:cubicBezTo>
                  <a:cubicBezTo>
                    <a:pt x="15070" y="559"/>
                    <a:pt x="15069" y="556"/>
                    <a:pt x="15068" y="554"/>
                  </a:cubicBezTo>
                  <a:cubicBezTo>
                    <a:pt x="15069" y="554"/>
                    <a:pt x="15070" y="554"/>
                    <a:pt x="15072" y="554"/>
                  </a:cubicBezTo>
                  <a:cubicBezTo>
                    <a:pt x="15070" y="551"/>
                    <a:pt x="15069" y="548"/>
                    <a:pt x="15068" y="545"/>
                  </a:cubicBezTo>
                  <a:cubicBezTo>
                    <a:pt x="15069" y="545"/>
                    <a:pt x="15070" y="545"/>
                    <a:pt x="15072" y="545"/>
                  </a:cubicBezTo>
                  <a:cubicBezTo>
                    <a:pt x="15042" y="483"/>
                    <a:pt x="15012" y="423"/>
                    <a:pt x="14983" y="363"/>
                  </a:cubicBezTo>
                  <a:cubicBezTo>
                    <a:pt x="15025" y="363"/>
                    <a:pt x="15068" y="363"/>
                    <a:pt x="15110" y="363"/>
                  </a:cubicBezTo>
                  <a:close/>
                  <a:moveTo>
                    <a:pt x="5156" y="618"/>
                  </a:moveTo>
                  <a:cubicBezTo>
                    <a:pt x="5159" y="615"/>
                    <a:pt x="5162" y="613"/>
                    <a:pt x="5165" y="610"/>
                  </a:cubicBezTo>
                  <a:cubicBezTo>
                    <a:pt x="5162" y="610"/>
                    <a:pt x="5159" y="610"/>
                    <a:pt x="5156" y="610"/>
                  </a:cubicBezTo>
                  <a:cubicBezTo>
                    <a:pt x="5158" y="608"/>
                    <a:pt x="5160" y="606"/>
                    <a:pt x="5162" y="604"/>
                  </a:cubicBezTo>
                  <a:cubicBezTo>
                    <a:pt x="5201" y="604"/>
                    <a:pt x="5240" y="604"/>
                    <a:pt x="5279" y="604"/>
                  </a:cubicBezTo>
                  <a:cubicBezTo>
                    <a:pt x="5214" y="669"/>
                    <a:pt x="5149" y="735"/>
                    <a:pt x="5082" y="803"/>
                  </a:cubicBezTo>
                  <a:cubicBezTo>
                    <a:pt x="5085" y="803"/>
                    <a:pt x="5087" y="803"/>
                    <a:pt x="5090" y="803"/>
                  </a:cubicBezTo>
                  <a:cubicBezTo>
                    <a:pt x="5087" y="805"/>
                    <a:pt x="5085" y="808"/>
                    <a:pt x="5082" y="811"/>
                  </a:cubicBezTo>
                  <a:cubicBezTo>
                    <a:pt x="5085" y="811"/>
                    <a:pt x="5087" y="811"/>
                    <a:pt x="5090" y="811"/>
                  </a:cubicBezTo>
                  <a:cubicBezTo>
                    <a:pt x="5087" y="814"/>
                    <a:pt x="5085" y="816"/>
                    <a:pt x="5082" y="819"/>
                  </a:cubicBezTo>
                  <a:cubicBezTo>
                    <a:pt x="5085" y="819"/>
                    <a:pt x="5087" y="819"/>
                    <a:pt x="5090" y="819"/>
                  </a:cubicBezTo>
                  <a:cubicBezTo>
                    <a:pt x="5088" y="821"/>
                    <a:pt x="5086" y="823"/>
                    <a:pt x="5084" y="825"/>
                  </a:cubicBezTo>
                  <a:cubicBezTo>
                    <a:pt x="5044" y="825"/>
                    <a:pt x="5004" y="825"/>
                    <a:pt x="4964" y="825"/>
                  </a:cubicBezTo>
                  <a:cubicBezTo>
                    <a:pt x="5032" y="758"/>
                    <a:pt x="5099" y="691"/>
                    <a:pt x="5165" y="626"/>
                  </a:cubicBezTo>
                  <a:cubicBezTo>
                    <a:pt x="5162" y="626"/>
                    <a:pt x="5159" y="626"/>
                    <a:pt x="5156" y="626"/>
                  </a:cubicBezTo>
                  <a:cubicBezTo>
                    <a:pt x="5159" y="624"/>
                    <a:pt x="5162" y="621"/>
                    <a:pt x="5165" y="618"/>
                  </a:cubicBezTo>
                  <a:cubicBezTo>
                    <a:pt x="5162" y="618"/>
                    <a:pt x="5159" y="618"/>
                    <a:pt x="5156" y="618"/>
                  </a:cubicBezTo>
                  <a:close/>
                  <a:moveTo>
                    <a:pt x="17055" y="825"/>
                  </a:moveTo>
                  <a:cubicBezTo>
                    <a:pt x="17054" y="823"/>
                    <a:pt x="17052" y="821"/>
                    <a:pt x="17051" y="819"/>
                  </a:cubicBezTo>
                  <a:cubicBezTo>
                    <a:pt x="17053" y="819"/>
                    <a:pt x="17055" y="819"/>
                    <a:pt x="17057" y="819"/>
                  </a:cubicBezTo>
                  <a:cubicBezTo>
                    <a:pt x="17055" y="816"/>
                    <a:pt x="17053" y="814"/>
                    <a:pt x="17051" y="811"/>
                  </a:cubicBezTo>
                  <a:cubicBezTo>
                    <a:pt x="17053" y="811"/>
                    <a:pt x="17055" y="811"/>
                    <a:pt x="17057" y="811"/>
                  </a:cubicBezTo>
                  <a:cubicBezTo>
                    <a:pt x="17055" y="808"/>
                    <a:pt x="17053" y="805"/>
                    <a:pt x="17051" y="803"/>
                  </a:cubicBezTo>
                  <a:cubicBezTo>
                    <a:pt x="17053" y="803"/>
                    <a:pt x="17055" y="803"/>
                    <a:pt x="17057" y="803"/>
                  </a:cubicBezTo>
                  <a:cubicBezTo>
                    <a:pt x="17006" y="735"/>
                    <a:pt x="16955" y="669"/>
                    <a:pt x="16906" y="604"/>
                  </a:cubicBezTo>
                  <a:cubicBezTo>
                    <a:pt x="16947" y="604"/>
                    <a:pt x="16988" y="604"/>
                    <a:pt x="17030" y="604"/>
                  </a:cubicBezTo>
                  <a:cubicBezTo>
                    <a:pt x="17031" y="606"/>
                    <a:pt x="17033" y="608"/>
                    <a:pt x="17034" y="610"/>
                  </a:cubicBezTo>
                  <a:cubicBezTo>
                    <a:pt x="17032" y="610"/>
                    <a:pt x="17030" y="610"/>
                    <a:pt x="17028" y="610"/>
                  </a:cubicBezTo>
                  <a:cubicBezTo>
                    <a:pt x="17030" y="613"/>
                    <a:pt x="17032" y="615"/>
                    <a:pt x="17034" y="618"/>
                  </a:cubicBezTo>
                  <a:cubicBezTo>
                    <a:pt x="17032" y="618"/>
                    <a:pt x="17030" y="618"/>
                    <a:pt x="17028" y="618"/>
                  </a:cubicBezTo>
                  <a:cubicBezTo>
                    <a:pt x="17030" y="621"/>
                    <a:pt x="17032" y="624"/>
                    <a:pt x="17034" y="626"/>
                  </a:cubicBezTo>
                  <a:cubicBezTo>
                    <a:pt x="17032" y="626"/>
                    <a:pt x="17030" y="626"/>
                    <a:pt x="17028" y="626"/>
                  </a:cubicBezTo>
                  <a:cubicBezTo>
                    <a:pt x="17079" y="691"/>
                    <a:pt x="17131" y="758"/>
                    <a:pt x="17183" y="825"/>
                  </a:cubicBezTo>
                  <a:cubicBezTo>
                    <a:pt x="17141" y="825"/>
                    <a:pt x="17098" y="825"/>
                    <a:pt x="17055" y="825"/>
                  </a:cubicBezTo>
                  <a:close/>
                  <a:moveTo>
                    <a:pt x="18571" y="825"/>
                  </a:moveTo>
                  <a:cubicBezTo>
                    <a:pt x="18569" y="823"/>
                    <a:pt x="18567" y="821"/>
                    <a:pt x="18565" y="819"/>
                  </a:cubicBezTo>
                  <a:cubicBezTo>
                    <a:pt x="18568" y="819"/>
                    <a:pt x="18571" y="819"/>
                    <a:pt x="18573" y="819"/>
                  </a:cubicBezTo>
                  <a:cubicBezTo>
                    <a:pt x="18571" y="816"/>
                    <a:pt x="18568" y="814"/>
                    <a:pt x="18565" y="811"/>
                  </a:cubicBezTo>
                  <a:cubicBezTo>
                    <a:pt x="18568" y="811"/>
                    <a:pt x="18571" y="811"/>
                    <a:pt x="18573" y="811"/>
                  </a:cubicBezTo>
                  <a:cubicBezTo>
                    <a:pt x="18571" y="808"/>
                    <a:pt x="18568" y="805"/>
                    <a:pt x="18565" y="803"/>
                  </a:cubicBezTo>
                  <a:cubicBezTo>
                    <a:pt x="18568" y="803"/>
                    <a:pt x="18571" y="803"/>
                    <a:pt x="18573" y="803"/>
                  </a:cubicBezTo>
                  <a:cubicBezTo>
                    <a:pt x="18507" y="735"/>
                    <a:pt x="18442" y="669"/>
                    <a:pt x="18378" y="604"/>
                  </a:cubicBezTo>
                  <a:cubicBezTo>
                    <a:pt x="18417" y="604"/>
                    <a:pt x="18456" y="604"/>
                    <a:pt x="18494" y="604"/>
                  </a:cubicBezTo>
                  <a:cubicBezTo>
                    <a:pt x="18496" y="606"/>
                    <a:pt x="18498" y="608"/>
                    <a:pt x="18500" y="610"/>
                  </a:cubicBezTo>
                  <a:cubicBezTo>
                    <a:pt x="18498" y="610"/>
                    <a:pt x="18495" y="610"/>
                    <a:pt x="18492" y="610"/>
                  </a:cubicBezTo>
                  <a:cubicBezTo>
                    <a:pt x="18495" y="613"/>
                    <a:pt x="18498" y="615"/>
                    <a:pt x="18500" y="618"/>
                  </a:cubicBezTo>
                  <a:cubicBezTo>
                    <a:pt x="18498" y="618"/>
                    <a:pt x="18495" y="618"/>
                    <a:pt x="18492" y="618"/>
                  </a:cubicBezTo>
                  <a:cubicBezTo>
                    <a:pt x="18495" y="621"/>
                    <a:pt x="18498" y="624"/>
                    <a:pt x="18500" y="626"/>
                  </a:cubicBezTo>
                  <a:cubicBezTo>
                    <a:pt x="18498" y="626"/>
                    <a:pt x="18495" y="626"/>
                    <a:pt x="18492" y="626"/>
                  </a:cubicBezTo>
                  <a:cubicBezTo>
                    <a:pt x="18557" y="691"/>
                    <a:pt x="18624" y="758"/>
                    <a:pt x="18692" y="825"/>
                  </a:cubicBezTo>
                  <a:cubicBezTo>
                    <a:pt x="18651" y="825"/>
                    <a:pt x="18611" y="825"/>
                    <a:pt x="18571" y="825"/>
                  </a:cubicBezTo>
                  <a:close/>
                  <a:moveTo>
                    <a:pt x="6472" y="825"/>
                  </a:moveTo>
                  <a:cubicBezTo>
                    <a:pt x="6525" y="758"/>
                    <a:pt x="6578" y="691"/>
                    <a:pt x="6629" y="626"/>
                  </a:cubicBezTo>
                  <a:cubicBezTo>
                    <a:pt x="6627" y="626"/>
                    <a:pt x="6625" y="626"/>
                    <a:pt x="6622" y="626"/>
                  </a:cubicBezTo>
                  <a:cubicBezTo>
                    <a:pt x="6625" y="624"/>
                    <a:pt x="6627" y="621"/>
                    <a:pt x="6629" y="618"/>
                  </a:cubicBezTo>
                  <a:cubicBezTo>
                    <a:pt x="6627" y="618"/>
                    <a:pt x="6625" y="618"/>
                    <a:pt x="6622" y="618"/>
                  </a:cubicBezTo>
                  <a:cubicBezTo>
                    <a:pt x="6625" y="615"/>
                    <a:pt x="6627" y="613"/>
                    <a:pt x="6629" y="610"/>
                  </a:cubicBezTo>
                  <a:cubicBezTo>
                    <a:pt x="6627" y="610"/>
                    <a:pt x="6625" y="610"/>
                    <a:pt x="6622" y="610"/>
                  </a:cubicBezTo>
                  <a:cubicBezTo>
                    <a:pt x="6624" y="608"/>
                    <a:pt x="6626" y="606"/>
                    <a:pt x="6627" y="604"/>
                  </a:cubicBezTo>
                  <a:cubicBezTo>
                    <a:pt x="6668" y="604"/>
                    <a:pt x="6709" y="604"/>
                    <a:pt x="6751" y="604"/>
                  </a:cubicBezTo>
                  <a:cubicBezTo>
                    <a:pt x="6701" y="669"/>
                    <a:pt x="6650" y="735"/>
                    <a:pt x="6598" y="803"/>
                  </a:cubicBezTo>
                  <a:cubicBezTo>
                    <a:pt x="6600" y="803"/>
                    <a:pt x="6602" y="803"/>
                    <a:pt x="6605" y="803"/>
                  </a:cubicBezTo>
                  <a:cubicBezTo>
                    <a:pt x="6602" y="805"/>
                    <a:pt x="6600" y="808"/>
                    <a:pt x="6598" y="811"/>
                  </a:cubicBezTo>
                  <a:cubicBezTo>
                    <a:pt x="6600" y="811"/>
                    <a:pt x="6602" y="811"/>
                    <a:pt x="6605" y="811"/>
                  </a:cubicBezTo>
                  <a:cubicBezTo>
                    <a:pt x="6602" y="814"/>
                    <a:pt x="6600" y="816"/>
                    <a:pt x="6598" y="819"/>
                  </a:cubicBezTo>
                  <a:cubicBezTo>
                    <a:pt x="6600" y="819"/>
                    <a:pt x="6602" y="819"/>
                    <a:pt x="6605" y="819"/>
                  </a:cubicBezTo>
                  <a:cubicBezTo>
                    <a:pt x="6603" y="821"/>
                    <a:pt x="6602" y="823"/>
                    <a:pt x="6600" y="825"/>
                  </a:cubicBezTo>
                  <a:cubicBezTo>
                    <a:pt x="6557" y="825"/>
                    <a:pt x="6515" y="825"/>
                    <a:pt x="6472" y="825"/>
                  </a:cubicBezTo>
                  <a:close/>
                  <a:moveTo>
                    <a:pt x="15536" y="811"/>
                  </a:moveTo>
                  <a:cubicBezTo>
                    <a:pt x="15538" y="811"/>
                    <a:pt x="15540" y="811"/>
                    <a:pt x="15541" y="811"/>
                  </a:cubicBezTo>
                  <a:cubicBezTo>
                    <a:pt x="15539" y="808"/>
                    <a:pt x="15538" y="805"/>
                    <a:pt x="15536" y="803"/>
                  </a:cubicBezTo>
                  <a:cubicBezTo>
                    <a:pt x="15538" y="803"/>
                    <a:pt x="15540" y="803"/>
                    <a:pt x="15541" y="803"/>
                  </a:cubicBezTo>
                  <a:cubicBezTo>
                    <a:pt x="15504" y="735"/>
                    <a:pt x="15469" y="669"/>
                    <a:pt x="15434" y="604"/>
                  </a:cubicBezTo>
                  <a:cubicBezTo>
                    <a:pt x="15477" y="604"/>
                    <a:pt x="15521" y="604"/>
                    <a:pt x="15565" y="604"/>
                  </a:cubicBezTo>
                  <a:cubicBezTo>
                    <a:pt x="15566" y="606"/>
                    <a:pt x="15567" y="608"/>
                    <a:pt x="15568" y="610"/>
                  </a:cubicBezTo>
                  <a:cubicBezTo>
                    <a:pt x="15567" y="610"/>
                    <a:pt x="15565" y="610"/>
                    <a:pt x="15564" y="610"/>
                  </a:cubicBezTo>
                  <a:cubicBezTo>
                    <a:pt x="15565" y="613"/>
                    <a:pt x="15567" y="615"/>
                    <a:pt x="15568" y="618"/>
                  </a:cubicBezTo>
                  <a:cubicBezTo>
                    <a:pt x="15567" y="618"/>
                    <a:pt x="15565" y="618"/>
                    <a:pt x="15564" y="618"/>
                  </a:cubicBezTo>
                  <a:cubicBezTo>
                    <a:pt x="15565" y="621"/>
                    <a:pt x="15567" y="624"/>
                    <a:pt x="15568" y="626"/>
                  </a:cubicBezTo>
                  <a:cubicBezTo>
                    <a:pt x="15567" y="626"/>
                    <a:pt x="15565" y="626"/>
                    <a:pt x="15564" y="626"/>
                  </a:cubicBezTo>
                  <a:cubicBezTo>
                    <a:pt x="15600" y="691"/>
                    <a:pt x="15637" y="758"/>
                    <a:pt x="15675" y="825"/>
                  </a:cubicBezTo>
                  <a:cubicBezTo>
                    <a:pt x="15630" y="825"/>
                    <a:pt x="15585" y="825"/>
                    <a:pt x="15540" y="825"/>
                  </a:cubicBezTo>
                  <a:cubicBezTo>
                    <a:pt x="15539" y="823"/>
                    <a:pt x="15537" y="821"/>
                    <a:pt x="15536" y="819"/>
                  </a:cubicBezTo>
                  <a:cubicBezTo>
                    <a:pt x="15538" y="819"/>
                    <a:pt x="15540" y="819"/>
                    <a:pt x="15541" y="819"/>
                  </a:cubicBezTo>
                  <a:cubicBezTo>
                    <a:pt x="15539" y="816"/>
                    <a:pt x="15538" y="814"/>
                    <a:pt x="15536" y="811"/>
                  </a:cubicBezTo>
                  <a:close/>
                  <a:moveTo>
                    <a:pt x="10236" y="883"/>
                  </a:moveTo>
                  <a:cubicBezTo>
                    <a:pt x="10236" y="881"/>
                    <a:pt x="10237" y="878"/>
                    <a:pt x="10237" y="875"/>
                  </a:cubicBezTo>
                  <a:cubicBezTo>
                    <a:pt x="10237" y="875"/>
                    <a:pt x="10236" y="875"/>
                    <a:pt x="10236" y="875"/>
                  </a:cubicBezTo>
                  <a:cubicBezTo>
                    <a:pt x="10236" y="872"/>
                    <a:pt x="10237" y="869"/>
                    <a:pt x="10237" y="867"/>
                  </a:cubicBezTo>
                  <a:cubicBezTo>
                    <a:pt x="10237" y="867"/>
                    <a:pt x="10236" y="867"/>
                    <a:pt x="10236" y="867"/>
                  </a:cubicBezTo>
                  <a:cubicBezTo>
                    <a:pt x="10236" y="865"/>
                    <a:pt x="10236" y="863"/>
                    <a:pt x="10237" y="861"/>
                  </a:cubicBezTo>
                  <a:cubicBezTo>
                    <a:pt x="10286" y="861"/>
                    <a:pt x="10336" y="861"/>
                    <a:pt x="10385" y="861"/>
                  </a:cubicBezTo>
                  <a:cubicBezTo>
                    <a:pt x="10370" y="932"/>
                    <a:pt x="10354" y="1004"/>
                    <a:pt x="10339" y="1079"/>
                  </a:cubicBezTo>
                  <a:cubicBezTo>
                    <a:pt x="10339" y="1079"/>
                    <a:pt x="10340" y="1079"/>
                    <a:pt x="10340" y="1079"/>
                  </a:cubicBezTo>
                  <a:cubicBezTo>
                    <a:pt x="10340" y="1081"/>
                    <a:pt x="10339" y="1084"/>
                    <a:pt x="10339" y="1087"/>
                  </a:cubicBezTo>
                  <a:cubicBezTo>
                    <a:pt x="10339" y="1087"/>
                    <a:pt x="10340" y="1087"/>
                    <a:pt x="10340" y="1087"/>
                  </a:cubicBezTo>
                  <a:cubicBezTo>
                    <a:pt x="10340" y="1090"/>
                    <a:pt x="10339" y="1092"/>
                    <a:pt x="10339" y="1095"/>
                  </a:cubicBezTo>
                  <a:cubicBezTo>
                    <a:pt x="10339" y="1095"/>
                    <a:pt x="10340" y="1095"/>
                    <a:pt x="10340" y="1095"/>
                  </a:cubicBezTo>
                  <a:cubicBezTo>
                    <a:pt x="10340" y="1098"/>
                    <a:pt x="10339" y="1101"/>
                    <a:pt x="10339" y="1104"/>
                  </a:cubicBezTo>
                  <a:cubicBezTo>
                    <a:pt x="10339" y="1104"/>
                    <a:pt x="10340" y="1104"/>
                    <a:pt x="10340" y="1104"/>
                  </a:cubicBezTo>
                  <a:cubicBezTo>
                    <a:pt x="10340" y="1105"/>
                    <a:pt x="10340" y="1106"/>
                    <a:pt x="10340" y="1107"/>
                  </a:cubicBezTo>
                  <a:cubicBezTo>
                    <a:pt x="10288" y="1107"/>
                    <a:pt x="10237" y="1107"/>
                    <a:pt x="10185" y="1107"/>
                  </a:cubicBezTo>
                  <a:cubicBezTo>
                    <a:pt x="10203" y="1031"/>
                    <a:pt x="10221" y="956"/>
                    <a:pt x="10237" y="883"/>
                  </a:cubicBezTo>
                  <a:cubicBezTo>
                    <a:pt x="10237" y="883"/>
                    <a:pt x="10236" y="883"/>
                    <a:pt x="10236" y="883"/>
                  </a:cubicBezTo>
                  <a:close/>
                  <a:moveTo>
                    <a:pt x="11759" y="883"/>
                  </a:moveTo>
                  <a:cubicBezTo>
                    <a:pt x="11759" y="881"/>
                    <a:pt x="11759" y="878"/>
                    <a:pt x="11759" y="875"/>
                  </a:cubicBezTo>
                  <a:cubicBezTo>
                    <a:pt x="11759" y="875"/>
                    <a:pt x="11759" y="875"/>
                    <a:pt x="11759" y="875"/>
                  </a:cubicBezTo>
                  <a:cubicBezTo>
                    <a:pt x="11759" y="872"/>
                    <a:pt x="11759" y="869"/>
                    <a:pt x="11759" y="867"/>
                  </a:cubicBezTo>
                  <a:cubicBezTo>
                    <a:pt x="11759" y="867"/>
                    <a:pt x="11759" y="867"/>
                    <a:pt x="11759" y="867"/>
                  </a:cubicBezTo>
                  <a:cubicBezTo>
                    <a:pt x="11759" y="865"/>
                    <a:pt x="11759" y="863"/>
                    <a:pt x="11759" y="861"/>
                  </a:cubicBezTo>
                  <a:cubicBezTo>
                    <a:pt x="11810" y="861"/>
                    <a:pt x="11862" y="861"/>
                    <a:pt x="11914" y="861"/>
                  </a:cubicBezTo>
                  <a:cubicBezTo>
                    <a:pt x="11914" y="863"/>
                    <a:pt x="11914" y="865"/>
                    <a:pt x="11914" y="867"/>
                  </a:cubicBezTo>
                  <a:cubicBezTo>
                    <a:pt x="11914" y="867"/>
                    <a:pt x="11914" y="867"/>
                    <a:pt x="11914" y="867"/>
                  </a:cubicBezTo>
                  <a:cubicBezTo>
                    <a:pt x="11914" y="869"/>
                    <a:pt x="11914" y="872"/>
                    <a:pt x="11914" y="875"/>
                  </a:cubicBezTo>
                  <a:cubicBezTo>
                    <a:pt x="11914" y="875"/>
                    <a:pt x="11914" y="875"/>
                    <a:pt x="11914" y="875"/>
                  </a:cubicBezTo>
                  <a:cubicBezTo>
                    <a:pt x="11914" y="878"/>
                    <a:pt x="11914" y="881"/>
                    <a:pt x="11914" y="883"/>
                  </a:cubicBezTo>
                  <a:cubicBezTo>
                    <a:pt x="11914" y="883"/>
                    <a:pt x="11914" y="883"/>
                    <a:pt x="11914" y="883"/>
                  </a:cubicBezTo>
                  <a:cubicBezTo>
                    <a:pt x="11914" y="956"/>
                    <a:pt x="11915" y="1031"/>
                    <a:pt x="11916" y="1107"/>
                  </a:cubicBezTo>
                  <a:cubicBezTo>
                    <a:pt x="11862" y="1107"/>
                    <a:pt x="11809" y="1107"/>
                    <a:pt x="11756" y="1107"/>
                  </a:cubicBezTo>
                  <a:cubicBezTo>
                    <a:pt x="11757" y="1031"/>
                    <a:pt x="11758" y="956"/>
                    <a:pt x="11759" y="883"/>
                  </a:cubicBezTo>
                  <a:close/>
                  <a:moveTo>
                    <a:pt x="19743" y="140"/>
                  </a:moveTo>
                  <a:cubicBezTo>
                    <a:pt x="19744" y="141"/>
                    <a:pt x="19746" y="143"/>
                    <a:pt x="19747" y="144"/>
                  </a:cubicBezTo>
                  <a:cubicBezTo>
                    <a:pt x="19744" y="144"/>
                    <a:pt x="19740" y="144"/>
                    <a:pt x="19737" y="144"/>
                  </a:cubicBezTo>
                  <a:cubicBezTo>
                    <a:pt x="19740" y="147"/>
                    <a:pt x="19744" y="150"/>
                    <a:pt x="19747" y="153"/>
                  </a:cubicBezTo>
                  <a:cubicBezTo>
                    <a:pt x="19744" y="153"/>
                    <a:pt x="19740" y="153"/>
                    <a:pt x="19737" y="153"/>
                  </a:cubicBezTo>
                  <a:cubicBezTo>
                    <a:pt x="19740" y="155"/>
                    <a:pt x="19744" y="158"/>
                    <a:pt x="19747" y="161"/>
                  </a:cubicBezTo>
                  <a:cubicBezTo>
                    <a:pt x="19744" y="161"/>
                    <a:pt x="19740" y="161"/>
                    <a:pt x="19737" y="161"/>
                  </a:cubicBezTo>
                  <a:cubicBezTo>
                    <a:pt x="19807" y="215"/>
                    <a:pt x="19878" y="271"/>
                    <a:pt x="19950" y="327"/>
                  </a:cubicBezTo>
                  <a:cubicBezTo>
                    <a:pt x="19917" y="327"/>
                    <a:pt x="19884" y="327"/>
                    <a:pt x="19850" y="327"/>
                  </a:cubicBezTo>
                  <a:cubicBezTo>
                    <a:pt x="19848" y="325"/>
                    <a:pt x="19845" y="323"/>
                    <a:pt x="19843" y="321"/>
                  </a:cubicBezTo>
                  <a:cubicBezTo>
                    <a:pt x="19846" y="321"/>
                    <a:pt x="19850" y="321"/>
                    <a:pt x="19853" y="321"/>
                  </a:cubicBezTo>
                  <a:cubicBezTo>
                    <a:pt x="19850" y="318"/>
                    <a:pt x="19846" y="316"/>
                    <a:pt x="19843" y="313"/>
                  </a:cubicBezTo>
                  <a:cubicBezTo>
                    <a:pt x="19846" y="313"/>
                    <a:pt x="19850" y="313"/>
                    <a:pt x="19853" y="313"/>
                  </a:cubicBezTo>
                  <a:cubicBezTo>
                    <a:pt x="19850" y="310"/>
                    <a:pt x="19846" y="307"/>
                    <a:pt x="19843" y="304"/>
                  </a:cubicBezTo>
                  <a:cubicBezTo>
                    <a:pt x="19846" y="304"/>
                    <a:pt x="19850" y="304"/>
                    <a:pt x="19853" y="304"/>
                  </a:cubicBezTo>
                  <a:cubicBezTo>
                    <a:pt x="19783" y="249"/>
                    <a:pt x="19714" y="194"/>
                    <a:pt x="19646" y="140"/>
                  </a:cubicBezTo>
                  <a:cubicBezTo>
                    <a:pt x="19678" y="140"/>
                    <a:pt x="19710" y="140"/>
                    <a:pt x="19743" y="140"/>
                  </a:cubicBezTo>
                  <a:close/>
                  <a:moveTo>
                    <a:pt x="18380" y="140"/>
                  </a:moveTo>
                  <a:cubicBezTo>
                    <a:pt x="18382" y="141"/>
                    <a:pt x="18383" y="143"/>
                    <a:pt x="18385" y="144"/>
                  </a:cubicBezTo>
                  <a:cubicBezTo>
                    <a:pt x="18382" y="144"/>
                    <a:pt x="18379" y="144"/>
                    <a:pt x="18376" y="144"/>
                  </a:cubicBezTo>
                  <a:cubicBezTo>
                    <a:pt x="18379" y="147"/>
                    <a:pt x="18382" y="150"/>
                    <a:pt x="18385" y="153"/>
                  </a:cubicBezTo>
                  <a:cubicBezTo>
                    <a:pt x="18382" y="153"/>
                    <a:pt x="18379" y="153"/>
                    <a:pt x="18376" y="153"/>
                  </a:cubicBezTo>
                  <a:cubicBezTo>
                    <a:pt x="18379" y="155"/>
                    <a:pt x="18382" y="158"/>
                    <a:pt x="18385" y="161"/>
                  </a:cubicBezTo>
                  <a:cubicBezTo>
                    <a:pt x="18382" y="161"/>
                    <a:pt x="18379" y="161"/>
                    <a:pt x="18376" y="161"/>
                  </a:cubicBezTo>
                  <a:cubicBezTo>
                    <a:pt x="18433" y="215"/>
                    <a:pt x="18493" y="271"/>
                    <a:pt x="18553" y="327"/>
                  </a:cubicBezTo>
                  <a:cubicBezTo>
                    <a:pt x="18517" y="327"/>
                    <a:pt x="18481" y="327"/>
                    <a:pt x="18445" y="327"/>
                  </a:cubicBezTo>
                  <a:cubicBezTo>
                    <a:pt x="18443" y="325"/>
                    <a:pt x="18441" y="323"/>
                    <a:pt x="18438" y="321"/>
                  </a:cubicBezTo>
                  <a:cubicBezTo>
                    <a:pt x="18441" y="321"/>
                    <a:pt x="18444" y="321"/>
                    <a:pt x="18447" y="321"/>
                  </a:cubicBezTo>
                  <a:cubicBezTo>
                    <a:pt x="18444" y="318"/>
                    <a:pt x="18441" y="316"/>
                    <a:pt x="18438" y="313"/>
                  </a:cubicBezTo>
                  <a:cubicBezTo>
                    <a:pt x="18441" y="313"/>
                    <a:pt x="18444" y="313"/>
                    <a:pt x="18447" y="313"/>
                  </a:cubicBezTo>
                  <a:cubicBezTo>
                    <a:pt x="18444" y="310"/>
                    <a:pt x="18441" y="307"/>
                    <a:pt x="18438" y="304"/>
                  </a:cubicBezTo>
                  <a:cubicBezTo>
                    <a:pt x="18441" y="304"/>
                    <a:pt x="18444" y="304"/>
                    <a:pt x="18447" y="304"/>
                  </a:cubicBezTo>
                  <a:cubicBezTo>
                    <a:pt x="18389" y="249"/>
                    <a:pt x="18333" y="194"/>
                    <a:pt x="18277" y="140"/>
                  </a:cubicBezTo>
                  <a:cubicBezTo>
                    <a:pt x="18311" y="140"/>
                    <a:pt x="18346" y="140"/>
                    <a:pt x="18380" y="140"/>
                  </a:cubicBezTo>
                  <a:close/>
                  <a:moveTo>
                    <a:pt x="17018" y="140"/>
                  </a:moveTo>
                  <a:cubicBezTo>
                    <a:pt x="17019" y="141"/>
                    <a:pt x="17020" y="143"/>
                    <a:pt x="17022" y="144"/>
                  </a:cubicBezTo>
                  <a:cubicBezTo>
                    <a:pt x="17019" y="144"/>
                    <a:pt x="17017" y="144"/>
                    <a:pt x="17014" y="144"/>
                  </a:cubicBezTo>
                  <a:cubicBezTo>
                    <a:pt x="17017" y="147"/>
                    <a:pt x="17019" y="150"/>
                    <a:pt x="17022" y="153"/>
                  </a:cubicBezTo>
                  <a:cubicBezTo>
                    <a:pt x="17019" y="153"/>
                    <a:pt x="17017" y="153"/>
                    <a:pt x="17014" y="153"/>
                  </a:cubicBezTo>
                  <a:cubicBezTo>
                    <a:pt x="17017" y="155"/>
                    <a:pt x="17019" y="158"/>
                    <a:pt x="17022" y="161"/>
                  </a:cubicBezTo>
                  <a:cubicBezTo>
                    <a:pt x="17019" y="161"/>
                    <a:pt x="17017" y="161"/>
                    <a:pt x="17014" y="161"/>
                  </a:cubicBezTo>
                  <a:cubicBezTo>
                    <a:pt x="17060" y="215"/>
                    <a:pt x="17107" y="271"/>
                    <a:pt x="17154" y="327"/>
                  </a:cubicBezTo>
                  <a:cubicBezTo>
                    <a:pt x="17116" y="327"/>
                    <a:pt x="17078" y="327"/>
                    <a:pt x="17039" y="327"/>
                  </a:cubicBezTo>
                  <a:cubicBezTo>
                    <a:pt x="17038" y="325"/>
                    <a:pt x="17036" y="323"/>
                    <a:pt x="17034" y="321"/>
                  </a:cubicBezTo>
                  <a:cubicBezTo>
                    <a:pt x="17037" y="321"/>
                    <a:pt x="17039" y="321"/>
                    <a:pt x="17041" y="321"/>
                  </a:cubicBezTo>
                  <a:cubicBezTo>
                    <a:pt x="17039" y="318"/>
                    <a:pt x="17037" y="316"/>
                    <a:pt x="17034" y="313"/>
                  </a:cubicBezTo>
                  <a:cubicBezTo>
                    <a:pt x="17037" y="313"/>
                    <a:pt x="17039" y="313"/>
                    <a:pt x="17041" y="313"/>
                  </a:cubicBezTo>
                  <a:cubicBezTo>
                    <a:pt x="17039" y="310"/>
                    <a:pt x="17037" y="307"/>
                    <a:pt x="17034" y="304"/>
                  </a:cubicBezTo>
                  <a:cubicBezTo>
                    <a:pt x="17037" y="304"/>
                    <a:pt x="17039" y="304"/>
                    <a:pt x="17041" y="304"/>
                  </a:cubicBezTo>
                  <a:cubicBezTo>
                    <a:pt x="16995" y="249"/>
                    <a:pt x="16951" y="194"/>
                    <a:pt x="16907" y="140"/>
                  </a:cubicBezTo>
                  <a:cubicBezTo>
                    <a:pt x="16944" y="140"/>
                    <a:pt x="16981" y="140"/>
                    <a:pt x="17018" y="140"/>
                  </a:cubicBezTo>
                  <a:close/>
                  <a:moveTo>
                    <a:pt x="15656" y="140"/>
                  </a:moveTo>
                  <a:cubicBezTo>
                    <a:pt x="15657" y="141"/>
                    <a:pt x="15658" y="143"/>
                    <a:pt x="15658" y="144"/>
                  </a:cubicBezTo>
                  <a:cubicBezTo>
                    <a:pt x="15657" y="144"/>
                    <a:pt x="15655" y="144"/>
                    <a:pt x="15653" y="144"/>
                  </a:cubicBezTo>
                  <a:cubicBezTo>
                    <a:pt x="15655" y="147"/>
                    <a:pt x="15657" y="150"/>
                    <a:pt x="15658" y="153"/>
                  </a:cubicBezTo>
                  <a:cubicBezTo>
                    <a:pt x="15657" y="153"/>
                    <a:pt x="15655" y="153"/>
                    <a:pt x="15653" y="153"/>
                  </a:cubicBezTo>
                  <a:cubicBezTo>
                    <a:pt x="15655" y="155"/>
                    <a:pt x="15657" y="158"/>
                    <a:pt x="15658" y="161"/>
                  </a:cubicBezTo>
                  <a:cubicBezTo>
                    <a:pt x="15657" y="161"/>
                    <a:pt x="15655" y="161"/>
                    <a:pt x="15653" y="161"/>
                  </a:cubicBezTo>
                  <a:cubicBezTo>
                    <a:pt x="15687" y="215"/>
                    <a:pt x="15721" y="271"/>
                    <a:pt x="15756" y="327"/>
                  </a:cubicBezTo>
                  <a:cubicBezTo>
                    <a:pt x="15716" y="327"/>
                    <a:pt x="15675" y="327"/>
                    <a:pt x="15634" y="327"/>
                  </a:cubicBezTo>
                  <a:cubicBezTo>
                    <a:pt x="15633" y="325"/>
                    <a:pt x="15631" y="323"/>
                    <a:pt x="15630" y="321"/>
                  </a:cubicBezTo>
                  <a:cubicBezTo>
                    <a:pt x="15632" y="321"/>
                    <a:pt x="15634" y="321"/>
                    <a:pt x="15635" y="321"/>
                  </a:cubicBezTo>
                  <a:cubicBezTo>
                    <a:pt x="15634" y="318"/>
                    <a:pt x="15632" y="316"/>
                    <a:pt x="15630" y="313"/>
                  </a:cubicBezTo>
                  <a:cubicBezTo>
                    <a:pt x="15632" y="313"/>
                    <a:pt x="15634" y="313"/>
                    <a:pt x="15635" y="313"/>
                  </a:cubicBezTo>
                  <a:cubicBezTo>
                    <a:pt x="15634" y="310"/>
                    <a:pt x="15632" y="307"/>
                    <a:pt x="15630" y="304"/>
                  </a:cubicBezTo>
                  <a:cubicBezTo>
                    <a:pt x="15632" y="304"/>
                    <a:pt x="15634" y="304"/>
                    <a:pt x="15635" y="304"/>
                  </a:cubicBezTo>
                  <a:cubicBezTo>
                    <a:pt x="15602" y="249"/>
                    <a:pt x="15570" y="194"/>
                    <a:pt x="15537" y="140"/>
                  </a:cubicBezTo>
                  <a:cubicBezTo>
                    <a:pt x="15577" y="140"/>
                    <a:pt x="15616" y="140"/>
                    <a:pt x="15656" y="140"/>
                  </a:cubicBezTo>
                  <a:close/>
                  <a:moveTo>
                    <a:pt x="14294" y="140"/>
                  </a:moveTo>
                  <a:cubicBezTo>
                    <a:pt x="14294" y="141"/>
                    <a:pt x="14295" y="143"/>
                    <a:pt x="14295" y="144"/>
                  </a:cubicBezTo>
                  <a:cubicBezTo>
                    <a:pt x="14294" y="144"/>
                    <a:pt x="14293" y="144"/>
                    <a:pt x="14292" y="144"/>
                  </a:cubicBezTo>
                  <a:cubicBezTo>
                    <a:pt x="14293" y="147"/>
                    <a:pt x="14294" y="150"/>
                    <a:pt x="14295" y="153"/>
                  </a:cubicBezTo>
                  <a:cubicBezTo>
                    <a:pt x="14294" y="153"/>
                    <a:pt x="14293" y="153"/>
                    <a:pt x="14292" y="153"/>
                  </a:cubicBezTo>
                  <a:cubicBezTo>
                    <a:pt x="14293" y="155"/>
                    <a:pt x="14294" y="158"/>
                    <a:pt x="14295" y="161"/>
                  </a:cubicBezTo>
                  <a:cubicBezTo>
                    <a:pt x="14294" y="161"/>
                    <a:pt x="14293" y="161"/>
                    <a:pt x="14292" y="161"/>
                  </a:cubicBezTo>
                  <a:cubicBezTo>
                    <a:pt x="14314" y="215"/>
                    <a:pt x="14336" y="271"/>
                    <a:pt x="14358" y="327"/>
                  </a:cubicBezTo>
                  <a:cubicBezTo>
                    <a:pt x="14315" y="327"/>
                    <a:pt x="14272" y="327"/>
                    <a:pt x="14229" y="327"/>
                  </a:cubicBezTo>
                  <a:cubicBezTo>
                    <a:pt x="14228" y="325"/>
                    <a:pt x="14227" y="323"/>
                    <a:pt x="14226" y="321"/>
                  </a:cubicBezTo>
                  <a:cubicBezTo>
                    <a:pt x="14227" y="321"/>
                    <a:pt x="14228" y="321"/>
                    <a:pt x="14229" y="321"/>
                  </a:cubicBezTo>
                  <a:cubicBezTo>
                    <a:pt x="14228" y="318"/>
                    <a:pt x="14227" y="316"/>
                    <a:pt x="14226" y="313"/>
                  </a:cubicBezTo>
                  <a:cubicBezTo>
                    <a:pt x="14227" y="313"/>
                    <a:pt x="14228" y="313"/>
                    <a:pt x="14229" y="313"/>
                  </a:cubicBezTo>
                  <a:cubicBezTo>
                    <a:pt x="14228" y="310"/>
                    <a:pt x="14227" y="307"/>
                    <a:pt x="14226" y="304"/>
                  </a:cubicBezTo>
                  <a:cubicBezTo>
                    <a:pt x="14227" y="304"/>
                    <a:pt x="14228" y="304"/>
                    <a:pt x="14229" y="304"/>
                  </a:cubicBezTo>
                  <a:cubicBezTo>
                    <a:pt x="14208" y="249"/>
                    <a:pt x="14188" y="194"/>
                    <a:pt x="14168" y="140"/>
                  </a:cubicBezTo>
                  <a:cubicBezTo>
                    <a:pt x="14210" y="140"/>
                    <a:pt x="14252" y="140"/>
                    <a:pt x="14294" y="140"/>
                  </a:cubicBezTo>
                  <a:close/>
                  <a:moveTo>
                    <a:pt x="12932" y="140"/>
                  </a:moveTo>
                  <a:cubicBezTo>
                    <a:pt x="12932" y="141"/>
                    <a:pt x="12932" y="143"/>
                    <a:pt x="12932" y="144"/>
                  </a:cubicBezTo>
                  <a:cubicBezTo>
                    <a:pt x="12932" y="144"/>
                    <a:pt x="12931" y="144"/>
                    <a:pt x="12931" y="144"/>
                  </a:cubicBezTo>
                  <a:cubicBezTo>
                    <a:pt x="12931" y="147"/>
                    <a:pt x="12932" y="150"/>
                    <a:pt x="12932" y="153"/>
                  </a:cubicBezTo>
                  <a:cubicBezTo>
                    <a:pt x="12932" y="153"/>
                    <a:pt x="12931" y="153"/>
                    <a:pt x="12931" y="153"/>
                  </a:cubicBezTo>
                  <a:cubicBezTo>
                    <a:pt x="12931" y="155"/>
                    <a:pt x="12932" y="158"/>
                    <a:pt x="12932" y="161"/>
                  </a:cubicBezTo>
                  <a:cubicBezTo>
                    <a:pt x="12932" y="161"/>
                    <a:pt x="12931" y="161"/>
                    <a:pt x="12931" y="161"/>
                  </a:cubicBezTo>
                  <a:cubicBezTo>
                    <a:pt x="12940" y="215"/>
                    <a:pt x="12950" y="271"/>
                    <a:pt x="12960" y="327"/>
                  </a:cubicBezTo>
                  <a:cubicBezTo>
                    <a:pt x="12914" y="327"/>
                    <a:pt x="12869" y="327"/>
                    <a:pt x="12823" y="327"/>
                  </a:cubicBezTo>
                  <a:cubicBezTo>
                    <a:pt x="12823" y="325"/>
                    <a:pt x="12822" y="323"/>
                    <a:pt x="12822" y="321"/>
                  </a:cubicBezTo>
                  <a:cubicBezTo>
                    <a:pt x="12822" y="321"/>
                    <a:pt x="12823" y="321"/>
                    <a:pt x="12823" y="321"/>
                  </a:cubicBezTo>
                  <a:cubicBezTo>
                    <a:pt x="12823" y="318"/>
                    <a:pt x="12822" y="316"/>
                    <a:pt x="12822" y="313"/>
                  </a:cubicBezTo>
                  <a:cubicBezTo>
                    <a:pt x="12822" y="313"/>
                    <a:pt x="12823" y="313"/>
                    <a:pt x="12823" y="313"/>
                  </a:cubicBezTo>
                  <a:cubicBezTo>
                    <a:pt x="12823" y="310"/>
                    <a:pt x="12822" y="307"/>
                    <a:pt x="12822" y="304"/>
                  </a:cubicBezTo>
                  <a:cubicBezTo>
                    <a:pt x="12822" y="304"/>
                    <a:pt x="12823" y="304"/>
                    <a:pt x="12823" y="304"/>
                  </a:cubicBezTo>
                  <a:cubicBezTo>
                    <a:pt x="12815" y="249"/>
                    <a:pt x="12806" y="194"/>
                    <a:pt x="12798" y="140"/>
                  </a:cubicBezTo>
                  <a:cubicBezTo>
                    <a:pt x="12843" y="140"/>
                    <a:pt x="12887" y="140"/>
                    <a:pt x="12932" y="140"/>
                  </a:cubicBezTo>
                  <a:close/>
                  <a:moveTo>
                    <a:pt x="10157" y="313"/>
                  </a:moveTo>
                  <a:cubicBezTo>
                    <a:pt x="10156" y="316"/>
                    <a:pt x="10155" y="318"/>
                    <a:pt x="10155" y="321"/>
                  </a:cubicBezTo>
                  <a:cubicBezTo>
                    <a:pt x="10155" y="321"/>
                    <a:pt x="10156" y="321"/>
                    <a:pt x="10157" y="321"/>
                  </a:cubicBezTo>
                  <a:cubicBezTo>
                    <a:pt x="10156" y="323"/>
                    <a:pt x="10156" y="325"/>
                    <a:pt x="10155" y="327"/>
                  </a:cubicBezTo>
                  <a:cubicBezTo>
                    <a:pt x="10111" y="327"/>
                    <a:pt x="10066" y="327"/>
                    <a:pt x="10022" y="327"/>
                  </a:cubicBezTo>
                  <a:cubicBezTo>
                    <a:pt x="10038" y="271"/>
                    <a:pt x="10054" y="215"/>
                    <a:pt x="10070" y="161"/>
                  </a:cubicBezTo>
                  <a:cubicBezTo>
                    <a:pt x="10069" y="161"/>
                    <a:pt x="10068" y="161"/>
                    <a:pt x="10068" y="161"/>
                  </a:cubicBezTo>
                  <a:cubicBezTo>
                    <a:pt x="10068" y="158"/>
                    <a:pt x="10069" y="155"/>
                    <a:pt x="10070" y="153"/>
                  </a:cubicBezTo>
                  <a:cubicBezTo>
                    <a:pt x="10069" y="153"/>
                    <a:pt x="10068" y="153"/>
                    <a:pt x="10068" y="153"/>
                  </a:cubicBezTo>
                  <a:cubicBezTo>
                    <a:pt x="10068" y="150"/>
                    <a:pt x="10069" y="147"/>
                    <a:pt x="10070" y="144"/>
                  </a:cubicBezTo>
                  <a:cubicBezTo>
                    <a:pt x="10069" y="144"/>
                    <a:pt x="10068" y="144"/>
                    <a:pt x="10068" y="144"/>
                  </a:cubicBezTo>
                  <a:cubicBezTo>
                    <a:pt x="10068" y="143"/>
                    <a:pt x="10068" y="141"/>
                    <a:pt x="10069" y="140"/>
                  </a:cubicBezTo>
                  <a:cubicBezTo>
                    <a:pt x="10112" y="140"/>
                    <a:pt x="10155" y="140"/>
                    <a:pt x="10198" y="140"/>
                  </a:cubicBezTo>
                  <a:cubicBezTo>
                    <a:pt x="10184" y="194"/>
                    <a:pt x="10169" y="249"/>
                    <a:pt x="10155" y="304"/>
                  </a:cubicBezTo>
                  <a:cubicBezTo>
                    <a:pt x="10155" y="304"/>
                    <a:pt x="10156" y="304"/>
                    <a:pt x="10157" y="304"/>
                  </a:cubicBezTo>
                  <a:cubicBezTo>
                    <a:pt x="10156" y="307"/>
                    <a:pt x="10155" y="310"/>
                    <a:pt x="10155" y="313"/>
                  </a:cubicBezTo>
                  <a:cubicBezTo>
                    <a:pt x="10155" y="313"/>
                    <a:pt x="10156" y="313"/>
                    <a:pt x="10157" y="313"/>
                  </a:cubicBezTo>
                  <a:close/>
                  <a:moveTo>
                    <a:pt x="8753" y="313"/>
                  </a:moveTo>
                  <a:cubicBezTo>
                    <a:pt x="8751" y="316"/>
                    <a:pt x="8750" y="318"/>
                    <a:pt x="8749" y="321"/>
                  </a:cubicBezTo>
                  <a:cubicBezTo>
                    <a:pt x="8750" y="321"/>
                    <a:pt x="8751" y="321"/>
                    <a:pt x="8753" y="321"/>
                  </a:cubicBezTo>
                  <a:cubicBezTo>
                    <a:pt x="8752" y="323"/>
                    <a:pt x="8751" y="325"/>
                    <a:pt x="8749" y="327"/>
                  </a:cubicBezTo>
                  <a:cubicBezTo>
                    <a:pt x="8708" y="327"/>
                    <a:pt x="8666" y="327"/>
                    <a:pt x="8624" y="327"/>
                  </a:cubicBezTo>
                  <a:cubicBezTo>
                    <a:pt x="8652" y="271"/>
                    <a:pt x="8681" y="215"/>
                    <a:pt x="8709" y="161"/>
                  </a:cubicBezTo>
                  <a:cubicBezTo>
                    <a:pt x="8707" y="161"/>
                    <a:pt x="8706" y="161"/>
                    <a:pt x="8704" y="161"/>
                  </a:cubicBezTo>
                  <a:cubicBezTo>
                    <a:pt x="8706" y="158"/>
                    <a:pt x="8707" y="155"/>
                    <a:pt x="8709" y="153"/>
                  </a:cubicBezTo>
                  <a:cubicBezTo>
                    <a:pt x="8707" y="153"/>
                    <a:pt x="8706" y="153"/>
                    <a:pt x="8704" y="153"/>
                  </a:cubicBezTo>
                  <a:cubicBezTo>
                    <a:pt x="8706" y="150"/>
                    <a:pt x="8707" y="147"/>
                    <a:pt x="8709" y="144"/>
                  </a:cubicBezTo>
                  <a:cubicBezTo>
                    <a:pt x="8707" y="144"/>
                    <a:pt x="8706" y="144"/>
                    <a:pt x="8704" y="144"/>
                  </a:cubicBezTo>
                  <a:cubicBezTo>
                    <a:pt x="8705" y="143"/>
                    <a:pt x="8706" y="141"/>
                    <a:pt x="8706" y="140"/>
                  </a:cubicBezTo>
                  <a:cubicBezTo>
                    <a:pt x="8747" y="140"/>
                    <a:pt x="8788" y="140"/>
                    <a:pt x="8829" y="140"/>
                  </a:cubicBezTo>
                  <a:cubicBezTo>
                    <a:pt x="8802" y="194"/>
                    <a:pt x="8776" y="249"/>
                    <a:pt x="8749" y="304"/>
                  </a:cubicBezTo>
                  <a:cubicBezTo>
                    <a:pt x="8750" y="304"/>
                    <a:pt x="8751" y="304"/>
                    <a:pt x="8753" y="304"/>
                  </a:cubicBezTo>
                  <a:cubicBezTo>
                    <a:pt x="8751" y="307"/>
                    <a:pt x="8750" y="310"/>
                    <a:pt x="8749" y="313"/>
                  </a:cubicBezTo>
                  <a:cubicBezTo>
                    <a:pt x="8750" y="313"/>
                    <a:pt x="8751" y="313"/>
                    <a:pt x="8753" y="313"/>
                  </a:cubicBezTo>
                  <a:close/>
                  <a:moveTo>
                    <a:pt x="7348" y="313"/>
                  </a:moveTo>
                  <a:cubicBezTo>
                    <a:pt x="7347" y="316"/>
                    <a:pt x="7345" y="318"/>
                    <a:pt x="7343" y="321"/>
                  </a:cubicBezTo>
                  <a:cubicBezTo>
                    <a:pt x="7345" y="321"/>
                    <a:pt x="7347" y="321"/>
                    <a:pt x="7348" y="321"/>
                  </a:cubicBezTo>
                  <a:cubicBezTo>
                    <a:pt x="7347" y="323"/>
                    <a:pt x="7346" y="325"/>
                    <a:pt x="7344" y="327"/>
                  </a:cubicBezTo>
                  <a:cubicBezTo>
                    <a:pt x="7305" y="327"/>
                    <a:pt x="7265" y="327"/>
                    <a:pt x="7225" y="327"/>
                  </a:cubicBezTo>
                  <a:cubicBezTo>
                    <a:pt x="7267" y="271"/>
                    <a:pt x="7308" y="215"/>
                    <a:pt x="7348" y="161"/>
                  </a:cubicBezTo>
                  <a:cubicBezTo>
                    <a:pt x="7345" y="161"/>
                    <a:pt x="7343" y="161"/>
                    <a:pt x="7341" y="161"/>
                  </a:cubicBezTo>
                  <a:cubicBezTo>
                    <a:pt x="7343" y="158"/>
                    <a:pt x="7345" y="155"/>
                    <a:pt x="7348" y="153"/>
                  </a:cubicBezTo>
                  <a:cubicBezTo>
                    <a:pt x="7345" y="153"/>
                    <a:pt x="7343" y="153"/>
                    <a:pt x="7341" y="153"/>
                  </a:cubicBezTo>
                  <a:cubicBezTo>
                    <a:pt x="7343" y="150"/>
                    <a:pt x="7345" y="147"/>
                    <a:pt x="7348" y="144"/>
                  </a:cubicBezTo>
                  <a:cubicBezTo>
                    <a:pt x="7345" y="144"/>
                    <a:pt x="7343" y="144"/>
                    <a:pt x="7341" y="144"/>
                  </a:cubicBezTo>
                  <a:cubicBezTo>
                    <a:pt x="7342" y="143"/>
                    <a:pt x="7343" y="141"/>
                    <a:pt x="7344" y="140"/>
                  </a:cubicBezTo>
                  <a:cubicBezTo>
                    <a:pt x="7383" y="140"/>
                    <a:pt x="7421" y="140"/>
                    <a:pt x="7459" y="140"/>
                  </a:cubicBezTo>
                  <a:cubicBezTo>
                    <a:pt x="7421" y="194"/>
                    <a:pt x="7382" y="249"/>
                    <a:pt x="7343" y="304"/>
                  </a:cubicBezTo>
                  <a:cubicBezTo>
                    <a:pt x="7345" y="304"/>
                    <a:pt x="7347" y="304"/>
                    <a:pt x="7348" y="304"/>
                  </a:cubicBezTo>
                  <a:cubicBezTo>
                    <a:pt x="7347" y="307"/>
                    <a:pt x="7345" y="310"/>
                    <a:pt x="7343" y="313"/>
                  </a:cubicBezTo>
                  <a:cubicBezTo>
                    <a:pt x="7345" y="313"/>
                    <a:pt x="7347" y="313"/>
                    <a:pt x="7348" y="313"/>
                  </a:cubicBezTo>
                  <a:close/>
                  <a:moveTo>
                    <a:pt x="5944" y="313"/>
                  </a:moveTo>
                  <a:cubicBezTo>
                    <a:pt x="5942" y="316"/>
                    <a:pt x="5939" y="318"/>
                    <a:pt x="5937" y="321"/>
                  </a:cubicBezTo>
                  <a:cubicBezTo>
                    <a:pt x="5939" y="321"/>
                    <a:pt x="5942" y="321"/>
                    <a:pt x="5944" y="321"/>
                  </a:cubicBezTo>
                  <a:cubicBezTo>
                    <a:pt x="5942" y="323"/>
                    <a:pt x="5941" y="325"/>
                    <a:pt x="5939" y="327"/>
                  </a:cubicBezTo>
                  <a:cubicBezTo>
                    <a:pt x="5902" y="327"/>
                    <a:pt x="5864" y="327"/>
                    <a:pt x="5827" y="327"/>
                  </a:cubicBezTo>
                  <a:cubicBezTo>
                    <a:pt x="5881" y="271"/>
                    <a:pt x="5934" y="215"/>
                    <a:pt x="5986" y="161"/>
                  </a:cubicBezTo>
                  <a:cubicBezTo>
                    <a:pt x="5984" y="161"/>
                    <a:pt x="5981" y="161"/>
                    <a:pt x="5978" y="161"/>
                  </a:cubicBezTo>
                  <a:cubicBezTo>
                    <a:pt x="5981" y="158"/>
                    <a:pt x="5984" y="155"/>
                    <a:pt x="5986" y="153"/>
                  </a:cubicBezTo>
                  <a:cubicBezTo>
                    <a:pt x="5984" y="153"/>
                    <a:pt x="5981" y="153"/>
                    <a:pt x="5978" y="153"/>
                  </a:cubicBezTo>
                  <a:cubicBezTo>
                    <a:pt x="5981" y="150"/>
                    <a:pt x="5984" y="147"/>
                    <a:pt x="5986" y="144"/>
                  </a:cubicBezTo>
                  <a:cubicBezTo>
                    <a:pt x="5984" y="144"/>
                    <a:pt x="5981" y="144"/>
                    <a:pt x="5978" y="144"/>
                  </a:cubicBezTo>
                  <a:cubicBezTo>
                    <a:pt x="5980" y="143"/>
                    <a:pt x="5981" y="141"/>
                    <a:pt x="5982" y="140"/>
                  </a:cubicBezTo>
                  <a:cubicBezTo>
                    <a:pt x="6018" y="140"/>
                    <a:pt x="6054" y="140"/>
                    <a:pt x="6090" y="140"/>
                  </a:cubicBezTo>
                  <a:cubicBezTo>
                    <a:pt x="6039" y="194"/>
                    <a:pt x="5989" y="249"/>
                    <a:pt x="5937" y="304"/>
                  </a:cubicBezTo>
                  <a:cubicBezTo>
                    <a:pt x="5939" y="304"/>
                    <a:pt x="5942" y="304"/>
                    <a:pt x="5944" y="304"/>
                  </a:cubicBezTo>
                  <a:cubicBezTo>
                    <a:pt x="5942" y="307"/>
                    <a:pt x="5939" y="310"/>
                    <a:pt x="5937" y="313"/>
                  </a:cubicBezTo>
                  <a:cubicBezTo>
                    <a:pt x="5939" y="313"/>
                    <a:pt x="5942" y="313"/>
                    <a:pt x="5944" y="313"/>
                  </a:cubicBezTo>
                  <a:close/>
                  <a:moveTo>
                    <a:pt x="4540" y="313"/>
                  </a:moveTo>
                  <a:cubicBezTo>
                    <a:pt x="4537" y="316"/>
                    <a:pt x="4534" y="318"/>
                    <a:pt x="4531" y="321"/>
                  </a:cubicBezTo>
                  <a:cubicBezTo>
                    <a:pt x="4534" y="321"/>
                    <a:pt x="4537" y="321"/>
                    <a:pt x="4540" y="321"/>
                  </a:cubicBezTo>
                  <a:cubicBezTo>
                    <a:pt x="4538" y="323"/>
                    <a:pt x="4536" y="325"/>
                    <a:pt x="4533" y="327"/>
                  </a:cubicBezTo>
                  <a:cubicBezTo>
                    <a:pt x="4498" y="327"/>
                    <a:pt x="4464" y="327"/>
                    <a:pt x="4429" y="327"/>
                  </a:cubicBezTo>
                  <a:cubicBezTo>
                    <a:pt x="4495" y="271"/>
                    <a:pt x="4561" y="215"/>
                    <a:pt x="4625" y="161"/>
                  </a:cubicBezTo>
                  <a:cubicBezTo>
                    <a:pt x="4622" y="161"/>
                    <a:pt x="4619" y="161"/>
                    <a:pt x="4615" y="161"/>
                  </a:cubicBezTo>
                  <a:cubicBezTo>
                    <a:pt x="4618" y="158"/>
                    <a:pt x="4622" y="155"/>
                    <a:pt x="4625" y="153"/>
                  </a:cubicBezTo>
                  <a:cubicBezTo>
                    <a:pt x="4622" y="153"/>
                    <a:pt x="4619" y="153"/>
                    <a:pt x="4615" y="153"/>
                  </a:cubicBezTo>
                  <a:cubicBezTo>
                    <a:pt x="4618" y="150"/>
                    <a:pt x="4622" y="147"/>
                    <a:pt x="4625" y="144"/>
                  </a:cubicBezTo>
                  <a:cubicBezTo>
                    <a:pt x="4622" y="144"/>
                    <a:pt x="4619" y="144"/>
                    <a:pt x="4615" y="144"/>
                  </a:cubicBezTo>
                  <a:cubicBezTo>
                    <a:pt x="4617" y="143"/>
                    <a:pt x="4618" y="141"/>
                    <a:pt x="4620" y="140"/>
                  </a:cubicBezTo>
                  <a:cubicBezTo>
                    <a:pt x="4653" y="140"/>
                    <a:pt x="4687" y="140"/>
                    <a:pt x="4720" y="140"/>
                  </a:cubicBezTo>
                  <a:cubicBezTo>
                    <a:pt x="4658" y="194"/>
                    <a:pt x="4595" y="249"/>
                    <a:pt x="4531" y="304"/>
                  </a:cubicBezTo>
                  <a:cubicBezTo>
                    <a:pt x="4534" y="304"/>
                    <a:pt x="4537" y="304"/>
                    <a:pt x="4540" y="304"/>
                  </a:cubicBezTo>
                  <a:cubicBezTo>
                    <a:pt x="4537" y="307"/>
                    <a:pt x="4534" y="310"/>
                    <a:pt x="4531" y="313"/>
                  </a:cubicBezTo>
                  <a:cubicBezTo>
                    <a:pt x="4534" y="313"/>
                    <a:pt x="4537" y="313"/>
                    <a:pt x="4540" y="313"/>
                  </a:cubicBezTo>
                  <a:close/>
                  <a:moveTo>
                    <a:pt x="3136" y="313"/>
                  </a:moveTo>
                  <a:cubicBezTo>
                    <a:pt x="3132" y="316"/>
                    <a:pt x="3128" y="318"/>
                    <a:pt x="3125" y="321"/>
                  </a:cubicBezTo>
                  <a:cubicBezTo>
                    <a:pt x="3128" y="321"/>
                    <a:pt x="3132" y="321"/>
                    <a:pt x="3136" y="321"/>
                  </a:cubicBezTo>
                  <a:cubicBezTo>
                    <a:pt x="3133" y="323"/>
                    <a:pt x="3130" y="325"/>
                    <a:pt x="3128" y="327"/>
                  </a:cubicBezTo>
                  <a:cubicBezTo>
                    <a:pt x="3095" y="327"/>
                    <a:pt x="3063" y="327"/>
                    <a:pt x="3031" y="327"/>
                  </a:cubicBezTo>
                  <a:cubicBezTo>
                    <a:pt x="3110" y="271"/>
                    <a:pt x="3188" y="215"/>
                    <a:pt x="3264" y="161"/>
                  </a:cubicBezTo>
                  <a:cubicBezTo>
                    <a:pt x="3260" y="161"/>
                    <a:pt x="3256" y="161"/>
                    <a:pt x="3252" y="161"/>
                  </a:cubicBezTo>
                  <a:cubicBezTo>
                    <a:pt x="3256" y="158"/>
                    <a:pt x="3260" y="155"/>
                    <a:pt x="3264" y="153"/>
                  </a:cubicBezTo>
                  <a:cubicBezTo>
                    <a:pt x="3260" y="153"/>
                    <a:pt x="3256" y="153"/>
                    <a:pt x="3252" y="153"/>
                  </a:cubicBezTo>
                  <a:cubicBezTo>
                    <a:pt x="3256" y="150"/>
                    <a:pt x="3260" y="147"/>
                    <a:pt x="3264" y="144"/>
                  </a:cubicBezTo>
                  <a:cubicBezTo>
                    <a:pt x="3260" y="144"/>
                    <a:pt x="3256" y="144"/>
                    <a:pt x="3252" y="144"/>
                  </a:cubicBezTo>
                  <a:cubicBezTo>
                    <a:pt x="3254" y="143"/>
                    <a:pt x="3256" y="141"/>
                    <a:pt x="3258" y="140"/>
                  </a:cubicBezTo>
                  <a:cubicBezTo>
                    <a:pt x="3289" y="140"/>
                    <a:pt x="3320" y="140"/>
                    <a:pt x="3350" y="140"/>
                  </a:cubicBezTo>
                  <a:cubicBezTo>
                    <a:pt x="3276" y="194"/>
                    <a:pt x="3201" y="249"/>
                    <a:pt x="3125" y="304"/>
                  </a:cubicBezTo>
                  <a:cubicBezTo>
                    <a:pt x="3128" y="304"/>
                    <a:pt x="3132" y="304"/>
                    <a:pt x="3136" y="304"/>
                  </a:cubicBezTo>
                  <a:cubicBezTo>
                    <a:pt x="3132" y="307"/>
                    <a:pt x="3128" y="310"/>
                    <a:pt x="3125" y="313"/>
                  </a:cubicBezTo>
                  <a:cubicBezTo>
                    <a:pt x="3128" y="313"/>
                    <a:pt x="3132" y="313"/>
                    <a:pt x="3136" y="313"/>
                  </a:cubicBezTo>
                  <a:close/>
                  <a:moveTo>
                    <a:pt x="8088" y="618"/>
                  </a:moveTo>
                  <a:cubicBezTo>
                    <a:pt x="8090" y="615"/>
                    <a:pt x="8092" y="613"/>
                    <a:pt x="8093" y="610"/>
                  </a:cubicBezTo>
                  <a:cubicBezTo>
                    <a:pt x="8092" y="610"/>
                    <a:pt x="8090" y="610"/>
                    <a:pt x="8088" y="610"/>
                  </a:cubicBezTo>
                  <a:cubicBezTo>
                    <a:pt x="8090" y="608"/>
                    <a:pt x="8091" y="606"/>
                    <a:pt x="8092" y="604"/>
                  </a:cubicBezTo>
                  <a:cubicBezTo>
                    <a:pt x="8135" y="604"/>
                    <a:pt x="8179" y="604"/>
                    <a:pt x="8223" y="604"/>
                  </a:cubicBezTo>
                  <a:cubicBezTo>
                    <a:pt x="8187" y="669"/>
                    <a:pt x="8151" y="735"/>
                    <a:pt x="8114" y="803"/>
                  </a:cubicBezTo>
                  <a:cubicBezTo>
                    <a:pt x="8116" y="803"/>
                    <a:pt x="8117" y="803"/>
                    <a:pt x="8119" y="803"/>
                  </a:cubicBezTo>
                  <a:cubicBezTo>
                    <a:pt x="8117" y="805"/>
                    <a:pt x="8116" y="808"/>
                    <a:pt x="8114" y="811"/>
                  </a:cubicBezTo>
                  <a:cubicBezTo>
                    <a:pt x="8116" y="811"/>
                    <a:pt x="8117" y="811"/>
                    <a:pt x="8119" y="811"/>
                  </a:cubicBezTo>
                  <a:cubicBezTo>
                    <a:pt x="8117" y="814"/>
                    <a:pt x="8116" y="816"/>
                    <a:pt x="8114" y="819"/>
                  </a:cubicBezTo>
                  <a:cubicBezTo>
                    <a:pt x="8116" y="819"/>
                    <a:pt x="8117" y="819"/>
                    <a:pt x="8119" y="819"/>
                  </a:cubicBezTo>
                  <a:cubicBezTo>
                    <a:pt x="8118" y="821"/>
                    <a:pt x="8117" y="823"/>
                    <a:pt x="8116" y="825"/>
                  </a:cubicBezTo>
                  <a:cubicBezTo>
                    <a:pt x="8071" y="825"/>
                    <a:pt x="8025" y="825"/>
                    <a:pt x="7980" y="825"/>
                  </a:cubicBezTo>
                  <a:cubicBezTo>
                    <a:pt x="8019" y="758"/>
                    <a:pt x="8057" y="691"/>
                    <a:pt x="8093" y="626"/>
                  </a:cubicBezTo>
                  <a:cubicBezTo>
                    <a:pt x="8092" y="626"/>
                    <a:pt x="8090" y="626"/>
                    <a:pt x="8088" y="626"/>
                  </a:cubicBezTo>
                  <a:cubicBezTo>
                    <a:pt x="8090" y="624"/>
                    <a:pt x="8092" y="621"/>
                    <a:pt x="8093" y="618"/>
                  </a:cubicBezTo>
                  <a:cubicBezTo>
                    <a:pt x="8092" y="618"/>
                    <a:pt x="8090" y="618"/>
                    <a:pt x="8088" y="618"/>
                  </a:cubicBezTo>
                  <a:close/>
                  <a:moveTo>
                    <a:pt x="8712" y="867"/>
                  </a:moveTo>
                  <a:cubicBezTo>
                    <a:pt x="8713" y="865"/>
                    <a:pt x="8714" y="863"/>
                    <a:pt x="8715" y="861"/>
                  </a:cubicBezTo>
                  <a:cubicBezTo>
                    <a:pt x="8762" y="861"/>
                    <a:pt x="8809" y="861"/>
                    <a:pt x="8856" y="861"/>
                  </a:cubicBezTo>
                  <a:cubicBezTo>
                    <a:pt x="8825" y="932"/>
                    <a:pt x="8794" y="1004"/>
                    <a:pt x="8761" y="1079"/>
                  </a:cubicBezTo>
                  <a:cubicBezTo>
                    <a:pt x="8762" y="1079"/>
                    <a:pt x="8764" y="1079"/>
                    <a:pt x="8765" y="1079"/>
                  </a:cubicBezTo>
                  <a:cubicBezTo>
                    <a:pt x="8764" y="1081"/>
                    <a:pt x="8762" y="1084"/>
                    <a:pt x="8761" y="1087"/>
                  </a:cubicBezTo>
                  <a:cubicBezTo>
                    <a:pt x="8762" y="1087"/>
                    <a:pt x="8764" y="1087"/>
                    <a:pt x="8765" y="1087"/>
                  </a:cubicBezTo>
                  <a:cubicBezTo>
                    <a:pt x="8764" y="1090"/>
                    <a:pt x="8762" y="1092"/>
                    <a:pt x="8761" y="1095"/>
                  </a:cubicBezTo>
                  <a:cubicBezTo>
                    <a:pt x="8762" y="1095"/>
                    <a:pt x="8764" y="1095"/>
                    <a:pt x="8765" y="1095"/>
                  </a:cubicBezTo>
                  <a:cubicBezTo>
                    <a:pt x="8764" y="1098"/>
                    <a:pt x="8762" y="1101"/>
                    <a:pt x="8761" y="1104"/>
                  </a:cubicBezTo>
                  <a:cubicBezTo>
                    <a:pt x="8762" y="1104"/>
                    <a:pt x="8764" y="1104"/>
                    <a:pt x="8765" y="1104"/>
                  </a:cubicBezTo>
                  <a:cubicBezTo>
                    <a:pt x="8764" y="1105"/>
                    <a:pt x="8764" y="1106"/>
                    <a:pt x="8764" y="1107"/>
                  </a:cubicBezTo>
                  <a:cubicBezTo>
                    <a:pt x="8714" y="1107"/>
                    <a:pt x="8664" y="1107"/>
                    <a:pt x="8615" y="1107"/>
                  </a:cubicBezTo>
                  <a:cubicBezTo>
                    <a:pt x="8649" y="1031"/>
                    <a:pt x="8683" y="956"/>
                    <a:pt x="8716" y="883"/>
                  </a:cubicBezTo>
                  <a:cubicBezTo>
                    <a:pt x="8715" y="883"/>
                    <a:pt x="8714" y="883"/>
                    <a:pt x="8712" y="883"/>
                  </a:cubicBezTo>
                  <a:cubicBezTo>
                    <a:pt x="8714" y="881"/>
                    <a:pt x="8715" y="878"/>
                    <a:pt x="8716" y="875"/>
                  </a:cubicBezTo>
                  <a:cubicBezTo>
                    <a:pt x="8715" y="875"/>
                    <a:pt x="8714" y="875"/>
                    <a:pt x="8712" y="875"/>
                  </a:cubicBezTo>
                  <a:cubicBezTo>
                    <a:pt x="8714" y="872"/>
                    <a:pt x="8715" y="869"/>
                    <a:pt x="8716" y="867"/>
                  </a:cubicBezTo>
                  <a:cubicBezTo>
                    <a:pt x="8715" y="867"/>
                    <a:pt x="8714" y="867"/>
                    <a:pt x="8712" y="867"/>
                  </a:cubicBezTo>
                  <a:close/>
                  <a:moveTo>
                    <a:pt x="13332" y="1107"/>
                  </a:moveTo>
                  <a:cubicBezTo>
                    <a:pt x="13331" y="1106"/>
                    <a:pt x="13331" y="1105"/>
                    <a:pt x="13331" y="1104"/>
                  </a:cubicBezTo>
                  <a:cubicBezTo>
                    <a:pt x="13332" y="1104"/>
                    <a:pt x="13332" y="1104"/>
                    <a:pt x="13333" y="1104"/>
                  </a:cubicBezTo>
                  <a:cubicBezTo>
                    <a:pt x="13332" y="1101"/>
                    <a:pt x="13332" y="1098"/>
                    <a:pt x="13331" y="1095"/>
                  </a:cubicBezTo>
                  <a:cubicBezTo>
                    <a:pt x="13332" y="1095"/>
                    <a:pt x="13332" y="1095"/>
                    <a:pt x="13333" y="1095"/>
                  </a:cubicBezTo>
                  <a:cubicBezTo>
                    <a:pt x="13332" y="1092"/>
                    <a:pt x="13332" y="1090"/>
                    <a:pt x="13331" y="1087"/>
                  </a:cubicBezTo>
                  <a:cubicBezTo>
                    <a:pt x="13332" y="1087"/>
                    <a:pt x="13332" y="1087"/>
                    <a:pt x="13333" y="1087"/>
                  </a:cubicBezTo>
                  <a:cubicBezTo>
                    <a:pt x="13332" y="1084"/>
                    <a:pt x="13332" y="1081"/>
                    <a:pt x="13331" y="1079"/>
                  </a:cubicBezTo>
                  <a:cubicBezTo>
                    <a:pt x="13332" y="1079"/>
                    <a:pt x="13332" y="1079"/>
                    <a:pt x="13333" y="1079"/>
                  </a:cubicBezTo>
                  <a:cubicBezTo>
                    <a:pt x="13317" y="1004"/>
                    <a:pt x="13302" y="932"/>
                    <a:pt x="13288" y="861"/>
                  </a:cubicBezTo>
                  <a:cubicBezTo>
                    <a:pt x="13337" y="861"/>
                    <a:pt x="13386" y="861"/>
                    <a:pt x="13435" y="861"/>
                  </a:cubicBezTo>
                  <a:cubicBezTo>
                    <a:pt x="13436" y="863"/>
                    <a:pt x="13436" y="865"/>
                    <a:pt x="13437" y="867"/>
                  </a:cubicBezTo>
                  <a:cubicBezTo>
                    <a:pt x="13436" y="867"/>
                    <a:pt x="13435" y="867"/>
                    <a:pt x="13435" y="867"/>
                  </a:cubicBezTo>
                  <a:cubicBezTo>
                    <a:pt x="13435" y="869"/>
                    <a:pt x="13436" y="872"/>
                    <a:pt x="13437" y="875"/>
                  </a:cubicBezTo>
                  <a:cubicBezTo>
                    <a:pt x="13436" y="875"/>
                    <a:pt x="13435" y="875"/>
                    <a:pt x="13435" y="875"/>
                  </a:cubicBezTo>
                  <a:cubicBezTo>
                    <a:pt x="13435" y="878"/>
                    <a:pt x="13436" y="881"/>
                    <a:pt x="13437" y="883"/>
                  </a:cubicBezTo>
                  <a:cubicBezTo>
                    <a:pt x="13436" y="883"/>
                    <a:pt x="13435" y="883"/>
                    <a:pt x="13435" y="883"/>
                  </a:cubicBezTo>
                  <a:cubicBezTo>
                    <a:pt x="13452" y="956"/>
                    <a:pt x="13469" y="1031"/>
                    <a:pt x="13486" y="1107"/>
                  </a:cubicBezTo>
                  <a:cubicBezTo>
                    <a:pt x="13435" y="1107"/>
                    <a:pt x="13383" y="1107"/>
                    <a:pt x="13332" y="1107"/>
                  </a:cubicBezTo>
                  <a:close/>
                  <a:moveTo>
                    <a:pt x="14024" y="825"/>
                  </a:moveTo>
                  <a:cubicBezTo>
                    <a:pt x="14023" y="823"/>
                    <a:pt x="14023" y="821"/>
                    <a:pt x="14022" y="819"/>
                  </a:cubicBezTo>
                  <a:cubicBezTo>
                    <a:pt x="14023" y="819"/>
                    <a:pt x="14024" y="819"/>
                    <a:pt x="14025" y="819"/>
                  </a:cubicBezTo>
                  <a:cubicBezTo>
                    <a:pt x="14024" y="816"/>
                    <a:pt x="14023" y="814"/>
                    <a:pt x="14022" y="811"/>
                  </a:cubicBezTo>
                  <a:cubicBezTo>
                    <a:pt x="14023" y="811"/>
                    <a:pt x="14024" y="811"/>
                    <a:pt x="14025" y="811"/>
                  </a:cubicBezTo>
                  <a:cubicBezTo>
                    <a:pt x="14024" y="808"/>
                    <a:pt x="14023" y="805"/>
                    <a:pt x="14022" y="803"/>
                  </a:cubicBezTo>
                  <a:cubicBezTo>
                    <a:pt x="14023" y="803"/>
                    <a:pt x="14024" y="803"/>
                    <a:pt x="14025" y="803"/>
                  </a:cubicBezTo>
                  <a:cubicBezTo>
                    <a:pt x="14003" y="735"/>
                    <a:pt x="13982" y="669"/>
                    <a:pt x="13962" y="604"/>
                  </a:cubicBezTo>
                  <a:cubicBezTo>
                    <a:pt x="14008" y="604"/>
                    <a:pt x="14054" y="604"/>
                    <a:pt x="14100" y="604"/>
                  </a:cubicBezTo>
                  <a:cubicBezTo>
                    <a:pt x="14101" y="606"/>
                    <a:pt x="14102" y="608"/>
                    <a:pt x="14102" y="610"/>
                  </a:cubicBezTo>
                  <a:cubicBezTo>
                    <a:pt x="14101" y="610"/>
                    <a:pt x="14100" y="610"/>
                    <a:pt x="14099" y="610"/>
                  </a:cubicBezTo>
                  <a:cubicBezTo>
                    <a:pt x="14100" y="613"/>
                    <a:pt x="14101" y="615"/>
                    <a:pt x="14102" y="618"/>
                  </a:cubicBezTo>
                  <a:cubicBezTo>
                    <a:pt x="14101" y="618"/>
                    <a:pt x="14100" y="618"/>
                    <a:pt x="14099" y="618"/>
                  </a:cubicBezTo>
                  <a:cubicBezTo>
                    <a:pt x="14100" y="621"/>
                    <a:pt x="14101" y="624"/>
                    <a:pt x="14102" y="626"/>
                  </a:cubicBezTo>
                  <a:cubicBezTo>
                    <a:pt x="14101" y="626"/>
                    <a:pt x="14100" y="626"/>
                    <a:pt x="14099" y="626"/>
                  </a:cubicBezTo>
                  <a:cubicBezTo>
                    <a:pt x="14121" y="691"/>
                    <a:pt x="14144" y="758"/>
                    <a:pt x="14167" y="825"/>
                  </a:cubicBezTo>
                  <a:cubicBezTo>
                    <a:pt x="14119" y="825"/>
                    <a:pt x="14072" y="825"/>
                    <a:pt x="14024" y="825"/>
                  </a:cubicBezTo>
                  <a:close/>
                </a:path>
              </a:pathLst>
            </a:custGeom>
            <a:solidFill>
              <a:srgbClr val="010101"/>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0" name="Freeform 270"/>
            <p:cNvSpPr>
              <a:spLocks/>
            </p:cNvSpPr>
            <p:nvPr/>
          </p:nvSpPr>
          <p:spPr bwMode="auto">
            <a:xfrm>
              <a:off x="-31902400" y="1082676"/>
              <a:ext cx="5799138" cy="760413"/>
            </a:xfrm>
            <a:custGeom>
              <a:avLst/>
              <a:gdLst>
                <a:gd name="T0" fmla="*/ 1263 w 1546"/>
                <a:gd name="T1" fmla="*/ 202 h 202"/>
                <a:gd name="T2" fmla="*/ 0 w 1546"/>
                <a:gd name="T3" fmla="*/ 202 h 202"/>
                <a:gd name="T4" fmla="*/ 323 w 1546"/>
                <a:gd name="T5" fmla="*/ 0 h 202"/>
                <a:gd name="T6" fmla="*/ 1546 w 1546"/>
                <a:gd name="T7" fmla="*/ 0 h 202"/>
                <a:gd name="T8" fmla="*/ 1263 w 1546"/>
                <a:gd name="T9" fmla="*/ 202 h 202"/>
              </a:gdLst>
              <a:ahLst/>
              <a:cxnLst>
                <a:cxn ang="0">
                  <a:pos x="T0" y="T1"/>
                </a:cxn>
                <a:cxn ang="0">
                  <a:pos x="T2" y="T3"/>
                </a:cxn>
                <a:cxn ang="0">
                  <a:pos x="T4" y="T5"/>
                </a:cxn>
                <a:cxn ang="0">
                  <a:pos x="T6" y="T7"/>
                </a:cxn>
                <a:cxn ang="0">
                  <a:pos x="T8" y="T9"/>
                </a:cxn>
              </a:cxnLst>
              <a:rect l="0" t="0" r="r" b="b"/>
              <a:pathLst>
                <a:path w="1546" h="202">
                  <a:moveTo>
                    <a:pt x="1263" y="202"/>
                  </a:moveTo>
                  <a:cubicBezTo>
                    <a:pt x="842" y="202"/>
                    <a:pt x="421" y="202"/>
                    <a:pt x="0" y="202"/>
                  </a:cubicBezTo>
                  <a:cubicBezTo>
                    <a:pt x="110" y="134"/>
                    <a:pt x="218" y="66"/>
                    <a:pt x="323" y="0"/>
                  </a:cubicBezTo>
                  <a:cubicBezTo>
                    <a:pt x="731" y="0"/>
                    <a:pt x="1138" y="0"/>
                    <a:pt x="1546" y="0"/>
                  </a:cubicBezTo>
                  <a:cubicBezTo>
                    <a:pt x="1453" y="66"/>
                    <a:pt x="135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1" name="Freeform 271"/>
            <p:cNvSpPr>
              <a:spLocks/>
            </p:cNvSpPr>
            <p:nvPr/>
          </p:nvSpPr>
          <p:spPr bwMode="auto">
            <a:xfrm>
              <a:off x="-30567313" y="696913"/>
              <a:ext cx="7464425" cy="311150"/>
            </a:xfrm>
            <a:custGeom>
              <a:avLst/>
              <a:gdLst>
                <a:gd name="T0" fmla="*/ 1884 w 1990"/>
                <a:gd name="T1" fmla="*/ 83 h 83"/>
                <a:gd name="T2" fmla="*/ 0 w 1990"/>
                <a:gd name="T3" fmla="*/ 83 h 83"/>
                <a:gd name="T4" fmla="*/ 131 w 1990"/>
                <a:gd name="T5" fmla="*/ 0 h 83"/>
                <a:gd name="T6" fmla="*/ 1990 w 1990"/>
                <a:gd name="T7" fmla="*/ 0 h 83"/>
                <a:gd name="T8" fmla="*/ 1884 w 1990"/>
                <a:gd name="T9" fmla="*/ 83 h 83"/>
              </a:gdLst>
              <a:ahLst/>
              <a:cxnLst>
                <a:cxn ang="0">
                  <a:pos x="T0" y="T1"/>
                </a:cxn>
                <a:cxn ang="0">
                  <a:pos x="T2" y="T3"/>
                </a:cxn>
                <a:cxn ang="0">
                  <a:pos x="T4" y="T5"/>
                </a:cxn>
                <a:cxn ang="0">
                  <a:pos x="T6" y="T7"/>
                </a:cxn>
                <a:cxn ang="0">
                  <a:pos x="T8" y="T9"/>
                </a:cxn>
              </a:cxnLst>
              <a:rect l="0" t="0" r="r" b="b"/>
              <a:pathLst>
                <a:path w="1990" h="83">
                  <a:moveTo>
                    <a:pt x="1884" y="83"/>
                  </a:moveTo>
                  <a:cubicBezTo>
                    <a:pt x="1256" y="83"/>
                    <a:pt x="628" y="83"/>
                    <a:pt x="0" y="83"/>
                  </a:cubicBezTo>
                  <a:cubicBezTo>
                    <a:pt x="44" y="55"/>
                    <a:pt x="88" y="28"/>
                    <a:pt x="131" y="0"/>
                  </a:cubicBezTo>
                  <a:cubicBezTo>
                    <a:pt x="751" y="0"/>
                    <a:pt x="1370" y="0"/>
                    <a:pt x="1990" y="0"/>
                  </a:cubicBezTo>
                  <a:cubicBezTo>
                    <a:pt x="1955" y="28"/>
                    <a:pt x="1920" y="55"/>
                    <a:pt x="188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2" name="Freeform 272"/>
            <p:cNvSpPr>
              <a:spLocks/>
            </p:cNvSpPr>
            <p:nvPr/>
          </p:nvSpPr>
          <p:spPr bwMode="auto">
            <a:xfrm>
              <a:off x="37677725" y="696913"/>
              <a:ext cx="5092700" cy="311150"/>
            </a:xfrm>
            <a:custGeom>
              <a:avLst/>
              <a:gdLst>
                <a:gd name="T0" fmla="*/ 1358 w 1358"/>
                <a:gd name="T1" fmla="*/ 83 h 83"/>
                <a:gd name="T2" fmla="*/ 114 w 1358"/>
                <a:gd name="T3" fmla="*/ 83 h 83"/>
                <a:gd name="T4" fmla="*/ 0 w 1358"/>
                <a:gd name="T5" fmla="*/ 0 h 83"/>
                <a:gd name="T6" fmla="*/ 1227 w 1358"/>
                <a:gd name="T7" fmla="*/ 0 h 83"/>
                <a:gd name="T8" fmla="*/ 1358 w 1358"/>
                <a:gd name="T9" fmla="*/ 83 h 83"/>
              </a:gdLst>
              <a:ahLst/>
              <a:cxnLst>
                <a:cxn ang="0">
                  <a:pos x="T0" y="T1"/>
                </a:cxn>
                <a:cxn ang="0">
                  <a:pos x="T2" y="T3"/>
                </a:cxn>
                <a:cxn ang="0">
                  <a:pos x="T4" y="T5"/>
                </a:cxn>
                <a:cxn ang="0">
                  <a:pos x="T6" y="T7"/>
                </a:cxn>
                <a:cxn ang="0">
                  <a:pos x="T8" y="T9"/>
                </a:cxn>
              </a:cxnLst>
              <a:rect l="0" t="0" r="r" b="b"/>
              <a:pathLst>
                <a:path w="1358" h="83">
                  <a:moveTo>
                    <a:pt x="1358" y="83"/>
                  </a:moveTo>
                  <a:cubicBezTo>
                    <a:pt x="944" y="83"/>
                    <a:pt x="529" y="83"/>
                    <a:pt x="114" y="83"/>
                  </a:cubicBezTo>
                  <a:cubicBezTo>
                    <a:pt x="76" y="55"/>
                    <a:pt x="37" y="28"/>
                    <a:pt x="0" y="0"/>
                  </a:cubicBezTo>
                  <a:cubicBezTo>
                    <a:pt x="409" y="0"/>
                    <a:pt x="818" y="0"/>
                    <a:pt x="1227" y="0"/>
                  </a:cubicBezTo>
                  <a:cubicBezTo>
                    <a:pt x="1270" y="28"/>
                    <a:pt x="1314" y="55"/>
                    <a:pt x="1358"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3" name="Freeform 273"/>
            <p:cNvSpPr>
              <a:spLocks/>
            </p:cNvSpPr>
            <p:nvPr/>
          </p:nvSpPr>
          <p:spPr bwMode="auto">
            <a:xfrm>
              <a:off x="32651700" y="696913"/>
              <a:ext cx="5026025" cy="311150"/>
            </a:xfrm>
            <a:custGeom>
              <a:avLst/>
              <a:gdLst>
                <a:gd name="T0" fmla="*/ 1340 w 1340"/>
                <a:gd name="T1" fmla="*/ 83 h 83"/>
                <a:gd name="T2" fmla="*/ 96 w 1340"/>
                <a:gd name="T3" fmla="*/ 83 h 83"/>
                <a:gd name="T4" fmla="*/ 0 w 1340"/>
                <a:gd name="T5" fmla="*/ 0 h 83"/>
                <a:gd name="T6" fmla="*/ 1227 w 1340"/>
                <a:gd name="T7" fmla="*/ 0 h 83"/>
                <a:gd name="T8" fmla="*/ 1340 w 1340"/>
                <a:gd name="T9" fmla="*/ 83 h 83"/>
              </a:gdLst>
              <a:ahLst/>
              <a:cxnLst>
                <a:cxn ang="0">
                  <a:pos x="T0" y="T1"/>
                </a:cxn>
                <a:cxn ang="0">
                  <a:pos x="T2" y="T3"/>
                </a:cxn>
                <a:cxn ang="0">
                  <a:pos x="T4" y="T5"/>
                </a:cxn>
                <a:cxn ang="0">
                  <a:pos x="T6" y="T7"/>
                </a:cxn>
                <a:cxn ang="0">
                  <a:pos x="T8" y="T9"/>
                </a:cxn>
              </a:cxnLst>
              <a:rect l="0" t="0" r="r" b="b"/>
              <a:pathLst>
                <a:path w="1340" h="83">
                  <a:moveTo>
                    <a:pt x="1340" y="83"/>
                  </a:moveTo>
                  <a:cubicBezTo>
                    <a:pt x="926" y="83"/>
                    <a:pt x="511" y="83"/>
                    <a:pt x="96" y="83"/>
                  </a:cubicBezTo>
                  <a:cubicBezTo>
                    <a:pt x="64" y="55"/>
                    <a:pt x="32" y="28"/>
                    <a:pt x="0" y="0"/>
                  </a:cubicBezTo>
                  <a:cubicBezTo>
                    <a:pt x="409" y="0"/>
                    <a:pt x="818" y="0"/>
                    <a:pt x="1227" y="0"/>
                  </a:cubicBezTo>
                  <a:cubicBezTo>
                    <a:pt x="1265" y="28"/>
                    <a:pt x="1302" y="55"/>
                    <a:pt x="1340"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4" name="Freeform 274"/>
            <p:cNvSpPr>
              <a:spLocks/>
            </p:cNvSpPr>
            <p:nvPr/>
          </p:nvSpPr>
          <p:spPr bwMode="auto">
            <a:xfrm>
              <a:off x="27625675" y="696913"/>
              <a:ext cx="4957763" cy="311150"/>
            </a:xfrm>
            <a:custGeom>
              <a:avLst/>
              <a:gdLst>
                <a:gd name="T0" fmla="*/ 1322 w 1322"/>
                <a:gd name="T1" fmla="*/ 83 h 83"/>
                <a:gd name="T2" fmla="*/ 78 w 1322"/>
                <a:gd name="T3" fmla="*/ 83 h 83"/>
                <a:gd name="T4" fmla="*/ 0 w 1322"/>
                <a:gd name="T5" fmla="*/ 0 h 83"/>
                <a:gd name="T6" fmla="*/ 1228 w 1322"/>
                <a:gd name="T7" fmla="*/ 0 h 83"/>
                <a:gd name="T8" fmla="*/ 1322 w 1322"/>
                <a:gd name="T9" fmla="*/ 83 h 83"/>
              </a:gdLst>
              <a:ahLst/>
              <a:cxnLst>
                <a:cxn ang="0">
                  <a:pos x="T0" y="T1"/>
                </a:cxn>
                <a:cxn ang="0">
                  <a:pos x="T2" y="T3"/>
                </a:cxn>
                <a:cxn ang="0">
                  <a:pos x="T4" y="T5"/>
                </a:cxn>
                <a:cxn ang="0">
                  <a:pos x="T6" y="T7"/>
                </a:cxn>
                <a:cxn ang="0">
                  <a:pos x="T8" y="T9"/>
                </a:cxn>
              </a:cxnLst>
              <a:rect l="0" t="0" r="r" b="b"/>
              <a:pathLst>
                <a:path w="1322" h="83">
                  <a:moveTo>
                    <a:pt x="1322" y="83"/>
                  </a:moveTo>
                  <a:cubicBezTo>
                    <a:pt x="907" y="83"/>
                    <a:pt x="493" y="83"/>
                    <a:pt x="78" y="83"/>
                  </a:cubicBezTo>
                  <a:cubicBezTo>
                    <a:pt x="52" y="55"/>
                    <a:pt x="26" y="28"/>
                    <a:pt x="0" y="0"/>
                  </a:cubicBezTo>
                  <a:cubicBezTo>
                    <a:pt x="409" y="0"/>
                    <a:pt x="818" y="0"/>
                    <a:pt x="1228" y="0"/>
                  </a:cubicBezTo>
                  <a:cubicBezTo>
                    <a:pt x="1259" y="28"/>
                    <a:pt x="1290" y="55"/>
                    <a:pt x="1322"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5" name="Freeform 275"/>
            <p:cNvSpPr>
              <a:spLocks/>
            </p:cNvSpPr>
            <p:nvPr/>
          </p:nvSpPr>
          <p:spPr bwMode="auto">
            <a:xfrm>
              <a:off x="22599650" y="696913"/>
              <a:ext cx="4891088" cy="311150"/>
            </a:xfrm>
            <a:custGeom>
              <a:avLst/>
              <a:gdLst>
                <a:gd name="T0" fmla="*/ 1304 w 1304"/>
                <a:gd name="T1" fmla="*/ 83 h 83"/>
                <a:gd name="T2" fmla="*/ 60 w 1304"/>
                <a:gd name="T3" fmla="*/ 83 h 83"/>
                <a:gd name="T4" fmla="*/ 0 w 1304"/>
                <a:gd name="T5" fmla="*/ 0 h 83"/>
                <a:gd name="T6" fmla="*/ 1228 w 1304"/>
                <a:gd name="T7" fmla="*/ 0 h 83"/>
                <a:gd name="T8" fmla="*/ 1304 w 1304"/>
                <a:gd name="T9" fmla="*/ 83 h 83"/>
              </a:gdLst>
              <a:ahLst/>
              <a:cxnLst>
                <a:cxn ang="0">
                  <a:pos x="T0" y="T1"/>
                </a:cxn>
                <a:cxn ang="0">
                  <a:pos x="T2" y="T3"/>
                </a:cxn>
                <a:cxn ang="0">
                  <a:pos x="T4" y="T5"/>
                </a:cxn>
                <a:cxn ang="0">
                  <a:pos x="T6" y="T7"/>
                </a:cxn>
                <a:cxn ang="0">
                  <a:pos x="T8" y="T9"/>
                </a:cxn>
              </a:cxnLst>
              <a:rect l="0" t="0" r="r" b="b"/>
              <a:pathLst>
                <a:path w="1304" h="83">
                  <a:moveTo>
                    <a:pt x="1304" y="83"/>
                  </a:moveTo>
                  <a:cubicBezTo>
                    <a:pt x="890" y="83"/>
                    <a:pt x="475" y="83"/>
                    <a:pt x="60" y="83"/>
                  </a:cubicBezTo>
                  <a:cubicBezTo>
                    <a:pt x="40" y="55"/>
                    <a:pt x="20" y="28"/>
                    <a:pt x="0" y="0"/>
                  </a:cubicBezTo>
                  <a:cubicBezTo>
                    <a:pt x="409" y="0"/>
                    <a:pt x="819" y="0"/>
                    <a:pt x="1228" y="0"/>
                  </a:cubicBezTo>
                  <a:cubicBezTo>
                    <a:pt x="1253" y="28"/>
                    <a:pt x="1278" y="55"/>
                    <a:pt x="130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6" name="Freeform 276"/>
            <p:cNvSpPr>
              <a:spLocks/>
            </p:cNvSpPr>
            <p:nvPr/>
          </p:nvSpPr>
          <p:spPr bwMode="auto">
            <a:xfrm>
              <a:off x="17575213" y="696913"/>
              <a:ext cx="4822825" cy="311150"/>
            </a:xfrm>
            <a:custGeom>
              <a:avLst/>
              <a:gdLst>
                <a:gd name="T0" fmla="*/ 1286 w 1286"/>
                <a:gd name="T1" fmla="*/ 83 h 83"/>
                <a:gd name="T2" fmla="*/ 42 w 1286"/>
                <a:gd name="T3" fmla="*/ 83 h 83"/>
                <a:gd name="T4" fmla="*/ 0 w 1286"/>
                <a:gd name="T5" fmla="*/ 0 h 83"/>
                <a:gd name="T6" fmla="*/ 1228 w 1286"/>
                <a:gd name="T7" fmla="*/ 0 h 83"/>
                <a:gd name="T8" fmla="*/ 1286 w 1286"/>
                <a:gd name="T9" fmla="*/ 83 h 83"/>
              </a:gdLst>
              <a:ahLst/>
              <a:cxnLst>
                <a:cxn ang="0">
                  <a:pos x="T0" y="T1"/>
                </a:cxn>
                <a:cxn ang="0">
                  <a:pos x="T2" y="T3"/>
                </a:cxn>
                <a:cxn ang="0">
                  <a:pos x="T4" y="T5"/>
                </a:cxn>
                <a:cxn ang="0">
                  <a:pos x="T6" y="T7"/>
                </a:cxn>
                <a:cxn ang="0">
                  <a:pos x="T8" y="T9"/>
                </a:cxn>
              </a:cxnLst>
              <a:rect l="0" t="0" r="r" b="b"/>
              <a:pathLst>
                <a:path w="1286" h="83">
                  <a:moveTo>
                    <a:pt x="1286" y="83"/>
                  </a:moveTo>
                  <a:cubicBezTo>
                    <a:pt x="871" y="83"/>
                    <a:pt x="457" y="83"/>
                    <a:pt x="42" y="83"/>
                  </a:cubicBezTo>
                  <a:cubicBezTo>
                    <a:pt x="28" y="55"/>
                    <a:pt x="14" y="28"/>
                    <a:pt x="0" y="0"/>
                  </a:cubicBezTo>
                  <a:cubicBezTo>
                    <a:pt x="410" y="0"/>
                    <a:pt x="819" y="0"/>
                    <a:pt x="1228" y="0"/>
                  </a:cubicBezTo>
                  <a:cubicBezTo>
                    <a:pt x="1247" y="28"/>
                    <a:pt x="1267" y="55"/>
                    <a:pt x="1286"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7" name="Freeform 277"/>
            <p:cNvSpPr>
              <a:spLocks/>
            </p:cNvSpPr>
            <p:nvPr/>
          </p:nvSpPr>
          <p:spPr bwMode="auto">
            <a:xfrm>
              <a:off x="12552363" y="696913"/>
              <a:ext cx="4752975" cy="311150"/>
            </a:xfrm>
            <a:custGeom>
              <a:avLst/>
              <a:gdLst>
                <a:gd name="T0" fmla="*/ 1267 w 1267"/>
                <a:gd name="T1" fmla="*/ 83 h 83"/>
                <a:gd name="T2" fmla="*/ 23 w 1267"/>
                <a:gd name="T3" fmla="*/ 83 h 83"/>
                <a:gd name="T4" fmla="*/ 0 w 1267"/>
                <a:gd name="T5" fmla="*/ 0 h 83"/>
                <a:gd name="T6" fmla="*/ 1227 w 1267"/>
                <a:gd name="T7" fmla="*/ 0 h 83"/>
                <a:gd name="T8" fmla="*/ 1267 w 1267"/>
                <a:gd name="T9" fmla="*/ 83 h 83"/>
              </a:gdLst>
              <a:ahLst/>
              <a:cxnLst>
                <a:cxn ang="0">
                  <a:pos x="T0" y="T1"/>
                </a:cxn>
                <a:cxn ang="0">
                  <a:pos x="T2" y="T3"/>
                </a:cxn>
                <a:cxn ang="0">
                  <a:pos x="T4" y="T5"/>
                </a:cxn>
                <a:cxn ang="0">
                  <a:pos x="T6" y="T7"/>
                </a:cxn>
                <a:cxn ang="0">
                  <a:pos x="T8" y="T9"/>
                </a:cxn>
              </a:cxnLst>
              <a:rect l="0" t="0" r="r" b="b"/>
              <a:pathLst>
                <a:path w="1267" h="83">
                  <a:moveTo>
                    <a:pt x="1267" y="83"/>
                  </a:moveTo>
                  <a:cubicBezTo>
                    <a:pt x="852" y="83"/>
                    <a:pt x="438" y="83"/>
                    <a:pt x="23" y="83"/>
                  </a:cubicBezTo>
                  <a:cubicBezTo>
                    <a:pt x="15" y="55"/>
                    <a:pt x="7" y="28"/>
                    <a:pt x="0" y="0"/>
                  </a:cubicBezTo>
                  <a:cubicBezTo>
                    <a:pt x="409" y="0"/>
                    <a:pt x="818" y="0"/>
                    <a:pt x="1227" y="0"/>
                  </a:cubicBezTo>
                  <a:cubicBezTo>
                    <a:pt x="1240" y="28"/>
                    <a:pt x="1254" y="55"/>
                    <a:pt x="1267"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8" name="Freeform 278"/>
            <p:cNvSpPr>
              <a:spLocks/>
            </p:cNvSpPr>
            <p:nvPr/>
          </p:nvSpPr>
          <p:spPr bwMode="auto">
            <a:xfrm>
              <a:off x="7526338" y="696913"/>
              <a:ext cx="4684713" cy="311150"/>
            </a:xfrm>
            <a:custGeom>
              <a:avLst/>
              <a:gdLst>
                <a:gd name="T0" fmla="*/ 1249 w 1249"/>
                <a:gd name="T1" fmla="*/ 83 h 83"/>
                <a:gd name="T2" fmla="*/ 5 w 1249"/>
                <a:gd name="T3" fmla="*/ 83 h 83"/>
                <a:gd name="T4" fmla="*/ 0 w 1249"/>
                <a:gd name="T5" fmla="*/ 0 h 83"/>
                <a:gd name="T6" fmla="*/ 1227 w 1249"/>
                <a:gd name="T7" fmla="*/ 0 h 83"/>
                <a:gd name="T8" fmla="*/ 1249 w 1249"/>
                <a:gd name="T9" fmla="*/ 83 h 83"/>
              </a:gdLst>
              <a:ahLst/>
              <a:cxnLst>
                <a:cxn ang="0">
                  <a:pos x="T0" y="T1"/>
                </a:cxn>
                <a:cxn ang="0">
                  <a:pos x="T2" y="T3"/>
                </a:cxn>
                <a:cxn ang="0">
                  <a:pos x="T4" y="T5"/>
                </a:cxn>
                <a:cxn ang="0">
                  <a:pos x="T6" y="T7"/>
                </a:cxn>
                <a:cxn ang="0">
                  <a:pos x="T8" y="T9"/>
                </a:cxn>
              </a:cxnLst>
              <a:rect l="0" t="0" r="r" b="b"/>
              <a:pathLst>
                <a:path w="1249" h="83">
                  <a:moveTo>
                    <a:pt x="1249" y="83"/>
                  </a:moveTo>
                  <a:cubicBezTo>
                    <a:pt x="834" y="83"/>
                    <a:pt x="420" y="83"/>
                    <a:pt x="5" y="83"/>
                  </a:cubicBezTo>
                  <a:cubicBezTo>
                    <a:pt x="3" y="55"/>
                    <a:pt x="1" y="28"/>
                    <a:pt x="0" y="0"/>
                  </a:cubicBezTo>
                  <a:cubicBezTo>
                    <a:pt x="409" y="0"/>
                    <a:pt x="818" y="0"/>
                    <a:pt x="1227" y="0"/>
                  </a:cubicBezTo>
                  <a:cubicBezTo>
                    <a:pt x="1234" y="28"/>
                    <a:pt x="1242" y="55"/>
                    <a:pt x="1249"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19" name="Freeform 279"/>
            <p:cNvSpPr>
              <a:spLocks/>
            </p:cNvSpPr>
            <p:nvPr/>
          </p:nvSpPr>
          <p:spPr bwMode="auto">
            <a:xfrm>
              <a:off x="2452688" y="696913"/>
              <a:ext cx="4665663" cy="311150"/>
            </a:xfrm>
            <a:custGeom>
              <a:avLst/>
              <a:gdLst>
                <a:gd name="T0" fmla="*/ 1244 w 1244"/>
                <a:gd name="T1" fmla="*/ 83 h 83"/>
                <a:gd name="T2" fmla="*/ 0 w 1244"/>
                <a:gd name="T3" fmla="*/ 83 h 83"/>
                <a:gd name="T4" fmla="*/ 13 w 1244"/>
                <a:gd name="T5" fmla="*/ 0 h 83"/>
                <a:gd name="T6" fmla="*/ 1240 w 1244"/>
                <a:gd name="T7" fmla="*/ 0 h 83"/>
                <a:gd name="T8" fmla="*/ 1244 w 1244"/>
                <a:gd name="T9" fmla="*/ 83 h 83"/>
              </a:gdLst>
              <a:ahLst/>
              <a:cxnLst>
                <a:cxn ang="0">
                  <a:pos x="T0" y="T1"/>
                </a:cxn>
                <a:cxn ang="0">
                  <a:pos x="T2" y="T3"/>
                </a:cxn>
                <a:cxn ang="0">
                  <a:pos x="T4" y="T5"/>
                </a:cxn>
                <a:cxn ang="0">
                  <a:pos x="T6" y="T7"/>
                </a:cxn>
                <a:cxn ang="0">
                  <a:pos x="T8" y="T9"/>
                </a:cxn>
              </a:cxnLst>
              <a:rect l="0" t="0" r="r" b="b"/>
              <a:pathLst>
                <a:path w="1244" h="83">
                  <a:moveTo>
                    <a:pt x="1244" y="83"/>
                  </a:moveTo>
                  <a:cubicBezTo>
                    <a:pt x="829" y="83"/>
                    <a:pt x="414" y="83"/>
                    <a:pt x="0" y="83"/>
                  </a:cubicBezTo>
                  <a:cubicBezTo>
                    <a:pt x="4" y="55"/>
                    <a:pt x="8" y="28"/>
                    <a:pt x="13" y="0"/>
                  </a:cubicBezTo>
                  <a:cubicBezTo>
                    <a:pt x="422" y="0"/>
                    <a:pt x="831" y="0"/>
                    <a:pt x="1240" y="0"/>
                  </a:cubicBezTo>
                  <a:cubicBezTo>
                    <a:pt x="1242" y="28"/>
                    <a:pt x="124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0" name="Freeform 280"/>
            <p:cNvSpPr>
              <a:spLocks/>
            </p:cNvSpPr>
            <p:nvPr/>
          </p:nvSpPr>
          <p:spPr bwMode="auto">
            <a:xfrm>
              <a:off x="-2640013" y="696913"/>
              <a:ext cx="4718050" cy="311150"/>
            </a:xfrm>
            <a:custGeom>
              <a:avLst/>
              <a:gdLst>
                <a:gd name="T0" fmla="*/ 1244 w 1258"/>
                <a:gd name="T1" fmla="*/ 83 h 83"/>
                <a:gd name="T2" fmla="*/ 0 w 1258"/>
                <a:gd name="T3" fmla="*/ 83 h 83"/>
                <a:gd name="T4" fmla="*/ 31 w 1258"/>
                <a:gd name="T5" fmla="*/ 0 h 83"/>
                <a:gd name="T6" fmla="*/ 1258 w 1258"/>
                <a:gd name="T7" fmla="*/ 0 h 83"/>
                <a:gd name="T8" fmla="*/ 1244 w 1258"/>
                <a:gd name="T9" fmla="*/ 83 h 83"/>
              </a:gdLst>
              <a:ahLst/>
              <a:cxnLst>
                <a:cxn ang="0">
                  <a:pos x="T0" y="T1"/>
                </a:cxn>
                <a:cxn ang="0">
                  <a:pos x="T2" y="T3"/>
                </a:cxn>
                <a:cxn ang="0">
                  <a:pos x="T4" y="T5"/>
                </a:cxn>
                <a:cxn ang="0">
                  <a:pos x="T6" y="T7"/>
                </a:cxn>
                <a:cxn ang="0">
                  <a:pos x="T8" y="T9"/>
                </a:cxn>
              </a:cxnLst>
              <a:rect l="0" t="0" r="r" b="b"/>
              <a:pathLst>
                <a:path w="1258" h="83">
                  <a:moveTo>
                    <a:pt x="1244" y="83"/>
                  </a:moveTo>
                  <a:cubicBezTo>
                    <a:pt x="829" y="83"/>
                    <a:pt x="415" y="83"/>
                    <a:pt x="0" y="83"/>
                  </a:cubicBezTo>
                  <a:cubicBezTo>
                    <a:pt x="10" y="55"/>
                    <a:pt x="21" y="28"/>
                    <a:pt x="31" y="0"/>
                  </a:cubicBezTo>
                  <a:cubicBezTo>
                    <a:pt x="440" y="0"/>
                    <a:pt x="849" y="0"/>
                    <a:pt x="1258" y="0"/>
                  </a:cubicBezTo>
                  <a:cubicBezTo>
                    <a:pt x="1254" y="28"/>
                    <a:pt x="1249"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1" name="Freeform 281"/>
            <p:cNvSpPr>
              <a:spLocks/>
            </p:cNvSpPr>
            <p:nvPr/>
          </p:nvSpPr>
          <p:spPr bwMode="auto">
            <a:xfrm>
              <a:off x="-7734300" y="696913"/>
              <a:ext cx="4789488" cy="311150"/>
            </a:xfrm>
            <a:custGeom>
              <a:avLst/>
              <a:gdLst>
                <a:gd name="T0" fmla="*/ 1244 w 1277"/>
                <a:gd name="T1" fmla="*/ 83 h 83"/>
                <a:gd name="T2" fmla="*/ 0 w 1277"/>
                <a:gd name="T3" fmla="*/ 83 h 83"/>
                <a:gd name="T4" fmla="*/ 49 w 1277"/>
                <a:gd name="T5" fmla="*/ 0 h 83"/>
                <a:gd name="T6" fmla="*/ 1277 w 1277"/>
                <a:gd name="T7" fmla="*/ 0 h 83"/>
                <a:gd name="T8" fmla="*/ 1244 w 1277"/>
                <a:gd name="T9" fmla="*/ 83 h 83"/>
              </a:gdLst>
              <a:ahLst/>
              <a:cxnLst>
                <a:cxn ang="0">
                  <a:pos x="T0" y="T1"/>
                </a:cxn>
                <a:cxn ang="0">
                  <a:pos x="T2" y="T3"/>
                </a:cxn>
                <a:cxn ang="0">
                  <a:pos x="T4" y="T5"/>
                </a:cxn>
                <a:cxn ang="0">
                  <a:pos x="T6" y="T7"/>
                </a:cxn>
                <a:cxn ang="0">
                  <a:pos x="T8" y="T9"/>
                </a:cxn>
              </a:cxnLst>
              <a:rect l="0" t="0" r="r" b="b"/>
              <a:pathLst>
                <a:path w="1277" h="83">
                  <a:moveTo>
                    <a:pt x="1244" y="83"/>
                  </a:moveTo>
                  <a:cubicBezTo>
                    <a:pt x="829" y="83"/>
                    <a:pt x="415" y="83"/>
                    <a:pt x="0" y="83"/>
                  </a:cubicBezTo>
                  <a:cubicBezTo>
                    <a:pt x="16" y="55"/>
                    <a:pt x="33" y="28"/>
                    <a:pt x="49" y="0"/>
                  </a:cubicBezTo>
                  <a:cubicBezTo>
                    <a:pt x="458" y="0"/>
                    <a:pt x="868" y="0"/>
                    <a:pt x="1277" y="0"/>
                  </a:cubicBezTo>
                  <a:cubicBezTo>
                    <a:pt x="1266" y="28"/>
                    <a:pt x="1255"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2" name="Freeform 282"/>
            <p:cNvSpPr>
              <a:spLocks/>
            </p:cNvSpPr>
            <p:nvPr/>
          </p:nvSpPr>
          <p:spPr bwMode="auto">
            <a:xfrm>
              <a:off x="-12827000" y="696913"/>
              <a:ext cx="4857750" cy="311150"/>
            </a:xfrm>
            <a:custGeom>
              <a:avLst/>
              <a:gdLst>
                <a:gd name="T0" fmla="*/ 1244 w 1295"/>
                <a:gd name="T1" fmla="*/ 83 h 83"/>
                <a:gd name="T2" fmla="*/ 0 w 1295"/>
                <a:gd name="T3" fmla="*/ 83 h 83"/>
                <a:gd name="T4" fmla="*/ 67 w 1295"/>
                <a:gd name="T5" fmla="*/ 0 h 83"/>
                <a:gd name="T6" fmla="*/ 1295 w 1295"/>
                <a:gd name="T7" fmla="*/ 0 h 83"/>
                <a:gd name="T8" fmla="*/ 1244 w 1295"/>
                <a:gd name="T9" fmla="*/ 83 h 83"/>
              </a:gdLst>
              <a:ahLst/>
              <a:cxnLst>
                <a:cxn ang="0">
                  <a:pos x="T0" y="T1"/>
                </a:cxn>
                <a:cxn ang="0">
                  <a:pos x="T2" y="T3"/>
                </a:cxn>
                <a:cxn ang="0">
                  <a:pos x="T4" y="T5"/>
                </a:cxn>
                <a:cxn ang="0">
                  <a:pos x="T6" y="T7"/>
                </a:cxn>
                <a:cxn ang="0">
                  <a:pos x="T8" y="T9"/>
                </a:cxn>
              </a:cxnLst>
              <a:rect l="0" t="0" r="r" b="b"/>
              <a:pathLst>
                <a:path w="1295" h="83">
                  <a:moveTo>
                    <a:pt x="1244" y="83"/>
                  </a:moveTo>
                  <a:cubicBezTo>
                    <a:pt x="829" y="83"/>
                    <a:pt x="414" y="83"/>
                    <a:pt x="0" y="83"/>
                  </a:cubicBezTo>
                  <a:cubicBezTo>
                    <a:pt x="22" y="55"/>
                    <a:pt x="45" y="28"/>
                    <a:pt x="67" y="0"/>
                  </a:cubicBezTo>
                  <a:cubicBezTo>
                    <a:pt x="477" y="0"/>
                    <a:pt x="886" y="0"/>
                    <a:pt x="1295" y="0"/>
                  </a:cubicBezTo>
                  <a:cubicBezTo>
                    <a:pt x="1278" y="28"/>
                    <a:pt x="1261"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3" name="Freeform 283"/>
            <p:cNvSpPr>
              <a:spLocks/>
            </p:cNvSpPr>
            <p:nvPr/>
          </p:nvSpPr>
          <p:spPr bwMode="auto">
            <a:xfrm>
              <a:off x="-17919700" y="696913"/>
              <a:ext cx="4924425" cy="311150"/>
            </a:xfrm>
            <a:custGeom>
              <a:avLst/>
              <a:gdLst>
                <a:gd name="T0" fmla="*/ 1244 w 1313"/>
                <a:gd name="T1" fmla="*/ 83 h 83"/>
                <a:gd name="T2" fmla="*/ 0 w 1313"/>
                <a:gd name="T3" fmla="*/ 83 h 83"/>
                <a:gd name="T4" fmla="*/ 86 w 1313"/>
                <a:gd name="T5" fmla="*/ 0 h 83"/>
                <a:gd name="T6" fmla="*/ 1313 w 1313"/>
                <a:gd name="T7" fmla="*/ 0 h 83"/>
                <a:gd name="T8" fmla="*/ 1244 w 1313"/>
                <a:gd name="T9" fmla="*/ 83 h 83"/>
              </a:gdLst>
              <a:ahLst/>
              <a:cxnLst>
                <a:cxn ang="0">
                  <a:pos x="T0" y="T1"/>
                </a:cxn>
                <a:cxn ang="0">
                  <a:pos x="T2" y="T3"/>
                </a:cxn>
                <a:cxn ang="0">
                  <a:pos x="T4" y="T5"/>
                </a:cxn>
                <a:cxn ang="0">
                  <a:pos x="T6" y="T7"/>
                </a:cxn>
                <a:cxn ang="0">
                  <a:pos x="T8" y="T9"/>
                </a:cxn>
              </a:cxnLst>
              <a:rect l="0" t="0" r="r" b="b"/>
              <a:pathLst>
                <a:path w="1313" h="83">
                  <a:moveTo>
                    <a:pt x="1244" y="83"/>
                  </a:moveTo>
                  <a:cubicBezTo>
                    <a:pt x="829" y="83"/>
                    <a:pt x="414" y="83"/>
                    <a:pt x="0" y="83"/>
                  </a:cubicBezTo>
                  <a:cubicBezTo>
                    <a:pt x="29" y="55"/>
                    <a:pt x="57" y="28"/>
                    <a:pt x="86" y="0"/>
                  </a:cubicBezTo>
                  <a:cubicBezTo>
                    <a:pt x="495" y="0"/>
                    <a:pt x="904" y="0"/>
                    <a:pt x="1313" y="0"/>
                  </a:cubicBezTo>
                  <a:cubicBezTo>
                    <a:pt x="1290" y="28"/>
                    <a:pt x="1267"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4" name="Freeform 284"/>
            <p:cNvSpPr>
              <a:spLocks/>
            </p:cNvSpPr>
            <p:nvPr/>
          </p:nvSpPr>
          <p:spPr bwMode="auto">
            <a:xfrm>
              <a:off x="-23013988" y="696913"/>
              <a:ext cx="4992688" cy="311150"/>
            </a:xfrm>
            <a:custGeom>
              <a:avLst/>
              <a:gdLst>
                <a:gd name="T0" fmla="*/ 1244 w 1331"/>
                <a:gd name="T1" fmla="*/ 83 h 83"/>
                <a:gd name="T2" fmla="*/ 0 w 1331"/>
                <a:gd name="T3" fmla="*/ 83 h 83"/>
                <a:gd name="T4" fmla="*/ 104 w 1331"/>
                <a:gd name="T5" fmla="*/ 0 h 83"/>
                <a:gd name="T6" fmla="*/ 1331 w 1331"/>
                <a:gd name="T7" fmla="*/ 0 h 83"/>
                <a:gd name="T8" fmla="*/ 1244 w 1331"/>
                <a:gd name="T9" fmla="*/ 83 h 83"/>
              </a:gdLst>
              <a:ahLst/>
              <a:cxnLst>
                <a:cxn ang="0">
                  <a:pos x="T0" y="T1"/>
                </a:cxn>
                <a:cxn ang="0">
                  <a:pos x="T2" y="T3"/>
                </a:cxn>
                <a:cxn ang="0">
                  <a:pos x="T4" y="T5"/>
                </a:cxn>
                <a:cxn ang="0">
                  <a:pos x="T6" y="T7"/>
                </a:cxn>
                <a:cxn ang="0">
                  <a:pos x="T8" y="T9"/>
                </a:cxn>
              </a:cxnLst>
              <a:rect l="0" t="0" r="r" b="b"/>
              <a:pathLst>
                <a:path w="1331" h="83">
                  <a:moveTo>
                    <a:pt x="1244" y="83"/>
                  </a:moveTo>
                  <a:cubicBezTo>
                    <a:pt x="829" y="83"/>
                    <a:pt x="414" y="83"/>
                    <a:pt x="0" y="83"/>
                  </a:cubicBezTo>
                  <a:cubicBezTo>
                    <a:pt x="35" y="55"/>
                    <a:pt x="69" y="28"/>
                    <a:pt x="104" y="0"/>
                  </a:cubicBezTo>
                  <a:cubicBezTo>
                    <a:pt x="513" y="0"/>
                    <a:pt x="922" y="0"/>
                    <a:pt x="1331" y="0"/>
                  </a:cubicBezTo>
                  <a:cubicBezTo>
                    <a:pt x="1302" y="28"/>
                    <a:pt x="1273" y="55"/>
                    <a:pt x="1244" y="83"/>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5" name="Freeform 285"/>
            <p:cNvSpPr>
              <a:spLocks/>
            </p:cNvSpPr>
            <p:nvPr/>
          </p:nvSpPr>
          <p:spPr bwMode="auto">
            <a:xfrm>
              <a:off x="-26628725" y="1082676"/>
              <a:ext cx="5629275" cy="760413"/>
            </a:xfrm>
            <a:custGeom>
              <a:avLst/>
              <a:gdLst>
                <a:gd name="T0" fmla="*/ 1263 w 1501"/>
                <a:gd name="T1" fmla="*/ 202 h 202"/>
                <a:gd name="T2" fmla="*/ 0 w 1501"/>
                <a:gd name="T3" fmla="*/ 202 h 202"/>
                <a:gd name="T4" fmla="*/ 278 w 1501"/>
                <a:gd name="T5" fmla="*/ 0 h 202"/>
                <a:gd name="T6" fmla="*/ 1501 w 1501"/>
                <a:gd name="T7" fmla="*/ 0 h 202"/>
                <a:gd name="T8" fmla="*/ 1263 w 1501"/>
                <a:gd name="T9" fmla="*/ 202 h 202"/>
              </a:gdLst>
              <a:ahLst/>
              <a:cxnLst>
                <a:cxn ang="0">
                  <a:pos x="T0" y="T1"/>
                </a:cxn>
                <a:cxn ang="0">
                  <a:pos x="T2" y="T3"/>
                </a:cxn>
                <a:cxn ang="0">
                  <a:pos x="T4" y="T5"/>
                </a:cxn>
                <a:cxn ang="0">
                  <a:pos x="T6" y="T7"/>
                </a:cxn>
                <a:cxn ang="0">
                  <a:pos x="T8" y="T9"/>
                </a:cxn>
              </a:cxnLst>
              <a:rect l="0" t="0" r="r" b="b"/>
              <a:pathLst>
                <a:path w="1501" h="202">
                  <a:moveTo>
                    <a:pt x="1263" y="202"/>
                  </a:moveTo>
                  <a:cubicBezTo>
                    <a:pt x="842" y="202"/>
                    <a:pt x="421" y="202"/>
                    <a:pt x="0" y="202"/>
                  </a:cubicBezTo>
                  <a:cubicBezTo>
                    <a:pt x="95" y="134"/>
                    <a:pt x="187" y="66"/>
                    <a:pt x="278" y="0"/>
                  </a:cubicBezTo>
                  <a:cubicBezTo>
                    <a:pt x="686" y="0"/>
                    <a:pt x="1093" y="0"/>
                    <a:pt x="1501" y="0"/>
                  </a:cubicBezTo>
                  <a:cubicBezTo>
                    <a:pt x="1423" y="66"/>
                    <a:pt x="1344"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6" name="Freeform 286"/>
            <p:cNvSpPr>
              <a:spLocks/>
            </p:cNvSpPr>
            <p:nvPr/>
          </p:nvSpPr>
          <p:spPr bwMode="auto">
            <a:xfrm>
              <a:off x="-21355050" y="1082676"/>
              <a:ext cx="5461000" cy="760413"/>
            </a:xfrm>
            <a:custGeom>
              <a:avLst/>
              <a:gdLst>
                <a:gd name="T0" fmla="*/ 1263 w 1456"/>
                <a:gd name="T1" fmla="*/ 202 h 202"/>
                <a:gd name="T2" fmla="*/ 0 w 1456"/>
                <a:gd name="T3" fmla="*/ 202 h 202"/>
                <a:gd name="T4" fmla="*/ 233 w 1456"/>
                <a:gd name="T5" fmla="*/ 0 h 202"/>
                <a:gd name="T6" fmla="*/ 1456 w 1456"/>
                <a:gd name="T7" fmla="*/ 0 h 202"/>
                <a:gd name="T8" fmla="*/ 1263 w 1456"/>
                <a:gd name="T9" fmla="*/ 202 h 202"/>
              </a:gdLst>
              <a:ahLst/>
              <a:cxnLst>
                <a:cxn ang="0">
                  <a:pos x="T0" y="T1"/>
                </a:cxn>
                <a:cxn ang="0">
                  <a:pos x="T2" y="T3"/>
                </a:cxn>
                <a:cxn ang="0">
                  <a:pos x="T4" y="T5"/>
                </a:cxn>
                <a:cxn ang="0">
                  <a:pos x="T6" y="T7"/>
                </a:cxn>
                <a:cxn ang="0">
                  <a:pos x="T8" y="T9"/>
                </a:cxn>
              </a:cxnLst>
              <a:rect l="0" t="0" r="r" b="b"/>
              <a:pathLst>
                <a:path w="1456" h="202">
                  <a:moveTo>
                    <a:pt x="1263" y="202"/>
                  </a:moveTo>
                  <a:cubicBezTo>
                    <a:pt x="842" y="202"/>
                    <a:pt x="421" y="202"/>
                    <a:pt x="0" y="202"/>
                  </a:cubicBezTo>
                  <a:cubicBezTo>
                    <a:pt x="80" y="134"/>
                    <a:pt x="157" y="66"/>
                    <a:pt x="233" y="0"/>
                  </a:cubicBezTo>
                  <a:cubicBezTo>
                    <a:pt x="641" y="0"/>
                    <a:pt x="1048" y="0"/>
                    <a:pt x="1456" y="0"/>
                  </a:cubicBezTo>
                  <a:cubicBezTo>
                    <a:pt x="1393" y="66"/>
                    <a:pt x="1329"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7" name="Freeform 287"/>
            <p:cNvSpPr>
              <a:spLocks/>
            </p:cNvSpPr>
            <p:nvPr/>
          </p:nvSpPr>
          <p:spPr bwMode="auto">
            <a:xfrm>
              <a:off x="-16082963" y="1082676"/>
              <a:ext cx="5292725" cy="760413"/>
            </a:xfrm>
            <a:custGeom>
              <a:avLst/>
              <a:gdLst>
                <a:gd name="T0" fmla="*/ 1263 w 1411"/>
                <a:gd name="T1" fmla="*/ 202 h 202"/>
                <a:gd name="T2" fmla="*/ 0 w 1411"/>
                <a:gd name="T3" fmla="*/ 202 h 202"/>
                <a:gd name="T4" fmla="*/ 189 w 1411"/>
                <a:gd name="T5" fmla="*/ 0 h 202"/>
                <a:gd name="T6" fmla="*/ 1411 w 1411"/>
                <a:gd name="T7" fmla="*/ 0 h 202"/>
                <a:gd name="T8" fmla="*/ 1263 w 1411"/>
                <a:gd name="T9" fmla="*/ 202 h 202"/>
              </a:gdLst>
              <a:ahLst/>
              <a:cxnLst>
                <a:cxn ang="0">
                  <a:pos x="T0" y="T1"/>
                </a:cxn>
                <a:cxn ang="0">
                  <a:pos x="T2" y="T3"/>
                </a:cxn>
                <a:cxn ang="0">
                  <a:pos x="T4" y="T5"/>
                </a:cxn>
                <a:cxn ang="0">
                  <a:pos x="T6" y="T7"/>
                </a:cxn>
                <a:cxn ang="0">
                  <a:pos x="T8" y="T9"/>
                </a:cxn>
              </a:cxnLst>
              <a:rect l="0" t="0" r="r" b="b"/>
              <a:pathLst>
                <a:path w="1411" h="202">
                  <a:moveTo>
                    <a:pt x="1263" y="202"/>
                  </a:moveTo>
                  <a:cubicBezTo>
                    <a:pt x="842" y="202"/>
                    <a:pt x="421" y="202"/>
                    <a:pt x="0" y="202"/>
                  </a:cubicBezTo>
                  <a:cubicBezTo>
                    <a:pt x="64" y="134"/>
                    <a:pt x="127" y="66"/>
                    <a:pt x="189" y="0"/>
                  </a:cubicBezTo>
                  <a:cubicBezTo>
                    <a:pt x="596" y="0"/>
                    <a:pt x="1004" y="0"/>
                    <a:pt x="1411" y="0"/>
                  </a:cubicBezTo>
                  <a:cubicBezTo>
                    <a:pt x="1363" y="66"/>
                    <a:pt x="131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8" name="Freeform 288"/>
            <p:cNvSpPr>
              <a:spLocks/>
            </p:cNvSpPr>
            <p:nvPr/>
          </p:nvSpPr>
          <p:spPr bwMode="auto">
            <a:xfrm>
              <a:off x="-38349238" y="4860926"/>
              <a:ext cx="6983413" cy="1033463"/>
            </a:xfrm>
            <a:custGeom>
              <a:avLst/>
              <a:gdLst>
                <a:gd name="T0" fmla="*/ 1478 w 1862"/>
                <a:gd name="T1" fmla="*/ 275 h 275"/>
                <a:gd name="T2" fmla="*/ 0 w 1862"/>
                <a:gd name="T3" fmla="*/ 275 h 275"/>
                <a:gd name="T4" fmla="*/ 440 w 1862"/>
                <a:gd name="T5" fmla="*/ 0 h 275"/>
                <a:gd name="T6" fmla="*/ 1862 w 1862"/>
                <a:gd name="T7" fmla="*/ 0 h 275"/>
                <a:gd name="T8" fmla="*/ 1478 w 1862"/>
                <a:gd name="T9" fmla="*/ 275 h 275"/>
              </a:gdLst>
              <a:ahLst/>
              <a:cxnLst>
                <a:cxn ang="0">
                  <a:pos x="T0" y="T1"/>
                </a:cxn>
                <a:cxn ang="0">
                  <a:pos x="T2" y="T3"/>
                </a:cxn>
                <a:cxn ang="0">
                  <a:pos x="T4" y="T5"/>
                </a:cxn>
                <a:cxn ang="0">
                  <a:pos x="T6" y="T7"/>
                </a:cxn>
                <a:cxn ang="0">
                  <a:pos x="T8" y="T9"/>
                </a:cxn>
              </a:cxnLst>
              <a:rect l="0" t="0" r="r" b="b"/>
              <a:pathLst>
                <a:path w="1862" h="275">
                  <a:moveTo>
                    <a:pt x="1478" y="275"/>
                  </a:moveTo>
                  <a:cubicBezTo>
                    <a:pt x="985" y="275"/>
                    <a:pt x="493" y="275"/>
                    <a:pt x="0" y="275"/>
                  </a:cubicBezTo>
                  <a:cubicBezTo>
                    <a:pt x="150" y="181"/>
                    <a:pt x="297" y="89"/>
                    <a:pt x="440" y="0"/>
                  </a:cubicBezTo>
                  <a:cubicBezTo>
                    <a:pt x="914" y="0"/>
                    <a:pt x="1388" y="0"/>
                    <a:pt x="1862" y="0"/>
                  </a:cubicBezTo>
                  <a:cubicBezTo>
                    <a:pt x="1737" y="89"/>
                    <a:pt x="1609" y="181"/>
                    <a:pt x="147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29" name="Freeform 289"/>
            <p:cNvSpPr>
              <a:spLocks/>
            </p:cNvSpPr>
            <p:nvPr/>
          </p:nvSpPr>
          <p:spPr bwMode="auto">
            <a:xfrm>
              <a:off x="-32180213" y="4860926"/>
              <a:ext cx="6751638" cy="1033463"/>
            </a:xfrm>
            <a:custGeom>
              <a:avLst/>
              <a:gdLst>
                <a:gd name="T0" fmla="*/ 1477 w 1800"/>
                <a:gd name="T1" fmla="*/ 275 h 275"/>
                <a:gd name="T2" fmla="*/ 0 w 1800"/>
                <a:gd name="T3" fmla="*/ 275 h 275"/>
                <a:gd name="T4" fmla="*/ 378 w 1800"/>
                <a:gd name="T5" fmla="*/ 0 h 275"/>
                <a:gd name="T6" fmla="*/ 1800 w 1800"/>
                <a:gd name="T7" fmla="*/ 0 h 275"/>
                <a:gd name="T8" fmla="*/ 1477 w 1800"/>
                <a:gd name="T9" fmla="*/ 275 h 275"/>
              </a:gdLst>
              <a:ahLst/>
              <a:cxnLst>
                <a:cxn ang="0">
                  <a:pos x="T0" y="T1"/>
                </a:cxn>
                <a:cxn ang="0">
                  <a:pos x="T2" y="T3"/>
                </a:cxn>
                <a:cxn ang="0">
                  <a:pos x="T4" y="T5"/>
                </a:cxn>
                <a:cxn ang="0">
                  <a:pos x="T6" y="T7"/>
                </a:cxn>
                <a:cxn ang="0">
                  <a:pos x="T8" y="T9"/>
                </a:cxn>
              </a:cxnLst>
              <a:rect l="0" t="0" r="r" b="b"/>
              <a:pathLst>
                <a:path w="1800" h="275">
                  <a:moveTo>
                    <a:pt x="1477" y="275"/>
                  </a:moveTo>
                  <a:cubicBezTo>
                    <a:pt x="985" y="275"/>
                    <a:pt x="492" y="275"/>
                    <a:pt x="0" y="275"/>
                  </a:cubicBezTo>
                  <a:cubicBezTo>
                    <a:pt x="129" y="181"/>
                    <a:pt x="255" y="89"/>
                    <a:pt x="378" y="0"/>
                  </a:cubicBezTo>
                  <a:cubicBezTo>
                    <a:pt x="852" y="0"/>
                    <a:pt x="1326" y="0"/>
                    <a:pt x="1800" y="0"/>
                  </a:cubicBezTo>
                  <a:cubicBezTo>
                    <a:pt x="1695" y="89"/>
                    <a:pt x="158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0" name="Freeform 290"/>
            <p:cNvSpPr>
              <a:spLocks/>
            </p:cNvSpPr>
            <p:nvPr/>
          </p:nvSpPr>
          <p:spPr bwMode="auto">
            <a:xfrm>
              <a:off x="-26014363" y="4860926"/>
              <a:ext cx="6526213" cy="1033463"/>
            </a:xfrm>
            <a:custGeom>
              <a:avLst/>
              <a:gdLst>
                <a:gd name="T0" fmla="*/ 1477 w 1740"/>
                <a:gd name="T1" fmla="*/ 275 h 275"/>
                <a:gd name="T2" fmla="*/ 0 w 1740"/>
                <a:gd name="T3" fmla="*/ 275 h 275"/>
                <a:gd name="T4" fmla="*/ 318 w 1740"/>
                <a:gd name="T5" fmla="*/ 0 h 275"/>
                <a:gd name="T6" fmla="*/ 1740 w 1740"/>
                <a:gd name="T7" fmla="*/ 0 h 275"/>
                <a:gd name="T8" fmla="*/ 1477 w 1740"/>
                <a:gd name="T9" fmla="*/ 275 h 275"/>
              </a:gdLst>
              <a:ahLst/>
              <a:cxnLst>
                <a:cxn ang="0">
                  <a:pos x="T0" y="T1"/>
                </a:cxn>
                <a:cxn ang="0">
                  <a:pos x="T2" y="T3"/>
                </a:cxn>
                <a:cxn ang="0">
                  <a:pos x="T4" y="T5"/>
                </a:cxn>
                <a:cxn ang="0">
                  <a:pos x="T6" y="T7"/>
                </a:cxn>
                <a:cxn ang="0">
                  <a:pos x="T8" y="T9"/>
                </a:cxn>
              </a:cxnLst>
              <a:rect l="0" t="0" r="r" b="b"/>
              <a:pathLst>
                <a:path w="1740" h="275">
                  <a:moveTo>
                    <a:pt x="1477" y="275"/>
                  </a:moveTo>
                  <a:cubicBezTo>
                    <a:pt x="985" y="275"/>
                    <a:pt x="493" y="275"/>
                    <a:pt x="0" y="275"/>
                  </a:cubicBezTo>
                  <a:cubicBezTo>
                    <a:pt x="109" y="181"/>
                    <a:pt x="214" y="89"/>
                    <a:pt x="318" y="0"/>
                  </a:cubicBezTo>
                  <a:cubicBezTo>
                    <a:pt x="792" y="0"/>
                    <a:pt x="1266" y="0"/>
                    <a:pt x="1740" y="0"/>
                  </a:cubicBezTo>
                  <a:cubicBezTo>
                    <a:pt x="1655" y="89"/>
                    <a:pt x="1567" y="181"/>
                    <a:pt x="14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1" name="Freeform 291"/>
            <p:cNvSpPr>
              <a:spLocks/>
            </p:cNvSpPr>
            <p:nvPr/>
          </p:nvSpPr>
          <p:spPr bwMode="auto">
            <a:xfrm>
              <a:off x="25596850" y="4860926"/>
              <a:ext cx="6289675" cy="1033463"/>
            </a:xfrm>
            <a:custGeom>
              <a:avLst/>
              <a:gdLst>
                <a:gd name="T0" fmla="*/ 1677 w 1677"/>
                <a:gd name="T1" fmla="*/ 275 h 275"/>
                <a:gd name="T2" fmla="*/ 200 w 1677"/>
                <a:gd name="T3" fmla="*/ 275 h 275"/>
                <a:gd name="T4" fmla="*/ 0 w 1677"/>
                <a:gd name="T5" fmla="*/ 0 h 275"/>
                <a:gd name="T6" fmla="*/ 1423 w 1677"/>
                <a:gd name="T7" fmla="*/ 0 h 275"/>
                <a:gd name="T8" fmla="*/ 1677 w 1677"/>
                <a:gd name="T9" fmla="*/ 275 h 275"/>
              </a:gdLst>
              <a:ahLst/>
              <a:cxnLst>
                <a:cxn ang="0">
                  <a:pos x="T0" y="T1"/>
                </a:cxn>
                <a:cxn ang="0">
                  <a:pos x="T2" y="T3"/>
                </a:cxn>
                <a:cxn ang="0">
                  <a:pos x="T4" y="T5"/>
                </a:cxn>
                <a:cxn ang="0">
                  <a:pos x="T6" y="T7"/>
                </a:cxn>
                <a:cxn ang="0">
                  <a:pos x="T8" y="T9"/>
                </a:cxn>
              </a:cxnLst>
              <a:rect l="0" t="0" r="r" b="b"/>
              <a:pathLst>
                <a:path w="1677" h="275">
                  <a:moveTo>
                    <a:pt x="1677" y="275"/>
                  </a:moveTo>
                  <a:cubicBezTo>
                    <a:pt x="1185" y="275"/>
                    <a:pt x="693" y="275"/>
                    <a:pt x="200" y="275"/>
                  </a:cubicBezTo>
                  <a:cubicBezTo>
                    <a:pt x="132" y="181"/>
                    <a:pt x="65" y="89"/>
                    <a:pt x="0" y="0"/>
                  </a:cubicBezTo>
                  <a:cubicBezTo>
                    <a:pt x="474" y="0"/>
                    <a:pt x="949" y="0"/>
                    <a:pt x="1423" y="0"/>
                  </a:cubicBezTo>
                  <a:cubicBezTo>
                    <a:pt x="1506" y="89"/>
                    <a:pt x="1590" y="181"/>
                    <a:pt x="1677"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2" name="Freeform 292"/>
            <p:cNvSpPr>
              <a:spLocks/>
            </p:cNvSpPr>
            <p:nvPr/>
          </p:nvSpPr>
          <p:spPr bwMode="auto">
            <a:xfrm>
              <a:off x="31537275" y="4860926"/>
              <a:ext cx="6518275" cy="1033463"/>
            </a:xfrm>
            <a:custGeom>
              <a:avLst/>
              <a:gdLst>
                <a:gd name="T0" fmla="*/ 1738 w 1738"/>
                <a:gd name="T1" fmla="*/ 275 h 275"/>
                <a:gd name="T2" fmla="*/ 261 w 1738"/>
                <a:gd name="T3" fmla="*/ 275 h 275"/>
                <a:gd name="T4" fmla="*/ 0 w 1738"/>
                <a:gd name="T5" fmla="*/ 0 h 275"/>
                <a:gd name="T6" fmla="*/ 1422 w 1738"/>
                <a:gd name="T7" fmla="*/ 0 h 275"/>
                <a:gd name="T8" fmla="*/ 1738 w 1738"/>
                <a:gd name="T9" fmla="*/ 275 h 275"/>
              </a:gdLst>
              <a:ahLst/>
              <a:cxnLst>
                <a:cxn ang="0">
                  <a:pos x="T0" y="T1"/>
                </a:cxn>
                <a:cxn ang="0">
                  <a:pos x="T2" y="T3"/>
                </a:cxn>
                <a:cxn ang="0">
                  <a:pos x="T4" y="T5"/>
                </a:cxn>
                <a:cxn ang="0">
                  <a:pos x="T6" y="T7"/>
                </a:cxn>
                <a:cxn ang="0">
                  <a:pos x="T8" y="T9"/>
                </a:cxn>
              </a:cxnLst>
              <a:rect l="0" t="0" r="r" b="b"/>
              <a:pathLst>
                <a:path w="1738" h="275">
                  <a:moveTo>
                    <a:pt x="1738" y="275"/>
                  </a:moveTo>
                  <a:cubicBezTo>
                    <a:pt x="1246" y="275"/>
                    <a:pt x="753" y="275"/>
                    <a:pt x="261" y="275"/>
                  </a:cubicBezTo>
                  <a:cubicBezTo>
                    <a:pt x="172" y="181"/>
                    <a:pt x="85" y="89"/>
                    <a:pt x="0" y="0"/>
                  </a:cubicBezTo>
                  <a:cubicBezTo>
                    <a:pt x="474" y="0"/>
                    <a:pt x="948" y="0"/>
                    <a:pt x="1422" y="0"/>
                  </a:cubicBezTo>
                  <a:cubicBezTo>
                    <a:pt x="1525" y="89"/>
                    <a:pt x="1630" y="181"/>
                    <a:pt x="1738"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3" name="Freeform 293"/>
            <p:cNvSpPr>
              <a:spLocks/>
            </p:cNvSpPr>
            <p:nvPr/>
          </p:nvSpPr>
          <p:spPr bwMode="auto">
            <a:xfrm>
              <a:off x="37479288" y="4860926"/>
              <a:ext cx="5932488" cy="436563"/>
            </a:xfrm>
            <a:custGeom>
              <a:avLst/>
              <a:gdLst>
                <a:gd name="T0" fmla="*/ 1582 w 1582"/>
                <a:gd name="T1" fmla="*/ 116 h 116"/>
                <a:gd name="T2" fmla="*/ 136 w 1582"/>
                <a:gd name="T3" fmla="*/ 116 h 116"/>
                <a:gd name="T4" fmla="*/ 0 w 1582"/>
                <a:gd name="T5" fmla="*/ 0 h 116"/>
                <a:gd name="T6" fmla="*/ 1422 w 1582"/>
                <a:gd name="T7" fmla="*/ 0 h 116"/>
                <a:gd name="T8" fmla="*/ 1582 w 1582"/>
                <a:gd name="T9" fmla="*/ 116 h 116"/>
              </a:gdLst>
              <a:ahLst/>
              <a:cxnLst>
                <a:cxn ang="0">
                  <a:pos x="T0" y="T1"/>
                </a:cxn>
                <a:cxn ang="0">
                  <a:pos x="T2" y="T3"/>
                </a:cxn>
                <a:cxn ang="0">
                  <a:pos x="T4" y="T5"/>
                </a:cxn>
                <a:cxn ang="0">
                  <a:pos x="T6" y="T7"/>
                </a:cxn>
                <a:cxn ang="0">
                  <a:pos x="T8" y="T9"/>
                </a:cxn>
              </a:cxnLst>
              <a:rect l="0" t="0" r="r" b="b"/>
              <a:pathLst>
                <a:path w="1582" h="116">
                  <a:moveTo>
                    <a:pt x="1582" y="116"/>
                  </a:moveTo>
                  <a:cubicBezTo>
                    <a:pt x="1100" y="116"/>
                    <a:pt x="618" y="116"/>
                    <a:pt x="136" y="116"/>
                  </a:cubicBezTo>
                  <a:cubicBezTo>
                    <a:pt x="90" y="77"/>
                    <a:pt x="45" y="38"/>
                    <a:pt x="0" y="0"/>
                  </a:cubicBezTo>
                  <a:cubicBezTo>
                    <a:pt x="474" y="0"/>
                    <a:pt x="948" y="0"/>
                    <a:pt x="1422" y="0"/>
                  </a:cubicBezTo>
                  <a:cubicBezTo>
                    <a:pt x="1475" y="38"/>
                    <a:pt x="1528" y="77"/>
                    <a:pt x="1582" y="116"/>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4" name="Freeform 294"/>
            <p:cNvSpPr>
              <a:spLocks/>
            </p:cNvSpPr>
            <p:nvPr/>
          </p:nvSpPr>
          <p:spPr bwMode="auto">
            <a:xfrm>
              <a:off x="38123813" y="5413376"/>
              <a:ext cx="6097588" cy="481013"/>
            </a:xfrm>
            <a:custGeom>
              <a:avLst/>
              <a:gdLst>
                <a:gd name="T0" fmla="*/ 1626 w 1626"/>
                <a:gd name="T1" fmla="*/ 128 h 128"/>
                <a:gd name="T2" fmla="*/ 149 w 1626"/>
                <a:gd name="T3" fmla="*/ 128 h 128"/>
                <a:gd name="T4" fmla="*/ 0 w 1626"/>
                <a:gd name="T5" fmla="*/ 0 h 128"/>
                <a:gd name="T6" fmla="*/ 1452 w 1626"/>
                <a:gd name="T7" fmla="*/ 0 h 128"/>
                <a:gd name="T8" fmla="*/ 1626 w 1626"/>
                <a:gd name="T9" fmla="*/ 128 h 128"/>
              </a:gdLst>
              <a:ahLst/>
              <a:cxnLst>
                <a:cxn ang="0">
                  <a:pos x="T0" y="T1"/>
                </a:cxn>
                <a:cxn ang="0">
                  <a:pos x="T2" y="T3"/>
                </a:cxn>
                <a:cxn ang="0">
                  <a:pos x="T4" y="T5"/>
                </a:cxn>
                <a:cxn ang="0">
                  <a:pos x="T6" y="T7"/>
                </a:cxn>
                <a:cxn ang="0">
                  <a:pos x="T8" y="T9"/>
                </a:cxn>
              </a:cxnLst>
              <a:rect l="0" t="0" r="r" b="b"/>
              <a:pathLst>
                <a:path w="1626" h="128">
                  <a:moveTo>
                    <a:pt x="1626" y="128"/>
                  </a:moveTo>
                  <a:cubicBezTo>
                    <a:pt x="1134" y="128"/>
                    <a:pt x="642" y="128"/>
                    <a:pt x="149" y="128"/>
                  </a:cubicBezTo>
                  <a:cubicBezTo>
                    <a:pt x="99" y="85"/>
                    <a:pt x="49" y="42"/>
                    <a:pt x="0" y="0"/>
                  </a:cubicBezTo>
                  <a:cubicBezTo>
                    <a:pt x="484" y="0"/>
                    <a:pt x="968" y="0"/>
                    <a:pt x="1452" y="0"/>
                  </a:cubicBezTo>
                  <a:cubicBezTo>
                    <a:pt x="1509" y="42"/>
                    <a:pt x="1568" y="85"/>
                    <a:pt x="1626" y="128"/>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5" name="Freeform 295"/>
            <p:cNvSpPr>
              <a:spLocks/>
            </p:cNvSpPr>
            <p:nvPr/>
          </p:nvSpPr>
          <p:spPr bwMode="auto">
            <a:xfrm>
              <a:off x="43568938" y="4860926"/>
              <a:ext cx="6983413" cy="1033463"/>
            </a:xfrm>
            <a:custGeom>
              <a:avLst/>
              <a:gdLst>
                <a:gd name="T0" fmla="*/ 1862 w 1862"/>
                <a:gd name="T1" fmla="*/ 275 h 275"/>
                <a:gd name="T2" fmla="*/ 385 w 1862"/>
                <a:gd name="T3" fmla="*/ 275 h 275"/>
                <a:gd name="T4" fmla="*/ 0 w 1862"/>
                <a:gd name="T5" fmla="*/ 0 h 275"/>
                <a:gd name="T6" fmla="*/ 1423 w 1862"/>
                <a:gd name="T7" fmla="*/ 0 h 275"/>
                <a:gd name="T8" fmla="*/ 1862 w 1862"/>
                <a:gd name="T9" fmla="*/ 275 h 275"/>
              </a:gdLst>
              <a:ahLst/>
              <a:cxnLst>
                <a:cxn ang="0">
                  <a:pos x="T0" y="T1"/>
                </a:cxn>
                <a:cxn ang="0">
                  <a:pos x="T2" y="T3"/>
                </a:cxn>
                <a:cxn ang="0">
                  <a:pos x="T4" y="T5"/>
                </a:cxn>
                <a:cxn ang="0">
                  <a:pos x="T6" y="T7"/>
                </a:cxn>
                <a:cxn ang="0">
                  <a:pos x="T8" y="T9"/>
                </a:cxn>
              </a:cxnLst>
              <a:rect l="0" t="0" r="r" b="b"/>
              <a:pathLst>
                <a:path w="1862" h="275">
                  <a:moveTo>
                    <a:pt x="1862" y="275"/>
                  </a:moveTo>
                  <a:cubicBezTo>
                    <a:pt x="1369" y="275"/>
                    <a:pt x="877" y="275"/>
                    <a:pt x="385" y="275"/>
                  </a:cubicBezTo>
                  <a:cubicBezTo>
                    <a:pt x="253" y="181"/>
                    <a:pt x="125" y="89"/>
                    <a:pt x="0" y="0"/>
                  </a:cubicBezTo>
                  <a:cubicBezTo>
                    <a:pt x="474" y="0"/>
                    <a:pt x="948" y="0"/>
                    <a:pt x="1423" y="0"/>
                  </a:cubicBezTo>
                  <a:cubicBezTo>
                    <a:pt x="1566" y="89"/>
                    <a:pt x="1712" y="181"/>
                    <a:pt x="1862"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6" name="Freeform 296"/>
            <p:cNvSpPr>
              <a:spLocks/>
            </p:cNvSpPr>
            <p:nvPr/>
          </p:nvSpPr>
          <p:spPr bwMode="auto">
            <a:xfrm>
              <a:off x="-19843750" y="4860926"/>
              <a:ext cx="7767638" cy="1033463"/>
            </a:xfrm>
            <a:custGeom>
              <a:avLst/>
              <a:gdLst>
                <a:gd name="T0" fmla="*/ 1885 w 2071"/>
                <a:gd name="T1" fmla="*/ 275 h 275"/>
                <a:gd name="T2" fmla="*/ 0 w 2071"/>
                <a:gd name="T3" fmla="*/ 275 h 275"/>
                <a:gd name="T4" fmla="*/ 256 w 2071"/>
                <a:gd name="T5" fmla="*/ 0 h 275"/>
                <a:gd name="T6" fmla="*/ 2071 w 2071"/>
                <a:gd name="T7" fmla="*/ 0 h 275"/>
                <a:gd name="T8" fmla="*/ 1885 w 2071"/>
                <a:gd name="T9" fmla="*/ 275 h 275"/>
              </a:gdLst>
              <a:ahLst/>
              <a:cxnLst>
                <a:cxn ang="0">
                  <a:pos x="T0" y="T1"/>
                </a:cxn>
                <a:cxn ang="0">
                  <a:pos x="T2" y="T3"/>
                </a:cxn>
                <a:cxn ang="0">
                  <a:pos x="T4" y="T5"/>
                </a:cxn>
                <a:cxn ang="0">
                  <a:pos x="T6" y="T7"/>
                </a:cxn>
                <a:cxn ang="0">
                  <a:pos x="T8" y="T9"/>
                </a:cxn>
              </a:cxnLst>
              <a:rect l="0" t="0" r="r" b="b"/>
              <a:pathLst>
                <a:path w="2071" h="275">
                  <a:moveTo>
                    <a:pt x="1885" y="275"/>
                  </a:moveTo>
                  <a:cubicBezTo>
                    <a:pt x="1256" y="275"/>
                    <a:pt x="628" y="275"/>
                    <a:pt x="0" y="275"/>
                  </a:cubicBezTo>
                  <a:cubicBezTo>
                    <a:pt x="87" y="181"/>
                    <a:pt x="173" y="89"/>
                    <a:pt x="256" y="0"/>
                  </a:cubicBezTo>
                  <a:cubicBezTo>
                    <a:pt x="861" y="0"/>
                    <a:pt x="1466" y="0"/>
                    <a:pt x="2071" y="0"/>
                  </a:cubicBezTo>
                  <a:cubicBezTo>
                    <a:pt x="2010" y="89"/>
                    <a:pt x="1948" y="181"/>
                    <a:pt x="1885"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7" name="Freeform 297"/>
            <p:cNvSpPr>
              <a:spLocks/>
            </p:cNvSpPr>
            <p:nvPr/>
          </p:nvSpPr>
          <p:spPr bwMode="auto">
            <a:xfrm>
              <a:off x="18222913" y="4860926"/>
              <a:ext cx="7535863" cy="1033463"/>
            </a:xfrm>
            <a:custGeom>
              <a:avLst/>
              <a:gdLst>
                <a:gd name="T0" fmla="*/ 2009 w 2009"/>
                <a:gd name="T1" fmla="*/ 275 h 275"/>
                <a:gd name="T2" fmla="*/ 124 w 2009"/>
                <a:gd name="T3" fmla="*/ 275 h 275"/>
                <a:gd name="T4" fmla="*/ 0 w 2009"/>
                <a:gd name="T5" fmla="*/ 0 h 275"/>
                <a:gd name="T6" fmla="*/ 1815 w 2009"/>
                <a:gd name="T7" fmla="*/ 0 h 275"/>
                <a:gd name="T8" fmla="*/ 2009 w 2009"/>
                <a:gd name="T9" fmla="*/ 275 h 275"/>
              </a:gdLst>
              <a:ahLst/>
              <a:cxnLst>
                <a:cxn ang="0">
                  <a:pos x="T0" y="T1"/>
                </a:cxn>
                <a:cxn ang="0">
                  <a:pos x="T2" y="T3"/>
                </a:cxn>
                <a:cxn ang="0">
                  <a:pos x="T4" y="T5"/>
                </a:cxn>
                <a:cxn ang="0">
                  <a:pos x="T6" y="T7"/>
                </a:cxn>
                <a:cxn ang="0">
                  <a:pos x="T8" y="T9"/>
                </a:cxn>
              </a:cxnLst>
              <a:rect l="0" t="0" r="r" b="b"/>
              <a:pathLst>
                <a:path w="2009" h="275">
                  <a:moveTo>
                    <a:pt x="2009" y="275"/>
                  </a:moveTo>
                  <a:cubicBezTo>
                    <a:pt x="1381" y="275"/>
                    <a:pt x="752" y="275"/>
                    <a:pt x="124" y="275"/>
                  </a:cubicBezTo>
                  <a:cubicBezTo>
                    <a:pt x="82" y="181"/>
                    <a:pt x="40" y="89"/>
                    <a:pt x="0" y="0"/>
                  </a:cubicBezTo>
                  <a:cubicBezTo>
                    <a:pt x="605" y="0"/>
                    <a:pt x="1210" y="0"/>
                    <a:pt x="1815" y="0"/>
                  </a:cubicBezTo>
                  <a:cubicBezTo>
                    <a:pt x="1878" y="89"/>
                    <a:pt x="1943" y="181"/>
                    <a:pt x="2009" y="275"/>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8" name="Freeform 298"/>
            <p:cNvSpPr>
              <a:spLocks/>
            </p:cNvSpPr>
            <p:nvPr/>
          </p:nvSpPr>
          <p:spPr bwMode="auto">
            <a:xfrm>
              <a:off x="-10809288" y="1082676"/>
              <a:ext cx="5122863" cy="760413"/>
            </a:xfrm>
            <a:custGeom>
              <a:avLst/>
              <a:gdLst>
                <a:gd name="T0" fmla="*/ 1263 w 1366"/>
                <a:gd name="T1" fmla="*/ 202 h 202"/>
                <a:gd name="T2" fmla="*/ 0 w 1366"/>
                <a:gd name="T3" fmla="*/ 202 h 202"/>
                <a:gd name="T4" fmla="*/ 144 w 1366"/>
                <a:gd name="T5" fmla="*/ 0 h 202"/>
                <a:gd name="T6" fmla="*/ 1366 w 1366"/>
                <a:gd name="T7" fmla="*/ 0 h 202"/>
                <a:gd name="T8" fmla="*/ 1263 w 1366"/>
                <a:gd name="T9" fmla="*/ 202 h 202"/>
              </a:gdLst>
              <a:ahLst/>
              <a:cxnLst>
                <a:cxn ang="0">
                  <a:pos x="T0" y="T1"/>
                </a:cxn>
                <a:cxn ang="0">
                  <a:pos x="T2" y="T3"/>
                </a:cxn>
                <a:cxn ang="0">
                  <a:pos x="T4" y="T5"/>
                </a:cxn>
                <a:cxn ang="0">
                  <a:pos x="T6" y="T7"/>
                </a:cxn>
                <a:cxn ang="0">
                  <a:pos x="T8" y="T9"/>
                </a:cxn>
              </a:cxnLst>
              <a:rect l="0" t="0" r="r" b="b"/>
              <a:pathLst>
                <a:path w="1366" h="202">
                  <a:moveTo>
                    <a:pt x="1263" y="202"/>
                  </a:moveTo>
                  <a:cubicBezTo>
                    <a:pt x="842" y="202"/>
                    <a:pt x="421" y="202"/>
                    <a:pt x="0" y="202"/>
                  </a:cubicBezTo>
                  <a:cubicBezTo>
                    <a:pt x="49" y="134"/>
                    <a:pt x="97" y="66"/>
                    <a:pt x="144" y="0"/>
                  </a:cubicBezTo>
                  <a:cubicBezTo>
                    <a:pt x="551" y="0"/>
                    <a:pt x="959" y="0"/>
                    <a:pt x="1366" y="0"/>
                  </a:cubicBezTo>
                  <a:cubicBezTo>
                    <a:pt x="1333" y="66"/>
                    <a:pt x="129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39" name="Freeform 299"/>
            <p:cNvSpPr>
              <a:spLocks/>
            </p:cNvSpPr>
            <p:nvPr/>
          </p:nvSpPr>
          <p:spPr bwMode="auto">
            <a:xfrm>
              <a:off x="-5535613" y="1082676"/>
              <a:ext cx="4957763" cy="760413"/>
            </a:xfrm>
            <a:custGeom>
              <a:avLst/>
              <a:gdLst>
                <a:gd name="T0" fmla="*/ 1263 w 1322"/>
                <a:gd name="T1" fmla="*/ 202 h 202"/>
                <a:gd name="T2" fmla="*/ 0 w 1322"/>
                <a:gd name="T3" fmla="*/ 202 h 202"/>
                <a:gd name="T4" fmla="*/ 99 w 1322"/>
                <a:gd name="T5" fmla="*/ 0 h 202"/>
                <a:gd name="T6" fmla="*/ 1322 w 1322"/>
                <a:gd name="T7" fmla="*/ 0 h 202"/>
                <a:gd name="T8" fmla="*/ 1263 w 1322"/>
                <a:gd name="T9" fmla="*/ 202 h 202"/>
              </a:gdLst>
              <a:ahLst/>
              <a:cxnLst>
                <a:cxn ang="0">
                  <a:pos x="T0" y="T1"/>
                </a:cxn>
                <a:cxn ang="0">
                  <a:pos x="T2" y="T3"/>
                </a:cxn>
                <a:cxn ang="0">
                  <a:pos x="T4" y="T5"/>
                </a:cxn>
                <a:cxn ang="0">
                  <a:pos x="T6" y="T7"/>
                </a:cxn>
                <a:cxn ang="0">
                  <a:pos x="T8" y="T9"/>
                </a:cxn>
              </a:cxnLst>
              <a:rect l="0" t="0" r="r" b="b"/>
              <a:pathLst>
                <a:path w="1322" h="202">
                  <a:moveTo>
                    <a:pt x="1263" y="202"/>
                  </a:moveTo>
                  <a:cubicBezTo>
                    <a:pt x="842" y="202"/>
                    <a:pt x="421" y="202"/>
                    <a:pt x="0" y="202"/>
                  </a:cubicBezTo>
                  <a:cubicBezTo>
                    <a:pt x="34" y="134"/>
                    <a:pt x="67" y="66"/>
                    <a:pt x="99" y="0"/>
                  </a:cubicBezTo>
                  <a:cubicBezTo>
                    <a:pt x="506" y="0"/>
                    <a:pt x="914" y="0"/>
                    <a:pt x="1322" y="0"/>
                  </a:cubicBezTo>
                  <a:cubicBezTo>
                    <a:pt x="1302" y="66"/>
                    <a:pt x="1283"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0" name="Freeform 300"/>
            <p:cNvSpPr>
              <a:spLocks/>
            </p:cNvSpPr>
            <p:nvPr/>
          </p:nvSpPr>
          <p:spPr bwMode="auto">
            <a:xfrm>
              <a:off x="-261938" y="1082676"/>
              <a:ext cx="4787900" cy="760413"/>
            </a:xfrm>
            <a:custGeom>
              <a:avLst/>
              <a:gdLst>
                <a:gd name="T0" fmla="*/ 1263 w 1277"/>
                <a:gd name="T1" fmla="*/ 202 h 202"/>
                <a:gd name="T2" fmla="*/ 0 w 1277"/>
                <a:gd name="T3" fmla="*/ 202 h 202"/>
                <a:gd name="T4" fmla="*/ 54 w 1277"/>
                <a:gd name="T5" fmla="*/ 0 h 202"/>
                <a:gd name="T6" fmla="*/ 1277 w 1277"/>
                <a:gd name="T7" fmla="*/ 0 h 202"/>
                <a:gd name="T8" fmla="*/ 1263 w 1277"/>
                <a:gd name="T9" fmla="*/ 202 h 202"/>
              </a:gdLst>
              <a:ahLst/>
              <a:cxnLst>
                <a:cxn ang="0">
                  <a:pos x="T0" y="T1"/>
                </a:cxn>
                <a:cxn ang="0">
                  <a:pos x="T2" y="T3"/>
                </a:cxn>
                <a:cxn ang="0">
                  <a:pos x="T4" y="T5"/>
                </a:cxn>
                <a:cxn ang="0">
                  <a:pos x="T6" y="T7"/>
                </a:cxn>
                <a:cxn ang="0">
                  <a:pos x="T8" y="T9"/>
                </a:cxn>
              </a:cxnLst>
              <a:rect l="0" t="0" r="r" b="b"/>
              <a:pathLst>
                <a:path w="1277" h="202">
                  <a:moveTo>
                    <a:pt x="1263" y="202"/>
                  </a:moveTo>
                  <a:cubicBezTo>
                    <a:pt x="842" y="202"/>
                    <a:pt x="421" y="202"/>
                    <a:pt x="0" y="202"/>
                  </a:cubicBezTo>
                  <a:cubicBezTo>
                    <a:pt x="19" y="134"/>
                    <a:pt x="36" y="66"/>
                    <a:pt x="54" y="0"/>
                  </a:cubicBezTo>
                  <a:cubicBezTo>
                    <a:pt x="462" y="0"/>
                    <a:pt x="869" y="0"/>
                    <a:pt x="1277" y="0"/>
                  </a:cubicBezTo>
                  <a:cubicBezTo>
                    <a:pt x="1272" y="66"/>
                    <a:pt x="1268"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1" name="Freeform 301"/>
            <p:cNvSpPr>
              <a:spLocks/>
            </p:cNvSpPr>
            <p:nvPr/>
          </p:nvSpPr>
          <p:spPr bwMode="auto">
            <a:xfrm>
              <a:off x="5010150" y="1082676"/>
              <a:ext cx="4737100" cy="760413"/>
            </a:xfrm>
            <a:custGeom>
              <a:avLst/>
              <a:gdLst>
                <a:gd name="T0" fmla="*/ 1263 w 1263"/>
                <a:gd name="T1" fmla="*/ 202 h 202"/>
                <a:gd name="T2" fmla="*/ 0 w 1263"/>
                <a:gd name="T3" fmla="*/ 202 h 202"/>
                <a:gd name="T4" fmla="*/ 9 w 1263"/>
                <a:gd name="T5" fmla="*/ 0 h 202"/>
                <a:gd name="T6" fmla="*/ 1232 w 1263"/>
                <a:gd name="T7" fmla="*/ 0 h 202"/>
                <a:gd name="T8" fmla="*/ 1263 w 1263"/>
                <a:gd name="T9" fmla="*/ 202 h 202"/>
              </a:gdLst>
              <a:ahLst/>
              <a:cxnLst>
                <a:cxn ang="0">
                  <a:pos x="T0" y="T1"/>
                </a:cxn>
                <a:cxn ang="0">
                  <a:pos x="T2" y="T3"/>
                </a:cxn>
                <a:cxn ang="0">
                  <a:pos x="T4" y="T5"/>
                </a:cxn>
                <a:cxn ang="0">
                  <a:pos x="T6" y="T7"/>
                </a:cxn>
                <a:cxn ang="0">
                  <a:pos x="T8" y="T9"/>
                </a:cxn>
              </a:cxnLst>
              <a:rect l="0" t="0" r="r" b="b"/>
              <a:pathLst>
                <a:path w="1263" h="202">
                  <a:moveTo>
                    <a:pt x="1263" y="202"/>
                  </a:moveTo>
                  <a:cubicBezTo>
                    <a:pt x="842" y="202"/>
                    <a:pt x="421" y="202"/>
                    <a:pt x="0" y="202"/>
                  </a:cubicBezTo>
                  <a:cubicBezTo>
                    <a:pt x="3" y="134"/>
                    <a:pt x="6" y="66"/>
                    <a:pt x="9" y="0"/>
                  </a:cubicBezTo>
                  <a:cubicBezTo>
                    <a:pt x="417" y="0"/>
                    <a:pt x="824" y="0"/>
                    <a:pt x="1232" y="0"/>
                  </a:cubicBezTo>
                  <a:cubicBezTo>
                    <a:pt x="1242" y="66"/>
                    <a:pt x="1252" y="134"/>
                    <a:pt x="126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2" name="Freeform 302"/>
            <p:cNvSpPr>
              <a:spLocks/>
            </p:cNvSpPr>
            <p:nvPr/>
          </p:nvSpPr>
          <p:spPr bwMode="auto">
            <a:xfrm>
              <a:off x="10152063" y="1082676"/>
              <a:ext cx="4868863" cy="760413"/>
            </a:xfrm>
            <a:custGeom>
              <a:avLst/>
              <a:gdLst>
                <a:gd name="T0" fmla="*/ 1298 w 1298"/>
                <a:gd name="T1" fmla="*/ 202 h 202"/>
                <a:gd name="T2" fmla="*/ 35 w 1298"/>
                <a:gd name="T3" fmla="*/ 202 h 202"/>
                <a:gd name="T4" fmla="*/ 0 w 1298"/>
                <a:gd name="T5" fmla="*/ 0 h 202"/>
                <a:gd name="T6" fmla="*/ 1222 w 1298"/>
                <a:gd name="T7" fmla="*/ 0 h 202"/>
                <a:gd name="T8" fmla="*/ 1298 w 1298"/>
                <a:gd name="T9" fmla="*/ 202 h 202"/>
              </a:gdLst>
              <a:ahLst/>
              <a:cxnLst>
                <a:cxn ang="0">
                  <a:pos x="T0" y="T1"/>
                </a:cxn>
                <a:cxn ang="0">
                  <a:pos x="T2" y="T3"/>
                </a:cxn>
                <a:cxn ang="0">
                  <a:pos x="T4" y="T5"/>
                </a:cxn>
                <a:cxn ang="0">
                  <a:pos x="T6" y="T7"/>
                </a:cxn>
                <a:cxn ang="0">
                  <a:pos x="T8" y="T9"/>
                </a:cxn>
              </a:cxnLst>
              <a:rect l="0" t="0" r="r" b="b"/>
              <a:pathLst>
                <a:path w="1298" h="202">
                  <a:moveTo>
                    <a:pt x="1298" y="202"/>
                  </a:moveTo>
                  <a:cubicBezTo>
                    <a:pt x="877" y="202"/>
                    <a:pt x="456" y="202"/>
                    <a:pt x="35" y="202"/>
                  </a:cubicBezTo>
                  <a:cubicBezTo>
                    <a:pt x="23" y="134"/>
                    <a:pt x="11" y="66"/>
                    <a:pt x="0" y="0"/>
                  </a:cubicBezTo>
                  <a:cubicBezTo>
                    <a:pt x="407" y="0"/>
                    <a:pt x="815" y="0"/>
                    <a:pt x="1222" y="0"/>
                  </a:cubicBezTo>
                  <a:cubicBezTo>
                    <a:pt x="1247" y="66"/>
                    <a:pt x="1272" y="134"/>
                    <a:pt x="129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3" name="Freeform 303"/>
            <p:cNvSpPr>
              <a:spLocks/>
            </p:cNvSpPr>
            <p:nvPr/>
          </p:nvSpPr>
          <p:spPr bwMode="auto">
            <a:xfrm>
              <a:off x="15257463" y="1082676"/>
              <a:ext cx="5037138" cy="760413"/>
            </a:xfrm>
            <a:custGeom>
              <a:avLst/>
              <a:gdLst>
                <a:gd name="T0" fmla="*/ 1343 w 1343"/>
                <a:gd name="T1" fmla="*/ 202 h 202"/>
                <a:gd name="T2" fmla="*/ 80 w 1343"/>
                <a:gd name="T3" fmla="*/ 202 h 202"/>
                <a:gd name="T4" fmla="*/ 0 w 1343"/>
                <a:gd name="T5" fmla="*/ 0 h 202"/>
                <a:gd name="T6" fmla="*/ 1222 w 1343"/>
                <a:gd name="T7" fmla="*/ 0 h 202"/>
                <a:gd name="T8" fmla="*/ 1343 w 1343"/>
                <a:gd name="T9" fmla="*/ 202 h 202"/>
              </a:gdLst>
              <a:ahLst/>
              <a:cxnLst>
                <a:cxn ang="0">
                  <a:pos x="T0" y="T1"/>
                </a:cxn>
                <a:cxn ang="0">
                  <a:pos x="T2" y="T3"/>
                </a:cxn>
                <a:cxn ang="0">
                  <a:pos x="T4" y="T5"/>
                </a:cxn>
                <a:cxn ang="0">
                  <a:pos x="T6" y="T7"/>
                </a:cxn>
                <a:cxn ang="0">
                  <a:pos x="T8" y="T9"/>
                </a:cxn>
              </a:cxnLst>
              <a:rect l="0" t="0" r="r" b="b"/>
              <a:pathLst>
                <a:path w="1343" h="202">
                  <a:moveTo>
                    <a:pt x="1343" y="202"/>
                  </a:moveTo>
                  <a:cubicBezTo>
                    <a:pt x="922" y="202"/>
                    <a:pt x="501" y="202"/>
                    <a:pt x="80" y="202"/>
                  </a:cubicBezTo>
                  <a:cubicBezTo>
                    <a:pt x="53" y="134"/>
                    <a:pt x="26" y="66"/>
                    <a:pt x="0" y="0"/>
                  </a:cubicBezTo>
                  <a:cubicBezTo>
                    <a:pt x="407" y="0"/>
                    <a:pt x="815" y="0"/>
                    <a:pt x="1222" y="0"/>
                  </a:cubicBezTo>
                  <a:cubicBezTo>
                    <a:pt x="1262" y="66"/>
                    <a:pt x="1302" y="134"/>
                    <a:pt x="134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4" name="Freeform 304"/>
            <p:cNvSpPr>
              <a:spLocks/>
            </p:cNvSpPr>
            <p:nvPr/>
          </p:nvSpPr>
          <p:spPr bwMode="auto">
            <a:xfrm>
              <a:off x="20361275" y="1082676"/>
              <a:ext cx="5205413" cy="760413"/>
            </a:xfrm>
            <a:custGeom>
              <a:avLst/>
              <a:gdLst>
                <a:gd name="T0" fmla="*/ 1388 w 1388"/>
                <a:gd name="T1" fmla="*/ 202 h 202"/>
                <a:gd name="T2" fmla="*/ 125 w 1388"/>
                <a:gd name="T3" fmla="*/ 202 h 202"/>
                <a:gd name="T4" fmla="*/ 0 w 1388"/>
                <a:gd name="T5" fmla="*/ 0 h 202"/>
                <a:gd name="T6" fmla="*/ 1223 w 1388"/>
                <a:gd name="T7" fmla="*/ 0 h 202"/>
                <a:gd name="T8" fmla="*/ 1388 w 1388"/>
                <a:gd name="T9" fmla="*/ 202 h 202"/>
              </a:gdLst>
              <a:ahLst/>
              <a:cxnLst>
                <a:cxn ang="0">
                  <a:pos x="T0" y="T1"/>
                </a:cxn>
                <a:cxn ang="0">
                  <a:pos x="T2" y="T3"/>
                </a:cxn>
                <a:cxn ang="0">
                  <a:pos x="T4" y="T5"/>
                </a:cxn>
                <a:cxn ang="0">
                  <a:pos x="T6" y="T7"/>
                </a:cxn>
                <a:cxn ang="0">
                  <a:pos x="T8" y="T9"/>
                </a:cxn>
              </a:cxnLst>
              <a:rect l="0" t="0" r="r" b="b"/>
              <a:pathLst>
                <a:path w="1388" h="202">
                  <a:moveTo>
                    <a:pt x="1388" y="202"/>
                  </a:moveTo>
                  <a:cubicBezTo>
                    <a:pt x="967" y="202"/>
                    <a:pt x="546" y="202"/>
                    <a:pt x="125" y="202"/>
                  </a:cubicBezTo>
                  <a:cubicBezTo>
                    <a:pt x="82" y="134"/>
                    <a:pt x="41" y="66"/>
                    <a:pt x="0" y="0"/>
                  </a:cubicBezTo>
                  <a:cubicBezTo>
                    <a:pt x="408" y="0"/>
                    <a:pt x="815" y="0"/>
                    <a:pt x="1223" y="0"/>
                  </a:cubicBezTo>
                  <a:cubicBezTo>
                    <a:pt x="1276" y="66"/>
                    <a:pt x="1332" y="134"/>
                    <a:pt x="138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5" name="Freeform 305"/>
            <p:cNvSpPr>
              <a:spLocks/>
            </p:cNvSpPr>
            <p:nvPr/>
          </p:nvSpPr>
          <p:spPr bwMode="auto">
            <a:xfrm>
              <a:off x="25465088" y="1082676"/>
              <a:ext cx="5375275" cy="760413"/>
            </a:xfrm>
            <a:custGeom>
              <a:avLst/>
              <a:gdLst>
                <a:gd name="T0" fmla="*/ 1433 w 1433"/>
                <a:gd name="T1" fmla="*/ 202 h 202"/>
                <a:gd name="T2" fmla="*/ 170 w 1433"/>
                <a:gd name="T3" fmla="*/ 202 h 202"/>
                <a:gd name="T4" fmla="*/ 0 w 1433"/>
                <a:gd name="T5" fmla="*/ 0 h 202"/>
                <a:gd name="T6" fmla="*/ 1223 w 1433"/>
                <a:gd name="T7" fmla="*/ 0 h 202"/>
                <a:gd name="T8" fmla="*/ 1433 w 1433"/>
                <a:gd name="T9" fmla="*/ 202 h 202"/>
              </a:gdLst>
              <a:ahLst/>
              <a:cxnLst>
                <a:cxn ang="0">
                  <a:pos x="T0" y="T1"/>
                </a:cxn>
                <a:cxn ang="0">
                  <a:pos x="T2" y="T3"/>
                </a:cxn>
                <a:cxn ang="0">
                  <a:pos x="T4" y="T5"/>
                </a:cxn>
                <a:cxn ang="0">
                  <a:pos x="T6" y="T7"/>
                </a:cxn>
                <a:cxn ang="0">
                  <a:pos x="T8" y="T9"/>
                </a:cxn>
              </a:cxnLst>
              <a:rect l="0" t="0" r="r" b="b"/>
              <a:pathLst>
                <a:path w="1433" h="202">
                  <a:moveTo>
                    <a:pt x="1433" y="202"/>
                  </a:moveTo>
                  <a:cubicBezTo>
                    <a:pt x="1012" y="202"/>
                    <a:pt x="591" y="202"/>
                    <a:pt x="170" y="202"/>
                  </a:cubicBezTo>
                  <a:cubicBezTo>
                    <a:pt x="112" y="134"/>
                    <a:pt x="56" y="66"/>
                    <a:pt x="0" y="0"/>
                  </a:cubicBezTo>
                  <a:cubicBezTo>
                    <a:pt x="408" y="0"/>
                    <a:pt x="815" y="0"/>
                    <a:pt x="1223" y="0"/>
                  </a:cubicBezTo>
                  <a:cubicBezTo>
                    <a:pt x="1291" y="66"/>
                    <a:pt x="1361" y="134"/>
                    <a:pt x="1433"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6" name="Freeform 306"/>
            <p:cNvSpPr>
              <a:spLocks/>
            </p:cNvSpPr>
            <p:nvPr/>
          </p:nvSpPr>
          <p:spPr bwMode="auto">
            <a:xfrm>
              <a:off x="30570488" y="1082676"/>
              <a:ext cx="5543550" cy="760413"/>
            </a:xfrm>
            <a:custGeom>
              <a:avLst/>
              <a:gdLst>
                <a:gd name="T0" fmla="*/ 1478 w 1478"/>
                <a:gd name="T1" fmla="*/ 202 h 202"/>
                <a:gd name="T2" fmla="*/ 215 w 1478"/>
                <a:gd name="T3" fmla="*/ 202 h 202"/>
                <a:gd name="T4" fmla="*/ 0 w 1478"/>
                <a:gd name="T5" fmla="*/ 0 h 202"/>
                <a:gd name="T6" fmla="*/ 1223 w 1478"/>
                <a:gd name="T7" fmla="*/ 0 h 202"/>
                <a:gd name="T8" fmla="*/ 1478 w 1478"/>
                <a:gd name="T9" fmla="*/ 202 h 202"/>
              </a:gdLst>
              <a:ahLst/>
              <a:cxnLst>
                <a:cxn ang="0">
                  <a:pos x="T0" y="T1"/>
                </a:cxn>
                <a:cxn ang="0">
                  <a:pos x="T2" y="T3"/>
                </a:cxn>
                <a:cxn ang="0">
                  <a:pos x="T4" y="T5"/>
                </a:cxn>
                <a:cxn ang="0">
                  <a:pos x="T6" y="T7"/>
                </a:cxn>
                <a:cxn ang="0">
                  <a:pos x="T8" y="T9"/>
                </a:cxn>
              </a:cxnLst>
              <a:rect l="0" t="0" r="r" b="b"/>
              <a:pathLst>
                <a:path w="1478" h="202">
                  <a:moveTo>
                    <a:pt x="1478" y="202"/>
                  </a:moveTo>
                  <a:cubicBezTo>
                    <a:pt x="1057" y="202"/>
                    <a:pt x="636" y="202"/>
                    <a:pt x="215" y="202"/>
                  </a:cubicBezTo>
                  <a:cubicBezTo>
                    <a:pt x="142" y="134"/>
                    <a:pt x="70" y="66"/>
                    <a:pt x="0" y="0"/>
                  </a:cubicBezTo>
                  <a:cubicBezTo>
                    <a:pt x="408" y="0"/>
                    <a:pt x="815" y="0"/>
                    <a:pt x="1223" y="0"/>
                  </a:cubicBezTo>
                  <a:cubicBezTo>
                    <a:pt x="1306" y="66"/>
                    <a:pt x="1391" y="134"/>
                    <a:pt x="1478"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7" name="Freeform 307"/>
            <p:cNvSpPr>
              <a:spLocks/>
            </p:cNvSpPr>
            <p:nvPr/>
          </p:nvSpPr>
          <p:spPr bwMode="auto">
            <a:xfrm>
              <a:off x="35679063" y="1082676"/>
              <a:ext cx="8426450" cy="760413"/>
            </a:xfrm>
            <a:custGeom>
              <a:avLst/>
              <a:gdLst>
                <a:gd name="T0" fmla="*/ 2247 w 2247"/>
                <a:gd name="T1" fmla="*/ 202 h 202"/>
                <a:gd name="T2" fmla="*/ 259 w 2247"/>
                <a:gd name="T3" fmla="*/ 202 h 202"/>
                <a:gd name="T4" fmla="*/ 0 w 2247"/>
                <a:gd name="T5" fmla="*/ 0 h 202"/>
                <a:gd name="T6" fmla="*/ 1924 w 2247"/>
                <a:gd name="T7" fmla="*/ 0 h 202"/>
                <a:gd name="T8" fmla="*/ 2247 w 2247"/>
                <a:gd name="T9" fmla="*/ 202 h 202"/>
              </a:gdLst>
              <a:ahLst/>
              <a:cxnLst>
                <a:cxn ang="0">
                  <a:pos x="T0" y="T1"/>
                </a:cxn>
                <a:cxn ang="0">
                  <a:pos x="T2" y="T3"/>
                </a:cxn>
                <a:cxn ang="0">
                  <a:pos x="T4" y="T5"/>
                </a:cxn>
                <a:cxn ang="0">
                  <a:pos x="T6" y="T7"/>
                </a:cxn>
                <a:cxn ang="0">
                  <a:pos x="T8" y="T9"/>
                </a:cxn>
              </a:cxnLst>
              <a:rect l="0" t="0" r="r" b="b"/>
              <a:pathLst>
                <a:path w="2247" h="202">
                  <a:moveTo>
                    <a:pt x="2247" y="202"/>
                  </a:moveTo>
                  <a:cubicBezTo>
                    <a:pt x="1584" y="202"/>
                    <a:pt x="922" y="202"/>
                    <a:pt x="259" y="202"/>
                  </a:cubicBezTo>
                  <a:cubicBezTo>
                    <a:pt x="171" y="134"/>
                    <a:pt x="84" y="66"/>
                    <a:pt x="0" y="0"/>
                  </a:cubicBezTo>
                  <a:cubicBezTo>
                    <a:pt x="641" y="0"/>
                    <a:pt x="1283" y="0"/>
                    <a:pt x="1924" y="0"/>
                  </a:cubicBezTo>
                  <a:cubicBezTo>
                    <a:pt x="2029" y="66"/>
                    <a:pt x="2137" y="134"/>
                    <a:pt x="2247" y="202"/>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8" name="Freeform 308"/>
            <p:cNvSpPr>
              <a:spLocks/>
            </p:cNvSpPr>
            <p:nvPr/>
          </p:nvSpPr>
          <p:spPr bwMode="auto">
            <a:xfrm>
              <a:off x="39489063" y="1933576"/>
              <a:ext cx="6056313" cy="814388"/>
            </a:xfrm>
            <a:custGeom>
              <a:avLst/>
              <a:gdLst>
                <a:gd name="T0" fmla="*/ 0 w 1615"/>
                <a:gd name="T1" fmla="*/ 0 h 217"/>
                <a:gd name="T2" fmla="*/ 1267 w 1615"/>
                <a:gd name="T3" fmla="*/ 0 h 217"/>
                <a:gd name="T4" fmla="*/ 1615 w 1615"/>
                <a:gd name="T5" fmla="*/ 217 h 217"/>
                <a:gd name="T6" fmla="*/ 304 w 1615"/>
                <a:gd name="T7" fmla="*/ 217 h 217"/>
                <a:gd name="T8" fmla="*/ 0 w 1615"/>
                <a:gd name="T9" fmla="*/ 0 h 217"/>
              </a:gdLst>
              <a:ahLst/>
              <a:cxnLst>
                <a:cxn ang="0">
                  <a:pos x="T0" y="T1"/>
                </a:cxn>
                <a:cxn ang="0">
                  <a:pos x="T2" y="T3"/>
                </a:cxn>
                <a:cxn ang="0">
                  <a:pos x="T4" y="T5"/>
                </a:cxn>
                <a:cxn ang="0">
                  <a:pos x="T6" y="T7"/>
                </a:cxn>
                <a:cxn ang="0">
                  <a:pos x="T8" y="T9"/>
                </a:cxn>
              </a:cxnLst>
              <a:rect l="0" t="0" r="r" b="b"/>
              <a:pathLst>
                <a:path w="1615" h="217">
                  <a:moveTo>
                    <a:pt x="0" y="0"/>
                  </a:moveTo>
                  <a:cubicBezTo>
                    <a:pt x="423" y="0"/>
                    <a:pt x="845" y="0"/>
                    <a:pt x="1267" y="0"/>
                  </a:cubicBezTo>
                  <a:cubicBezTo>
                    <a:pt x="1380" y="70"/>
                    <a:pt x="1496" y="143"/>
                    <a:pt x="1615" y="217"/>
                  </a:cubicBezTo>
                  <a:cubicBezTo>
                    <a:pt x="1178" y="217"/>
                    <a:pt x="741" y="217"/>
                    <a:pt x="304" y="217"/>
                  </a:cubicBezTo>
                  <a:cubicBezTo>
                    <a:pt x="200" y="143"/>
                    <a:pt x="99"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49" name="Freeform 309"/>
            <p:cNvSpPr>
              <a:spLocks/>
            </p:cNvSpPr>
            <p:nvPr/>
          </p:nvSpPr>
          <p:spPr bwMode="auto">
            <a:xfrm>
              <a:off x="34196338" y="1933576"/>
              <a:ext cx="5873750" cy="814388"/>
            </a:xfrm>
            <a:custGeom>
              <a:avLst/>
              <a:gdLst>
                <a:gd name="T0" fmla="*/ 0 w 1566"/>
                <a:gd name="T1" fmla="*/ 0 h 217"/>
                <a:gd name="T2" fmla="*/ 1267 w 1566"/>
                <a:gd name="T3" fmla="*/ 0 h 217"/>
                <a:gd name="T4" fmla="*/ 1566 w 1566"/>
                <a:gd name="T5" fmla="*/ 217 h 217"/>
                <a:gd name="T6" fmla="*/ 256 w 1566"/>
                <a:gd name="T7" fmla="*/ 217 h 217"/>
                <a:gd name="T8" fmla="*/ 0 w 1566"/>
                <a:gd name="T9" fmla="*/ 0 h 217"/>
              </a:gdLst>
              <a:ahLst/>
              <a:cxnLst>
                <a:cxn ang="0">
                  <a:pos x="T0" y="T1"/>
                </a:cxn>
                <a:cxn ang="0">
                  <a:pos x="T2" y="T3"/>
                </a:cxn>
                <a:cxn ang="0">
                  <a:pos x="T4" y="T5"/>
                </a:cxn>
                <a:cxn ang="0">
                  <a:pos x="T6" y="T7"/>
                </a:cxn>
                <a:cxn ang="0">
                  <a:pos x="T8" y="T9"/>
                </a:cxn>
              </a:cxnLst>
              <a:rect l="0" t="0" r="r" b="b"/>
              <a:pathLst>
                <a:path w="1566" h="217">
                  <a:moveTo>
                    <a:pt x="0" y="0"/>
                  </a:moveTo>
                  <a:cubicBezTo>
                    <a:pt x="422" y="0"/>
                    <a:pt x="845" y="0"/>
                    <a:pt x="1267" y="0"/>
                  </a:cubicBezTo>
                  <a:cubicBezTo>
                    <a:pt x="1365" y="70"/>
                    <a:pt x="1465" y="143"/>
                    <a:pt x="1566" y="217"/>
                  </a:cubicBezTo>
                  <a:cubicBezTo>
                    <a:pt x="1130" y="217"/>
                    <a:pt x="693" y="217"/>
                    <a:pt x="256" y="217"/>
                  </a:cubicBezTo>
                  <a:cubicBezTo>
                    <a:pt x="169" y="143"/>
                    <a:pt x="83"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0" name="Freeform 310"/>
            <p:cNvSpPr>
              <a:spLocks/>
            </p:cNvSpPr>
            <p:nvPr/>
          </p:nvSpPr>
          <p:spPr bwMode="auto">
            <a:xfrm>
              <a:off x="28905200" y="1933576"/>
              <a:ext cx="5692775" cy="814388"/>
            </a:xfrm>
            <a:custGeom>
              <a:avLst/>
              <a:gdLst>
                <a:gd name="T0" fmla="*/ 0 w 1518"/>
                <a:gd name="T1" fmla="*/ 0 h 217"/>
                <a:gd name="T2" fmla="*/ 1267 w 1518"/>
                <a:gd name="T3" fmla="*/ 0 h 217"/>
                <a:gd name="T4" fmla="*/ 1518 w 1518"/>
                <a:gd name="T5" fmla="*/ 217 h 217"/>
                <a:gd name="T6" fmla="*/ 207 w 1518"/>
                <a:gd name="T7" fmla="*/ 217 h 217"/>
                <a:gd name="T8" fmla="*/ 0 w 1518"/>
                <a:gd name="T9" fmla="*/ 0 h 217"/>
              </a:gdLst>
              <a:ahLst/>
              <a:cxnLst>
                <a:cxn ang="0">
                  <a:pos x="T0" y="T1"/>
                </a:cxn>
                <a:cxn ang="0">
                  <a:pos x="T2" y="T3"/>
                </a:cxn>
                <a:cxn ang="0">
                  <a:pos x="T4" y="T5"/>
                </a:cxn>
                <a:cxn ang="0">
                  <a:pos x="T6" y="T7"/>
                </a:cxn>
                <a:cxn ang="0">
                  <a:pos x="T8" y="T9"/>
                </a:cxn>
              </a:cxnLst>
              <a:rect l="0" t="0" r="r" b="b"/>
              <a:pathLst>
                <a:path w="1518" h="217">
                  <a:moveTo>
                    <a:pt x="0" y="0"/>
                  </a:moveTo>
                  <a:cubicBezTo>
                    <a:pt x="422" y="0"/>
                    <a:pt x="845" y="0"/>
                    <a:pt x="1267" y="0"/>
                  </a:cubicBezTo>
                  <a:cubicBezTo>
                    <a:pt x="1349" y="70"/>
                    <a:pt x="1433" y="143"/>
                    <a:pt x="1518" y="217"/>
                  </a:cubicBezTo>
                  <a:cubicBezTo>
                    <a:pt x="1081" y="217"/>
                    <a:pt x="644" y="217"/>
                    <a:pt x="207" y="217"/>
                  </a:cubicBezTo>
                  <a:cubicBezTo>
                    <a:pt x="137" y="143"/>
                    <a:pt x="68"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1" name="Freeform 311"/>
            <p:cNvSpPr>
              <a:spLocks/>
            </p:cNvSpPr>
            <p:nvPr/>
          </p:nvSpPr>
          <p:spPr bwMode="auto">
            <a:xfrm>
              <a:off x="23612475" y="1933576"/>
              <a:ext cx="5513388" cy="814388"/>
            </a:xfrm>
            <a:custGeom>
              <a:avLst/>
              <a:gdLst>
                <a:gd name="T0" fmla="*/ 0 w 1470"/>
                <a:gd name="T1" fmla="*/ 0 h 217"/>
                <a:gd name="T2" fmla="*/ 1267 w 1470"/>
                <a:gd name="T3" fmla="*/ 0 h 217"/>
                <a:gd name="T4" fmla="*/ 1470 w 1470"/>
                <a:gd name="T5" fmla="*/ 217 h 217"/>
                <a:gd name="T6" fmla="*/ 159 w 1470"/>
                <a:gd name="T7" fmla="*/ 217 h 217"/>
                <a:gd name="T8" fmla="*/ 0 w 1470"/>
                <a:gd name="T9" fmla="*/ 0 h 217"/>
              </a:gdLst>
              <a:ahLst/>
              <a:cxnLst>
                <a:cxn ang="0">
                  <a:pos x="T0" y="T1"/>
                </a:cxn>
                <a:cxn ang="0">
                  <a:pos x="T2" y="T3"/>
                </a:cxn>
                <a:cxn ang="0">
                  <a:pos x="T4" y="T5"/>
                </a:cxn>
                <a:cxn ang="0">
                  <a:pos x="T6" y="T7"/>
                </a:cxn>
                <a:cxn ang="0">
                  <a:pos x="T8" y="T9"/>
                </a:cxn>
              </a:cxnLst>
              <a:rect l="0" t="0" r="r" b="b"/>
              <a:pathLst>
                <a:path w="1470" h="217">
                  <a:moveTo>
                    <a:pt x="0" y="0"/>
                  </a:moveTo>
                  <a:cubicBezTo>
                    <a:pt x="422" y="0"/>
                    <a:pt x="845" y="0"/>
                    <a:pt x="1267" y="0"/>
                  </a:cubicBezTo>
                  <a:cubicBezTo>
                    <a:pt x="1333" y="70"/>
                    <a:pt x="1401" y="143"/>
                    <a:pt x="1470" y="217"/>
                  </a:cubicBezTo>
                  <a:cubicBezTo>
                    <a:pt x="1033" y="217"/>
                    <a:pt x="596" y="217"/>
                    <a:pt x="159" y="217"/>
                  </a:cubicBezTo>
                  <a:cubicBezTo>
                    <a:pt x="105" y="143"/>
                    <a:pt x="52"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2" name="Freeform 312"/>
            <p:cNvSpPr>
              <a:spLocks/>
            </p:cNvSpPr>
            <p:nvPr/>
          </p:nvSpPr>
          <p:spPr bwMode="auto">
            <a:xfrm>
              <a:off x="18321338" y="1933576"/>
              <a:ext cx="5332413" cy="814388"/>
            </a:xfrm>
            <a:custGeom>
              <a:avLst/>
              <a:gdLst>
                <a:gd name="T0" fmla="*/ 0 w 1422"/>
                <a:gd name="T1" fmla="*/ 0 h 217"/>
                <a:gd name="T2" fmla="*/ 1267 w 1422"/>
                <a:gd name="T3" fmla="*/ 0 h 217"/>
                <a:gd name="T4" fmla="*/ 1422 w 1422"/>
                <a:gd name="T5" fmla="*/ 217 h 217"/>
                <a:gd name="T6" fmla="*/ 111 w 1422"/>
                <a:gd name="T7" fmla="*/ 217 h 217"/>
                <a:gd name="T8" fmla="*/ 0 w 1422"/>
                <a:gd name="T9" fmla="*/ 0 h 217"/>
              </a:gdLst>
              <a:ahLst/>
              <a:cxnLst>
                <a:cxn ang="0">
                  <a:pos x="T0" y="T1"/>
                </a:cxn>
                <a:cxn ang="0">
                  <a:pos x="T2" y="T3"/>
                </a:cxn>
                <a:cxn ang="0">
                  <a:pos x="T4" y="T5"/>
                </a:cxn>
                <a:cxn ang="0">
                  <a:pos x="T6" y="T7"/>
                </a:cxn>
                <a:cxn ang="0">
                  <a:pos x="T8" y="T9"/>
                </a:cxn>
              </a:cxnLst>
              <a:rect l="0" t="0" r="r" b="b"/>
              <a:pathLst>
                <a:path w="1422" h="217">
                  <a:moveTo>
                    <a:pt x="0" y="0"/>
                  </a:moveTo>
                  <a:cubicBezTo>
                    <a:pt x="422" y="0"/>
                    <a:pt x="845" y="0"/>
                    <a:pt x="1267" y="0"/>
                  </a:cubicBezTo>
                  <a:cubicBezTo>
                    <a:pt x="1317" y="70"/>
                    <a:pt x="1369" y="143"/>
                    <a:pt x="1422" y="217"/>
                  </a:cubicBezTo>
                  <a:cubicBezTo>
                    <a:pt x="985" y="217"/>
                    <a:pt x="548" y="217"/>
                    <a:pt x="111" y="217"/>
                  </a:cubicBezTo>
                  <a:cubicBezTo>
                    <a:pt x="73" y="143"/>
                    <a:pt x="36"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3" name="Freeform 313"/>
            <p:cNvSpPr>
              <a:spLocks/>
            </p:cNvSpPr>
            <p:nvPr/>
          </p:nvSpPr>
          <p:spPr bwMode="auto">
            <a:xfrm>
              <a:off x="13028613" y="1933576"/>
              <a:ext cx="5153025" cy="814388"/>
            </a:xfrm>
            <a:custGeom>
              <a:avLst/>
              <a:gdLst>
                <a:gd name="T0" fmla="*/ 0 w 1374"/>
                <a:gd name="T1" fmla="*/ 0 h 217"/>
                <a:gd name="T2" fmla="*/ 1267 w 1374"/>
                <a:gd name="T3" fmla="*/ 0 h 217"/>
                <a:gd name="T4" fmla="*/ 1374 w 1374"/>
                <a:gd name="T5" fmla="*/ 217 h 217"/>
                <a:gd name="T6" fmla="*/ 63 w 1374"/>
                <a:gd name="T7" fmla="*/ 217 h 217"/>
                <a:gd name="T8" fmla="*/ 0 w 1374"/>
                <a:gd name="T9" fmla="*/ 0 h 217"/>
              </a:gdLst>
              <a:ahLst/>
              <a:cxnLst>
                <a:cxn ang="0">
                  <a:pos x="T0" y="T1"/>
                </a:cxn>
                <a:cxn ang="0">
                  <a:pos x="T2" y="T3"/>
                </a:cxn>
                <a:cxn ang="0">
                  <a:pos x="T4" y="T5"/>
                </a:cxn>
                <a:cxn ang="0">
                  <a:pos x="T6" y="T7"/>
                </a:cxn>
                <a:cxn ang="0">
                  <a:pos x="T8" y="T9"/>
                </a:cxn>
              </a:cxnLst>
              <a:rect l="0" t="0" r="r" b="b"/>
              <a:pathLst>
                <a:path w="1374" h="217">
                  <a:moveTo>
                    <a:pt x="0" y="0"/>
                  </a:moveTo>
                  <a:cubicBezTo>
                    <a:pt x="422" y="0"/>
                    <a:pt x="845" y="0"/>
                    <a:pt x="1267" y="0"/>
                  </a:cubicBezTo>
                  <a:cubicBezTo>
                    <a:pt x="1302" y="70"/>
                    <a:pt x="1337" y="143"/>
                    <a:pt x="1374" y="217"/>
                  </a:cubicBezTo>
                  <a:cubicBezTo>
                    <a:pt x="937" y="217"/>
                    <a:pt x="500" y="217"/>
                    <a:pt x="63" y="217"/>
                  </a:cubicBezTo>
                  <a:cubicBezTo>
                    <a:pt x="41" y="143"/>
                    <a:pt x="20"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4" name="Freeform 314"/>
            <p:cNvSpPr>
              <a:spLocks/>
            </p:cNvSpPr>
            <p:nvPr/>
          </p:nvSpPr>
          <p:spPr bwMode="auto">
            <a:xfrm>
              <a:off x="7737475" y="1933576"/>
              <a:ext cx="4968875" cy="814388"/>
            </a:xfrm>
            <a:custGeom>
              <a:avLst/>
              <a:gdLst>
                <a:gd name="T0" fmla="*/ 0 w 1325"/>
                <a:gd name="T1" fmla="*/ 0 h 217"/>
                <a:gd name="T2" fmla="*/ 1267 w 1325"/>
                <a:gd name="T3" fmla="*/ 0 h 217"/>
                <a:gd name="T4" fmla="*/ 1325 w 1325"/>
                <a:gd name="T5" fmla="*/ 217 h 217"/>
                <a:gd name="T6" fmla="*/ 15 w 1325"/>
                <a:gd name="T7" fmla="*/ 217 h 217"/>
                <a:gd name="T8" fmla="*/ 0 w 1325"/>
                <a:gd name="T9" fmla="*/ 0 h 217"/>
              </a:gdLst>
              <a:ahLst/>
              <a:cxnLst>
                <a:cxn ang="0">
                  <a:pos x="T0" y="T1"/>
                </a:cxn>
                <a:cxn ang="0">
                  <a:pos x="T2" y="T3"/>
                </a:cxn>
                <a:cxn ang="0">
                  <a:pos x="T4" y="T5"/>
                </a:cxn>
                <a:cxn ang="0">
                  <a:pos x="T6" y="T7"/>
                </a:cxn>
                <a:cxn ang="0">
                  <a:pos x="T8" y="T9"/>
                </a:cxn>
              </a:cxnLst>
              <a:rect l="0" t="0" r="r" b="b"/>
              <a:pathLst>
                <a:path w="1325" h="217">
                  <a:moveTo>
                    <a:pt x="0" y="0"/>
                  </a:moveTo>
                  <a:cubicBezTo>
                    <a:pt x="422" y="0"/>
                    <a:pt x="845" y="0"/>
                    <a:pt x="1267" y="0"/>
                  </a:cubicBezTo>
                  <a:cubicBezTo>
                    <a:pt x="1286" y="70"/>
                    <a:pt x="1306" y="143"/>
                    <a:pt x="1325" y="217"/>
                  </a:cubicBezTo>
                  <a:cubicBezTo>
                    <a:pt x="888" y="217"/>
                    <a:pt x="452" y="217"/>
                    <a:pt x="15" y="217"/>
                  </a:cubicBezTo>
                  <a:cubicBezTo>
                    <a:pt x="10" y="143"/>
                    <a:pt x="5" y="70"/>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5" name="Freeform 315"/>
            <p:cNvSpPr>
              <a:spLocks/>
            </p:cNvSpPr>
            <p:nvPr/>
          </p:nvSpPr>
          <p:spPr bwMode="auto">
            <a:xfrm>
              <a:off x="2317750" y="1933576"/>
              <a:ext cx="4916488" cy="814388"/>
            </a:xfrm>
            <a:custGeom>
              <a:avLst/>
              <a:gdLst>
                <a:gd name="T0" fmla="*/ 34 w 1311"/>
                <a:gd name="T1" fmla="*/ 0 h 217"/>
                <a:gd name="T2" fmla="*/ 1301 w 1311"/>
                <a:gd name="T3" fmla="*/ 0 h 217"/>
                <a:gd name="T4" fmla="*/ 1311 w 1311"/>
                <a:gd name="T5" fmla="*/ 217 h 217"/>
                <a:gd name="T6" fmla="*/ 0 w 1311"/>
                <a:gd name="T7" fmla="*/ 217 h 217"/>
                <a:gd name="T8" fmla="*/ 34 w 1311"/>
                <a:gd name="T9" fmla="*/ 0 h 217"/>
              </a:gdLst>
              <a:ahLst/>
              <a:cxnLst>
                <a:cxn ang="0">
                  <a:pos x="T0" y="T1"/>
                </a:cxn>
                <a:cxn ang="0">
                  <a:pos x="T2" y="T3"/>
                </a:cxn>
                <a:cxn ang="0">
                  <a:pos x="T4" y="T5"/>
                </a:cxn>
                <a:cxn ang="0">
                  <a:pos x="T6" y="T7"/>
                </a:cxn>
                <a:cxn ang="0">
                  <a:pos x="T8" y="T9"/>
                </a:cxn>
              </a:cxnLst>
              <a:rect l="0" t="0" r="r" b="b"/>
              <a:pathLst>
                <a:path w="1311" h="217">
                  <a:moveTo>
                    <a:pt x="34" y="0"/>
                  </a:moveTo>
                  <a:cubicBezTo>
                    <a:pt x="456" y="0"/>
                    <a:pt x="879" y="0"/>
                    <a:pt x="1301" y="0"/>
                  </a:cubicBezTo>
                  <a:cubicBezTo>
                    <a:pt x="1304" y="70"/>
                    <a:pt x="1308" y="143"/>
                    <a:pt x="1311" y="217"/>
                  </a:cubicBezTo>
                  <a:cubicBezTo>
                    <a:pt x="874" y="217"/>
                    <a:pt x="437" y="217"/>
                    <a:pt x="0" y="217"/>
                  </a:cubicBezTo>
                  <a:cubicBezTo>
                    <a:pt x="12" y="143"/>
                    <a:pt x="23" y="70"/>
                    <a:pt x="3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6" name="Freeform 316"/>
            <p:cNvSpPr>
              <a:spLocks/>
            </p:cNvSpPr>
            <p:nvPr/>
          </p:nvSpPr>
          <p:spPr bwMode="auto">
            <a:xfrm>
              <a:off x="-3154363" y="1933576"/>
              <a:ext cx="5059363" cy="814388"/>
            </a:xfrm>
            <a:custGeom>
              <a:avLst/>
              <a:gdLst>
                <a:gd name="T0" fmla="*/ 82 w 1349"/>
                <a:gd name="T1" fmla="*/ 0 h 217"/>
                <a:gd name="T2" fmla="*/ 1349 w 1349"/>
                <a:gd name="T3" fmla="*/ 0 h 217"/>
                <a:gd name="T4" fmla="*/ 1311 w 1349"/>
                <a:gd name="T5" fmla="*/ 217 h 217"/>
                <a:gd name="T6" fmla="*/ 0 w 1349"/>
                <a:gd name="T7" fmla="*/ 217 h 217"/>
                <a:gd name="T8" fmla="*/ 82 w 1349"/>
                <a:gd name="T9" fmla="*/ 0 h 217"/>
              </a:gdLst>
              <a:ahLst/>
              <a:cxnLst>
                <a:cxn ang="0">
                  <a:pos x="T0" y="T1"/>
                </a:cxn>
                <a:cxn ang="0">
                  <a:pos x="T2" y="T3"/>
                </a:cxn>
                <a:cxn ang="0">
                  <a:pos x="T4" y="T5"/>
                </a:cxn>
                <a:cxn ang="0">
                  <a:pos x="T6" y="T7"/>
                </a:cxn>
                <a:cxn ang="0">
                  <a:pos x="T8" y="T9"/>
                </a:cxn>
              </a:cxnLst>
              <a:rect l="0" t="0" r="r" b="b"/>
              <a:pathLst>
                <a:path w="1349" h="217">
                  <a:moveTo>
                    <a:pt x="82" y="0"/>
                  </a:moveTo>
                  <a:cubicBezTo>
                    <a:pt x="504" y="0"/>
                    <a:pt x="927" y="0"/>
                    <a:pt x="1349" y="0"/>
                  </a:cubicBezTo>
                  <a:cubicBezTo>
                    <a:pt x="1337" y="70"/>
                    <a:pt x="1324" y="143"/>
                    <a:pt x="1311" y="217"/>
                  </a:cubicBezTo>
                  <a:cubicBezTo>
                    <a:pt x="874" y="217"/>
                    <a:pt x="437" y="217"/>
                    <a:pt x="0" y="217"/>
                  </a:cubicBezTo>
                  <a:cubicBezTo>
                    <a:pt x="28" y="143"/>
                    <a:pt x="55" y="70"/>
                    <a:pt x="82"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7" name="Freeform 317"/>
            <p:cNvSpPr>
              <a:spLocks/>
            </p:cNvSpPr>
            <p:nvPr/>
          </p:nvSpPr>
          <p:spPr bwMode="auto">
            <a:xfrm>
              <a:off x="-8626475" y="1933576"/>
              <a:ext cx="5240338" cy="814388"/>
            </a:xfrm>
            <a:custGeom>
              <a:avLst/>
              <a:gdLst>
                <a:gd name="T0" fmla="*/ 130 w 1397"/>
                <a:gd name="T1" fmla="*/ 0 h 217"/>
                <a:gd name="T2" fmla="*/ 1397 w 1397"/>
                <a:gd name="T3" fmla="*/ 0 h 217"/>
                <a:gd name="T4" fmla="*/ 1311 w 1397"/>
                <a:gd name="T5" fmla="*/ 217 h 217"/>
                <a:gd name="T6" fmla="*/ 0 w 1397"/>
                <a:gd name="T7" fmla="*/ 217 h 217"/>
                <a:gd name="T8" fmla="*/ 130 w 1397"/>
                <a:gd name="T9" fmla="*/ 0 h 217"/>
              </a:gdLst>
              <a:ahLst/>
              <a:cxnLst>
                <a:cxn ang="0">
                  <a:pos x="T0" y="T1"/>
                </a:cxn>
                <a:cxn ang="0">
                  <a:pos x="T2" y="T3"/>
                </a:cxn>
                <a:cxn ang="0">
                  <a:pos x="T4" y="T5"/>
                </a:cxn>
                <a:cxn ang="0">
                  <a:pos x="T6" y="T7"/>
                </a:cxn>
                <a:cxn ang="0">
                  <a:pos x="T8" y="T9"/>
                </a:cxn>
              </a:cxnLst>
              <a:rect l="0" t="0" r="r" b="b"/>
              <a:pathLst>
                <a:path w="1397" h="217">
                  <a:moveTo>
                    <a:pt x="130" y="0"/>
                  </a:moveTo>
                  <a:cubicBezTo>
                    <a:pt x="552" y="0"/>
                    <a:pt x="975" y="0"/>
                    <a:pt x="1397" y="0"/>
                  </a:cubicBezTo>
                  <a:cubicBezTo>
                    <a:pt x="1369" y="70"/>
                    <a:pt x="1340" y="143"/>
                    <a:pt x="1311" y="217"/>
                  </a:cubicBezTo>
                  <a:cubicBezTo>
                    <a:pt x="874" y="217"/>
                    <a:pt x="437" y="217"/>
                    <a:pt x="0" y="217"/>
                  </a:cubicBezTo>
                  <a:cubicBezTo>
                    <a:pt x="44" y="143"/>
                    <a:pt x="87" y="70"/>
                    <a:pt x="13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8" name="Freeform 318"/>
            <p:cNvSpPr>
              <a:spLocks/>
            </p:cNvSpPr>
            <p:nvPr/>
          </p:nvSpPr>
          <p:spPr bwMode="auto">
            <a:xfrm>
              <a:off x="-14098588" y="1933576"/>
              <a:ext cx="5419725" cy="814388"/>
            </a:xfrm>
            <a:custGeom>
              <a:avLst/>
              <a:gdLst>
                <a:gd name="T0" fmla="*/ 178 w 1445"/>
                <a:gd name="T1" fmla="*/ 0 h 217"/>
                <a:gd name="T2" fmla="*/ 1445 w 1445"/>
                <a:gd name="T3" fmla="*/ 0 h 217"/>
                <a:gd name="T4" fmla="*/ 1310 w 1445"/>
                <a:gd name="T5" fmla="*/ 217 h 217"/>
                <a:gd name="T6" fmla="*/ 0 w 1445"/>
                <a:gd name="T7" fmla="*/ 217 h 217"/>
                <a:gd name="T8" fmla="*/ 178 w 1445"/>
                <a:gd name="T9" fmla="*/ 0 h 217"/>
              </a:gdLst>
              <a:ahLst/>
              <a:cxnLst>
                <a:cxn ang="0">
                  <a:pos x="T0" y="T1"/>
                </a:cxn>
                <a:cxn ang="0">
                  <a:pos x="T2" y="T3"/>
                </a:cxn>
                <a:cxn ang="0">
                  <a:pos x="T4" y="T5"/>
                </a:cxn>
                <a:cxn ang="0">
                  <a:pos x="T6" y="T7"/>
                </a:cxn>
                <a:cxn ang="0">
                  <a:pos x="T8" y="T9"/>
                </a:cxn>
              </a:cxnLst>
              <a:rect l="0" t="0" r="r" b="b"/>
              <a:pathLst>
                <a:path w="1445" h="217">
                  <a:moveTo>
                    <a:pt x="178" y="0"/>
                  </a:moveTo>
                  <a:cubicBezTo>
                    <a:pt x="600" y="0"/>
                    <a:pt x="1023" y="0"/>
                    <a:pt x="1445" y="0"/>
                  </a:cubicBezTo>
                  <a:cubicBezTo>
                    <a:pt x="1401" y="70"/>
                    <a:pt x="1356" y="143"/>
                    <a:pt x="1310" y="217"/>
                  </a:cubicBezTo>
                  <a:cubicBezTo>
                    <a:pt x="874" y="217"/>
                    <a:pt x="437" y="217"/>
                    <a:pt x="0" y="217"/>
                  </a:cubicBezTo>
                  <a:cubicBezTo>
                    <a:pt x="60" y="143"/>
                    <a:pt x="120" y="70"/>
                    <a:pt x="1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59" name="Freeform 319"/>
            <p:cNvSpPr>
              <a:spLocks/>
            </p:cNvSpPr>
            <p:nvPr/>
          </p:nvSpPr>
          <p:spPr bwMode="auto">
            <a:xfrm>
              <a:off x="-19570700" y="1933576"/>
              <a:ext cx="5600700" cy="814388"/>
            </a:xfrm>
            <a:custGeom>
              <a:avLst/>
              <a:gdLst>
                <a:gd name="T0" fmla="*/ 226 w 1493"/>
                <a:gd name="T1" fmla="*/ 0 h 217"/>
                <a:gd name="T2" fmla="*/ 1493 w 1493"/>
                <a:gd name="T3" fmla="*/ 0 h 217"/>
                <a:gd name="T4" fmla="*/ 1310 w 1493"/>
                <a:gd name="T5" fmla="*/ 217 h 217"/>
                <a:gd name="T6" fmla="*/ 0 w 1493"/>
                <a:gd name="T7" fmla="*/ 217 h 217"/>
                <a:gd name="T8" fmla="*/ 226 w 1493"/>
                <a:gd name="T9" fmla="*/ 0 h 217"/>
              </a:gdLst>
              <a:ahLst/>
              <a:cxnLst>
                <a:cxn ang="0">
                  <a:pos x="T0" y="T1"/>
                </a:cxn>
                <a:cxn ang="0">
                  <a:pos x="T2" y="T3"/>
                </a:cxn>
                <a:cxn ang="0">
                  <a:pos x="T4" y="T5"/>
                </a:cxn>
                <a:cxn ang="0">
                  <a:pos x="T6" y="T7"/>
                </a:cxn>
                <a:cxn ang="0">
                  <a:pos x="T8" y="T9"/>
                </a:cxn>
              </a:cxnLst>
              <a:rect l="0" t="0" r="r" b="b"/>
              <a:pathLst>
                <a:path w="1493" h="217">
                  <a:moveTo>
                    <a:pt x="226" y="0"/>
                  </a:moveTo>
                  <a:cubicBezTo>
                    <a:pt x="648" y="0"/>
                    <a:pt x="1070" y="0"/>
                    <a:pt x="1493" y="0"/>
                  </a:cubicBezTo>
                  <a:cubicBezTo>
                    <a:pt x="1433" y="70"/>
                    <a:pt x="1373" y="143"/>
                    <a:pt x="1310" y="217"/>
                  </a:cubicBezTo>
                  <a:cubicBezTo>
                    <a:pt x="873" y="217"/>
                    <a:pt x="436" y="217"/>
                    <a:pt x="0" y="217"/>
                  </a:cubicBezTo>
                  <a:cubicBezTo>
                    <a:pt x="77" y="143"/>
                    <a:pt x="152" y="70"/>
                    <a:pt x="22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0" name="Freeform 320"/>
            <p:cNvSpPr>
              <a:spLocks/>
            </p:cNvSpPr>
            <p:nvPr/>
          </p:nvSpPr>
          <p:spPr bwMode="auto">
            <a:xfrm>
              <a:off x="-25045988" y="1933576"/>
              <a:ext cx="5783263" cy="814388"/>
            </a:xfrm>
            <a:custGeom>
              <a:avLst/>
              <a:gdLst>
                <a:gd name="T0" fmla="*/ 275 w 1542"/>
                <a:gd name="T1" fmla="*/ 0 h 217"/>
                <a:gd name="T2" fmla="*/ 1542 w 1542"/>
                <a:gd name="T3" fmla="*/ 0 h 217"/>
                <a:gd name="T4" fmla="*/ 1311 w 1542"/>
                <a:gd name="T5" fmla="*/ 217 h 217"/>
                <a:gd name="T6" fmla="*/ 0 w 1542"/>
                <a:gd name="T7" fmla="*/ 217 h 217"/>
                <a:gd name="T8" fmla="*/ 275 w 1542"/>
                <a:gd name="T9" fmla="*/ 0 h 217"/>
              </a:gdLst>
              <a:ahLst/>
              <a:cxnLst>
                <a:cxn ang="0">
                  <a:pos x="T0" y="T1"/>
                </a:cxn>
                <a:cxn ang="0">
                  <a:pos x="T2" y="T3"/>
                </a:cxn>
                <a:cxn ang="0">
                  <a:pos x="T4" y="T5"/>
                </a:cxn>
                <a:cxn ang="0">
                  <a:pos x="T6" y="T7"/>
                </a:cxn>
                <a:cxn ang="0">
                  <a:pos x="T8" y="T9"/>
                </a:cxn>
              </a:cxnLst>
              <a:rect l="0" t="0" r="r" b="b"/>
              <a:pathLst>
                <a:path w="1542" h="217">
                  <a:moveTo>
                    <a:pt x="275" y="0"/>
                  </a:moveTo>
                  <a:cubicBezTo>
                    <a:pt x="697" y="0"/>
                    <a:pt x="1119" y="0"/>
                    <a:pt x="1542" y="0"/>
                  </a:cubicBezTo>
                  <a:cubicBezTo>
                    <a:pt x="1467" y="70"/>
                    <a:pt x="1390" y="143"/>
                    <a:pt x="1311" y="217"/>
                  </a:cubicBezTo>
                  <a:cubicBezTo>
                    <a:pt x="874" y="217"/>
                    <a:pt x="437" y="217"/>
                    <a:pt x="0" y="217"/>
                  </a:cubicBezTo>
                  <a:cubicBezTo>
                    <a:pt x="94" y="143"/>
                    <a:pt x="185" y="70"/>
                    <a:pt x="27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1" name="Freeform 321"/>
            <p:cNvSpPr>
              <a:spLocks/>
            </p:cNvSpPr>
            <p:nvPr/>
          </p:nvSpPr>
          <p:spPr bwMode="auto">
            <a:xfrm>
              <a:off x="-33342263" y="1933576"/>
              <a:ext cx="8788400" cy="814388"/>
            </a:xfrm>
            <a:custGeom>
              <a:avLst/>
              <a:gdLst>
                <a:gd name="T0" fmla="*/ 348 w 2343"/>
                <a:gd name="T1" fmla="*/ 0 h 217"/>
                <a:gd name="T2" fmla="*/ 2343 w 2343"/>
                <a:gd name="T3" fmla="*/ 0 h 217"/>
                <a:gd name="T4" fmla="*/ 2064 w 2343"/>
                <a:gd name="T5" fmla="*/ 217 h 217"/>
                <a:gd name="T6" fmla="*/ 0 w 2343"/>
                <a:gd name="T7" fmla="*/ 217 h 217"/>
                <a:gd name="T8" fmla="*/ 348 w 2343"/>
                <a:gd name="T9" fmla="*/ 0 h 217"/>
              </a:gdLst>
              <a:ahLst/>
              <a:cxnLst>
                <a:cxn ang="0">
                  <a:pos x="T0" y="T1"/>
                </a:cxn>
                <a:cxn ang="0">
                  <a:pos x="T2" y="T3"/>
                </a:cxn>
                <a:cxn ang="0">
                  <a:pos x="T4" y="T5"/>
                </a:cxn>
                <a:cxn ang="0">
                  <a:pos x="T6" y="T7"/>
                </a:cxn>
                <a:cxn ang="0">
                  <a:pos x="T8" y="T9"/>
                </a:cxn>
              </a:cxnLst>
              <a:rect l="0" t="0" r="r" b="b"/>
              <a:pathLst>
                <a:path w="2343" h="217">
                  <a:moveTo>
                    <a:pt x="348" y="0"/>
                  </a:moveTo>
                  <a:cubicBezTo>
                    <a:pt x="1013" y="0"/>
                    <a:pt x="1678" y="0"/>
                    <a:pt x="2343" y="0"/>
                  </a:cubicBezTo>
                  <a:cubicBezTo>
                    <a:pt x="2252" y="70"/>
                    <a:pt x="2159" y="143"/>
                    <a:pt x="2064" y="217"/>
                  </a:cubicBezTo>
                  <a:cubicBezTo>
                    <a:pt x="1376" y="217"/>
                    <a:pt x="688" y="217"/>
                    <a:pt x="0" y="217"/>
                  </a:cubicBezTo>
                  <a:cubicBezTo>
                    <a:pt x="119" y="143"/>
                    <a:pt x="234" y="70"/>
                    <a:pt x="34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2" name="Freeform 322"/>
            <p:cNvSpPr>
              <a:spLocks/>
            </p:cNvSpPr>
            <p:nvPr/>
          </p:nvSpPr>
          <p:spPr bwMode="auto">
            <a:xfrm>
              <a:off x="36499800" y="2835276"/>
              <a:ext cx="10583863" cy="879475"/>
            </a:xfrm>
            <a:custGeom>
              <a:avLst/>
              <a:gdLst>
                <a:gd name="T0" fmla="*/ 0 w 2822"/>
                <a:gd name="T1" fmla="*/ 0 h 234"/>
                <a:gd name="T2" fmla="*/ 2448 w 2822"/>
                <a:gd name="T3" fmla="*/ 0 h 234"/>
                <a:gd name="T4" fmla="*/ 2822 w 2822"/>
                <a:gd name="T5" fmla="*/ 234 h 234"/>
                <a:gd name="T6" fmla="*/ 287 w 2822"/>
                <a:gd name="T7" fmla="*/ 234 h 234"/>
                <a:gd name="T8" fmla="*/ 0 w 2822"/>
                <a:gd name="T9" fmla="*/ 0 h 234"/>
              </a:gdLst>
              <a:ahLst/>
              <a:cxnLst>
                <a:cxn ang="0">
                  <a:pos x="T0" y="T1"/>
                </a:cxn>
                <a:cxn ang="0">
                  <a:pos x="T2" y="T3"/>
                </a:cxn>
                <a:cxn ang="0">
                  <a:pos x="T4" y="T5"/>
                </a:cxn>
                <a:cxn ang="0">
                  <a:pos x="T6" y="T7"/>
                </a:cxn>
                <a:cxn ang="0">
                  <a:pos x="T8" y="T9"/>
                </a:cxn>
              </a:cxnLst>
              <a:rect l="0" t="0" r="r" b="b"/>
              <a:pathLst>
                <a:path w="2822" h="234">
                  <a:moveTo>
                    <a:pt x="0" y="0"/>
                  </a:moveTo>
                  <a:cubicBezTo>
                    <a:pt x="816" y="0"/>
                    <a:pt x="1632" y="0"/>
                    <a:pt x="2448" y="0"/>
                  </a:cubicBezTo>
                  <a:cubicBezTo>
                    <a:pt x="2570" y="76"/>
                    <a:pt x="2695" y="154"/>
                    <a:pt x="2822" y="234"/>
                  </a:cubicBezTo>
                  <a:cubicBezTo>
                    <a:pt x="1977" y="234"/>
                    <a:pt x="1132" y="234"/>
                    <a:pt x="287" y="234"/>
                  </a:cubicBezTo>
                  <a:cubicBezTo>
                    <a:pt x="189" y="154"/>
                    <a:pt x="94"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3" name="Freeform 323"/>
            <p:cNvSpPr>
              <a:spLocks/>
            </p:cNvSpPr>
            <p:nvPr/>
          </p:nvSpPr>
          <p:spPr bwMode="auto">
            <a:xfrm>
              <a:off x="31008638" y="2835276"/>
              <a:ext cx="5989638" cy="879475"/>
            </a:xfrm>
            <a:custGeom>
              <a:avLst/>
              <a:gdLst>
                <a:gd name="T0" fmla="*/ 0 w 1597"/>
                <a:gd name="T1" fmla="*/ 0 h 234"/>
                <a:gd name="T2" fmla="*/ 1315 w 1597"/>
                <a:gd name="T3" fmla="*/ 0 h 234"/>
                <a:gd name="T4" fmla="*/ 1597 w 1597"/>
                <a:gd name="T5" fmla="*/ 234 h 234"/>
                <a:gd name="T6" fmla="*/ 235 w 1597"/>
                <a:gd name="T7" fmla="*/ 234 h 234"/>
                <a:gd name="T8" fmla="*/ 0 w 1597"/>
                <a:gd name="T9" fmla="*/ 0 h 234"/>
              </a:gdLst>
              <a:ahLst/>
              <a:cxnLst>
                <a:cxn ang="0">
                  <a:pos x="T0" y="T1"/>
                </a:cxn>
                <a:cxn ang="0">
                  <a:pos x="T2" y="T3"/>
                </a:cxn>
                <a:cxn ang="0">
                  <a:pos x="T4" y="T5"/>
                </a:cxn>
                <a:cxn ang="0">
                  <a:pos x="T6" y="T7"/>
                </a:cxn>
                <a:cxn ang="0">
                  <a:pos x="T8" y="T9"/>
                </a:cxn>
              </a:cxnLst>
              <a:rect l="0" t="0" r="r" b="b"/>
              <a:pathLst>
                <a:path w="1597" h="234">
                  <a:moveTo>
                    <a:pt x="0" y="0"/>
                  </a:moveTo>
                  <a:cubicBezTo>
                    <a:pt x="438" y="0"/>
                    <a:pt x="876" y="0"/>
                    <a:pt x="1315" y="0"/>
                  </a:cubicBezTo>
                  <a:cubicBezTo>
                    <a:pt x="1407" y="76"/>
                    <a:pt x="1501" y="154"/>
                    <a:pt x="1597" y="234"/>
                  </a:cubicBezTo>
                  <a:cubicBezTo>
                    <a:pt x="1143" y="234"/>
                    <a:pt x="689" y="234"/>
                    <a:pt x="235" y="234"/>
                  </a:cubicBezTo>
                  <a:cubicBezTo>
                    <a:pt x="155" y="154"/>
                    <a:pt x="7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4" name="Freeform 324"/>
            <p:cNvSpPr>
              <a:spLocks/>
            </p:cNvSpPr>
            <p:nvPr/>
          </p:nvSpPr>
          <p:spPr bwMode="auto">
            <a:xfrm>
              <a:off x="25514300" y="2835276"/>
              <a:ext cx="5799138" cy="879475"/>
            </a:xfrm>
            <a:custGeom>
              <a:avLst/>
              <a:gdLst>
                <a:gd name="T0" fmla="*/ 0 w 1546"/>
                <a:gd name="T1" fmla="*/ 0 h 234"/>
                <a:gd name="T2" fmla="*/ 1316 w 1546"/>
                <a:gd name="T3" fmla="*/ 0 h 234"/>
                <a:gd name="T4" fmla="*/ 1546 w 1546"/>
                <a:gd name="T5" fmla="*/ 234 h 234"/>
                <a:gd name="T6" fmla="*/ 184 w 1546"/>
                <a:gd name="T7" fmla="*/ 234 h 234"/>
                <a:gd name="T8" fmla="*/ 0 w 1546"/>
                <a:gd name="T9" fmla="*/ 0 h 234"/>
              </a:gdLst>
              <a:ahLst/>
              <a:cxnLst>
                <a:cxn ang="0">
                  <a:pos x="T0" y="T1"/>
                </a:cxn>
                <a:cxn ang="0">
                  <a:pos x="T2" y="T3"/>
                </a:cxn>
                <a:cxn ang="0">
                  <a:pos x="T4" y="T5"/>
                </a:cxn>
                <a:cxn ang="0">
                  <a:pos x="T6" y="T7"/>
                </a:cxn>
                <a:cxn ang="0">
                  <a:pos x="T8" y="T9"/>
                </a:cxn>
              </a:cxnLst>
              <a:rect l="0" t="0" r="r" b="b"/>
              <a:pathLst>
                <a:path w="1546" h="234">
                  <a:moveTo>
                    <a:pt x="0" y="0"/>
                  </a:moveTo>
                  <a:cubicBezTo>
                    <a:pt x="439" y="0"/>
                    <a:pt x="877" y="0"/>
                    <a:pt x="1316" y="0"/>
                  </a:cubicBezTo>
                  <a:cubicBezTo>
                    <a:pt x="1391" y="76"/>
                    <a:pt x="1467" y="154"/>
                    <a:pt x="1546" y="234"/>
                  </a:cubicBezTo>
                  <a:cubicBezTo>
                    <a:pt x="1092" y="234"/>
                    <a:pt x="638" y="234"/>
                    <a:pt x="184" y="234"/>
                  </a:cubicBezTo>
                  <a:cubicBezTo>
                    <a:pt x="121" y="154"/>
                    <a:pt x="60"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5" name="Freeform 325"/>
            <p:cNvSpPr>
              <a:spLocks/>
            </p:cNvSpPr>
            <p:nvPr/>
          </p:nvSpPr>
          <p:spPr bwMode="auto">
            <a:xfrm>
              <a:off x="20023138" y="2835276"/>
              <a:ext cx="5603875" cy="879475"/>
            </a:xfrm>
            <a:custGeom>
              <a:avLst/>
              <a:gdLst>
                <a:gd name="T0" fmla="*/ 0 w 1494"/>
                <a:gd name="T1" fmla="*/ 0 h 234"/>
                <a:gd name="T2" fmla="*/ 1315 w 1494"/>
                <a:gd name="T3" fmla="*/ 0 h 234"/>
                <a:gd name="T4" fmla="*/ 1494 w 1494"/>
                <a:gd name="T5" fmla="*/ 234 h 234"/>
                <a:gd name="T6" fmla="*/ 132 w 1494"/>
                <a:gd name="T7" fmla="*/ 234 h 234"/>
                <a:gd name="T8" fmla="*/ 0 w 1494"/>
                <a:gd name="T9" fmla="*/ 0 h 234"/>
              </a:gdLst>
              <a:ahLst/>
              <a:cxnLst>
                <a:cxn ang="0">
                  <a:pos x="T0" y="T1"/>
                </a:cxn>
                <a:cxn ang="0">
                  <a:pos x="T2" y="T3"/>
                </a:cxn>
                <a:cxn ang="0">
                  <a:pos x="T4" y="T5"/>
                </a:cxn>
                <a:cxn ang="0">
                  <a:pos x="T6" y="T7"/>
                </a:cxn>
                <a:cxn ang="0">
                  <a:pos x="T8" y="T9"/>
                </a:cxn>
              </a:cxnLst>
              <a:rect l="0" t="0" r="r" b="b"/>
              <a:pathLst>
                <a:path w="1494" h="234">
                  <a:moveTo>
                    <a:pt x="0" y="0"/>
                  </a:moveTo>
                  <a:cubicBezTo>
                    <a:pt x="439" y="0"/>
                    <a:pt x="877" y="0"/>
                    <a:pt x="1315" y="0"/>
                  </a:cubicBezTo>
                  <a:cubicBezTo>
                    <a:pt x="1373" y="76"/>
                    <a:pt x="1433" y="154"/>
                    <a:pt x="1494" y="234"/>
                  </a:cubicBezTo>
                  <a:cubicBezTo>
                    <a:pt x="1040" y="234"/>
                    <a:pt x="586" y="234"/>
                    <a:pt x="132" y="234"/>
                  </a:cubicBezTo>
                  <a:cubicBezTo>
                    <a:pt x="87" y="154"/>
                    <a:pt x="43"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6" name="Freeform 326"/>
            <p:cNvSpPr>
              <a:spLocks/>
            </p:cNvSpPr>
            <p:nvPr/>
          </p:nvSpPr>
          <p:spPr bwMode="auto">
            <a:xfrm>
              <a:off x="14533563" y="2835276"/>
              <a:ext cx="5407025" cy="879475"/>
            </a:xfrm>
            <a:custGeom>
              <a:avLst/>
              <a:gdLst>
                <a:gd name="T0" fmla="*/ 0 w 1442"/>
                <a:gd name="T1" fmla="*/ 0 h 234"/>
                <a:gd name="T2" fmla="*/ 1315 w 1442"/>
                <a:gd name="T3" fmla="*/ 0 h 234"/>
                <a:gd name="T4" fmla="*/ 1442 w 1442"/>
                <a:gd name="T5" fmla="*/ 234 h 234"/>
                <a:gd name="T6" fmla="*/ 80 w 1442"/>
                <a:gd name="T7" fmla="*/ 234 h 234"/>
                <a:gd name="T8" fmla="*/ 0 w 1442"/>
                <a:gd name="T9" fmla="*/ 0 h 234"/>
              </a:gdLst>
              <a:ahLst/>
              <a:cxnLst>
                <a:cxn ang="0">
                  <a:pos x="T0" y="T1"/>
                </a:cxn>
                <a:cxn ang="0">
                  <a:pos x="T2" y="T3"/>
                </a:cxn>
                <a:cxn ang="0">
                  <a:pos x="T4" y="T5"/>
                </a:cxn>
                <a:cxn ang="0">
                  <a:pos x="T6" y="T7"/>
                </a:cxn>
                <a:cxn ang="0">
                  <a:pos x="T8" y="T9"/>
                </a:cxn>
              </a:cxnLst>
              <a:rect l="0" t="0" r="r" b="b"/>
              <a:pathLst>
                <a:path w="1442" h="234">
                  <a:moveTo>
                    <a:pt x="0" y="0"/>
                  </a:moveTo>
                  <a:cubicBezTo>
                    <a:pt x="438" y="0"/>
                    <a:pt x="877" y="0"/>
                    <a:pt x="1315" y="0"/>
                  </a:cubicBezTo>
                  <a:cubicBezTo>
                    <a:pt x="1356" y="76"/>
                    <a:pt x="1398" y="154"/>
                    <a:pt x="1442" y="234"/>
                  </a:cubicBezTo>
                  <a:cubicBezTo>
                    <a:pt x="988" y="234"/>
                    <a:pt x="534" y="234"/>
                    <a:pt x="80" y="234"/>
                  </a:cubicBezTo>
                  <a:cubicBezTo>
                    <a:pt x="53" y="154"/>
                    <a:pt x="26"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7" name="Freeform 327"/>
            <p:cNvSpPr>
              <a:spLocks/>
            </p:cNvSpPr>
            <p:nvPr/>
          </p:nvSpPr>
          <p:spPr bwMode="auto">
            <a:xfrm>
              <a:off x="9042400" y="2835276"/>
              <a:ext cx="5208588" cy="879475"/>
            </a:xfrm>
            <a:custGeom>
              <a:avLst/>
              <a:gdLst>
                <a:gd name="T0" fmla="*/ 0 w 1389"/>
                <a:gd name="T1" fmla="*/ 0 h 234"/>
                <a:gd name="T2" fmla="*/ 1315 w 1389"/>
                <a:gd name="T3" fmla="*/ 0 h 234"/>
                <a:gd name="T4" fmla="*/ 1389 w 1389"/>
                <a:gd name="T5" fmla="*/ 234 h 234"/>
                <a:gd name="T6" fmla="*/ 28 w 1389"/>
                <a:gd name="T7" fmla="*/ 234 h 234"/>
                <a:gd name="T8" fmla="*/ 0 w 1389"/>
                <a:gd name="T9" fmla="*/ 0 h 234"/>
              </a:gdLst>
              <a:ahLst/>
              <a:cxnLst>
                <a:cxn ang="0">
                  <a:pos x="T0" y="T1"/>
                </a:cxn>
                <a:cxn ang="0">
                  <a:pos x="T2" y="T3"/>
                </a:cxn>
                <a:cxn ang="0">
                  <a:pos x="T4" y="T5"/>
                </a:cxn>
                <a:cxn ang="0">
                  <a:pos x="T6" y="T7"/>
                </a:cxn>
                <a:cxn ang="0">
                  <a:pos x="T8" y="T9"/>
                </a:cxn>
              </a:cxnLst>
              <a:rect l="0" t="0" r="r" b="b"/>
              <a:pathLst>
                <a:path w="1389" h="234">
                  <a:moveTo>
                    <a:pt x="0" y="0"/>
                  </a:moveTo>
                  <a:cubicBezTo>
                    <a:pt x="438" y="0"/>
                    <a:pt x="877" y="0"/>
                    <a:pt x="1315" y="0"/>
                  </a:cubicBezTo>
                  <a:cubicBezTo>
                    <a:pt x="1339" y="76"/>
                    <a:pt x="1364" y="154"/>
                    <a:pt x="1389" y="234"/>
                  </a:cubicBezTo>
                  <a:cubicBezTo>
                    <a:pt x="936" y="234"/>
                    <a:pt x="481" y="234"/>
                    <a:pt x="28" y="234"/>
                  </a:cubicBezTo>
                  <a:cubicBezTo>
                    <a:pt x="18" y="154"/>
                    <a:pt x="9" y="76"/>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8" name="Freeform 328"/>
            <p:cNvSpPr>
              <a:spLocks/>
            </p:cNvSpPr>
            <p:nvPr/>
          </p:nvSpPr>
          <p:spPr bwMode="auto">
            <a:xfrm>
              <a:off x="3457575" y="2835276"/>
              <a:ext cx="5108575" cy="879475"/>
            </a:xfrm>
            <a:custGeom>
              <a:avLst/>
              <a:gdLst>
                <a:gd name="T0" fmla="*/ 25 w 1362"/>
                <a:gd name="T1" fmla="*/ 0 h 234"/>
                <a:gd name="T2" fmla="*/ 1340 w 1362"/>
                <a:gd name="T3" fmla="*/ 0 h 234"/>
                <a:gd name="T4" fmla="*/ 1362 w 1362"/>
                <a:gd name="T5" fmla="*/ 234 h 234"/>
                <a:gd name="T6" fmla="*/ 0 w 1362"/>
                <a:gd name="T7" fmla="*/ 234 h 234"/>
                <a:gd name="T8" fmla="*/ 25 w 1362"/>
                <a:gd name="T9" fmla="*/ 0 h 234"/>
              </a:gdLst>
              <a:ahLst/>
              <a:cxnLst>
                <a:cxn ang="0">
                  <a:pos x="T0" y="T1"/>
                </a:cxn>
                <a:cxn ang="0">
                  <a:pos x="T2" y="T3"/>
                </a:cxn>
                <a:cxn ang="0">
                  <a:pos x="T4" y="T5"/>
                </a:cxn>
                <a:cxn ang="0">
                  <a:pos x="T6" y="T7"/>
                </a:cxn>
                <a:cxn ang="0">
                  <a:pos x="T8" y="T9"/>
                </a:cxn>
              </a:cxnLst>
              <a:rect l="0" t="0" r="r" b="b"/>
              <a:pathLst>
                <a:path w="1362" h="234">
                  <a:moveTo>
                    <a:pt x="25" y="0"/>
                  </a:moveTo>
                  <a:cubicBezTo>
                    <a:pt x="463" y="0"/>
                    <a:pt x="901" y="0"/>
                    <a:pt x="1340" y="0"/>
                  </a:cubicBezTo>
                  <a:cubicBezTo>
                    <a:pt x="1347" y="76"/>
                    <a:pt x="1355" y="154"/>
                    <a:pt x="1362" y="234"/>
                  </a:cubicBezTo>
                  <a:cubicBezTo>
                    <a:pt x="908" y="234"/>
                    <a:pt x="454" y="234"/>
                    <a:pt x="0" y="234"/>
                  </a:cubicBezTo>
                  <a:cubicBezTo>
                    <a:pt x="9" y="154"/>
                    <a:pt x="17" y="76"/>
                    <a:pt x="2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69" name="Freeform 329"/>
            <p:cNvSpPr>
              <a:spLocks/>
            </p:cNvSpPr>
            <p:nvPr/>
          </p:nvSpPr>
          <p:spPr bwMode="auto">
            <a:xfrm>
              <a:off x="-2227263" y="2835276"/>
              <a:ext cx="5216525" cy="879475"/>
            </a:xfrm>
            <a:custGeom>
              <a:avLst/>
              <a:gdLst>
                <a:gd name="T0" fmla="*/ 76 w 1391"/>
                <a:gd name="T1" fmla="*/ 0 h 234"/>
                <a:gd name="T2" fmla="*/ 1391 w 1391"/>
                <a:gd name="T3" fmla="*/ 0 h 234"/>
                <a:gd name="T4" fmla="*/ 1362 w 1391"/>
                <a:gd name="T5" fmla="*/ 234 h 234"/>
                <a:gd name="T6" fmla="*/ 0 w 1391"/>
                <a:gd name="T7" fmla="*/ 234 h 234"/>
                <a:gd name="T8" fmla="*/ 76 w 1391"/>
                <a:gd name="T9" fmla="*/ 0 h 234"/>
              </a:gdLst>
              <a:ahLst/>
              <a:cxnLst>
                <a:cxn ang="0">
                  <a:pos x="T0" y="T1"/>
                </a:cxn>
                <a:cxn ang="0">
                  <a:pos x="T2" y="T3"/>
                </a:cxn>
                <a:cxn ang="0">
                  <a:pos x="T4" y="T5"/>
                </a:cxn>
                <a:cxn ang="0">
                  <a:pos x="T6" y="T7"/>
                </a:cxn>
                <a:cxn ang="0">
                  <a:pos x="T8" y="T9"/>
                </a:cxn>
              </a:cxnLst>
              <a:rect l="0" t="0" r="r" b="b"/>
              <a:pathLst>
                <a:path w="1391" h="234">
                  <a:moveTo>
                    <a:pt x="76" y="0"/>
                  </a:moveTo>
                  <a:cubicBezTo>
                    <a:pt x="515" y="0"/>
                    <a:pt x="953" y="0"/>
                    <a:pt x="1391" y="0"/>
                  </a:cubicBezTo>
                  <a:cubicBezTo>
                    <a:pt x="1382" y="76"/>
                    <a:pt x="1372" y="154"/>
                    <a:pt x="1362" y="234"/>
                  </a:cubicBezTo>
                  <a:cubicBezTo>
                    <a:pt x="908" y="234"/>
                    <a:pt x="454" y="234"/>
                    <a:pt x="0" y="234"/>
                  </a:cubicBezTo>
                  <a:cubicBezTo>
                    <a:pt x="26" y="154"/>
                    <a:pt x="51" y="76"/>
                    <a:pt x="7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0" name="Freeform 330"/>
            <p:cNvSpPr>
              <a:spLocks/>
            </p:cNvSpPr>
            <p:nvPr/>
          </p:nvSpPr>
          <p:spPr bwMode="auto">
            <a:xfrm>
              <a:off x="-7913688" y="2835276"/>
              <a:ext cx="5411788" cy="879475"/>
            </a:xfrm>
            <a:custGeom>
              <a:avLst/>
              <a:gdLst>
                <a:gd name="T0" fmla="*/ 128 w 1443"/>
                <a:gd name="T1" fmla="*/ 0 h 234"/>
                <a:gd name="T2" fmla="*/ 1443 w 1443"/>
                <a:gd name="T3" fmla="*/ 0 h 234"/>
                <a:gd name="T4" fmla="*/ 1362 w 1443"/>
                <a:gd name="T5" fmla="*/ 234 h 234"/>
                <a:gd name="T6" fmla="*/ 0 w 1443"/>
                <a:gd name="T7" fmla="*/ 234 h 234"/>
                <a:gd name="T8" fmla="*/ 128 w 1443"/>
                <a:gd name="T9" fmla="*/ 0 h 234"/>
              </a:gdLst>
              <a:ahLst/>
              <a:cxnLst>
                <a:cxn ang="0">
                  <a:pos x="T0" y="T1"/>
                </a:cxn>
                <a:cxn ang="0">
                  <a:pos x="T2" y="T3"/>
                </a:cxn>
                <a:cxn ang="0">
                  <a:pos x="T4" y="T5"/>
                </a:cxn>
                <a:cxn ang="0">
                  <a:pos x="T6" y="T7"/>
                </a:cxn>
                <a:cxn ang="0">
                  <a:pos x="T8" y="T9"/>
                </a:cxn>
              </a:cxnLst>
              <a:rect l="0" t="0" r="r" b="b"/>
              <a:pathLst>
                <a:path w="1443" h="234">
                  <a:moveTo>
                    <a:pt x="128" y="0"/>
                  </a:moveTo>
                  <a:cubicBezTo>
                    <a:pt x="566" y="0"/>
                    <a:pt x="1005" y="0"/>
                    <a:pt x="1443" y="0"/>
                  </a:cubicBezTo>
                  <a:cubicBezTo>
                    <a:pt x="1417" y="76"/>
                    <a:pt x="1389" y="154"/>
                    <a:pt x="1362" y="234"/>
                  </a:cubicBezTo>
                  <a:cubicBezTo>
                    <a:pt x="908" y="234"/>
                    <a:pt x="454" y="234"/>
                    <a:pt x="0" y="234"/>
                  </a:cubicBezTo>
                  <a:cubicBezTo>
                    <a:pt x="44" y="154"/>
                    <a:pt x="86" y="76"/>
                    <a:pt x="12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1" name="Freeform 331"/>
            <p:cNvSpPr>
              <a:spLocks/>
            </p:cNvSpPr>
            <p:nvPr/>
          </p:nvSpPr>
          <p:spPr bwMode="auto">
            <a:xfrm>
              <a:off x="-13600113" y="2835276"/>
              <a:ext cx="5607050" cy="879475"/>
            </a:xfrm>
            <a:custGeom>
              <a:avLst/>
              <a:gdLst>
                <a:gd name="T0" fmla="*/ 180 w 1495"/>
                <a:gd name="T1" fmla="*/ 0 h 234"/>
                <a:gd name="T2" fmla="*/ 1495 w 1495"/>
                <a:gd name="T3" fmla="*/ 0 h 234"/>
                <a:gd name="T4" fmla="*/ 1362 w 1495"/>
                <a:gd name="T5" fmla="*/ 234 h 234"/>
                <a:gd name="T6" fmla="*/ 0 w 1495"/>
                <a:gd name="T7" fmla="*/ 234 h 234"/>
                <a:gd name="T8" fmla="*/ 180 w 1495"/>
                <a:gd name="T9" fmla="*/ 0 h 234"/>
              </a:gdLst>
              <a:ahLst/>
              <a:cxnLst>
                <a:cxn ang="0">
                  <a:pos x="T0" y="T1"/>
                </a:cxn>
                <a:cxn ang="0">
                  <a:pos x="T2" y="T3"/>
                </a:cxn>
                <a:cxn ang="0">
                  <a:pos x="T4" y="T5"/>
                </a:cxn>
                <a:cxn ang="0">
                  <a:pos x="T6" y="T7"/>
                </a:cxn>
                <a:cxn ang="0">
                  <a:pos x="T8" y="T9"/>
                </a:cxn>
              </a:cxnLst>
              <a:rect l="0" t="0" r="r" b="b"/>
              <a:pathLst>
                <a:path w="1495" h="234">
                  <a:moveTo>
                    <a:pt x="180" y="0"/>
                  </a:moveTo>
                  <a:cubicBezTo>
                    <a:pt x="618" y="0"/>
                    <a:pt x="1057" y="0"/>
                    <a:pt x="1495" y="0"/>
                  </a:cubicBezTo>
                  <a:cubicBezTo>
                    <a:pt x="1451" y="76"/>
                    <a:pt x="1407" y="154"/>
                    <a:pt x="1362" y="234"/>
                  </a:cubicBezTo>
                  <a:cubicBezTo>
                    <a:pt x="908" y="234"/>
                    <a:pt x="454" y="234"/>
                    <a:pt x="0" y="234"/>
                  </a:cubicBezTo>
                  <a:cubicBezTo>
                    <a:pt x="61" y="154"/>
                    <a:pt x="121" y="76"/>
                    <a:pt x="18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2" name="Freeform 332"/>
            <p:cNvSpPr>
              <a:spLocks/>
            </p:cNvSpPr>
            <p:nvPr/>
          </p:nvSpPr>
          <p:spPr bwMode="auto">
            <a:xfrm>
              <a:off x="-19284950" y="2835276"/>
              <a:ext cx="5802313" cy="879475"/>
            </a:xfrm>
            <a:custGeom>
              <a:avLst/>
              <a:gdLst>
                <a:gd name="T0" fmla="*/ 231 w 1547"/>
                <a:gd name="T1" fmla="*/ 0 h 234"/>
                <a:gd name="T2" fmla="*/ 1547 w 1547"/>
                <a:gd name="T3" fmla="*/ 0 h 234"/>
                <a:gd name="T4" fmla="*/ 1361 w 1547"/>
                <a:gd name="T5" fmla="*/ 234 h 234"/>
                <a:gd name="T6" fmla="*/ 0 w 1547"/>
                <a:gd name="T7" fmla="*/ 234 h 234"/>
                <a:gd name="T8" fmla="*/ 231 w 1547"/>
                <a:gd name="T9" fmla="*/ 0 h 234"/>
              </a:gdLst>
              <a:ahLst/>
              <a:cxnLst>
                <a:cxn ang="0">
                  <a:pos x="T0" y="T1"/>
                </a:cxn>
                <a:cxn ang="0">
                  <a:pos x="T2" y="T3"/>
                </a:cxn>
                <a:cxn ang="0">
                  <a:pos x="T4" y="T5"/>
                </a:cxn>
                <a:cxn ang="0">
                  <a:pos x="T6" y="T7"/>
                </a:cxn>
                <a:cxn ang="0">
                  <a:pos x="T8" y="T9"/>
                </a:cxn>
              </a:cxnLst>
              <a:rect l="0" t="0" r="r" b="b"/>
              <a:pathLst>
                <a:path w="1547" h="234">
                  <a:moveTo>
                    <a:pt x="231" y="0"/>
                  </a:moveTo>
                  <a:cubicBezTo>
                    <a:pt x="670" y="0"/>
                    <a:pt x="1108" y="0"/>
                    <a:pt x="1547" y="0"/>
                  </a:cubicBezTo>
                  <a:cubicBezTo>
                    <a:pt x="1486" y="76"/>
                    <a:pt x="1425" y="154"/>
                    <a:pt x="1361" y="234"/>
                  </a:cubicBezTo>
                  <a:cubicBezTo>
                    <a:pt x="907" y="234"/>
                    <a:pt x="453" y="234"/>
                    <a:pt x="0" y="234"/>
                  </a:cubicBezTo>
                  <a:cubicBezTo>
                    <a:pt x="79" y="154"/>
                    <a:pt x="156" y="76"/>
                    <a:pt x="23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3" name="Freeform 333"/>
            <p:cNvSpPr>
              <a:spLocks/>
            </p:cNvSpPr>
            <p:nvPr/>
          </p:nvSpPr>
          <p:spPr bwMode="auto">
            <a:xfrm>
              <a:off x="-24974550" y="2835276"/>
              <a:ext cx="5997575" cy="879475"/>
            </a:xfrm>
            <a:custGeom>
              <a:avLst/>
              <a:gdLst>
                <a:gd name="T0" fmla="*/ 284 w 1599"/>
                <a:gd name="T1" fmla="*/ 0 h 234"/>
                <a:gd name="T2" fmla="*/ 1599 w 1599"/>
                <a:gd name="T3" fmla="*/ 0 h 234"/>
                <a:gd name="T4" fmla="*/ 1362 w 1599"/>
                <a:gd name="T5" fmla="*/ 234 h 234"/>
                <a:gd name="T6" fmla="*/ 0 w 1599"/>
                <a:gd name="T7" fmla="*/ 234 h 234"/>
                <a:gd name="T8" fmla="*/ 284 w 1599"/>
                <a:gd name="T9" fmla="*/ 0 h 234"/>
              </a:gdLst>
              <a:ahLst/>
              <a:cxnLst>
                <a:cxn ang="0">
                  <a:pos x="T0" y="T1"/>
                </a:cxn>
                <a:cxn ang="0">
                  <a:pos x="T2" y="T3"/>
                </a:cxn>
                <a:cxn ang="0">
                  <a:pos x="T4" y="T5"/>
                </a:cxn>
                <a:cxn ang="0">
                  <a:pos x="T6" y="T7"/>
                </a:cxn>
                <a:cxn ang="0">
                  <a:pos x="T8" y="T9"/>
                </a:cxn>
              </a:cxnLst>
              <a:rect l="0" t="0" r="r" b="b"/>
              <a:pathLst>
                <a:path w="1599" h="234">
                  <a:moveTo>
                    <a:pt x="284" y="0"/>
                  </a:moveTo>
                  <a:cubicBezTo>
                    <a:pt x="723" y="0"/>
                    <a:pt x="1161" y="0"/>
                    <a:pt x="1599" y="0"/>
                  </a:cubicBezTo>
                  <a:cubicBezTo>
                    <a:pt x="1522" y="76"/>
                    <a:pt x="1443" y="154"/>
                    <a:pt x="1362" y="234"/>
                  </a:cubicBezTo>
                  <a:cubicBezTo>
                    <a:pt x="908" y="234"/>
                    <a:pt x="454" y="234"/>
                    <a:pt x="0" y="234"/>
                  </a:cubicBezTo>
                  <a:cubicBezTo>
                    <a:pt x="97" y="154"/>
                    <a:pt x="192" y="76"/>
                    <a:pt x="28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4" name="Freeform 334"/>
            <p:cNvSpPr>
              <a:spLocks/>
            </p:cNvSpPr>
            <p:nvPr/>
          </p:nvSpPr>
          <p:spPr bwMode="auto">
            <a:xfrm>
              <a:off x="-34880550" y="2835276"/>
              <a:ext cx="10329863" cy="879475"/>
            </a:xfrm>
            <a:custGeom>
              <a:avLst/>
              <a:gdLst>
                <a:gd name="T0" fmla="*/ 374 w 2754"/>
                <a:gd name="T1" fmla="*/ 0 h 234"/>
                <a:gd name="T2" fmla="*/ 2754 w 2754"/>
                <a:gd name="T3" fmla="*/ 0 h 234"/>
                <a:gd name="T4" fmla="*/ 2464 w 2754"/>
                <a:gd name="T5" fmla="*/ 234 h 234"/>
                <a:gd name="T6" fmla="*/ 0 w 2754"/>
                <a:gd name="T7" fmla="*/ 234 h 234"/>
                <a:gd name="T8" fmla="*/ 374 w 2754"/>
                <a:gd name="T9" fmla="*/ 0 h 234"/>
              </a:gdLst>
              <a:ahLst/>
              <a:cxnLst>
                <a:cxn ang="0">
                  <a:pos x="T0" y="T1"/>
                </a:cxn>
                <a:cxn ang="0">
                  <a:pos x="T2" y="T3"/>
                </a:cxn>
                <a:cxn ang="0">
                  <a:pos x="T4" y="T5"/>
                </a:cxn>
                <a:cxn ang="0">
                  <a:pos x="T6" y="T7"/>
                </a:cxn>
                <a:cxn ang="0">
                  <a:pos x="T8" y="T9"/>
                </a:cxn>
              </a:cxnLst>
              <a:rect l="0" t="0" r="r" b="b"/>
              <a:pathLst>
                <a:path w="2754" h="234">
                  <a:moveTo>
                    <a:pt x="374" y="0"/>
                  </a:moveTo>
                  <a:cubicBezTo>
                    <a:pt x="1167" y="0"/>
                    <a:pt x="1961" y="0"/>
                    <a:pt x="2754" y="0"/>
                  </a:cubicBezTo>
                  <a:cubicBezTo>
                    <a:pt x="2660" y="76"/>
                    <a:pt x="2563" y="154"/>
                    <a:pt x="2464" y="234"/>
                  </a:cubicBezTo>
                  <a:cubicBezTo>
                    <a:pt x="1643" y="234"/>
                    <a:pt x="821" y="234"/>
                    <a:pt x="0" y="234"/>
                  </a:cubicBezTo>
                  <a:cubicBezTo>
                    <a:pt x="128" y="154"/>
                    <a:pt x="252" y="76"/>
                    <a:pt x="37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5" name="Freeform 335"/>
            <p:cNvSpPr>
              <a:spLocks/>
            </p:cNvSpPr>
            <p:nvPr/>
          </p:nvSpPr>
          <p:spPr bwMode="auto">
            <a:xfrm>
              <a:off x="34861500" y="3800476"/>
              <a:ext cx="13876338" cy="950913"/>
            </a:xfrm>
            <a:custGeom>
              <a:avLst/>
              <a:gdLst>
                <a:gd name="T0" fmla="*/ 0 w 3700"/>
                <a:gd name="T1" fmla="*/ 0 h 253"/>
                <a:gd name="T2" fmla="*/ 3295 w 3700"/>
                <a:gd name="T3" fmla="*/ 0 h 253"/>
                <a:gd name="T4" fmla="*/ 3700 w 3700"/>
                <a:gd name="T5" fmla="*/ 253 h 253"/>
                <a:gd name="T6" fmla="*/ 283 w 3700"/>
                <a:gd name="T7" fmla="*/ 253 h 253"/>
                <a:gd name="T8" fmla="*/ 0 w 3700"/>
                <a:gd name="T9" fmla="*/ 0 h 253"/>
              </a:gdLst>
              <a:ahLst/>
              <a:cxnLst>
                <a:cxn ang="0">
                  <a:pos x="T0" y="T1"/>
                </a:cxn>
                <a:cxn ang="0">
                  <a:pos x="T2" y="T3"/>
                </a:cxn>
                <a:cxn ang="0">
                  <a:pos x="T4" y="T5"/>
                </a:cxn>
                <a:cxn ang="0">
                  <a:pos x="T6" y="T7"/>
                </a:cxn>
                <a:cxn ang="0">
                  <a:pos x="T8" y="T9"/>
                </a:cxn>
              </a:cxnLst>
              <a:rect l="0" t="0" r="r" b="b"/>
              <a:pathLst>
                <a:path w="3700" h="253">
                  <a:moveTo>
                    <a:pt x="0" y="0"/>
                  </a:moveTo>
                  <a:cubicBezTo>
                    <a:pt x="1099" y="0"/>
                    <a:pt x="2197" y="0"/>
                    <a:pt x="3295" y="0"/>
                  </a:cubicBezTo>
                  <a:cubicBezTo>
                    <a:pt x="3427" y="82"/>
                    <a:pt x="3562" y="167"/>
                    <a:pt x="3700" y="253"/>
                  </a:cubicBezTo>
                  <a:cubicBezTo>
                    <a:pt x="2561" y="253"/>
                    <a:pt x="1422" y="253"/>
                    <a:pt x="283" y="253"/>
                  </a:cubicBezTo>
                  <a:cubicBezTo>
                    <a:pt x="187" y="167"/>
                    <a:pt x="92" y="83"/>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6" name="Freeform 336"/>
            <p:cNvSpPr>
              <a:spLocks/>
            </p:cNvSpPr>
            <p:nvPr/>
          </p:nvSpPr>
          <p:spPr bwMode="auto">
            <a:xfrm>
              <a:off x="29156025" y="3800476"/>
              <a:ext cx="6165850" cy="950913"/>
            </a:xfrm>
            <a:custGeom>
              <a:avLst/>
              <a:gdLst>
                <a:gd name="T0" fmla="*/ 0 w 1644"/>
                <a:gd name="T1" fmla="*/ 0 h 253"/>
                <a:gd name="T2" fmla="*/ 1366 w 1644"/>
                <a:gd name="T3" fmla="*/ 0 h 253"/>
                <a:gd name="T4" fmla="*/ 1644 w 1644"/>
                <a:gd name="T5" fmla="*/ 253 h 253"/>
                <a:gd name="T6" fmla="*/ 227 w 1644"/>
                <a:gd name="T7" fmla="*/ 253 h 253"/>
                <a:gd name="T8" fmla="*/ 0 w 1644"/>
                <a:gd name="T9" fmla="*/ 0 h 253"/>
              </a:gdLst>
              <a:ahLst/>
              <a:cxnLst>
                <a:cxn ang="0">
                  <a:pos x="T0" y="T1"/>
                </a:cxn>
                <a:cxn ang="0">
                  <a:pos x="T2" y="T3"/>
                </a:cxn>
                <a:cxn ang="0">
                  <a:pos x="T4" y="T5"/>
                </a:cxn>
                <a:cxn ang="0">
                  <a:pos x="T6" y="T7"/>
                </a:cxn>
                <a:cxn ang="0">
                  <a:pos x="T8" y="T9"/>
                </a:cxn>
              </a:cxnLst>
              <a:rect l="0" t="0" r="r" b="b"/>
              <a:pathLst>
                <a:path w="1644" h="253">
                  <a:moveTo>
                    <a:pt x="0" y="0"/>
                  </a:moveTo>
                  <a:cubicBezTo>
                    <a:pt x="456" y="0"/>
                    <a:pt x="911" y="0"/>
                    <a:pt x="1366" y="0"/>
                  </a:cubicBezTo>
                  <a:cubicBezTo>
                    <a:pt x="1457" y="83"/>
                    <a:pt x="1549" y="167"/>
                    <a:pt x="1644" y="253"/>
                  </a:cubicBezTo>
                  <a:cubicBezTo>
                    <a:pt x="1171" y="253"/>
                    <a:pt x="699" y="253"/>
                    <a:pt x="227" y="253"/>
                  </a:cubicBezTo>
                  <a:cubicBezTo>
                    <a:pt x="149" y="167"/>
                    <a:pt x="74"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7" name="Freeform 337"/>
            <p:cNvSpPr>
              <a:spLocks/>
            </p:cNvSpPr>
            <p:nvPr/>
          </p:nvSpPr>
          <p:spPr bwMode="auto">
            <a:xfrm>
              <a:off x="23452138" y="3800476"/>
              <a:ext cx="5951538" cy="950913"/>
            </a:xfrm>
            <a:custGeom>
              <a:avLst/>
              <a:gdLst>
                <a:gd name="T0" fmla="*/ 0 w 1587"/>
                <a:gd name="T1" fmla="*/ 0 h 253"/>
                <a:gd name="T2" fmla="*/ 1366 w 1587"/>
                <a:gd name="T3" fmla="*/ 0 h 253"/>
                <a:gd name="T4" fmla="*/ 1587 w 1587"/>
                <a:gd name="T5" fmla="*/ 253 h 253"/>
                <a:gd name="T6" fmla="*/ 171 w 1587"/>
                <a:gd name="T7" fmla="*/ 253 h 253"/>
                <a:gd name="T8" fmla="*/ 0 w 1587"/>
                <a:gd name="T9" fmla="*/ 0 h 253"/>
              </a:gdLst>
              <a:ahLst/>
              <a:cxnLst>
                <a:cxn ang="0">
                  <a:pos x="T0" y="T1"/>
                </a:cxn>
                <a:cxn ang="0">
                  <a:pos x="T2" y="T3"/>
                </a:cxn>
                <a:cxn ang="0">
                  <a:pos x="T4" y="T5"/>
                </a:cxn>
                <a:cxn ang="0">
                  <a:pos x="T6" y="T7"/>
                </a:cxn>
                <a:cxn ang="0">
                  <a:pos x="T8" y="T9"/>
                </a:cxn>
              </a:cxnLst>
              <a:rect l="0" t="0" r="r" b="b"/>
              <a:pathLst>
                <a:path w="1587" h="253">
                  <a:moveTo>
                    <a:pt x="0" y="0"/>
                  </a:moveTo>
                  <a:cubicBezTo>
                    <a:pt x="455" y="0"/>
                    <a:pt x="911" y="0"/>
                    <a:pt x="1366" y="0"/>
                  </a:cubicBezTo>
                  <a:cubicBezTo>
                    <a:pt x="1438" y="82"/>
                    <a:pt x="1512" y="167"/>
                    <a:pt x="1587" y="253"/>
                  </a:cubicBezTo>
                  <a:cubicBezTo>
                    <a:pt x="1115" y="253"/>
                    <a:pt x="643" y="253"/>
                    <a:pt x="171" y="253"/>
                  </a:cubicBezTo>
                  <a:cubicBezTo>
                    <a:pt x="112" y="167"/>
                    <a:pt x="55"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8" name="Freeform 338"/>
            <p:cNvSpPr>
              <a:spLocks/>
            </p:cNvSpPr>
            <p:nvPr/>
          </p:nvSpPr>
          <p:spPr bwMode="auto">
            <a:xfrm>
              <a:off x="17746663" y="3800476"/>
              <a:ext cx="5741988" cy="950913"/>
            </a:xfrm>
            <a:custGeom>
              <a:avLst/>
              <a:gdLst>
                <a:gd name="T0" fmla="*/ 0 w 1531"/>
                <a:gd name="T1" fmla="*/ 0 h 253"/>
                <a:gd name="T2" fmla="*/ 1366 w 1531"/>
                <a:gd name="T3" fmla="*/ 0 h 253"/>
                <a:gd name="T4" fmla="*/ 1531 w 1531"/>
                <a:gd name="T5" fmla="*/ 253 h 253"/>
                <a:gd name="T6" fmla="*/ 114 w 1531"/>
                <a:gd name="T7" fmla="*/ 253 h 253"/>
                <a:gd name="T8" fmla="*/ 0 w 1531"/>
                <a:gd name="T9" fmla="*/ 0 h 253"/>
              </a:gdLst>
              <a:ahLst/>
              <a:cxnLst>
                <a:cxn ang="0">
                  <a:pos x="T0" y="T1"/>
                </a:cxn>
                <a:cxn ang="0">
                  <a:pos x="T2" y="T3"/>
                </a:cxn>
                <a:cxn ang="0">
                  <a:pos x="T4" y="T5"/>
                </a:cxn>
                <a:cxn ang="0">
                  <a:pos x="T6" y="T7"/>
                </a:cxn>
                <a:cxn ang="0">
                  <a:pos x="T8" y="T9"/>
                </a:cxn>
              </a:cxnLst>
              <a:rect l="0" t="0" r="r" b="b"/>
              <a:pathLst>
                <a:path w="1531" h="253">
                  <a:moveTo>
                    <a:pt x="0" y="0"/>
                  </a:moveTo>
                  <a:cubicBezTo>
                    <a:pt x="455" y="0"/>
                    <a:pt x="911" y="0"/>
                    <a:pt x="1366" y="0"/>
                  </a:cubicBezTo>
                  <a:cubicBezTo>
                    <a:pt x="1420" y="82"/>
                    <a:pt x="1475" y="167"/>
                    <a:pt x="1531" y="253"/>
                  </a:cubicBezTo>
                  <a:cubicBezTo>
                    <a:pt x="1059" y="253"/>
                    <a:pt x="587" y="253"/>
                    <a:pt x="114" y="253"/>
                  </a:cubicBezTo>
                  <a:cubicBezTo>
                    <a:pt x="75" y="167"/>
                    <a:pt x="37"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79" name="Freeform 339"/>
            <p:cNvSpPr>
              <a:spLocks/>
            </p:cNvSpPr>
            <p:nvPr/>
          </p:nvSpPr>
          <p:spPr bwMode="auto">
            <a:xfrm>
              <a:off x="12039600" y="3800476"/>
              <a:ext cx="5535613" cy="950913"/>
            </a:xfrm>
            <a:custGeom>
              <a:avLst/>
              <a:gdLst>
                <a:gd name="T0" fmla="*/ 0 w 1476"/>
                <a:gd name="T1" fmla="*/ 0 h 253"/>
                <a:gd name="T2" fmla="*/ 1367 w 1476"/>
                <a:gd name="T3" fmla="*/ 0 h 253"/>
                <a:gd name="T4" fmla="*/ 1476 w 1476"/>
                <a:gd name="T5" fmla="*/ 253 h 253"/>
                <a:gd name="T6" fmla="*/ 59 w 1476"/>
                <a:gd name="T7" fmla="*/ 253 h 253"/>
                <a:gd name="T8" fmla="*/ 0 w 1476"/>
                <a:gd name="T9" fmla="*/ 0 h 253"/>
              </a:gdLst>
              <a:ahLst/>
              <a:cxnLst>
                <a:cxn ang="0">
                  <a:pos x="T0" y="T1"/>
                </a:cxn>
                <a:cxn ang="0">
                  <a:pos x="T2" y="T3"/>
                </a:cxn>
                <a:cxn ang="0">
                  <a:pos x="T4" y="T5"/>
                </a:cxn>
                <a:cxn ang="0">
                  <a:pos x="T6" y="T7"/>
                </a:cxn>
                <a:cxn ang="0">
                  <a:pos x="T8" y="T9"/>
                </a:cxn>
              </a:cxnLst>
              <a:rect l="0" t="0" r="r" b="b"/>
              <a:pathLst>
                <a:path w="1476" h="253">
                  <a:moveTo>
                    <a:pt x="0" y="0"/>
                  </a:moveTo>
                  <a:cubicBezTo>
                    <a:pt x="456" y="0"/>
                    <a:pt x="911" y="0"/>
                    <a:pt x="1367" y="0"/>
                  </a:cubicBezTo>
                  <a:cubicBezTo>
                    <a:pt x="1402" y="82"/>
                    <a:pt x="1438" y="167"/>
                    <a:pt x="1476" y="253"/>
                  </a:cubicBezTo>
                  <a:cubicBezTo>
                    <a:pt x="1004" y="253"/>
                    <a:pt x="531" y="253"/>
                    <a:pt x="59" y="253"/>
                  </a:cubicBezTo>
                  <a:cubicBezTo>
                    <a:pt x="39" y="167"/>
                    <a:pt x="20"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0" name="Freeform 340"/>
            <p:cNvSpPr>
              <a:spLocks/>
            </p:cNvSpPr>
            <p:nvPr/>
          </p:nvSpPr>
          <p:spPr bwMode="auto">
            <a:xfrm>
              <a:off x="6334125" y="3800476"/>
              <a:ext cx="5322888" cy="950913"/>
            </a:xfrm>
            <a:custGeom>
              <a:avLst/>
              <a:gdLst>
                <a:gd name="T0" fmla="*/ 0 w 1419"/>
                <a:gd name="T1" fmla="*/ 0 h 253"/>
                <a:gd name="T2" fmla="*/ 1367 w 1419"/>
                <a:gd name="T3" fmla="*/ 0 h 253"/>
                <a:gd name="T4" fmla="*/ 1419 w 1419"/>
                <a:gd name="T5" fmla="*/ 253 h 253"/>
                <a:gd name="T6" fmla="*/ 3 w 1419"/>
                <a:gd name="T7" fmla="*/ 253 h 253"/>
                <a:gd name="T8" fmla="*/ 0 w 1419"/>
                <a:gd name="T9" fmla="*/ 0 h 253"/>
              </a:gdLst>
              <a:ahLst/>
              <a:cxnLst>
                <a:cxn ang="0">
                  <a:pos x="T0" y="T1"/>
                </a:cxn>
                <a:cxn ang="0">
                  <a:pos x="T2" y="T3"/>
                </a:cxn>
                <a:cxn ang="0">
                  <a:pos x="T4" y="T5"/>
                </a:cxn>
                <a:cxn ang="0">
                  <a:pos x="T6" y="T7"/>
                </a:cxn>
                <a:cxn ang="0">
                  <a:pos x="T8" y="T9"/>
                </a:cxn>
              </a:cxnLst>
              <a:rect l="0" t="0" r="r" b="b"/>
              <a:pathLst>
                <a:path w="1419" h="253">
                  <a:moveTo>
                    <a:pt x="0" y="0"/>
                  </a:moveTo>
                  <a:cubicBezTo>
                    <a:pt x="456" y="0"/>
                    <a:pt x="911" y="0"/>
                    <a:pt x="1367" y="0"/>
                  </a:cubicBezTo>
                  <a:cubicBezTo>
                    <a:pt x="1384" y="82"/>
                    <a:pt x="1401" y="167"/>
                    <a:pt x="1419" y="253"/>
                  </a:cubicBezTo>
                  <a:cubicBezTo>
                    <a:pt x="947" y="253"/>
                    <a:pt x="475" y="253"/>
                    <a:pt x="3" y="253"/>
                  </a:cubicBezTo>
                  <a:cubicBezTo>
                    <a:pt x="2" y="167"/>
                    <a:pt x="1" y="82"/>
                    <a:pt x="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1" name="Freeform 341"/>
            <p:cNvSpPr>
              <a:spLocks/>
            </p:cNvSpPr>
            <p:nvPr/>
          </p:nvSpPr>
          <p:spPr bwMode="auto">
            <a:xfrm>
              <a:off x="427038" y="3800476"/>
              <a:ext cx="5329238" cy="950913"/>
            </a:xfrm>
            <a:custGeom>
              <a:avLst/>
              <a:gdLst>
                <a:gd name="T0" fmla="*/ 54 w 1421"/>
                <a:gd name="T1" fmla="*/ 0 h 253"/>
                <a:gd name="T2" fmla="*/ 1421 w 1421"/>
                <a:gd name="T3" fmla="*/ 0 h 253"/>
                <a:gd name="T4" fmla="*/ 1417 w 1421"/>
                <a:gd name="T5" fmla="*/ 253 h 253"/>
                <a:gd name="T6" fmla="*/ 0 w 1421"/>
                <a:gd name="T7" fmla="*/ 253 h 253"/>
                <a:gd name="T8" fmla="*/ 54 w 1421"/>
                <a:gd name="T9" fmla="*/ 0 h 253"/>
              </a:gdLst>
              <a:ahLst/>
              <a:cxnLst>
                <a:cxn ang="0">
                  <a:pos x="T0" y="T1"/>
                </a:cxn>
                <a:cxn ang="0">
                  <a:pos x="T2" y="T3"/>
                </a:cxn>
                <a:cxn ang="0">
                  <a:pos x="T4" y="T5"/>
                </a:cxn>
                <a:cxn ang="0">
                  <a:pos x="T6" y="T7"/>
                </a:cxn>
                <a:cxn ang="0">
                  <a:pos x="T8" y="T9"/>
                </a:cxn>
              </a:cxnLst>
              <a:rect l="0" t="0" r="r" b="b"/>
              <a:pathLst>
                <a:path w="1421" h="253">
                  <a:moveTo>
                    <a:pt x="54" y="0"/>
                  </a:moveTo>
                  <a:cubicBezTo>
                    <a:pt x="510" y="0"/>
                    <a:pt x="965" y="0"/>
                    <a:pt x="1421" y="0"/>
                  </a:cubicBezTo>
                  <a:cubicBezTo>
                    <a:pt x="1419" y="82"/>
                    <a:pt x="1418" y="167"/>
                    <a:pt x="1417" y="253"/>
                  </a:cubicBezTo>
                  <a:cubicBezTo>
                    <a:pt x="945" y="253"/>
                    <a:pt x="473" y="253"/>
                    <a:pt x="0" y="253"/>
                  </a:cubicBezTo>
                  <a:cubicBezTo>
                    <a:pt x="19" y="167"/>
                    <a:pt x="37" y="82"/>
                    <a:pt x="54"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2" name="Freeform 342"/>
            <p:cNvSpPr>
              <a:spLocks/>
            </p:cNvSpPr>
            <p:nvPr/>
          </p:nvSpPr>
          <p:spPr bwMode="auto">
            <a:xfrm>
              <a:off x="-5486400" y="3800476"/>
              <a:ext cx="5535613" cy="950913"/>
            </a:xfrm>
            <a:custGeom>
              <a:avLst/>
              <a:gdLst>
                <a:gd name="T0" fmla="*/ 110 w 1476"/>
                <a:gd name="T1" fmla="*/ 0 h 253"/>
                <a:gd name="T2" fmla="*/ 1476 w 1476"/>
                <a:gd name="T3" fmla="*/ 0 h 253"/>
                <a:gd name="T4" fmla="*/ 1417 w 1476"/>
                <a:gd name="T5" fmla="*/ 253 h 253"/>
                <a:gd name="T6" fmla="*/ 0 w 1476"/>
                <a:gd name="T7" fmla="*/ 253 h 253"/>
                <a:gd name="T8" fmla="*/ 110 w 1476"/>
                <a:gd name="T9" fmla="*/ 0 h 253"/>
              </a:gdLst>
              <a:ahLst/>
              <a:cxnLst>
                <a:cxn ang="0">
                  <a:pos x="T0" y="T1"/>
                </a:cxn>
                <a:cxn ang="0">
                  <a:pos x="T2" y="T3"/>
                </a:cxn>
                <a:cxn ang="0">
                  <a:pos x="T4" y="T5"/>
                </a:cxn>
                <a:cxn ang="0">
                  <a:pos x="T6" y="T7"/>
                </a:cxn>
                <a:cxn ang="0">
                  <a:pos x="T8" y="T9"/>
                </a:cxn>
              </a:cxnLst>
              <a:rect l="0" t="0" r="r" b="b"/>
              <a:pathLst>
                <a:path w="1476" h="253">
                  <a:moveTo>
                    <a:pt x="110" y="0"/>
                  </a:moveTo>
                  <a:cubicBezTo>
                    <a:pt x="565" y="0"/>
                    <a:pt x="1021" y="0"/>
                    <a:pt x="1476" y="0"/>
                  </a:cubicBezTo>
                  <a:cubicBezTo>
                    <a:pt x="1457" y="82"/>
                    <a:pt x="1437" y="167"/>
                    <a:pt x="1417" y="253"/>
                  </a:cubicBezTo>
                  <a:cubicBezTo>
                    <a:pt x="944" y="253"/>
                    <a:pt x="472" y="253"/>
                    <a:pt x="0" y="253"/>
                  </a:cubicBezTo>
                  <a:cubicBezTo>
                    <a:pt x="37" y="167"/>
                    <a:pt x="74" y="83"/>
                    <a:pt x="110"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3" name="Freeform 343"/>
            <p:cNvSpPr>
              <a:spLocks/>
            </p:cNvSpPr>
            <p:nvPr/>
          </p:nvSpPr>
          <p:spPr bwMode="auto">
            <a:xfrm>
              <a:off x="-11401425" y="3800476"/>
              <a:ext cx="5745163" cy="950913"/>
            </a:xfrm>
            <a:custGeom>
              <a:avLst/>
              <a:gdLst>
                <a:gd name="T0" fmla="*/ 166 w 1532"/>
                <a:gd name="T1" fmla="*/ 0 h 253"/>
                <a:gd name="T2" fmla="*/ 1532 w 1532"/>
                <a:gd name="T3" fmla="*/ 0 h 253"/>
                <a:gd name="T4" fmla="*/ 1416 w 1532"/>
                <a:gd name="T5" fmla="*/ 253 h 253"/>
                <a:gd name="T6" fmla="*/ 0 w 1532"/>
                <a:gd name="T7" fmla="*/ 253 h 253"/>
                <a:gd name="T8" fmla="*/ 166 w 1532"/>
                <a:gd name="T9" fmla="*/ 0 h 253"/>
              </a:gdLst>
              <a:ahLst/>
              <a:cxnLst>
                <a:cxn ang="0">
                  <a:pos x="T0" y="T1"/>
                </a:cxn>
                <a:cxn ang="0">
                  <a:pos x="T2" y="T3"/>
                </a:cxn>
                <a:cxn ang="0">
                  <a:pos x="T4" y="T5"/>
                </a:cxn>
                <a:cxn ang="0">
                  <a:pos x="T6" y="T7"/>
                </a:cxn>
                <a:cxn ang="0">
                  <a:pos x="T8" y="T9"/>
                </a:cxn>
              </a:cxnLst>
              <a:rect l="0" t="0" r="r" b="b"/>
              <a:pathLst>
                <a:path w="1532" h="253">
                  <a:moveTo>
                    <a:pt x="166" y="0"/>
                  </a:moveTo>
                  <a:cubicBezTo>
                    <a:pt x="621" y="0"/>
                    <a:pt x="1077" y="0"/>
                    <a:pt x="1532" y="0"/>
                  </a:cubicBezTo>
                  <a:cubicBezTo>
                    <a:pt x="1494" y="82"/>
                    <a:pt x="1456" y="167"/>
                    <a:pt x="1416" y="253"/>
                  </a:cubicBezTo>
                  <a:cubicBezTo>
                    <a:pt x="944" y="253"/>
                    <a:pt x="472" y="253"/>
                    <a:pt x="0" y="253"/>
                  </a:cubicBezTo>
                  <a:cubicBezTo>
                    <a:pt x="56" y="167"/>
                    <a:pt x="112" y="83"/>
                    <a:pt x="166"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4" name="Freeform 344"/>
            <p:cNvSpPr>
              <a:spLocks/>
            </p:cNvSpPr>
            <p:nvPr/>
          </p:nvSpPr>
          <p:spPr bwMode="auto">
            <a:xfrm>
              <a:off x="-12152313" y="4860926"/>
              <a:ext cx="30214888" cy="1033463"/>
            </a:xfrm>
            <a:custGeom>
              <a:avLst/>
              <a:gdLst>
                <a:gd name="T0" fmla="*/ 181 w 8056"/>
                <a:gd name="T1" fmla="*/ 0 h 275"/>
                <a:gd name="T2" fmla="*/ 7938 w 8056"/>
                <a:gd name="T3" fmla="*/ 0 h 275"/>
                <a:gd name="T4" fmla="*/ 8056 w 8056"/>
                <a:gd name="T5" fmla="*/ 275 h 275"/>
                <a:gd name="T6" fmla="*/ 0 w 8056"/>
                <a:gd name="T7" fmla="*/ 275 h 275"/>
                <a:gd name="T8" fmla="*/ 181 w 8056"/>
                <a:gd name="T9" fmla="*/ 0 h 275"/>
              </a:gdLst>
              <a:ahLst/>
              <a:cxnLst>
                <a:cxn ang="0">
                  <a:pos x="T0" y="T1"/>
                </a:cxn>
                <a:cxn ang="0">
                  <a:pos x="T2" y="T3"/>
                </a:cxn>
                <a:cxn ang="0">
                  <a:pos x="T4" y="T5"/>
                </a:cxn>
                <a:cxn ang="0">
                  <a:pos x="T6" y="T7"/>
                </a:cxn>
                <a:cxn ang="0">
                  <a:pos x="T8" y="T9"/>
                </a:cxn>
              </a:cxnLst>
              <a:rect l="0" t="0" r="r" b="b"/>
              <a:pathLst>
                <a:path w="8056" h="275">
                  <a:moveTo>
                    <a:pt x="181" y="0"/>
                  </a:moveTo>
                  <a:cubicBezTo>
                    <a:pt x="2766" y="0"/>
                    <a:pt x="5352" y="0"/>
                    <a:pt x="7938" y="0"/>
                  </a:cubicBezTo>
                  <a:cubicBezTo>
                    <a:pt x="7976" y="89"/>
                    <a:pt x="8015" y="181"/>
                    <a:pt x="8056" y="275"/>
                  </a:cubicBezTo>
                  <a:cubicBezTo>
                    <a:pt x="5371" y="275"/>
                    <a:pt x="2686" y="275"/>
                    <a:pt x="0" y="275"/>
                  </a:cubicBezTo>
                  <a:cubicBezTo>
                    <a:pt x="62" y="181"/>
                    <a:pt x="122" y="89"/>
                    <a:pt x="181"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5" name="Freeform 345"/>
            <p:cNvSpPr>
              <a:spLocks/>
            </p:cNvSpPr>
            <p:nvPr/>
          </p:nvSpPr>
          <p:spPr bwMode="auto">
            <a:xfrm>
              <a:off x="-17319625" y="3800476"/>
              <a:ext cx="5959475" cy="950913"/>
            </a:xfrm>
            <a:custGeom>
              <a:avLst/>
              <a:gdLst>
                <a:gd name="T0" fmla="*/ 223 w 1589"/>
                <a:gd name="T1" fmla="*/ 0 h 253"/>
                <a:gd name="T2" fmla="*/ 1589 w 1589"/>
                <a:gd name="T3" fmla="*/ 0 h 253"/>
                <a:gd name="T4" fmla="*/ 1417 w 1589"/>
                <a:gd name="T5" fmla="*/ 253 h 253"/>
                <a:gd name="T6" fmla="*/ 0 w 1589"/>
                <a:gd name="T7" fmla="*/ 253 h 253"/>
                <a:gd name="T8" fmla="*/ 223 w 1589"/>
                <a:gd name="T9" fmla="*/ 0 h 253"/>
              </a:gdLst>
              <a:ahLst/>
              <a:cxnLst>
                <a:cxn ang="0">
                  <a:pos x="T0" y="T1"/>
                </a:cxn>
                <a:cxn ang="0">
                  <a:pos x="T2" y="T3"/>
                </a:cxn>
                <a:cxn ang="0">
                  <a:pos x="T4" y="T5"/>
                </a:cxn>
                <a:cxn ang="0">
                  <a:pos x="T6" y="T7"/>
                </a:cxn>
                <a:cxn ang="0">
                  <a:pos x="T8" y="T9"/>
                </a:cxn>
              </a:cxnLst>
              <a:rect l="0" t="0" r="r" b="b"/>
              <a:pathLst>
                <a:path w="1589" h="253">
                  <a:moveTo>
                    <a:pt x="223" y="0"/>
                  </a:moveTo>
                  <a:cubicBezTo>
                    <a:pt x="678" y="0"/>
                    <a:pt x="1133" y="0"/>
                    <a:pt x="1589" y="0"/>
                  </a:cubicBezTo>
                  <a:cubicBezTo>
                    <a:pt x="1533" y="83"/>
                    <a:pt x="1476" y="167"/>
                    <a:pt x="1417" y="253"/>
                  </a:cubicBezTo>
                  <a:cubicBezTo>
                    <a:pt x="945" y="253"/>
                    <a:pt x="473" y="253"/>
                    <a:pt x="0" y="253"/>
                  </a:cubicBezTo>
                  <a:cubicBezTo>
                    <a:pt x="76" y="167"/>
                    <a:pt x="150" y="82"/>
                    <a:pt x="223"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6" name="Freeform 346"/>
            <p:cNvSpPr>
              <a:spLocks/>
            </p:cNvSpPr>
            <p:nvPr/>
          </p:nvSpPr>
          <p:spPr bwMode="auto">
            <a:xfrm>
              <a:off x="-23234650" y="3800476"/>
              <a:ext cx="6169025" cy="950913"/>
            </a:xfrm>
            <a:custGeom>
              <a:avLst/>
              <a:gdLst>
                <a:gd name="T0" fmla="*/ 278 w 1645"/>
                <a:gd name="T1" fmla="*/ 0 h 253"/>
                <a:gd name="T2" fmla="*/ 1645 w 1645"/>
                <a:gd name="T3" fmla="*/ 0 h 253"/>
                <a:gd name="T4" fmla="*/ 1417 w 1645"/>
                <a:gd name="T5" fmla="*/ 253 h 253"/>
                <a:gd name="T6" fmla="*/ 0 w 1645"/>
                <a:gd name="T7" fmla="*/ 253 h 253"/>
                <a:gd name="T8" fmla="*/ 278 w 1645"/>
                <a:gd name="T9" fmla="*/ 0 h 253"/>
              </a:gdLst>
              <a:ahLst/>
              <a:cxnLst>
                <a:cxn ang="0">
                  <a:pos x="T0" y="T1"/>
                </a:cxn>
                <a:cxn ang="0">
                  <a:pos x="T2" y="T3"/>
                </a:cxn>
                <a:cxn ang="0">
                  <a:pos x="T4" y="T5"/>
                </a:cxn>
                <a:cxn ang="0">
                  <a:pos x="T6" y="T7"/>
                </a:cxn>
                <a:cxn ang="0">
                  <a:pos x="T8" y="T9"/>
                </a:cxn>
              </a:cxnLst>
              <a:rect l="0" t="0" r="r" b="b"/>
              <a:pathLst>
                <a:path w="1645" h="253">
                  <a:moveTo>
                    <a:pt x="278" y="0"/>
                  </a:moveTo>
                  <a:cubicBezTo>
                    <a:pt x="734" y="0"/>
                    <a:pt x="1189" y="0"/>
                    <a:pt x="1645" y="0"/>
                  </a:cubicBezTo>
                  <a:cubicBezTo>
                    <a:pt x="1571" y="83"/>
                    <a:pt x="1495" y="167"/>
                    <a:pt x="1417" y="253"/>
                  </a:cubicBezTo>
                  <a:cubicBezTo>
                    <a:pt x="944" y="253"/>
                    <a:pt x="472" y="253"/>
                    <a:pt x="0" y="253"/>
                  </a:cubicBezTo>
                  <a:cubicBezTo>
                    <a:pt x="95" y="167"/>
                    <a:pt x="188" y="83"/>
                    <a:pt x="278"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7" name="Freeform 347"/>
            <p:cNvSpPr>
              <a:spLocks/>
            </p:cNvSpPr>
            <p:nvPr/>
          </p:nvSpPr>
          <p:spPr bwMode="auto">
            <a:xfrm>
              <a:off x="-36533138" y="3800476"/>
              <a:ext cx="13812838" cy="950913"/>
            </a:xfrm>
            <a:custGeom>
              <a:avLst/>
              <a:gdLst>
                <a:gd name="T0" fmla="*/ 405 w 3683"/>
                <a:gd name="T1" fmla="*/ 0 h 253"/>
                <a:gd name="T2" fmla="*/ 3683 w 3683"/>
                <a:gd name="T3" fmla="*/ 0 h 253"/>
                <a:gd name="T4" fmla="*/ 3399 w 3683"/>
                <a:gd name="T5" fmla="*/ 253 h 253"/>
                <a:gd name="T6" fmla="*/ 0 w 3683"/>
                <a:gd name="T7" fmla="*/ 253 h 253"/>
                <a:gd name="T8" fmla="*/ 405 w 3683"/>
                <a:gd name="T9" fmla="*/ 0 h 253"/>
              </a:gdLst>
              <a:ahLst/>
              <a:cxnLst>
                <a:cxn ang="0">
                  <a:pos x="T0" y="T1"/>
                </a:cxn>
                <a:cxn ang="0">
                  <a:pos x="T2" y="T3"/>
                </a:cxn>
                <a:cxn ang="0">
                  <a:pos x="T4" y="T5"/>
                </a:cxn>
                <a:cxn ang="0">
                  <a:pos x="T6" y="T7"/>
                </a:cxn>
                <a:cxn ang="0">
                  <a:pos x="T8" y="T9"/>
                </a:cxn>
              </a:cxnLst>
              <a:rect l="0" t="0" r="r" b="b"/>
              <a:pathLst>
                <a:path w="3683" h="253">
                  <a:moveTo>
                    <a:pt x="405" y="0"/>
                  </a:moveTo>
                  <a:cubicBezTo>
                    <a:pt x="1498" y="0"/>
                    <a:pt x="2590" y="0"/>
                    <a:pt x="3683" y="0"/>
                  </a:cubicBezTo>
                  <a:cubicBezTo>
                    <a:pt x="3591" y="82"/>
                    <a:pt x="3496" y="167"/>
                    <a:pt x="3399" y="253"/>
                  </a:cubicBezTo>
                  <a:cubicBezTo>
                    <a:pt x="2266" y="253"/>
                    <a:pt x="1133" y="253"/>
                    <a:pt x="0" y="253"/>
                  </a:cubicBezTo>
                  <a:cubicBezTo>
                    <a:pt x="138" y="167"/>
                    <a:pt x="273" y="83"/>
                    <a:pt x="405" y="0"/>
                  </a:cubicBezTo>
                  <a:close/>
                </a:path>
              </a:pathLst>
            </a:custGeom>
            <a:solidFill>
              <a:srgbClr val="313232"/>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8" name="Freeform 348"/>
            <p:cNvSpPr>
              <a:spLocks noEditPoints="1"/>
            </p:cNvSpPr>
            <p:nvPr/>
          </p:nvSpPr>
          <p:spPr bwMode="auto">
            <a:xfrm>
              <a:off x="-22725063" y="2203451"/>
              <a:ext cx="1241425" cy="263525"/>
            </a:xfrm>
            <a:custGeom>
              <a:avLst/>
              <a:gdLst>
                <a:gd name="T0" fmla="*/ 321 w 331"/>
                <a:gd name="T1" fmla="*/ 28 h 70"/>
                <a:gd name="T2" fmla="*/ 278 w 331"/>
                <a:gd name="T3" fmla="*/ 45 h 70"/>
                <a:gd name="T4" fmla="*/ 200 w 331"/>
                <a:gd name="T5" fmla="*/ 55 h 70"/>
                <a:gd name="T6" fmla="*/ 263 w 331"/>
                <a:gd name="T7" fmla="*/ 70 h 70"/>
                <a:gd name="T8" fmla="*/ 190 w 331"/>
                <a:gd name="T9" fmla="*/ 70 h 70"/>
                <a:gd name="T10" fmla="*/ 141 w 331"/>
                <a:gd name="T11" fmla="*/ 57 h 70"/>
                <a:gd name="T12" fmla="*/ 132 w 331"/>
                <a:gd name="T13" fmla="*/ 57 h 70"/>
                <a:gd name="T14" fmla="*/ 26 w 331"/>
                <a:gd name="T15" fmla="*/ 50 h 70"/>
                <a:gd name="T16" fmla="*/ 11 w 331"/>
                <a:gd name="T17" fmla="*/ 28 h 70"/>
                <a:gd name="T18" fmla="*/ 76 w 331"/>
                <a:gd name="T19" fmla="*/ 7 h 70"/>
                <a:gd name="T20" fmla="*/ 200 w 331"/>
                <a:gd name="T21" fmla="*/ 0 h 70"/>
                <a:gd name="T22" fmla="*/ 305 w 331"/>
                <a:gd name="T23" fmla="*/ 7 h 70"/>
                <a:gd name="T24" fmla="*/ 321 w 331"/>
                <a:gd name="T25" fmla="*/ 28 h 70"/>
                <a:gd name="T26" fmla="*/ 68 w 331"/>
                <a:gd name="T27" fmla="*/ 28 h 70"/>
                <a:gd name="T28" fmla="*/ 75 w 331"/>
                <a:gd name="T29" fmla="*/ 44 h 70"/>
                <a:gd name="T30" fmla="*/ 142 w 331"/>
                <a:gd name="T31" fmla="*/ 49 h 70"/>
                <a:gd name="T32" fmla="*/ 221 w 331"/>
                <a:gd name="T33" fmla="*/ 44 h 70"/>
                <a:gd name="T34" fmla="*/ 263 w 331"/>
                <a:gd name="T35" fmla="*/ 28 h 70"/>
                <a:gd name="T36" fmla="*/ 257 w 331"/>
                <a:gd name="T37" fmla="*/ 13 h 70"/>
                <a:gd name="T38" fmla="*/ 191 w 331"/>
                <a:gd name="T39" fmla="*/ 8 h 70"/>
                <a:gd name="T40" fmla="*/ 111 w 331"/>
                <a:gd name="T41" fmla="*/ 13 h 70"/>
                <a:gd name="T42" fmla="*/ 68 w 331"/>
                <a:gd name="T43" fmla="*/ 2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1" h="70">
                  <a:moveTo>
                    <a:pt x="321" y="28"/>
                  </a:moveTo>
                  <a:cubicBezTo>
                    <a:pt x="313" y="35"/>
                    <a:pt x="299" y="41"/>
                    <a:pt x="278" y="45"/>
                  </a:cubicBezTo>
                  <a:cubicBezTo>
                    <a:pt x="258" y="50"/>
                    <a:pt x="232" y="53"/>
                    <a:pt x="200" y="55"/>
                  </a:cubicBezTo>
                  <a:cubicBezTo>
                    <a:pt x="221" y="60"/>
                    <a:pt x="242" y="65"/>
                    <a:pt x="263" y="70"/>
                  </a:cubicBezTo>
                  <a:cubicBezTo>
                    <a:pt x="239" y="70"/>
                    <a:pt x="214" y="70"/>
                    <a:pt x="190" y="70"/>
                  </a:cubicBezTo>
                  <a:cubicBezTo>
                    <a:pt x="173" y="66"/>
                    <a:pt x="157" y="62"/>
                    <a:pt x="141" y="57"/>
                  </a:cubicBezTo>
                  <a:cubicBezTo>
                    <a:pt x="132" y="57"/>
                    <a:pt x="132" y="57"/>
                    <a:pt x="132" y="57"/>
                  </a:cubicBezTo>
                  <a:cubicBezTo>
                    <a:pt x="82" y="57"/>
                    <a:pt x="47" y="55"/>
                    <a:pt x="26" y="50"/>
                  </a:cubicBezTo>
                  <a:cubicBezTo>
                    <a:pt x="5" y="45"/>
                    <a:pt x="0" y="38"/>
                    <a:pt x="11" y="28"/>
                  </a:cubicBezTo>
                  <a:cubicBezTo>
                    <a:pt x="22" y="19"/>
                    <a:pt x="44" y="12"/>
                    <a:pt x="76" y="7"/>
                  </a:cubicBezTo>
                  <a:cubicBezTo>
                    <a:pt x="109" y="2"/>
                    <a:pt x="150" y="0"/>
                    <a:pt x="200" y="0"/>
                  </a:cubicBezTo>
                  <a:cubicBezTo>
                    <a:pt x="249" y="0"/>
                    <a:pt x="284" y="2"/>
                    <a:pt x="305" y="7"/>
                  </a:cubicBezTo>
                  <a:cubicBezTo>
                    <a:pt x="326" y="12"/>
                    <a:pt x="331" y="19"/>
                    <a:pt x="321" y="28"/>
                  </a:cubicBezTo>
                  <a:close/>
                  <a:moveTo>
                    <a:pt x="68" y="28"/>
                  </a:moveTo>
                  <a:cubicBezTo>
                    <a:pt x="60" y="35"/>
                    <a:pt x="62" y="40"/>
                    <a:pt x="75" y="44"/>
                  </a:cubicBezTo>
                  <a:cubicBezTo>
                    <a:pt x="87" y="48"/>
                    <a:pt x="109" y="49"/>
                    <a:pt x="142" y="49"/>
                  </a:cubicBezTo>
                  <a:cubicBezTo>
                    <a:pt x="174" y="49"/>
                    <a:pt x="200" y="48"/>
                    <a:pt x="221" y="44"/>
                  </a:cubicBezTo>
                  <a:cubicBezTo>
                    <a:pt x="241" y="41"/>
                    <a:pt x="256" y="35"/>
                    <a:pt x="263" y="28"/>
                  </a:cubicBezTo>
                  <a:cubicBezTo>
                    <a:pt x="271" y="22"/>
                    <a:pt x="269" y="17"/>
                    <a:pt x="257" y="13"/>
                  </a:cubicBezTo>
                  <a:cubicBezTo>
                    <a:pt x="245" y="9"/>
                    <a:pt x="223" y="8"/>
                    <a:pt x="191" y="8"/>
                  </a:cubicBezTo>
                  <a:cubicBezTo>
                    <a:pt x="158" y="8"/>
                    <a:pt x="132" y="9"/>
                    <a:pt x="111" y="13"/>
                  </a:cubicBezTo>
                  <a:cubicBezTo>
                    <a:pt x="91" y="17"/>
                    <a:pt x="76" y="22"/>
                    <a:pt x="68"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89" name="Freeform 349"/>
            <p:cNvSpPr>
              <a:spLocks/>
            </p:cNvSpPr>
            <p:nvPr/>
          </p:nvSpPr>
          <p:spPr bwMode="auto">
            <a:xfrm>
              <a:off x="-17537113" y="2206626"/>
              <a:ext cx="1616075" cy="211138"/>
            </a:xfrm>
            <a:custGeom>
              <a:avLst/>
              <a:gdLst>
                <a:gd name="T0" fmla="*/ 293 w 431"/>
                <a:gd name="T1" fmla="*/ 56 h 56"/>
                <a:gd name="T2" fmla="*/ 234 w 431"/>
                <a:gd name="T3" fmla="*/ 56 h 56"/>
                <a:gd name="T4" fmla="*/ 209 w 431"/>
                <a:gd name="T5" fmla="*/ 22 h 56"/>
                <a:gd name="T6" fmla="*/ 206 w 431"/>
                <a:gd name="T7" fmla="*/ 16 h 56"/>
                <a:gd name="T8" fmla="*/ 205 w 431"/>
                <a:gd name="T9" fmla="*/ 10 h 56"/>
                <a:gd name="T10" fmla="*/ 191 w 431"/>
                <a:gd name="T11" fmla="*/ 17 h 56"/>
                <a:gd name="T12" fmla="*/ 178 w 431"/>
                <a:gd name="T13" fmla="*/ 22 h 56"/>
                <a:gd name="T14" fmla="*/ 91 w 431"/>
                <a:gd name="T15" fmla="*/ 56 h 56"/>
                <a:gd name="T16" fmla="*/ 32 w 431"/>
                <a:gd name="T17" fmla="*/ 56 h 56"/>
                <a:gd name="T18" fmla="*/ 16 w 431"/>
                <a:gd name="T19" fmla="*/ 27 h 56"/>
                <a:gd name="T20" fmla="*/ 0 w 431"/>
                <a:gd name="T21" fmla="*/ 0 h 56"/>
                <a:gd name="T22" fmla="*/ 55 w 431"/>
                <a:gd name="T23" fmla="*/ 0 h 56"/>
                <a:gd name="T24" fmla="*/ 71 w 431"/>
                <a:gd name="T25" fmla="*/ 32 h 56"/>
                <a:gd name="T26" fmla="*/ 73 w 431"/>
                <a:gd name="T27" fmla="*/ 46 h 56"/>
                <a:gd name="T28" fmla="*/ 88 w 431"/>
                <a:gd name="T29" fmla="*/ 39 h 56"/>
                <a:gd name="T30" fmla="*/ 103 w 431"/>
                <a:gd name="T31" fmla="*/ 32 h 56"/>
                <a:gd name="T32" fmla="*/ 188 w 431"/>
                <a:gd name="T33" fmla="*/ 0 h 56"/>
                <a:gd name="T34" fmla="*/ 241 w 431"/>
                <a:gd name="T35" fmla="*/ 0 h 56"/>
                <a:gd name="T36" fmla="*/ 266 w 431"/>
                <a:gd name="T37" fmla="*/ 32 h 56"/>
                <a:gd name="T38" fmla="*/ 270 w 431"/>
                <a:gd name="T39" fmla="*/ 46 h 56"/>
                <a:gd name="T40" fmla="*/ 299 w 431"/>
                <a:gd name="T41" fmla="*/ 32 h 56"/>
                <a:gd name="T42" fmla="*/ 376 w 431"/>
                <a:gd name="T43" fmla="*/ 0 h 56"/>
                <a:gd name="T44" fmla="*/ 431 w 431"/>
                <a:gd name="T45" fmla="*/ 0 h 56"/>
                <a:gd name="T46" fmla="*/ 293 w 431"/>
                <a:gd name="T4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 h="56">
                  <a:moveTo>
                    <a:pt x="293" y="56"/>
                  </a:moveTo>
                  <a:cubicBezTo>
                    <a:pt x="273" y="56"/>
                    <a:pt x="254" y="56"/>
                    <a:pt x="234" y="56"/>
                  </a:cubicBezTo>
                  <a:cubicBezTo>
                    <a:pt x="226" y="44"/>
                    <a:pt x="217" y="33"/>
                    <a:pt x="209" y="22"/>
                  </a:cubicBezTo>
                  <a:cubicBezTo>
                    <a:pt x="206" y="16"/>
                    <a:pt x="206" y="16"/>
                    <a:pt x="206" y="16"/>
                  </a:cubicBezTo>
                  <a:cubicBezTo>
                    <a:pt x="205" y="10"/>
                    <a:pt x="205" y="10"/>
                    <a:pt x="205" y="10"/>
                  </a:cubicBezTo>
                  <a:cubicBezTo>
                    <a:pt x="191" y="17"/>
                    <a:pt x="191" y="17"/>
                    <a:pt x="191" y="17"/>
                  </a:cubicBezTo>
                  <a:cubicBezTo>
                    <a:pt x="178" y="22"/>
                    <a:pt x="178" y="22"/>
                    <a:pt x="178" y="22"/>
                  </a:cubicBezTo>
                  <a:cubicBezTo>
                    <a:pt x="149" y="33"/>
                    <a:pt x="120" y="44"/>
                    <a:pt x="91" y="56"/>
                  </a:cubicBezTo>
                  <a:cubicBezTo>
                    <a:pt x="71" y="56"/>
                    <a:pt x="52" y="56"/>
                    <a:pt x="32" y="56"/>
                  </a:cubicBezTo>
                  <a:cubicBezTo>
                    <a:pt x="27" y="46"/>
                    <a:pt x="21" y="37"/>
                    <a:pt x="16" y="27"/>
                  </a:cubicBezTo>
                  <a:cubicBezTo>
                    <a:pt x="11" y="18"/>
                    <a:pt x="5" y="9"/>
                    <a:pt x="0" y="0"/>
                  </a:cubicBezTo>
                  <a:cubicBezTo>
                    <a:pt x="18" y="0"/>
                    <a:pt x="37" y="0"/>
                    <a:pt x="55" y="0"/>
                  </a:cubicBezTo>
                  <a:cubicBezTo>
                    <a:pt x="60" y="11"/>
                    <a:pt x="65" y="21"/>
                    <a:pt x="71" y="32"/>
                  </a:cubicBezTo>
                  <a:cubicBezTo>
                    <a:pt x="73" y="46"/>
                    <a:pt x="73" y="46"/>
                    <a:pt x="73" y="46"/>
                  </a:cubicBezTo>
                  <a:cubicBezTo>
                    <a:pt x="88" y="39"/>
                    <a:pt x="88" y="39"/>
                    <a:pt x="88" y="39"/>
                  </a:cubicBezTo>
                  <a:cubicBezTo>
                    <a:pt x="94" y="36"/>
                    <a:pt x="103" y="32"/>
                    <a:pt x="103" y="32"/>
                  </a:cubicBezTo>
                  <a:cubicBezTo>
                    <a:pt x="132" y="21"/>
                    <a:pt x="160" y="11"/>
                    <a:pt x="188" y="0"/>
                  </a:cubicBezTo>
                  <a:cubicBezTo>
                    <a:pt x="206" y="0"/>
                    <a:pt x="224" y="0"/>
                    <a:pt x="241" y="0"/>
                  </a:cubicBezTo>
                  <a:cubicBezTo>
                    <a:pt x="249" y="11"/>
                    <a:pt x="258" y="21"/>
                    <a:pt x="266" y="32"/>
                  </a:cubicBezTo>
                  <a:cubicBezTo>
                    <a:pt x="266" y="32"/>
                    <a:pt x="270" y="40"/>
                    <a:pt x="270" y="46"/>
                  </a:cubicBezTo>
                  <a:cubicBezTo>
                    <a:pt x="270" y="46"/>
                    <a:pt x="285" y="38"/>
                    <a:pt x="299" y="32"/>
                  </a:cubicBezTo>
                  <a:cubicBezTo>
                    <a:pt x="325" y="21"/>
                    <a:pt x="350" y="11"/>
                    <a:pt x="376" y="0"/>
                  </a:cubicBezTo>
                  <a:cubicBezTo>
                    <a:pt x="394" y="0"/>
                    <a:pt x="412" y="0"/>
                    <a:pt x="431" y="0"/>
                  </a:cubicBezTo>
                  <a:cubicBezTo>
                    <a:pt x="385" y="18"/>
                    <a:pt x="339" y="37"/>
                    <a:pt x="293"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0" name="Freeform 350"/>
            <p:cNvSpPr>
              <a:spLocks/>
            </p:cNvSpPr>
            <p:nvPr/>
          </p:nvSpPr>
          <p:spPr bwMode="auto">
            <a:xfrm>
              <a:off x="-11869738" y="2206626"/>
              <a:ext cx="850900" cy="211138"/>
            </a:xfrm>
            <a:custGeom>
              <a:avLst/>
              <a:gdLst>
                <a:gd name="T0" fmla="*/ 188 w 227"/>
                <a:gd name="T1" fmla="*/ 56 h 56"/>
                <a:gd name="T2" fmla="*/ 0 w 227"/>
                <a:gd name="T3" fmla="*/ 56 h 56"/>
                <a:gd name="T4" fmla="*/ 41 w 227"/>
                <a:gd name="T5" fmla="*/ 0 h 56"/>
                <a:gd name="T6" fmla="*/ 227 w 227"/>
                <a:gd name="T7" fmla="*/ 0 h 56"/>
                <a:gd name="T8" fmla="*/ 222 w 227"/>
                <a:gd name="T9" fmla="*/ 7 h 56"/>
                <a:gd name="T10" fmla="*/ 89 w 227"/>
                <a:gd name="T11" fmla="*/ 7 h 56"/>
                <a:gd name="T12" fmla="*/ 78 w 227"/>
                <a:gd name="T13" fmla="*/ 22 h 56"/>
                <a:gd name="T14" fmla="*/ 203 w 227"/>
                <a:gd name="T15" fmla="*/ 22 h 56"/>
                <a:gd name="T16" fmla="*/ 198 w 227"/>
                <a:gd name="T17" fmla="*/ 30 h 56"/>
                <a:gd name="T18" fmla="*/ 73 w 227"/>
                <a:gd name="T19" fmla="*/ 30 h 56"/>
                <a:gd name="T20" fmla="*/ 60 w 227"/>
                <a:gd name="T21" fmla="*/ 48 h 56"/>
                <a:gd name="T22" fmla="*/ 194 w 227"/>
                <a:gd name="T23" fmla="*/ 48 h 56"/>
                <a:gd name="T24" fmla="*/ 188 w 227"/>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56">
                  <a:moveTo>
                    <a:pt x="188" y="56"/>
                  </a:moveTo>
                  <a:cubicBezTo>
                    <a:pt x="125" y="56"/>
                    <a:pt x="63" y="56"/>
                    <a:pt x="0" y="56"/>
                  </a:cubicBezTo>
                  <a:cubicBezTo>
                    <a:pt x="14" y="37"/>
                    <a:pt x="28" y="18"/>
                    <a:pt x="41" y="0"/>
                  </a:cubicBezTo>
                  <a:cubicBezTo>
                    <a:pt x="103" y="0"/>
                    <a:pt x="166" y="0"/>
                    <a:pt x="227" y="0"/>
                  </a:cubicBezTo>
                  <a:cubicBezTo>
                    <a:pt x="222" y="7"/>
                    <a:pt x="222" y="7"/>
                    <a:pt x="222" y="7"/>
                  </a:cubicBezTo>
                  <a:cubicBezTo>
                    <a:pt x="178" y="7"/>
                    <a:pt x="134" y="7"/>
                    <a:pt x="89" y="7"/>
                  </a:cubicBezTo>
                  <a:cubicBezTo>
                    <a:pt x="78" y="22"/>
                    <a:pt x="78" y="22"/>
                    <a:pt x="78" y="22"/>
                  </a:cubicBezTo>
                  <a:cubicBezTo>
                    <a:pt x="120" y="22"/>
                    <a:pt x="162" y="22"/>
                    <a:pt x="203" y="22"/>
                  </a:cubicBezTo>
                  <a:cubicBezTo>
                    <a:pt x="198" y="30"/>
                    <a:pt x="198" y="30"/>
                    <a:pt x="198" y="30"/>
                  </a:cubicBezTo>
                  <a:cubicBezTo>
                    <a:pt x="156" y="30"/>
                    <a:pt x="115" y="30"/>
                    <a:pt x="73" y="30"/>
                  </a:cubicBezTo>
                  <a:cubicBezTo>
                    <a:pt x="60" y="48"/>
                    <a:pt x="60" y="48"/>
                    <a:pt x="60" y="48"/>
                  </a:cubicBezTo>
                  <a:cubicBezTo>
                    <a:pt x="105" y="48"/>
                    <a:pt x="149" y="48"/>
                    <a:pt x="194" y="48"/>
                  </a:cubicBezTo>
                  <a:lnTo>
                    <a:pt x="188" y="5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1" name="Freeform 351"/>
            <p:cNvSpPr>
              <a:spLocks noEditPoints="1"/>
            </p:cNvSpPr>
            <p:nvPr/>
          </p:nvSpPr>
          <p:spPr bwMode="auto">
            <a:xfrm>
              <a:off x="-6499225" y="2206626"/>
              <a:ext cx="933450" cy="211138"/>
            </a:xfrm>
            <a:custGeom>
              <a:avLst/>
              <a:gdLst>
                <a:gd name="T0" fmla="*/ 66 w 249"/>
                <a:gd name="T1" fmla="*/ 33 h 56"/>
                <a:gd name="T2" fmla="*/ 54 w 249"/>
                <a:gd name="T3" fmla="*/ 56 h 56"/>
                <a:gd name="T4" fmla="*/ 0 w 249"/>
                <a:gd name="T5" fmla="*/ 56 h 56"/>
                <a:gd name="T6" fmla="*/ 29 w 249"/>
                <a:gd name="T7" fmla="*/ 0 h 56"/>
                <a:gd name="T8" fmla="*/ 122 w 249"/>
                <a:gd name="T9" fmla="*/ 0 h 56"/>
                <a:gd name="T10" fmla="*/ 214 w 249"/>
                <a:gd name="T11" fmla="*/ 4 h 56"/>
                <a:gd name="T12" fmla="*/ 239 w 249"/>
                <a:gd name="T13" fmla="*/ 16 h 56"/>
                <a:gd name="T14" fmla="*/ 167 w 249"/>
                <a:gd name="T15" fmla="*/ 31 h 56"/>
                <a:gd name="T16" fmla="*/ 249 w 249"/>
                <a:gd name="T17" fmla="*/ 56 h 56"/>
                <a:gd name="T18" fmla="*/ 187 w 249"/>
                <a:gd name="T19" fmla="*/ 56 h 56"/>
                <a:gd name="T20" fmla="*/ 119 w 249"/>
                <a:gd name="T21" fmla="*/ 33 h 56"/>
                <a:gd name="T22" fmla="*/ 66 w 249"/>
                <a:gd name="T23" fmla="*/ 33 h 56"/>
                <a:gd name="T24" fmla="*/ 69 w 249"/>
                <a:gd name="T25" fmla="*/ 26 h 56"/>
                <a:gd name="T26" fmla="*/ 107 w 249"/>
                <a:gd name="T27" fmla="*/ 26 h 56"/>
                <a:gd name="T28" fmla="*/ 163 w 249"/>
                <a:gd name="T29" fmla="*/ 23 h 56"/>
                <a:gd name="T30" fmla="*/ 183 w 249"/>
                <a:gd name="T31" fmla="*/ 16 h 56"/>
                <a:gd name="T32" fmla="*/ 168 w 249"/>
                <a:gd name="T33" fmla="*/ 9 h 56"/>
                <a:gd name="T34" fmla="*/ 114 w 249"/>
                <a:gd name="T35" fmla="*/ 7 h 56"/>
                <a:gd name="T36" fmla="*/ 79 w 249"/>
                <a:gd name="T37" fmla="*/ 7 h 56"/>
                <a:gd name="T38" fmla="*/ 69 w 249"/>
                <a:gd name="T39"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9" h="56">
                  <a:moveTo>
                    <a:pt x="66" y="33"/>
                  </a:moveTo>
                  <a:cubicBezTo>
                    <a:pt x="62" y="41"/>
                    <a:pt x="58" y="48"/>
                    <a:pt x="54" y="56"/>
                  </a:cubicBezTo>
                  <a:cubicBezTo>
                    <a:pt x="36" y="56"/>
                    <a:pt x="18" y="56"/>
                    <a:pt x="0" y="56"/>
                  </a:cubicBezTo>
                  <a:cubicBezTo>
                    <a:pt x="10" y="37"/>
                    <a:pt x="19" y="18"/>
                    <a:pt x="29" y="0"/>
                  </a:cubicBezTo>
                  <a:cubicBezTo>
                    <a:pt x="60" y="0"/>
                    <a:pt x="91" y="0"/>
                    <a:pt x="122" y="0"/>
                  </a:cubicBezTo>
                  <a:cubicBezTo>
                    <a:pt x="164" y="0"/>
                    <a:pt x="195" y="1"/>
                    <a:pt x="214" y="4"/>
                  </a:cubicBezTo>
                  <a:cubicBezTo>
                    <a:pt x="233" y="7"/>
                    <a:pt x="239" y="16"/>
                    <a:pt x="239" y="16"/>
                  </a:cubicBezTo>
                  <a:cubicBezTo>
                    <a:pt x="236" y="23"/>
                    <a:pt x="212" y="28"/>
                    <a:pt x="167" y="31"/>
                  </a:cubicBezTo>
                  <a:cubicBezTo>
                    <a:pt x="195" y="39"/>
                    <a:pt x="222" y="47"/>
                    <a:pt x="249" y="56"/>
                  </a:cubicBezTo>
                  <a:cubicBezTo>
                    <a:pt x="228" y="56"/>
                    <a:pt x="208" y="56"/>
                    <a:pt x="187" y="56"/>
                  </a:cubicBezTo>
                  <a:cubicBezTo>
                    <a:pt x="164" y="48"/>
                    <a:pt x="142" y="41"/>
                    <a:pt x="119" y="33"/>
                  </a:cubicBezTo>
                  <a:cubicBezTo>
                    <a:pt x="101" y="33"/>
                    <a:pt x="83" y="33"/>
                    <a:pt x="66" y="33"/>
                  </a:cubicBezTo>
                  <a:close/>
                  <a:moveTo>
                    <a:pt x="69" y="26"/>
                  </a:moveTo>
                  <a:cubicBezTo>
                    <a:pt x="82" y="26"/>
                    <a:pt x="94" y="26"/>
                    <a:pt x="107" y="26"/>
                  </a:cubicBezTo>
                  <a:cubicBezTo>
                    <a:pt x="132" y="26"/>
                    <a:pt x="151" y="25"/>
                    <a:pt x="163" y="23"/>
                  </a:cubicBezTo>
                  <a:cubicBezTo>
                    <a:pt x="175" y="22"/>
                    <a:pt x="183" y="16"/>
                    <a:pt x="183" y="16"/>
                  </a:cubicBezTo>
                  <a:cubicBezTo>
                    <a:pt x="183" y="16"/>
                    <a:pt x="180" y="11"/>
                    <a:pt x="168" y="9"/>
                  </a:cubicBezTo>
                  <a:cubicBezTo>
                    <a:pt x="157" y="8"/>
                    <a:pt x="139" y="7"/>
                    <a:pt x="114" y="7"/>
                  </a:cubicBezTo>
                  <a:cubicBezTo>
                    <a:pt x="102" y="7"/>
                    <a:pt x="91" y="7"/>
                    <a:pt x="79" y="7"/>
                  </a:cubicBezTo>
                  <a:cubicBezTo>
                    <a:pt x="76" y="13"/>
                    <a:pt x="72" y="19"/>
                    <a:pt x="69"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2" name="Freeform 352"/>
            <p:cNvSpPr>
              <a:spLocks/>
            </p:cNvSpPr>
            <p:nvPr/>
          </p:nvSpPr>
          <p:spPr bwMode="auto">
            <a:xfrm>
              <a:off x="-1144588" y="2206626"/>
              <a:ext cx="938213" cy="211138"/>
            </a:xfrm>
            <a:custGeom>
              <a:avLst/>
              <a:gdLst>
                <a:gd name="T0" fmla="*/ 138 w 250"/>
                <a:gd name="T1" fmla="*/ 56 h 56"/>
                <a:gd name="T2" fmla="*/ 84 w 250"/>
                <a:gd name="T3" fmla="*/ 56 h 56"/>
                <a:gd name="T4" fmla="*/ 97 w 250"/>
                <a:gd name="T5" fmla="*/ 7 h 56"/>
                <a:gd name="T6" fmla="*/ 0 w 250"/>
                <a:gd name="T7" fmla="*/ 7 h 56"/>
                <a:gd name="T8" fmla="*/ 3 w 250"/>
                <a:gd name="T9" fmla="*/ 0 h 56"/>
                <a:gd name="T10" fmla="*/ 250 w 250"/>
                <a:gd name="T11" fmla="*/ 0 h 56"/>
                <a:gd name="T12" fmla="*/ 248 w 250"/>
                <a:gd name="T13" fmla="*/ 7 h 56"/>
                <a:gd name="T14" fmla="*/ 151 w 250"/>
                <a:gd name="T15" fmla="*/ 7 h 56"/>
                <a:gd name="T16" fmla="*/ 138 w 250"/>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56">
                  <a:moveTo>
                    <a:pt x="138" y="56"/>
                  </a:moveTo>
                  <a:cubicBezTo>
                    <a:pt x="120" y="56"/>
                    <a:pt x="102" y="56"/>
                    <a:pt x="84" y="56"/>
                  </a:cubicBezTo>
                  <a:cubicBezTo>
                    <a:pt x="88" y="39"/>
                    <a:pt x="93" y="23"/>
                    <a:pt x="97" y="7"/>
                  </a:cubicBezTo>
                  <a:cubicBezTo>
                    <a:pt x="65" y="7"/>
                    <a:pt x="33" y="7"/>
                    <a:pt x="0" y="7"/>
                  </a:cubicBezTo>
                  <a:cubicBezTo>
                    <a:pt x="3" y="0"/>
                    <a:pt x="3" y="0"/>
                    <a:pt x="3" y="0"/>
                  </a:cubicBezTo>
                  <a:cubicBezTo>
                    <a:pt x="85" y="0"/>
                    <a:pt x="168" y="0"/>
                    <a:pt x="250" y="0"/>
                  </a:cubicBezTo>
                  <a:cubicBezTo>
                    <a:pt x="248" y="7"/>
                    <a:pt x="248" y="7"/>
                    <a:pt x="248" y="7"/>
                  </a:cubicBezTo>
                  <a:cubicBezTo>
                    <a:pt x="216" y="7"/>
                    <a:pt x="184" y="7"/>
                    <a:pt x="151" y="7"/>
                  </a:cubicBezTo>
                  <a:cubicBezTo>
                    <a:pt x="147" y="23"/>
                    <a:pt x="142" y="39"/>
                    <a:pt x="138"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3" name="Freeform 353"/>
            <p:cNvSpPr>
              <a:spLocks/>
            </p:cNvSpPr>
            <p:nvPr/>
          </p:nvSpPr>
          <p:spPr bwMode="auto">
            <a:xfrm>
              <a:off x="4090988" y="2206626"/>
              <a:ext cx="1023938" cy="211138"/>
            </a:xfrm>
            <a:custGeom>
              <a:avLst/>
              <a:gdLst>
                <a:gd name="T0" fmla="*/ 135 w 273"/>
                <a:gd name="T1" fmla="*/ 25 h 56"/>
                <a:gd name="T2" fmla="*/ 215 w 273"/>
                <a:gd name="T3" fmla="*/ 0 h 56"/>
                <a:gd name="T4" fmla="*/ 273 w 273"/>
                <a:gd name="T5" fmla="*/ 0 h 56"/>
                <a:gd name="T6" fmla="*/ 161 w 273"/>
                <a:gd name="T7" fmla="*/ 34 h 56"/>
                <a:gd name="T8" fmla="*/ 160 w 273"/>
                <a:gd name="T9" fmla="*/ 56 h 56"/>
                <a:gd name="T10" fmla="*/ 105 w 273"/>
                <a:gd name="T11" fmla="*/ 56 h 56"/>
                <a:gd name="T12" fmla="*/ 107 w 273"/>
                <a:gd name="T13" fmla="*/ 34 h 56"/>
                <a:gd name="T14" fmla="*/ 0 w 273"/>
                <a:gd name="T15" fmla="*/ 0 h 56"/>
                <a:gd name="T16" fmla="*/ 59 w 273"/>
                <a:gd name="T17" fmla="*/ 0 h 56"/>
                <a:gd name="T18" fmla="*/ 135 w 273"/>
                <a:gd name="T1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6">
                  <a:moveTo>
                    <a:pt x="135" y="25"/>
                  </a:moveTo>
                  <a:cubicBezTo>
                    <a:pt x="162" y="17"/>
                    <a:pt x="188" y="8"/>
                    <a:pt x="215" y="0"/>
                  </a:cubicBezTo>
                  <a:cubicBezTo>
                    <a:pt x="234" y="0"/>
                    <a:pt x="254" y="0"/>
                    <a:pt x="273" y="0"/>
                  </a:cubicBezTo>
                  <a:cubicBezTo>
                    <a:pt x="236" y="11"/>
                    <a:pt x="199" y="22"/>
                    <a:pt x="161" y="34"/>
                  </a:cubicBezTo>
                  <a:cubicBezTo>
                    <a:pt x="161" y="41"/>
                    <a:pt x="160" y="48"/>
                    <a:pt x="160" y="56"/>
                  </a:cubicBezTo>
                  <a:cubicBezTo>
                    <a:pt x="142" y="56"/>
                    <a:pt x="124" y="56"/>
                    <a:pt x="105" y="56"/>
                  </a:cubicBezTo>
                  <a:cubicBezTo>
                    <a:pt x="106" y="48"/>
                    <a:pt x="106" y="41"/>
                    <a:pt x="107" y="34"/>
                  </a:cubicBezTo>
                  <a:cubicBezTo>
                    <a:pt x="71" y="23"/>
                    <a:pt x="36" y="11"/>
                    <a:pt x="0" y="0"/>
                  </a:cubicBezTo>
                  <a:cubicBezTo>
                    <a:pt x="20" y="0"/>
                    <a:pt x="39" y="0"/>
                    <a:pt x="59" y="0"/>
                  </a:cubicBezTo>
                  <a:cubicBezTo>
                    <a:pt x="84" y="8"/>
                    <a:pt x="109" y="17"/>
                    <a:pt x="135" y="2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4" name="Freeform 354"/>
            <p:cNvSpPr>
              <a:spLocks/>
            </p:cNvSpPr>
            <p:nvPr/>
          </p:nvSpPr>
          <p:spPr bwMode="auto">
            <a:xfrm>
              <a:off x="9548813" y="2206626"/>
              <a:ext cx="1001713" cy="211138"/>
            </a:xfrm>
            <a:custGeom>
              <a:avLst/>
              <a:gdLst>
                <a:gd name="T0" fmla="*/ 261 w 267"/>
                <a:gd name="T1" fmla="*/ 0 h 56"/>
                <a:gd name="T2" fmla="*/ 267 w 267"/>
                <a:gd name="T3" fmla="*/ 36 h 56"/>
                <a:gd name="T4" fmla="*/ 254 w 267"/>
                <a:gd name="T5" fmla="*/ 47 h 56"/>
                <a:gd name="T6" fmla="*/ 209 w 267"/>
                <a:gd name="T7" fmla="*/ 54 h 56"/>
                <a:gd name="T8" fmla="*/ 138 w 267"/>
                <a:gd name="T9" fmla="*/ 56 h 56"/>
                <a:gd name="T10" fmla="*/ 41 w 267"/>
                <a:gd name="T11" fmla="*/ 51 h 56"/>
                <a:gd name="T12" fmla="*/ 5 w 267"/>
                <a:gd name="T13" fmla="*/ 36 h 56"/>
                <a:gd name="T14" fmla="*/ 0 w 267"/>
                <a:gd name="T15" fmla="*/ 0 h 56"/>
                <a:gd name="T16" fmla="*/ 54 w 267"/>
                <a:gd name="T17" fmla="*/ 0 h 56"/>
                <a:gd name="T18" fmla="*/ 59 w 267"/>
                <a:gd name="T19" fmla="*/ 35 h 56"/>
                <a:gd name="T20" fmla="*/ 80 w 267"/>
                <a:gd name="T21" fmla="*/ 45 h 56"/>
                <a:gd name="T22" fmla="*/ 139 w 267"/>
                <a:gd name="T23" fmla="*/ 48 h 56"/>
                <a:gd name="T24" fmla="*/ 213 w 267"/>
                <a:gd name="T25" fmla="*/ 35 h 56"/>
                <a:gd name="T26" fmla="*/ 207 w 267"/>
                <a:gd name="T27" fmla="*/ 0 h 56"/>
                <a:gd name="T28" fmla="*/ 261 w 267"/>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56">
                  <a:moveTo>
                    <a:pt x="261" y="0"/>
                  </a:moveTo>
                  <a:cubicBezTo>
                    <a:pt x="263" y="12"/>
                    <a:pt x="265" y="24"/>
                    <a:pt x="267" y="36"/>
                  </a:cubicBezTo>
                  <a:cubicBezTo>
                    <a:pt x="267" y="36"/>
                    <a:pt x="264" y="43"/>
                    <a:pt x="254" y="47"/>
                  </a:cubicBezTo>
                  <a:cubicBezTo>
                    <a:pt x="244" y="50"/>
                    <a:pt x="229" y="52"/>
                    <a:pt x="209" y="54"/>
                  </a:cubicBezTo>
                  <a:cubicBezTo>
                    <a:pt x="190" y="55"/>
                    <a:pt x="166" y="56"/>
                    <a:pt x="138" y="56"/>
                  </a:cubicBezTo>
                  <a:cubicBezTo>
                    <a:pt x="97" y="56"/>
                    <a:pt x="65" y="54"/>
                    <a:pt x="41" y="51"/>
                  </a:cubicBezTo>
                  <a:cubicBezTo>
                    <a:pt x="18" y="47"/>
                    <a:pt x="6" y="42"/>
                    <a:pt x="5" y="36"/>
                  </a:cubicBezTo>
                  <a:cubicBezTo>
                    <a:pt x="3" y="24"/>
                    <a:pt x="1" y="12"/>
                    <a:pt x="0" y="0"/>
                  </a:cubicBezTo>
                  <a:cubicBezTo>
                    <a:pt x="18" y="0"/>
                    <a:pt x="36" y="0"/>
                    <a:pt x="54" y="0"/>
                  </a:cubicBezTo>
                  <a:cubicBezTo>
                    <a:pt x="55" y="11"/>
                    <a:pt x="57" y="23"/>
                    <a:pt x="59" y="35"/>
                  </a:cubicBezTo>
                  <a:cubicBezTo>
                    <a:pt x="59" y="35"/>
                    <a:pt x="67" y="43"/>
                    <a:pt x="80" y="45"/>
                  </a:cubicBezTo>
                  <a:cubicBezTo>
                    <a:pt x="93" y="47"/>
                    <a:pt x="112" y="48"/>
                    <a:pt x="139" y="48"/>
                  </a:cubicBezTo>
                  <a:cubicBezTo>
                    <a:pt x="190" y="48"/>
                    <a:pt x="215" y="44"/>
                    <a:pt x="213" y="35"/>
                  </a:cubicBezTo>
                  <a:cubicBezTo>
                    <a:pt x="211" y="23"/>
                    <a:pt x="209" y="11"/>
                    <a:pt x="207" y="0"/>
                  </a:cubicBezTo>
                  <a:cubicBezTo>
                    <a:pt x="225" y="0"/>
                    <a:pt x="243" y="0"/>
                    <a:pt x="26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5" name="Freeform 355"/>
            <p:cNvSpPr>
              <a:spLocks/>
            </p:cNvSpPr>
            <p:nvPr/>
          </p:nvSpPr>
          <p:spPr bwMode="auto">
            <a:xfrm>
              <a:off x="15249525" y="2206626"/>
              <a:ext cx="284163" cy="211138"/>
            </a:xfrm>
            <a:custGeom>
              <a:avLst/>
              <a:gdLst>
                <a:gd name="T0" fmla="*/ 21 w 76"/>
                <a:gd name="T1" fmla="*/ 56 h 56"/>
                <a:gd name="T2" fmla="*/ 0 w 76"/>
                <a:gd name="T3" fmla="*/ 0 h 56"/>
                <a:gd name="T4" fmla="*/ 54 w 76"/>
                <a:gd name="T5" fmla="*/ 0 h 56"/>
                <a:gd name="T6" fmla="*/ 76 w 76"/>
                <a:gd name="T7" fmla="*/ 56 h 56"/>
                <a:gd name="T8" fmla="*/ 21 w 76"/>
                <a:gd name="T9" fmla="*/ 56 h 56"/>
              </a:gdLst>
              <a:ahLst/>
              <a:cxnLst>
                <a:cxn ang="0">
                  <a:pos x="T0" y="T1"/>
                </a:cxn>
                <a:cxn ang="0">
                  <a:pos x="T2" y="T3"/>
                </a:cxn>
                <a:cxn ang="0">
                  <a:pos x="T4" y="T5"/>
                </a:cxn>
                <a:cxn ang="0">
                  <a:pos x="T6" y="T7"/>
                </a:cxn>
                <a:cxn ang="0">
                  <a:pos x="T8" y="T9"/>
                </a:cxn>
              </a:cxnLst>
              <a:rect l="0" t="0" r="r" b="b"/>
              <a:pathLst>
                <a:path w="76" h="56">
                  <a:moveTo>
                    <a:pt x="21" y="56"/>
                  </a:moveTo>
                  <a:cubicBezTo>
                    <a:pt x="14" y="37"/>
                    <a:pt x="7" y="18"/>
                    <a:pt x="0" y="0"/>
                  </a:cubicBezTo>
                  <a:cubicBezTo>
                    <a:pt x="18" y="0"/>
                    <a:pt x="36" y="0"/>
                    <a:pt x="54" y="0"/>
                  </a:cubicBezTo>
                  <a:cubicBezTo>
                    <a:pt x="61" y="18"/>
                    <a:pt x="68" y="37"/>
                    <a:pt x="76" y="56"/>
                  </a:cubicBezTo>
                  <a:cubicBezTo>
                    <a:pt x="57" y="56"/>
                    <a:pt x="39" y="56"/>
                    <a:pt x="21" y="5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6" name="Freeform 356"/>
            <p:cNvSpPr>
              <a:spLocks noEditPoints="1"/>
            </p:cNvSpPr>
            <p:nvPr/>
          </p:nvSpPr>
          <p:spPr bwMode="auto">
            <a:xfrm>
              <a:off x="20226338" y="2203451"/>
              <a:ext cx="1203325" cy="214313"/>
            </a:xfrm>
            <a:custGeom>
              <a:avLst/>
              <a:gdLst>
                <a:gd name="T0" fmla="*/ 315 w 321"/>
                <a:gd name="T1" fmla="*/ 28 h 57"/>
                <a:gd name="T2" fmla="*/ 288 w 321"/>
                <a:gd name="T3" fmla="*/ 50 h 57"/>
                <a:gd name="T4" fmla="*/ 178 w 321"/>
                <a:gd name="T5" fmla="*/ 57 h 57"/>
                <a:gd name="T6" fmla="*/ 58 w 321"/>
                <a:gd name="T7" fmla="*/ 50 h 57"/>
                <a:gd name="T8" fmla="*/ 5 w 321"/>
                <a:gd name="T9" fmla="*/ 28 h 57"/>
                <a:gd name="T10" fmla="*/ 33 w 321"/>
                <a:gd name="T11" fmla="*/ 7 h 57"/>
                <a:gd name="T12" fmla="*/ 144 w 321"/>
                <a:gd name="T13" fmla="*/ 0 h 57"/>
                <a:gd name="T14" fmla="*/ 262 w 321"/>
                <a:gd name="T15" fmla="*/ 7 h 57"/>
                <a:gd name="T16" fmla="*/ 315 w 321"/>
                <a:gd name="T17" fmla="*/ 28 h 57"/>
                <a:gd name="T18" fmla="*/ 63 w 321"/>
                <a:gd name="T19" fmla="*/ 28 h 57"/>
                <a:gd name="T20" fmla="*/ 97 w 321"/>
                <a:gd name="T21" fmla="*/ 44 h 57"/>
                <a:gd name="T22" fmla="*/ 173 w 321"/>
                <a:gd name="T23" fmla="*/ 49 h 57"/>
                <a:gd name="T24" fmla="*/ 243 w 321"/>
                <a:gd name="T25" fmla="*/ 44 h 57"/>
                <a:gd name="T26" fmla="*/ 258 w 321"/>
                <a:gd name="T27" fmla="*/ 28 h 57"/>
                <a:gd name="T28" fmla="*/ 224 w 321"/>
                <a:gd name="T29" fmla="*/ 13 h 57"/>
                <a:gd name="T30" fmla="*/ 148 w 321"/>
                <a:gd name="T31" fmla="*/ 8 h 57"/>
                <a:gd name="T32" fmla="*/ 78 w 321"/>
                <a:gd name="T33" fmla="*/ 13 h 57"/>
                <a:gd name="T34" fmla="*/ 63 w 321"/>
                <a:gd name="T3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57">
                  <a:moveTo>
                    <a:pt x="315" y="28"/>
                  </a:moveTo>
                  <a:cubicBezTo>
                    <a:pt x="321" y="38"/>
                    <a:pt x="312" y="45"/>
                    <a:pt x="288" y="50"/>
                  </a:cubicBezTo>
                  <a:cubicBezTo>
                    <a:pt x="264" y="55"/>
                    <a:pt x="228" y="57"/>
                    <a:pt x="178" y="57"/>
                  </a:cubicBezTo>
                  <a:cubicBezTo>
                    <a:pt x="128" y="57"/>
                    <a:pt x="88" y="55"/>
                    <a:pt x="58" y="50"/>
                  </a:cubicBezTo>
                  <a:cubicBezTo>
                    <a:pt x="28" y="45"/>
                    <a:pt x="11" y="38"/>
                    <a:pt x="5" y="28"/>
                  </a:cubicBezTo>
                  <a:cubicBezTo>
                    <a:pt x="0" y="19"/>
                    <a:pt x="9" y="12"/>
                    <a:pt x="33" y="7"/>
                  </a:cubicBezTo>
                  <a:cubicBezTo>
                    <a:pt x="57" y="2"/>
                    <a:pt x="94" y="0"/>
                    <a:pt x="144" y="0"/>
                  </a:cubicBezTo>
                  <a:cubicBezTo>
                    <a:pt x="193" y="0"/>
                    <a:pt x="232" y="2"/>
                    <a:pt x="262" y="7"/>
                  </a:cubicBezTo>
                  <a:cubicBezTo>
                    <a:pt x="292" y="12"/>
                    <a:pt x="310" y="19"/>
                    <a:pt x="315" y="28"/>
                  </a:cubicBezTo>
                  <a:close/>
                  <a:moveTo>
                    <a:pt x="63" y="28"/>
                  </a:moveTo>
                  <a:cubicBezTo>
                    <a:pt x="67" y="35"/>
                    <a:pt x="78" y="40"/>
                    <a:pt x="97" y="44"/>
                  </a:cubicBezTo>
                  <a:cubicBezTo>
                    <a:pt x="115" y="48"/>
                    <a:pt x="141" y="49"/>
                    <a:pt x="173" y="49"/>
                  </a:cubicBezTo>
                  <a:cubicBezTo>
                    <a:pt x="205" y="49"/>
                    <a:pt x="229" y="48"/>
                    <a:pt x="243" y="44"/>
                  </a:cubicBezTo>
                  <a:cubicBezTo>
                    <a:pt x="257" y="41"/>
                    <a:pt x="262" y="35"/>
                    <a:pt x="258" y="28"/>
                  </a:cubicBezTo>
                  <a:cubicBezTo>
                    <a:pt x="254" y="22"/>
                    <a:pt x="243" y="17"/>
                    <a:pt x="224" y="13"/>
                  </a:cubicBezTo>
                  <a:cubicBezTo>
                    <a:pt x="206" y="9"/>
                    <a:pt x="180" y="8"/>
                    <a:pt x="148" y="8"/>
                  </a:cubicBezTo>
                  <a:cubicBezTo>
                    <a:pt x="116" y="8"/>
                    <a:pt x="93" y="9"/>
                    <a:pt x="78" y="13"/>
                  </a:cubicBezTo>
                  <a:cubicBezTo>
                    <a:pt x="64" y="17"/>
                    <a:pt x="59" y="22"/>
                    <a:pt x="63"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7" name="Freeform 357"/>
            <p:cNvSpPr>
              <a:spLocks noEditPoints="1"/>
            </p:cNvSpPr>
            <p:nvPr/>
          </p:nvSpPr>
          <p:spPr bwMode="auto">
            <a:xfrm>
              <a:off x="-22659975" y="3165476"/>
              <a:ext cx="1200150" cy="230188"/>
            </a:xfrm>
            <a:custGeom>
              <a:avLst/>
              <a:gdLst>
                <a:gd name="T0" fmla="*/ 260 w 320"/>
                <a:gd name="T1" fmla="*/ 61 h 61"/>
                <a:gd name="T2" fmla="*/ 244 w 320"/>
                <a:gd name="T3" fmla="*/ 44 h 61"/>
                <a:gd name="T4" fmla="*/ 113 w 320"/>
                <a:gd name="T5" fmla="*/ 44 h 61"/>
                <a:gd name="T6" fmla="*/ 60 w 320"/>
                <a:gd name="T7" fmla="*/ 61 h 61"/>
                <a:gd name="T8" fmla="*/ 0 w 320"/>
                <a:gd name="T9" fmla="*/ 61 h 61"/>
                <a:gd name="T10" fmla="*/ 197 w 320"/>
                <a:gd name="T11" fmla="*/ 0 h 61"/>
                <a:gd name="T12" fmla="*/ 258 w 320"/>
                <a:gd name="T13" fmla="*/ 0 h 61"/>
                <a:gd name="T14" fmla="*/ 320 w 320"/>
                <a:gd name="T15" fmla="*/ 61 h 61"/>
                <a:gd name="T16" fmla="*/ 260 w 320"/>
                <a:gd name="T17" fmla="*/ 61 h 61"/>
                <a:gd name="T18" fmla="*/ 239 w 320"/>
                <a:gd name="T19" fmla="*/ 35 h 61"/>
                <a:gd name="T20" fmla="*/ 225 w 320"/>
                <a:gd name="T21" fmla="*/ 19 h 61"/>
                <a:gd name="T22" fmla="*/ 221 w 320"/>
                <a:gd name="T23" fmla="*/ 14 h 61"/>
                <a:gd name="T24" fmla="*/ 218 w 320"/>
                <a:gd name="T25" fmla="*/ 9 h 61"/>
                <a:gd name="T26" fmla="*/ 187 w 320"/>
                <a:gd name="T27" fmla="*/ 20 h 61"/>
                <a:gd name="T28" fmla="*/ 139 w 320"/>
                <a:gd name="T29" fmla="*/ 35 h 61"/>
                <a:gd name="T30" fmla="*/ 239 w 320"/>
                <a:gd name="T31"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0" h="61">
                  <a:moveTo>
                    <a:pt x="260" y="61"/>
                  </a:moveTo>
                  <a:cubicBezTo>
                    <a:pt x="244" y="44"/>
                    <a:pt x="244" y="44"/>
                    <a:pt x="244" y="44"/>
                  </a:cubicBezTo>
                  <a:cubicBezTo>
                    <a:pt x="200" y="44"/>
                    <a:pt x="156" y="44"/>
                    <a:pt x="113" y="44"/>
                  </a:cubicBezTo>
                  <a:cubicBezTo>
                    <a:pt x="95" y="50"/>
                    <a:pt x="78" y="55"/>
                    <a:pt x="60" y="61"/>
                  </a:cubicBezTo>
                  <a:cubicBezTo>
                    <a:pt x="40" y="61"/>
                    <a:pt x="20" y="61"/>
                    <a:pt x="0" y="61"/>
                  </a:cubicBezTo>
                  <a:cubicBezTo>
                    <a:pt x="66" y="40"/>
                    <a:pt x="132" y="20"/>
                    <a:pt x="197" y="0"/>
                  </a:cubicBezTo>
                  <a:cubicBezTo>
                    <a:pt x="217" y="0"/>
                    <a:pt x="238" y="0"/>
                    <a:pt x="258" y="0"/>
                  </a:cubicBezTo>
                  <a:cubicBezTo>
                    <a:pt x="279" y="20"/>
                    <a:pt x="299" y="41"/>
                    <a:pt x="320" y="61"/>
                  </a:cubicBezTo>
                  <a:cubicBezTo>
                    <a:pt x="300" y="61"/>
                    <a:pt x="280" y="61"/>
                    <a:pt x="260" y="61"/>
                  </a:cubicBezTo>
                  <a:close/>
                  <a:moveTo>
                    <a:pt x="239" y="35"/>
                  </a:moveTo>
                  <a:cubicBezTo>
                    <a:pt x="225" y="19"/>
                    <a:pt x="225" y="19"/>
                    <a:pt x="225" y="19"/>
                  </a:cubicBezTo>
                  <a:cubicBezTo>
                    <a:pt x="221" y="14"/>
                    <a:pt x="221" y="14"/>
                    <a:pt x="221" y="14"/>
                  </a:cubicBezTo>
                  <a:cubicBezTo>
                    <a:pt x="218" y="9"/>
                    <a:pt x="218" y="9"/>
                    <a:pt x="218" y="9"/>
                  </a:cubicBezTo>
                  <a:cubicBezTo>
                    <a:pt x="210" y="12"/>
                    <a:pt x="200" y="16"/>
                    <a:pt x="187" y="20"/>
                  </a:cubicBezTo>
                  <a:cubicBezTo>
                    <a:pt x="171" y="25"/>
                    <a:pt x="155" y="30"/>
                    <a:pt x="139" y="35"/>
                  </a:cubicBezTo>
                  <a:cubicBezTo>
                    <a:pt x="172" y="35"/>
                    <a:pt x="206" y="35"/>
                    <a:pt x="239"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8" name="Freeform 358"/>
            <p:cNvSpPr>
              <a:spLocks/>
            </p:cNvSpPr>
            <p:nvPr/>
          </p:nvSpPr>
          <p:spPr bwMode="auto">
            <a:xfrm>
              <a:off x="-16952913" y="3165476"/>
              <a:ext cx="990600" cy="233363"/>
            </a:xfrm>
            <a:custGeom>
              <a:avLst/>
              <a:gdLst>
                <a:gd name="T0" fmla="*/ 234 w 264"/>
                <a:gd name="T1" fmla="*/ 44 h 62"/>
                <a:gd name="T2" fmla="*/ 189 w 264"/>
                <a:gd name="T3" fmla="*/ 57 h 62"/>
                <a:gd name="T4" fmla="*/ 93 w 264"/>
                <a:gd name="T5" fmla="*/ 62 h 62"/>
                <a:gd name="T6" fmla="*/ 0 w 264"/>
                <a:gd name="T7" fmla="*/ 58 h 62"/>
                <a:gd name="T8" fmla="*/ 9 w 264"/>
                <a:gd name="T9" fmla="*/ 49 h 62"/>
                <a:gd name="T10" fmla="*/ 56 w 264"/>
                <a:gd name="T11" fmla="*/ 52 h 62"/>
                <a:gd name="T12" fmla="*/ 105 w 264"/>
                <a:gd name="T13" fmla="*/ 53 h 62"/>
                <a:gd name="T14" fmla="*/ 156 w 264"/>
                <a:gd name="T15" fmla="*/ 51 h 62"/>
                <a:gd name="T16" fmla="*/ 177 w 264"/>
                <a:gd name="T17" fmla="*/ 45 h 62"/>
                <a:gd name="T18" fmla="*/ 168 w 264"/>
                <a:gd name="T19" fmla="*/ 39 h 62"/>
                <a:gd name="T20" fmla="*/ 112 w 264"/>
                <a:gd name="T21" fmla="*/ 34 h 62"/>
                <a:gd name="T22" fmla="*/ 53 w 264"/>
                <a:gd name="T23" fmla="*/ 26 h 62"/>
                <a:gd name="T24" fmla="*/ 43 w 264"/>
                <a:gd name="T25" fmla="*/ 16 h 62"/>
                <a:gd name="T26" fmla="*/ 84 w 264"/>
                <a:gd name="T27" fmla="*/ 4 h 62"/>
                <a:gd name="T28" fmla="*/ 170 w 264"/>
                <a:gd name="T29" fmla="*/ 0 h 62"/>
                <a:gd name="T30" fmla="*/ 264 w 264"/>
                <a:gd name="T31" fmla="*/ 4 h 62"/>
                <a:gd name="T32" fmla="*/ 240 w 264"/>
                <a:gd name="T33" fmla="*/ 11 h 62"/>
                <a:gd name="T34" fmla="*/ 161 w 264"/>
                <a:gd name="T35" fmla="*/ 8 h 62"/>
                <a:gd name="T36" fmla="*/ 118 w 264"/>
                <a:gd name="T37" fmla="*/ 10 h 62"/>
                <a:gd name="T38" fmla="*/ 99 w 264"/>
                <a:gd name="T39" fmla="*/ 16 h 62"/>
                <a:gd name="T40" fmla="*/ 101 w 264"/>
                <a:gd name="T41" fmla="*/ 20 h 62"/>
                <a:gd name="T42" fmla="*/ 117 w 264"/>
                <a:gd name="T43" fmla="*/ 23 h 62"/>
                <a:gd name="T44" fmla="*/ 160 w 264"/>
                <a:gd name="T45" fmla="*/ 27 h 62"/>
                <a:gd name="T46" fmla="*/ 211 w 264"/>
                <a:gd name="T47" fmla="*/ 32 h 62"/>
                <a:gd name="T48" fmla="*/ 232 w 264"/>
                <a:gd name="T49" fmla="*/ 37 h 62"/>
                <a:gd name="T50" fmla="*/ 234 w 264"/>
                <a:gd name="T51" fmla="*/ 4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4" h="62">
                  <a:moveTo>
                    <a:pt x="234" y="44"/>
                  </a:moveTo>
                  <a:cubicBezTo>
                    <a:pt x="234" y="44"/>
                    <a:pt x="214" y="54"/>
                    <a:pt x="189" y="57"/>
                  </a:cubicBezTo>
                  <a:cubicBezTo>
                    <a:pt x="164" y="60"/>
                    <a:pt x="132" y="62"/>
                    <a:pt x="93" y="62"/>
                  </a:cubicBezTo>
                  <a:cubicBezTo>
                    <a:pt x="54" y="62"/>
                    <a:pt x="23" y="61"/>
                    <a:pt x="0" y="58"/>
                  </a:cubicBezTo>
                  <a:cubicBezTo>
                    <a:pt x="9" y="49"/>
                    <a:pt x="9" y="49"/>
                    <a:pt x="9" y="49"/>
                  </a:cubicBezTo>
                  <a:cubicBezTo>
                    <a:pt x="23" y="50"/>
                    <a:pt x="39" y="51"/>
                    <a:pt x="56" y="52"/>
                  </a:cubicBezTo>
                  <a:cubicBezTo>
                    <a:pt x="73" y="53"/>
                    <a:pt x="89" y="53"/>
                    <a:pt x="105" y="53"/>
                  </a:cubicBezTo>
                  <a:cubicBezTo>
                    <a:pt x="127" y="53"/>
                    <a:pt x="144" y="53"/>
                    <a:pt x="156" y="51"/>
                  </a:cubicBezTo>
                  <a:cubicBezTo>
                    <a:pt x="168" y="50"/>
                    <a:pt x="177" y="45"/>
                    <a:pt x="177" y="45"/>
                  </a:cubicBezTo>
                  <a:cubicBezTo>
                    <a:pt x="177" y="45"/>
                    <a:pt x="176" y="41"/>
                    <a:pt x="168" y="39"/>
                  </a:cubicBezTo>
                  <a:cubicBezTo>
                    <a:pt x="159" y="38"/>
                    <a:pt x="141" y="36"/>
                    <a:pt x="112" y="34"/>
                  </a:cubicBezTo>
                  <a:cubicBezTo>
                    <a:pt x="83" y="31"/>
                    <a:pt x="63" y="29"/>
                    <a:pt x="53" y="26"/>
                  </a:cubicBezTo>
                  <a:cubicBezTo>
                    <a:pt x="43" y="23"/>
                    <a:pt x="43" y="16"/>
                    <a:pt x="43" y="16"/>
                  </a:cubicBezTo>
                  <a:cubicBezTo>
                    <a:pt x="43" y="16"/>
                    <a:pt x="61" y="7"/>
                    <a:pt x="84" y="4"/>
                  </a:cubicBezTo>
                  <a:cubicBezTo>
                    <a:pt x="107" y="1"/>
                    <a:pt x="136" y="0"/>
                    <a:pt x="170" y="0"/>
                  </a:cubicBezTo>
                  <a:cubicBezTo>
                    <a:pt x="203" y="0"/>
                    <a:pt x="234" y="1"/>
                    <a:pt x="264" y="4"/>
                  </a:cubicBezTo>
                  <a:cubicBezTo>
                    <a:pt x="256" y="6"/>
                    <a:pt x="248" y="9"/>
                    <a:pt x="240" y="11"/>
                  </a:cubicBezTo>
                  <a:cubicBezTo>
                    <a:pt x="211" y="9"/>
                    <a:pt x="185" y="8"/>
                    <a:pt x="161" y="8"/>
                  </a:cubicBezTo>
                  <a:cubicBezTo>
                    <a:pt x="143" y="8"/>
                    <a:pt x="128" y="9"/>
                    <a:pt x="118" y="10"/>
                  </a:cubicBezTo>
                  <a:cubicBezTo>
                    <a:pt x="107" y="11"/>
                    <a:pt x="99" y="16"/>
                    <a:pt x="99" y="16"/>
                  </a:cubicBezTo>
                  <a:cubicBezTo>
                    <a:pt x="101" y="20"/>
                    <a:pt x="101" y="20"/>
                    <a:pt x="101" y="20"/>
                  </a:cubicBezTo>
                  <a:cubicBezTo>
                    <a:pt x="101" y="20"/>
                    <a:pt x="109" y="22"/>
                    <a:pt x="117" y="23"/>
                  </a:cubicBezTo>
                  <a:cubicBezTo>
                    <a:pt x="124" y="24"/>
                    <a:pt x="139" y="25"/>
                    <a:pt x="160" y="27"/>
                  </a:cubicBezTo>
                  <a:cubicBezTo>
                    <a:pt x="183" y="29"/>
                    <a:pt x="200" y="30"/>
                    <a:pt x="211" y="32"/>
                  </a:cubicBezTo>
                  <a:cubicBezTo>
                    <a:pt x="221" y="33"/>
                    <a:pt x="232" y="37"/>
                    <a:pt x="232" y="37"/>
                  </a:cubicBezTo>
                  <a:lnTo>
                    <a:pt x="234" y="4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699" name="Freeform 359"/>
            <p:cNvSpPr>
              <a:spLocks noEditPoints="1"/>
            </p:cNvSpPr>
            <p:nvPr/>
          </p:nvSpPr>
          <p:spPr bwMode="auto">
            <a:xfrm>
              <a:off x="-11450638" y="3165476"/>
              <a:ext cx="1150938" cy="230188"/>
            </a:xfrm>
            <a:custGeom>
              <a:avLst/>
              <a:gdLst>
                <a:gd name="T0" fmla="*/ 301 w 307"/>
                <a:gd name="T1" fmla="*/ 30 h 61"/>
                <a:gd name="T2" fmla="*/ 239 w 307"/>
                <a:gd name="T3" fmla="*/ 53 h 61"/>
                <a:gd name="T4" fmla="*/ 97 w 307"/>
                <a:gd name="T5" fmla="*/ 61 h 61"/>
                <a:gd name="T6" fmla="*/ 0 w 307"/>
                <a:gd name="T7" fmla="*/ 61 h 61"/>
                <a:gd name="T8" fmla="*/ 42 w 307"/>
                <a:gd name="T9" fmla="*/ 0 h 61"/>
                <a:gd name="T10" fmla="*/ 148 w 307"/>
                <a:gd name="T11" fmla="*/ 0 h 61"/>
                <a:gd name="T12" fmla="*/ 270 w 307"/>
                <a:gd name="T13" fmla="*/ 8 h 61"/>
                <a:gd name="T14" fmla="*/ 301 w 307"/>
                <a:gd name="T15" fmla="*/ 30 h 61"/>
                <a:gd name="T16" fmla="*/ 242 w 307"/>
                <a:gd name="T17" fmla="*/ 30 h 61"/>
                <a:gd name="T18" fmla="*/ 141 w 307"/>
                <a:gd name="T19" fmla="*/ 9 h 61"/>
                <a:gd name="T20" fmla="*/ 92 w 307"/>
                <a:gd name="T21" fmla="*/ 9 h 61"/>
                <a:gd name="T22" fmla="*/ 62 w 307"/>
                <a:gd name="T23" fmla="*/ 53 h 61"/>
                <a:gd name="T24" fmla="*/ 103 w 307"/>
                <a:gd name="T25" fmla="*/ 53 h 61"/>
                <a:gd name="T26" fmla="*/ 242 w 307"/>
                <a:gd name="T27"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 h="61">
                  <a:moveTo>
                    <a:pt x="301" y="30"/>
                  </a:moveTo>
                  <a:cubicBezTo>
                    <a:pt x="295" y="40"/>
                    <a:pt x="274" y="47"/>
                    <a:pt x="239" y="53"/>
                  </a:cubicBezTo>
                  <a:cubicBezTo>
                    <a:pt x="204" y="58"/>
                    <a:pt x="156" y="61"/>
                    <a:pt x="97" y="61"/>
                  </a:cubicBezTo>
                  <a:cubicBezTo>
                    <a:pt x="65" y="61"/>
                    <a:pt x="32" y="61"/>
                    <a:pt x="0" y="61"/>
                  </a:cubicBezTo>
                  <a:cubicBezTo>
                    <a:pt x="14" y="41"/>
                    <a:pt x="28" y="20"/>
                    <a:pt x="42" y="0"/>
                  </a:cubicBezTo>
                  <a:cubicBezTo>
                    <a:pt x="77" y="0"/>
                    <a:pt x="113" y="0"/>
                    <a:pt x="148" y="0"/>
                  </a:cubicBezTo>
                  <a:cubicBezTo>
                    <a:pt x="202" y="0"/>
                    <a:pt x="243" y="3"/>
                    <a:pt x="270" y="8"/>
                  </a:cubicBezTo>
                  <a:cubicBezTo>
                    <a:pt x="297" y="13"/>
                    <a:pt x="307" y="21"/>
                    <a:pt x="301" y="30"/>
                  </a:cubicBezTo>
                  <a:close/>
                  <a:moveTo>
                    <a:pt x="242" y="30"/>
                  </a:moveTo>
                  <a:cubicBezTo>
                    <a:pt x="251" y="16"/>
                    <a:pt x="218" y="9"/>
                    <a:pt x="141" y="9"/>
                  </a:cubicBezTo>
                  <a:cubicBezTo>
                    <a:pt x="125" y="9"/>
                    <a:pt x="108" y="9"/>
                    <a:pt x="92" y="9"/>
                  </a:cubicBezTo>
                  <a:cubicBezTo>
                    <a:pt x="82" y="23"/>
                    <a:pt x="72" y="38"/>
                    <a:pt x="62" y="53"/>
                  </a:cubicBezTo>
                  <a:cubicBezTo>
                    <a:pt x="76" y="53"/>
                    <a:pt x="89" y="53"/>
                    <a:pt x="103" y="53"/>
                  </a:cubicBezTo>
                  <a:cubicBezTo>
                    <a:pt x="186" y="53"/>
                    <a:pt x="232" y="45"/>
                    <a:pt x="242" y="3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0" name="Freeform 360"/>
            <p:cNvSpPr>
              <a:spLocks/>
            </p:cNvSpPr>
            <p:nvPr/>
          </p:nvSpPr>
          <p:spPr bwMode="auto">
            <a:xfrm>
              <a:off x="-5607050" y="3165476"/>
              <a:ext cx="828675" cy="230188"/>
            </a:xfrm>
            <a:custGeom>
              <a:avLst/>
              <a:gdLst>
                <a:gd name="T0" fmla="*/ 56 w 221"/>
                <a:gd name="T1" fmla="*/ 61 h 61"/>
                <a:gd name="T2" fmla="*/ 0 w 221"/>
                <a:gd name="T3" fmla="*/ 61 h 61"/>
                <a:gd name="T4" fmla="*/ 28 w 221"/>
                <a:gd name="T5" fmla="*/ 0 h 61"/>
                <a:gd name="T6" fmla="*/ 221 w 221"/>
                <a:gd name="T7" fmla="*/ 0 h 61"/>
                <a:gd name="T8" fmla="*/ 217 w 221"/>
                <a:gd name="T9" fmla="*/ 9 h 61"/>
                <a:gd name="T10" fmla="*/ 79 w 221"/>
                <a:gd name="T11" fmla="*/ 9 h 61"/>
                <a:gd name="T12" fmla="*/ 71 w 221"/>
                <a:gd name="T13" fmla="*/ 27 h 61"/>
                <a:gd name="T14" fmla="*/ 200 w 221"/>
                <a:gd name="T15" fmla="*/ 27 h 61"/>
                <a:gd name="T16" fmla="*/ 197 w 221"/>
                <a:gd name="T17" fmla="*/ 36 h 61"/>
                <a:gd name="T18" fmla="*/ 67 w 221"/>
                <a:gd name="T19" fmla="*/ 36 h 61"/>
                <a:gd name="T20" fmla="*/ 56 w 221"/>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61">
                  <a:moveTo>
                    <a:pt x="56" y="61"/>
                  </a:moveTo>
                  <a:cubicBezTo>
                    <a:pt x="37" y="61"/>
                    <a:pt x="18" y="61"/>
                    <a:pt x="0" y="61"/>
                  </a:cubicBezTo>
                  <a:cubicBezTo>
                    <a:pt x="9" y="41"/>
                    <a:pt x="18" y="21"/>
                    <a:pt x="28" y="0"/>
                  </a:cubicBezTo>
                  <a:cubicBezTo>
                    <a:pt x="92" y="0"/>
                    <a:pt x="156" y="0"/>
                    <a:pt x="221" y="0"/>
                  </a:cubicBezTo>
                  <a:cubicBezTo>
                    <a:pt x="217" y="9"/>
                    <a:pt x="217" y="9"/>
                    <a:pt x="217" y="9"/>
                  </a:cubicBezTo>
                  <a:cubicBezTo>
                    <a:pt x="171" y="9"/>
                    <a:pt x="125" y="9"/>
                    <a:pt x="79" y="9"/>
                  </a:cubicBezTo>
                  <a:cubicBezTo>
                    <a:pt x="77" y="15"/>
                    <a:pt x="74" y="21"/>
                    <a:pt x="71" y="27"/>
                  </a:cubicBezTo>
                  <a:cubicBezTo>
                    <a:pt x="114" y="27"/>
                    <a:pt x="157" y="27"/>
                    <a:pt x="200" y="27"/>
                  </a:cubicBezTo>
                  <a:cubicBezTo>
                    <a:pt x="197" y="36"/>
                    <a:pt x="197" y="36"/>
                    <a:pt x="197" y="36"/>
                  </a:cubicBezTo>
                  <a:cubicBezTo>
                    <a:pt x="153" y="36"/>
                    <a:pt x="110" y="36"/>
                    <a:pt x="67" y="36"/>
                  </a:cubicBezTo>
                  <a:cubicBezTo>
                    <a:pt x="63" y="44"/>
                    <a:pt x="59" y="53"/>
                    <a:pt x="56"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1" name="Freeform 361"/>
            <p:cNvSpPr>
              <a:spLocks/>
            </p:cNvSpPr>
            <p:nvPr/>
          </p:nvSpPr>
          <p:spPr bwMode="auto">
            <a:xfrm>
              <a:off x="-233363" y="3165476"/>
              <a:ext cx="1084263" cy="233363"/>
            </a:xfrm>
            <a:custGeom>
              <a:avLst/>
              <a:gdLst>
                <a:gd name="T0" fmla="*/ 160 w 289"/>
                <a:gd name="T1" fmla="*/ 28 h 62"/>
                <a:gd name="T2" fmla="*/ 287 w 289"/>
                <a:gd name="T3" fmla="*/ 28 h 62"/>
                <a:gd name="T4" fmla="*/ 281 w 289"/>
                <a:gd name="T5" fmla="*/ 58 h 62"/>
                <a:gd name="T6" fmla="*/ 220 w 289"/>
                <a:gd name="T7" fmla="*/ 61 h 62"/>
                <a:gd name="T8" fmla="*/ 158 w 289"/>
                <a:gd name="T9" fmla="*/ 62 h 62"/>
                <a:gd name="T10" fmla="*/ 39 w 289"/>
                <a:gd name="T11" fmla="*/ 54 h 62"/>
                <a:gd name="T12" fmla="*/ 2 w 289"/>
                <a:gd name="T13" fmla="*/ 31 h 62"/>
                <a:gd name="T14" fmla="*/ 55 w 289"/>
                <a:gd name="T15" fmla="*/ 8 h 62"/>
                <a:gd name="T16" fmla="*/ 188 w 289"/>
                <a:gd name="T17" fmla="*/ 0 h 62"/>
                <a:gd name="T18" fmla="*/ 289 w 289"/>
                <a:gd name="T19" fmla="*/ 3 h 62"/>
                <a:gd name="T20" fmla="*/ 268 w 289"/>
                <a:gd name="T21" fmla="*/ 11 h 62"/>
                <a:gd name="T22" fmla="*/ 185 w 289"/>
                <a:gd name="T23" fmla="*/ 8 h 62"/>
                <a:gd name="T24" fmla="*/ 97 w 289"/>
                <a:gd name="T25" fmla="*/ 14 h 62"/>
                <a:gd name="T26" fmla="*/ 61 w 289"/>
                <a:gd name="T27" fmla="*/ 31 h 62"/>
                <a:gd name="T28" fmla="*/ 86 w 289"/>
                <a:gd name="T29" fmla="*/ 47 h 62"/>
                <a:gd name="T30" fmla="*/ 168 w 289"/>
                <a:gd name="T31" fmla="*/ 53 h 62"/>
                <a:gd name="T32" fmla="*/ 226 w 289"/>
                <a:gd name="T33" fmla="*/ 52 h 62"/>
                <a:gd name="T34" fmla="*/ 230 w 289"/>
                <a:gd name="T35" fmla="*/ 36 h 62"/>
                <a:gd name="T36" fmla="*/ 159 w 289"/>
                <a:gd name="T37" fmla="*/ 36 h 62"/>
                <a:gd name="T38" fmla="*/ 160 w 289"/>
                <a:gd name="T39"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62">
                  <a:moveTo>
                    <a:pt x="160" y="28"/>
                  </a:moveTo>
                  <a:cubicBezTo>
                    <a:pt x="203" y="28"/>
                    <a:pt x="245" y="28"/>
                    <a:pt x="287" y="28"/>
                  </a:cubicBezTo>
                  <a:cubicBezTo>
                    <a:pt x="285" y="38"/>
                    <a:pt x="283" y="48"/>
                    <a:pt x="281" y="58"/>
                  </a:cubicBezTo>
                  <a:cubicBezTo>
                    <a:pt x="259" y="60"/>
                    <a:pt x="239" y="60"/>
                    <a:pt x="220" y="61"/>
                  </a:cubicBezTo>
                  <a:cubicBezTo>
                    <a:pt x="201" y="61"/>
                    <a:pt x="180" y="62"/>
                    <a:pt x="158" y="62"/>
                  </a:cubicBezTo>
                  <a:cubicBezTo>
                    <a:pt x="106" y="62"/>
                    <a:pt x="66" y="59"/>
                    <a:pt x="39" y="54"/>
                  </a:cubicBezTo>
                  <a:cubicBezTo>
                    <a:pt x="12" y="48"/>
                    <a:pt x="0" y="40"/>
                    <a:pt x="2" y="31"/>
                  </a:cubicBezTo>
                  <a:cubicBezTo>
                    <a:pt x="5" y="21"/>
                    <a:pt x="22" y="13"/>
                    <a:pt x="55" y="8"/>
                  </a:cubicBezTo>
                  <a:cubicBezTo>
                    <a:pt x="88" y="2"/>
                    <a:pt x="133" y="0"/>
                    <a:pt x="188" y="0"/>
                  </a:cubicBezTo>
                  <a:cubicBezTo>
                    <a:pt x="224" y="0"/>
                    <a:pt x="258" y="1"/>
                    <a:pt x="289" y="3"/>
                  </a:cubicBezTo>
                  <a:cubicBezTo>
                    <a:pt x="282" y="6"/>
                    <a:pt x="275" y="9"/>
                    <a:pt x="268" y="11"/>
                  </a:cubicBezTo>
                  <a:cubicBezTo>
                    <a:pt x="240" y="9"/>
                    <a:pt x="213" y="8"/>
                    <a:pt x="185" y="8"/>
                  </a:cubicBezTo>
                  <a:cubicBezTo>
                    <a:pt x="148" y="8"/>
                    <a:pt x="119" y="10"/>
                    <a:pt x="97" y="14"/>
                  </a:cubicBezTo>
                  <a:cubicBezTo>
                    <a:pt x="75" y="18"/>
                    <a:pt x="63" y="24"/>
                    <a:pt x="61" y="31"/>
                  </a:cubicBezTo>
                  <a:cubicBezTo>
                    <a:pt x="59" y="38"/>
                    <a:pt x="67" y="44"/>
                    <a:pt x="86" y="47"/>
                  </a:cubicBezTo>
                  <a:cubicBezTo>
                    <a:pt x="104" y="51"/>
                    <a:pt x="131" y="53"/>
                    <a:pt x="168" y="53"/>
                  </a:cubicBezTo>
                  <a:cubicBezTo>
                    <a:pt x="186" y="53"/>
                    <a:pt x="206" y="53"/>
                    <a:pt x="226" y="52"/>
                  </a:cubicBezTo>
                  <a:cubicBezTo>
                    <a:pt x="230" y="36"/>
                    <a:pt x="230" y="36"/>
                    <a:pt x="230" y="36"/>
                  </a:cubicBezTo>
                  <a:cubicBezTo>
                    <a:pt x="206" y="36"/>
                    <a:pt x="182" y="36"/>
                    <a:pt x="159" y="36"/>
                  </a:cubicBezTo>
                  <a:lnTo>
                    <a:pt x="160" y="28"/>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2" name="Freeform 362"/>
            <p:cNvSpPr>
              <a:spLocks/>
            </p:cNvSpPr>
            <p:nvPr/>
          </p:nvSpPr>
          <p:spPr bwMode="auto">
            <a:xfrm>
              <a:off x="5318125" y="3165476"/>
              <a:ext cx="1023938" cy="230188"/>
            </a:xfrm>
            <a:custGeom>
              <a:avLst/>
              <a:gdLst>
                <a:gd name="T0" fmla="*/ 273 w 273"/>
                <a:gd name="T1" fmla="*/ 61 h 61"/>
                <a:gd name="T2" fmla="*/ 216 w 273"/>
                <a:gd name="T3" fmla="*/ 61 h 61"/>
                <a:gd name="T4" fmla="*/ 216 w 273"/>
                <a:gd name="T5" fmla="*/ 34 h 61"/>
                <a:gd name="T6" fmla="*/ 57 w 273"/>
                <a:gd name="T7" fmla="*/ 34 h 61"/>
                <a:gd name="T8" fmla="*/ 57 w 273"/>
                <a:gd name="T9" fmla="*/ 61 h 61"/>
                <a:gd name="T10" fmla="*/ 0 w 273"/>
                <a:gd name="T11" fmla="*/ 61 h 61"/>
                <a:gd name="T12" fmla="*/ 2 w 273"/>
                <a:gd name="T13" fmla="*/ 0 h 61"/>
                <a:gd name="T14" fmla="*/ 58 w 273"/>
                <a:gd name="T15" fmla="*/ 0 h 61"/>
                <a:gd name="T16" fmla="*/ 57 w 273"/>
                <a:gd name="T17" fmla="*/ 25 h 61"/>
                <a:gd name="T18" fmla="*/ 216 w 273"/>
                <a:gd name="T19" fmla="*/ 25 h 61"/>
                <a:gd name="T20" fmla="*/ 216 w 273"/>
                <a:gd name="T21" fmla="*/ 0 h 61"/>
                <a:gd name="T22" fmla="*/ 272 w 273"/>
                <a:gd name="T23" fmla="*/ 0 h 61"/>
                <a:gd name="T24" fmla="*/ 273 w 273"/>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61">
                  <a:moveTo>
                    <a:pt x="273" y="61"/>
                  </a:moveTo>
                  <a:cubicBezTo>
                    <a:pt x="254" y="61"/>
                    <a:pt x="235" y="61"/>
                    <a:pt x="216" y="61"/>
                  </a:cubicBezTo>
                  <a:cubicBezTo>
                    <a:pt x="216" y="52"/>
                    <a:pt x="216" y="43"/>
                    <a:pt x="216" y="34"/>
                  </a:cubicBezTo>
                  <a:cubicBezTo>
                    <a:pt x="163" y="34"/>
                    <a:pt x="110" y="34"/>
                    <a:pt x="57" y="34"/>
                  </a:cubicBezTo>
                  <a:cubicBezTo>
                    <a:pt x="57" y="43"/>
                    <a:pt x="57" y="52"/>
                    <a:pt x="57" y="61"/>
                  </a:cubicBezTo>
                  <a:cubicBezTo>
                    <a:pt x="38" y="61"/>
                    <a:pt x="19" y="61"/>
                    <a:pt x="0" y="61"/>
                  </a:cubicBezTo>
                  <a:cubicBezTo>
                    <a:pt x="1" y="41"/>
                    <a:pt x="2" y="21"/>
                    <a:pt x="2" y="0"/>
                  </a:cubicBezTo>
                  <a:cubicBezTo>
                    <a:pt x="21" y="0"/>
                    <a:pt x="39" y="0"/>
                    <a:pt x="58" y="0"/>
                  </a:cubicBezTo>
                  <a:cubicBezTo>
                    <a:pt x="58" y="9"/>
                    <a:pt x="58" y="17"/>
                    <a:pt x="57" y="25"/>
                  </a:cubicBezTo>
                  <a:cubicBezTo>
                    <a:pt x="110" y="25"/>
                    <a:pt x="163" y="25"/>
                    <a:pt x="216" y="25"/>
                  </a:cubicBezTo>
                  <a:cubicBezTo>
                    <a:pt x="216" y="17"/>
                    <a:pt x="216" y="9"/>
                    <a:pt x="216" y="0"/>
                  </a:cubicBezTo>
                  <a:cubicBezTo>
                    <a:pt x="235" y="0"/>
                    <a:pt x="253" y="0"/>
                    <a:pt x="272" y="0"/>
                  </a:cubicBezTo>
                  <a:cubicBezTo>
                    <a:pt x="272" y="21"/>
                    <a:pt x="273" y="41"/>
                    <a:pt x="273"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3" name="Freeform 363"/>
            <p:cNvSpPr>
              <a:spLocks/>
            </p:cNvSpPr>
            <p:nvPr/>
          </p:nvSpPr>
          <p:spPr bwMode="auto">
            <a:xfrm>
              <a:off x="11128375" y="3165476"/>
              <a:ext cx="512763" cy="293688"/>
            </a:xfrm>
            <a:custGeom>
              <a:avLst/>
              <a:gdLst>
                <a:gd name="T0" fmla="*/ 40 w 137"/>
                <a:gd name="T1" fmla="*/ 78 h 78"/>
                <a:gd name="T2" fmla="*/ 1 w 137"/>
                <a:gd name="T3" fmla="*/ 77 h 78"/>
                <a:gd name="T4" fmla="*/ 0 w 137"/>
                <a:gd name="T5" fmla="*/ 68 h 78"/>
                <a:gd name="T6" fmla="*/ 34 w 137"/>
                <a:gd name="T7" fmla="*/ 69 h 78"/>
                <a:gd name="T8" fmla="*/ 79 w 137"/>
                <a:gd name="T9" fmla="*/ 59 h 78"/>
                <a:gd name="T10" fmla="*/ 66 w 137"/>
                <a:gd name="T11" fmla="*/ 0 h 78"/>
                <a:gd name="T12" fmla="*/ 123 w 137"/>
                <a:gd name="T13" fmla="*/ 0 h 78"/>
                <a:gd name="T14" fmla="*/ 135 w 137"/>
                <a:gd name="T15" fmla="*/ 59 h 78"/>
                <a:gd name="T16" fmla="*/ 113 w 137"/>
                <a:gd name="T17" fmla="*/ 73 h 78"/>
                <a:gd name="T18" fmla="*/ 40 w 137"/>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8">
                  <a:moveTo>
                    <a:pt x="40" y="78"/>
                  </a:moveTo>
                  <a:cubicBezTo>
                    <a:pt x="25" y="78"/>
                    <a:pt x="12" y="78"/>
                    <a:pt x="1" y="77"/>
                  </a:cubicBezTo>
                  <a:cubicBezTo>
                    <a:pt x="0" y="68"/>
                    <a:pt x="0" y="68"/>
                    <a:pt x="0" y="68"/>
                  </a:cubicBezTo>
                  <a:cubicBezTo>
                    <a:pt x="13" y="69"/>
                    <a:pt x="25" y="69"/>
                    <a:pt x="34" y="69"/>
                  </a:cubicBezTo>
                  <a:cubicBezTo>
                    <a:pt x="65" y="69"/>
                    <a:pt x="80" y="66"/>
                    <a:pt x="79" y="59"/>
                  </a:cubicBezTo>
                  <a:cubicBezTo>
                    <a:pt x="75" y="39"/>
                    <a:pt x="70" y="20"/>
                    <a:pt x="66" y="0"/>
                  </a:cubicBezTo>
                  <a:cubicBezTo>
                    <a:pt x="85" y="0"/>
                    <a:pt x="104" y="0"/>
                    <a:pt x="123" y="0"/>
                  </a:cubicBezTo>
                  <a:cubicBezTo>
                    <a:pt x="127" y="20"/>
                    <a:pt x="131" y="39"/>
                    <a:pt x="135" y="59"/>
                  </a:cubicBezTo>
                  <a:cubicBezTo>
                    <a:pt x="137" y="65"/>
                    <a:pt x="129" y="70"/>
                    <a:pt x="113" y="73"/>
                  </a:cubicBezTo>
                  <a:cubicBezTo>
                    <a:pt x="97" y="76"/>
                    <a:pt x="73" y="78"/>
                    <a:pt x="40" y="7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4" name="Freeform 364"/>
            <p:cNvSpPr>
              <a:spLocks/>
            </p:cNvSpPr>
            <p:nvPr/>
          </p:nvSpPr>
          <p:spPr bwMode="auto">
            <a:xfrm>
              <a:off x="16598900" y="3165476"/>
              <a:ext cx="1084263" cy="230188"/>
            </a:xfrm>
            <a:custGeom>
              <a:avLst/>
              <a:gdLst>
                <a:gd name="T0" fmla="*/ 289 w 289"/>
                <a:gd name="T1" fmla="*/ 61 h 61"/>
                <a:gd name="T2" fmla="*/ 224 w 289"/>
                <a:gd name="T3" fmla="*/ 61 h 61"/>
                <a:gd name="T4" fmla="*/ 103 w 289"/>
                <a:gd name="T5" fmla="*/ 33 h 61"/>
                <a:gd name="T6" fmla="*/ 72 w 289"/>
                <a:gd name="T7" fmla="*/ 38 h 61"/>
                <a:gd name="T8" fmla="*/ 82 w 289"/>
                <a:gd name="T9" fmla="*/ 61 h 61"/>
                <a:gd name="T10" fmla="*/ 26 w 289"/>
                <a:gd name="T11" fmla="*/ 61 h 61"/>
                <a:gd name="T12" fmla="*/ 0 w 289"/>
                <a:gd name="T13" fmla="*/ 0 h 61"/>
                <a:gd name="T14" fmla="*/ 56 w 289"/>
                <a:gd name="T15" fmla="*/ 0 h 61"/>
                <a:gd name="T16" fmla="*/ 68 w 289"/>
                <a:gd name="T17" fmla="*/ 29 h 61"/>
                <a:gd name="T18" fmla="*/ 110 w 289"/>
                <a:gd name="T19" fmla="*/ 20 h 61"/>
                <a:gd name="T20" fmla="*/ 194 w 289"/>
                <a:gd name="T21" fmla="*/ 0 h 61"/>
                <a:gd name="T22" fmla="*/ 258 w 289"/>
                <a:gd name="T23" fmla="*/ 0 h 61"/>
                <a:gd name="T24" fmla="*/ 141 w 289"/>
                <a:gd name="T25" fmla="*/ 27 h 61"/>
                <a:gd name="T26" fmla="*/ 289 w 289"/>
                <a:gd name="T2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61">
                  <a:moveTo>
                    <a:pt x="289" y="61"/>
                  </a:moveTo>
                  <a:cubicBezTo>
                    <a:pt x="267" y="61"/>
                    <a:pt x="246" y="61"/>
                    <a:pt x="224" y="61"/>
                  </a:cubicBezTo>
                  <a:cubicBezTo>
                    <a:pt x="184" y="52"/>
                    <a:pt x="144" y="43"/>
                    <a:pt x="103" y="33"/>
                  </a:cubicBezTo>
                  <a:cubicBezTo>
                    <a:pt x="93" y="35"/>
                    <a:pt x="83" y="36"/>
                    <a:pt x="72" y="38"/>
                  </a:cubicBezTo>
                  <a:cubicBezTo>
                    <a:pt x="75" y="46"/>
                    <a:pt x="79" y="53"/>
                    <a:pt x="82" y="61"/>
                  </a:cubicBezTo>
                  <a:cubicBezTo>
                    <a:pt x="63" y="61"/>
                    <a:pt x="44" y="61"/>
                    <a:pt x="26" y="61"/>
                  </a:cubicBezTo>
                  <a:cubicBezTo>
                    <a:pt x="17" y="41"/>
                    <a:pt x="9" y="21"/>
                    <a:pt x="0" y="0"/>
                  </a:cubicBezTo>
                  <a:cubicBezTo>
                    <a:pt x="19" y="0"/>
                    <a:pt x="38" y="0"/>
                    <a:pt x="56" y="0"/>
                  </a:cubicBezTo>
                  <a:cubicBezTo>
                    <a:pt x="60" y="10"/>
                    <a:pt x="64" y="20"/>
                    <a:pt x="68" y="29"/>
                  </a:cubicBezTo>
                  <a:cubicBezTo>
                    <a:pt x="82" y="26"/>
                    <a:pt x="96" y="23"/>
                    <a:pt x="110" y="20"/>
                  </a:cubicBezTo>
                  <a:cubicBezTo>
                    <a:pt x="138" y="13"/>
                    <a:pt x="166" y="7"/>
                    <a:pt x="194" y="0"/>
                  </a:cubicBezTo>
                  <a:cubicBezTo>
                    <a:pt x="216" y="0"/>
                    <a:pt x="237" y="0"/>
                    <a:pt x="258" y="0"/>
                  </a:cubicBezTo>
                  <a:cubicBezTo>
                    <a:pt x="204" y="13"/>
                    <a:pt x="165" y="22"/>
                    <a:pt x="141" y="27"/>
                  </a:cubicBezTo>
                  <a:cubicBezTo>
                    <a:pt x="190" y="38"/>
                    <a:pt x="240" y="49"/>
                    <a:pt x="28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5" name="Freeform 365"/>
            <p:cNvSpPr>
              <a:spLocks/>
            </p:cNvSpPr>
            <p:nvPr/>
          </p:nvSpPr>
          <p:spPr bwMode="auto">
            <a:xfrm>
              <a:off x="-20694650" y="4135438"/>
              <a:ext cx="1181100" cy="244475"/>
            </a:xfrm>
            <a:custGeom>
              <a:avLst/>
              <a:gdLst>
                <a:gd name="T0" fmla="*/ 256 w 315"/>
                <a:gd name="T1" fmla="*/ 65 h 65"/>
                <a:gd name="T2" fmla="*/ 0 w 315"/>
                <a:gd name="T3" fmla="*/ 65 h 65"/>
                <a:gd name="T4" fmla="*/ 7 w 315"/>
                <a:gd name="T5" fmla="*/ 57 h 65"/>
                <a:gd name="T6" fmla="*/ 236 w 315"/>
                <a:gd name="T7" fmla="*/ 9 h 65"/>
                <a:gd name="T8" fmla="*/ 62 w 315"/>
                <a:gd name="T9" fmla="*/ 9 h 65"/>
                <a:gd name="T10" fmla="*/ 71 w 315"/>
                <a:gd name="T11" fmla="*/ 0 h 65"/>
                <a:gd name="T12" fmla="*/ 315 w 315"/>
                <a:gd name="T13" fmla="*/ 0 h 65"/>
                <a:gd name="T14" fmla="*/ 308 w 315"/>
                <a:gd name="T15" fmla="*/ 7 h 65"/>
                <a:gd name="T16" fmla="*/ 79 w 315"/>
                <a:gd name="T17" fmla="*/ 55 h 65"/>
                <a:gd name="T18" fmla="*/ 266 w 315"/>
                <a:gd name="T19" fmla="*/ 55 h 65"/>
                <a:gd name="T20" fmla="*/ 256 w 31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5" h="65">
                  <a:moveTo>
                    <a:pt x="256" y="65"/>
                  </a:moveTo>
                  <a:cubicBezTo>
                    <a:pt x="171" y="65"/>
                    <a:pt x="85" y="65"/>
                    <a:pt x="0" y="65"/>
                  </a:cubicBezTo>
                  <a:cubicBezTo>
                    <a:pt x="7" y="57"/>
                    <a:pt x="7" y="57"/>
                    <a:pt x="7" y="57"/>
                  </a:cubicBezTo>
                  <a:cubicBezTo>
                    <a:pt x="84" y="41"/>
                    <a:pt x="160" y="25"/>
                    <a:pt x="236" y="9"/>
                  </a:cubicBezTo>
                  <a:cubicBezTo>
                    <a:pt x="178" y="9"/>
                    <a:pt x="120" y="9"/>
                    <a:pt x="62" y="9"/>
                  </a:cubicBezTo>
                  <a:cubicBezTo>
                    <a:pt x="71" y="0"/>
                    <a:pt x="71" y="0"/>
                    <a:pt x="71" y="0"/>
                  </a:cubicBezTo>
                  <a:cubicBezTo>
                    <a:pt x="152" y="0"/>
                    <a:pt x="234" y="0"/>
                    <a:pt x="315" y="0"/>
                  </a:cubicBezTo>
                  <a:cubicBezTo>
                    <a:pt x="308" y="7"/>
                    <a:pt x="308" y="7"/>
                    <a:pt x="308" y="7"/>
                  </a:cubicBezTo>
                  <a:cubicBezTo>
                    <a:pt x="232" y="23"/>
                    <a:pt x="156" y="40"/>
                    <a:pt x="79" y="55"/>
                  </a:cubicBezTo>
                  <a:cubicBezTo>
                    <a:pt x="141" y="55"/>
                    <a:pt x="203" y="55"/>
                    <a:pt x="266" y="55"/>
                  </a:cubicBezTo>
                  <a:lnTo>
                    <a:pt x="256" y="6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6" name="Freeform 366"/>
            <p:cNvSpPr>
              <a:spLocks/>
            </p:cNvSpPr>
            <p:nvPr/>
          </p:nvSpPr>
          <p:spPr bwMode="auto">
            <a:xfrm>
              <a:off x="-35247263" y="4481513"/>
              <a:ext cx="569913" cy="112713"/>
            </a:xfrm>
            <a:custGeom>
              <a:avLst/>
              <a:gdLst>
                <a:gd name="T0" fmla="*/ 126 w 152"/>
                <a:gd name="T1" fmla="*/ 21 h 30"/>
                <a:gd name="T2" fmla="*/ 99 w 152"/>
                <a:gd name="T3" fmla="*/ 28 h 30"/>
                <a:gd name="T4" fmla="*/ 47 w 152"/>
                <a:gd name="T5" fmla="*/ 30 h 30"/>
                <a:gd name="T6" fmla="*/ 0 w 152"/>
                <a:gd name="T7" fmla="*/ 28 h 30"/>
                <a:gd name="T8" fmla="*/ 8 w 152"/>
                <a:gd name="T9" fmla="*/ 23 h 30"/>
                <a:gd name="T10" fmla="*/ 56 w 152"/>
                <a:gd name="T11" fmla="*/ 25 h 30"/>
                <a:gd name="T12" fmla="*/ 92 w 152"/>
                <a:gd name="T13" fmla="*/ 22 h 30"/>
                <a:gd name="T14" fmla="*/ 91 w 152"/>
                <a:gd name="T15" fmla="*/ 20 h 30"/>
                <a:gd name="T16" fmla="*/ 83 w 152"/>
                <a:gd name="T17" fmla="*/ 18 h 30"/>
                <a:gd name="T18" fmla="*/ 64 w 152"/>
                <a:gd name="T19" fmla="*/ 17 h 30"/>
                <a:gd name="T20" fmla="*/ 33 w 152"/>
                <a:gd name="T21" fmla="*/ 13 h 30"/>
                <a:gd name="T22" fmla="*/ 31 w 152"/>
                <a:gd name="T23" fmla="*/ 8 h 30"/>
                <a:gd name="T24" fmla="*/ 56 w 152"/>
                <a:gd name="T25" fmla="*/ 2 h 30"/>
                <a:gd name="T26" fmla="*/ 103 w 152"/>
                <a:gd name="T27" fmla="*/ 0 h 30"/>
                <a:gd name="T28" fmla="*/ 152 w 152"/>
                <a:gd name="T29" fmla="*/ 2 h 30"/>
                <a:gd name="T30" fmla="*/ 135 w 152"/>
                <a:gd name="T31" fmla="*/ 7 h 30"/>
                <a:gd name="T32" fmla="*/ 95 w 152"/>
                <a:gd name="T33" fmla="*/ 5 h 30"/>
                <a:gd name="T34" fmla="*/ 64 w 152"/>
                <a:gd name="T35" fmla="*/ 7 h 30"/>
                <a:gd name="T36" fmla="*/ 68 w 152"/>
                <a:gd name="T37" fmla="*/ 10 h 30"/>
                <a:gd name="T38" fmla="*/ 94 w 152"/>
                <a:gd name="T39" fmla="*/ 12 h 30"/>
                <a:gd name="T40" fmla="*/ 118 w 152"/>
                <a:gd name="T41" fmla="*/ 15 h 30"/>
                <a:gd name="T42" fmla="*/ 127 w 152"/>
                <a:gd name="T43" fmla="*/ 17 h 30"/>
                <a:gd name="T44" fmla="*/ 126 w 152"/>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30">
                  <a:moveTo>
                    <a:pt x="126" y="21"/>
                  </a:moveTo>
                  <a:cubicBezTo>
                    <a:pt x="126" y="21"/>
                    <a:pt x="112" y="26"/>
                    <a:pt x="99" y="28"/>
                  </a:cubicBezTo>
                  <a:cubicBezTo>
                    <a:pt x="85" y="29"/>
                    <a:pt x="68" y="30"/>
                    <a:pt x="47" y="30"/>
                  </a:cubicBezTo>
                  <a:cubicBezTo>
                    <a:pt x="26" y="30"/>
                    <a:pt x="10" y="29"/>
                    <a:pt x="0" y="28"/>
                  </a:cubicBezTo>
                  <a:cubicBezTo>
                    <a:pt x="8" y="23"/>
                    <a:pt x="8" y="23"/>
                    <a:pt x="8" y="23"/>
                  </a:cubicBezTo>
                  <a:cubicBezTo>
                    <a:pt x="24" y="24"/>
                    <a:pt x="40" y="25"/>
                    <a:pt x="56" y="25"/>
                  </a:cubicBezTo>
                  <a:cubicBezTo>
                    <a:pt x="76" y="25"/>
                    <a:pt x="92" y="22"/>
                    <a:pt x="92" y="22"/>
                  </a:cubicBezTo>
                  <a:cubicBezTo>
                    <a:pt x="91" y="20"/>
                    <a:pt x="91" y="20"/>
                    <a:pt x="91" y="20"/>
                  </a:cubicBezTo>
                  <a:cubicBezTo>
                    <a:pt x="83" y="18"/>
                    <a:pt x="83" y="18"/>
                    <a:pt x="83" y="18"/>
                  </a:cubicBezTo>
                  <a:cubicBezTo>
                    <a:pt x="83" y="18"/>
                    <a:pt x="72" y="17"/>
                    <a:pt x="64" y="17"/>
                  </a:cubicBezTo>
                  <a:cubicBezTo>
                    <a:pt x="47" y="15"/>
                    <a:pt x="33" y="13"/>
                    <a:pt x="33" y="13"/>
                  </a:cubicBezTo>
                  <a:cubicBezTo>
                    <a:pt x="31" y="8"/>
                    <a:pt x="31" y="8"/>
                    <a:pt x="31" y="8"/>
                  </a:cubicBezTo>
                  <a:cubicBezTo>
                    <a:pt x="31" y="8"/>
                    <a:pt x="43" y="3"/>
                    <a:pt x="56" y="2"/>
                  </a:cubicBezTo>
                  <a:cubicBezTo>
                    <a:pt x="69" y="1"/>
                    <a:pt x="85" y="0"/>
                    <a:pt x="103" y="0"/>
                  </a:cubicBezTo>
                  <a:cubicBezTo>
                    <a:pt x="122" y="0"/>
                    <a:pt x="138" y="1"/>
                    <a:pt x="152" y="2"/>
                  </a:cubicBezTo>
                  <a:cubicBezTo>
                    <a:pt x="146" y="3"/>
                    <a:pt x="135" y="7"/>
                    <a:pt x="135" y="7"/>
                  </a:cubicBezTo>
                  <a:cubicBezTo>
                    <a:pt x="120" y="5"/>
                    <a:pt x="106" y="5"/>
                    <a:pt x="95" y="5"/>
                  </a:cubicBezTo>
                  <a:cubicBezTo>
                    <a:pt x="77" y="5"/>
                    <a:pt x="64" y="7"/>
                    <a:pt x="64" y="7"/>
                  </a:cubicBezTo>
                  <a:cubicBezTo>
                    <a:pt x="68" y="10"/>
                    <a:pt x="68" y="10"/>
                    <a:pt x="68" y="10"/>
                  </a:cubicBezTo>
                  <a:cubicBezTo>
                    <a:pt x="68" y="10"/>
                    <a:pt x="80" y="11"/>
                    <a:pt x="94" y="12"/>
                  </a:cubicBezTo>
                  <a:cubicBezTo>
                    <a:pt x="105" y="13"/>
                    <a:pt x="118" y="15"/>
                    <a:pt x="118" y="15"/>
                  </a:cubicBezTo>
                  <a:cubicBezTo>
                    <a:pt x="127" y="17"/>
                    <a:pt x="127" y="17"/>
                    <a:pt x="127" y="17"/>
                  </a:cubicBezTo>
                  <a:lnTo>
                    <a:pt x="12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7" name="Freeform 367"/>
            <p:cNvSpPr>
              <a:spLocks/>
            </p:cNvSpPr>
            <p:nvPr/>
          </p:nvSpPr>
          <p:spPr bwMode="auto">
            <a:xfrm>
              <a:off x="-34688463" y="4440238"/>
              <a:ext cx="668338" cy="150813"/>
            </a:xfrm>
            <a:custGeom>
              <a:avLst/>
              <a:gdLst>
                <a:gd name="T0" fmla="*/ 138 w 178"/>
                <a:gd name="T1" fmla="*/ 40 h 40"/>
                <a:gd name="T2" fmla="*/ 105 w 178"/>
                <a:gd name="T3" fmla="*/ 40 h 40"/>
                <a:gd name="T4" fmla="*/ 132 w 178"/>
                <a:gd name="T5" fmla="*/ 23 h 40"/>
                <a:gd name="T6" fmla="*/ 132 w 178"/>
                <a:gd name="T7" fmla="*/ 18 h 40"/>
                <a:gd name="T8" fmla="*/ 111 w 178"/>
                <a:gd name="T9" fmla="*/ 16 h 40"/>
                <a:gd name="T10" fmla="*/ 77 w 178"/>
                <a:gd name="T11" fmla="*/ 18 h 40"/>
                <a:gd name="T12" fmla="*/ 55 w 178"/>
                <a:gd name="T13" fmla="*/ 26 h 40"/>
                <a:gd name="T14" fmla="*/ 33 w 178"/>
                <a:gd name="T15" fmla="*/ 40 h 40"/>
                <a:gd name="T16" fmla="*/ 0 w 178"/>
                <a:gd name="T17" fmla="*/ 40 h 40"/>
                <a:gd name="T18" fmla="*/ 62 w 178"/>
                <a:gd name="T19" fmla="*/ 0 h 40"/>
                <a:gd name="T20" fmla="*/ 95 w 178"/>
                <a:gd name="T21" fmla="*/ 0 h 40"/>
                <a:gd name="T22" fmla="*/ 80 w 178"/>
                <a:gd name="T23" fmla="*/ 10 h 40"/>
                <a:gd name="T24" fmla="*/ 70 w 178"/>
                <a:gd name="T25" fmla="*/ 15 h 40"/>
                <a:gd name="T26" fmla="*/ 72 w 178"/>
                <a:gd name="T27" fmla="*/ 15 h 40"/>
                <a:gd name="T28" fmla="*/ 96 w 178"/>
                <a:gd name="T29" fmla="*/ 12 h 40"/>
                <a:gd name="T30" fmla="*/ 126 w 178"/>
                <a:gd name="T31" fmla="*/ 11 h 40"/>
                <a:gd name="T32" fmla="*/ 167 w 178"/>
                <a:gd name="T33" fmla="*/ 22 h 40"/>
                <a:gd name="T34" fmla="*/ 138 w 178"/>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40">
                  <a:moveTo>
                    <a:pt x="138" y="40"/>
                  </a:moveTo>
                  <a:cubicBezTo>
                    <a:pt x="127" y="40"/>
                    <a:pt x="116" y="40"/>
                    <a:pt x="105" y="40"/>
                  </a:cubicBezTo>
                  <a:cubicBezTo>
                    <a:pt x="114" y="34"/>
                    <a:pt x="123" y="29"/>
                    <a:pt x="132" y="23"/>
                  </a:cubicBezTo>
                  <a:cubicBezTo>
                    <a:pt x="132" y="18"/>
                    <a:pt x="132" y="18"/>
                    <a:pt x="132" y="18"/>
                  </a:cubicBezTo>
                  <a:cubicBezTo>
                    <a:pt x="132" y="18"/>
                    <a:pt x="122" y="16"/>
                    <a:pt x="111" y="16"/>
                  </a:cubicBezTo>
                  <a:cubicBezTo>
                    <a:pt x="97" y="16"/>
                    <a:pt x="86" y="17"/>
                    <a:pt x="77" y="18"/>
                  </a:cubicBezTo>
                  <a:cubicBezTo>
                    <a:pt x="68" y="20"/>
                    <a:pt x="55" y="26"/>
                    <a:pt x="55" y="26"/>
                  </a:cubicBezTo>
                  <a:cubicBezTo>
                    <a:pt x="48" y="30"/>
                    <a:pt x="41" y="36"/>
                    <a:pt x="33" y="40"/>
                  </a:cubicBezTo>
                  <a:cubicBezTo>
                    <a:pt x="22" y="40"/>
                    <a:pt x="11" y="40"/>
                    <a:pt x="0" y="40"/>
                  </a:cubicBezTo>
                  <a:cubicBezTo>
                    <a:pt x="21" y="27"/>
                    <a:pt x="41" y="13"/>
                    <a:pt x="62" y="0"/>
                  </a:cubicBezTo>
                  <a:cubicBezTo>
                    <a:pt x="73" y="0"/>
                    <a:pt x="84" y="0"/>
                    <a:pt x="95" y="0"/>
                  </a:cubicBezTo>
                  <a:cubicBezTo>
                    <a:pt x="80" y="10"/>
                    <a:pt x="80" y="10"/>
                    <a:pt x="80" y="10"/>
                  </a:cubicBezTo>
                  <a:cubicBezTo>
                    <a:pt x="70" y="15"/>
                    <a:pt x="70" y="15"/>
                    <a:pt x="70" y="15"/>
                  </a:cubicBezTo>
                  <a:cubicBezTo>
                    <a:pt x="72" y="15"/>
                    <a:pt x="72" y="15"/>
                    <a:pt x="72" y="15"/>
                  </a:cubicBezTo>
                  <a:cubicBezTo>
                    <a:pt x="79" y="14"/>
                    <a:pt x="87" y="13"/>
                    <a:pt x="96" y="12"/>
                  </a:cubicBezTo>
                  <a:cubicBezTo>
                    <a:pt x="105" y="11"/>
                    <a:pt x="115" y="11"/>
                    <a:pt x="126" y="11"/>
                  </a:cubicBezTo>
                  <a:cubicBezTo>
                    <a:pt x="164" y="11"/>
                    <a:pt x="178" y="14"/>
                    <a:pt x="167" y="22"/>
                  </a:cubicBezTo>
                  <a:cubicBezTo>
                    <a:pt x="157" y="28"/>
                    <a:pt x="148" y="34"/>
                    <a:pt x="138"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8" name="Freeform 368"/>
            <p:cNvSpPr>
              <a:spLocks noEditPoints="1"/>
            </p:cNvSpPr>
            <p:nvPr/>
          </p:nvSpPr>
          <p:spPr bwMode="auto">
            <a:xfrm>
              <a:off x="-33994725" y="4440238"/>
              <a:ext cx="338138" cy="150813"/>
            </a:xfrm>
            <a:custGeom>
              <a:avLst/>
              <a:gdLst>
                <a:gd name="T0" fmla="*/ 53 w 90"/>
                <a:gd name="T1" fmla="*/ 4 h 40"/>
                <a:gd name="T2" fmla="*/ 62 w 90"/>
                <a:gd name="T3" fmla="*/ 1 h 40"/>
                <a:gd name="T4" fmla="*/ 77 w 90"/>
                <a:gd name="T5" fmla="*/ 0 h 40"/>
                <a:gd name="T6" fmla="*/ 89 w 90"/>
                <a:gd name="T7" fmla="*/ 1 h 40"/>
                <a:gd name="T8" fmla="*/ 90 w 90"/>
                <a:gd name="T9" fmla="*/ 4 h 40"/>
                <a:gd name="T10" fmla="*/ 82 w 90"/>
                <a:gd name="T11" fmla="*/ 6 h 40"/>
                <a:gd name="T12" fmla="*/ 66 w 90"/>
                <a:gd name="T13" fmla="*/ 7 h 40"/>
                <a:gd name="T14" fmla="*/ 54 w 90"/>
                <a:gd name="T15" fmla="*/ 6 h 40"/>
                <a:gd name="T16" fmla="*/ 53 w 90"/>
                <a:gd name="T17" fmla="*/ 4 h 40"/>
                <a:gd name="T18" fmla="*/ 33 w 90"/>
                <a:gd name="T19" fmla="*/ 40 h 40"/>
                <a:gd name="T20" fmla="*/ 0 w 90"/>
                <a:gd name="T21" fmla="*/ 40 h 40"/>
                <a:gd name="T22" fmla="*/ 43 w 90"/>
                <a:gd name="T23" fmla="*/ 12 h 40"/>
                <a:gd name="T24" fmla="*/ 76 w 90"/>
                <a:gd name="T25" fmla="*/ 12 h 40"/>
                <a:gd name="T26" fmla="*/ 33 w 90"/>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40">
                  <a:moveTo>
                    <a:pt x="53" y="4"/>
                  </a:moveTo>
                  <a:cubicBezTo>
                    <a:pt x="62" y="1"/>
                    <a:pt x="62" y="1"/>
                    <a:pt x="62" y="1"/>
                  </a:cubicBezTo>
                  <a:cubicBezTo>
                    <a:pt x="62" y="1"/>
                    <a:pt x="71" y="0"/>
                    <a:pt x="77" y="0"/>
                  </a:cubicBezTo>
                  <a:cubicBezTo>
                    <a:pt x="89" y="1"/>
                    <a:pt x="89" y="1"/>
                    <a:pt x="89" y="1"/>
                  </a:cubicBezTo>
                  <a:cubicBezTo>
                    <a:pt x="90" y="4"/>
                    <a:pt x="90" y="4"/>
                    <a:pt x="90" y="4"/>
                  </a:cubicBezTo>
                  <a:cubicBezTo>
                    <a:pt x="82" y="6"/>
                    <a:pt x="82" y="6"/>
                    <a:pt x="82" y="6"/>
                  </a:cubicBezTo>
                  <a:cubicBezTo>
                    <a:pt x="66" y="7"/>
                    <a:pt x="66" y="7"/>
                    <a:pt x="66" y="7"/>
                  </a:cubicBezTo>
                  <a:cubicBezTo>
                    <a:pt x="54" y="6"/>
                    <a:pt x="54" y="6"/>
                    <a:pt x="54" y="6"/>
                  </a:cubicBezTo>
                  <a:lnTo>
                    <a:pt x="53" y="4"/>
                  </a:lnTo>
                  <a:close/>
                  <a:moveTo>
                    <a:pt x="33" y="40"/>
                  </a:moveTo>
                  <a:cubicBezTo>
                    <a:pt x="22" y="40"/>
                    <a:pt x="11" y="40"/>
                    <a:pt x="0" y="40"/>
                  </a:cubicBezTo>
                  <a:cubicBezTo>
                    <a:pt x="14" y="31"/>
                    <a:pt x="29" y="21"/>
                    <a:pt x="43" y="12"/>
                  </a:cubicBezTo>
                  <a:cubicBezTo>
                    <a:pt x="54" y="12"/>
                    <a:pt x="65" y="12"/>
                    <a:pt x="76" y="12"/>
                  </a:cubicBezTo>
                  <a:cubicBezTo>
                    <a:pt x="62" y="21"/>
                    <a:pt x="48" y="31"/>
                    <a:pt x="33"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09" name="Freeform 369"/>
            <p:cNvSpPr>
              <a:spLocks/>
            </p:cNvSpPr>
            <p:nvPr/>
          </p:nvSpPr>
          <p:spPr bwMode="auto">
            <a:xfrm>
              <a:off x="-33664525" y="4435476"/>
              <a:ext cx="547688" cy="155575"/>
            </a:xfrm>
            <a:custGeom>
              <a:avLst/>
              <a:gdLst>
                <a:gd name="T0" fmla="*/ 108 w 146"/>
                <a:gd name="T1" fmla="*/ 17 h 41"/>
                <a:gd name="T2" fmla="*/ 69 w 146"/>
                <a:gd name="T3" fmla="*/ 17 h 41"/>
                <a:gd name="T4" fmla="*/ 33 w 146"/>
                <a:gd name="T5" fmla="*/ 41 h 41"/>
                <a:gd name="T6" fmla="*/ 0 w 146"/>
                <a:gd name="T7" fmla="*/ 41 h 41"/>
                <a:gd name="T8" fmla="*/ 36 w 146"/>
                <a:gd name="T9" fmla="*/ 17 h 41"/>
                <a:gd name="T10" fmla="*/ 10 w 146"/>
                <a:gd name="T11" fmla="*/ 17 h 41"/>
                <a:gd name="T12" fmla="*/ 15 w 146"/>
                <a:gd name="T13" fmla="*/ 14 h 41"/>
                <a:gd name="T14" fmla="*/ 43 w 146"/>
                <a:gd name="T15" fmla="*/ 12 h 41"/>
                <a:gd name="T16" fmla="*/ 46 w 146"/>
                <a:gd name="T17" fmla="*/ 10 h 41"/>
                <a:gd name="T18" fmla="*/ 70 w 146"/>
                <a:gd name="T19" fmla="*/ 3 h 41"/>
                <a:gd name="T20" fmla="*/ 114 w 146"/>
                <a:gd name="T21" fmla="*/ 0 h 41"/>
                <a:gd name="T22" fmla="*/ 146 w 146"/>
                <a:gd name="T23" fmla="*/ 1 h 41"/>
                <a:gd name="T24" fmla="*/ 131 w 146"/>
                <a:gd name="T25" fmla="*/ 6 h 41"/>
                <a:gd name="T26" fmla="*/ 108 w 146"/>
                <a:gd name="T27" fmla="*/ 5 h 41"/>
                <a:gd name="T28" fmla="*/ 90 w 146"/>
                <a:gd name="T29" fmla="*/ 7 h 41"/>
                <a:gd name="T30" fmla="*/ 79 w 146"/>
                <a:gd name="T31" fmla="*/ 11 h 41"/>
                <a:gd name="T32" fmla="*/ 76 w 146"/>
                <a:gd name="T33" fmla="*/ 13 h 41"/>
                <a:gd name="T34" fmla="*/ 115 w 146"/>
                <a:gd name="T35" fmla="*/ 13 h 41"/>
                <a:gd name="T36" fmla="*/ 108 w 146"/>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41">
                  <a:moveTo>
                    <a:pt x="108" y="17"/>
                  </a:moveTo>
                  <a:cubicBezTo>
                    <a:pt x="95" y="17"/>
                    <a:pt x="82" y="17"/>
                    <a:pt x="69" y="17"/>
                  </a:cubicBezTo>
                  <a:cubicBezTo>
                    <a:pt x="57" y="25"/>
                    <a:pt x="45" y="33"/>
                    <a:pt x="33" y="41"/>
                  </a:cubicBezTo>
                  <a:cubicBezTo>
                    <a:pt x="22" y="41"/>
                    <a:pt x="11" y="41"/>
                    <a:pt x="0" y="41"/>
                  </a:cubicBezTo>
                  <a:cubicBezTo>
                    <a:pt x="12" y="33"/>
                    <a:pt x="24" y="25"/>
                    <a:pt x="36" y="17"/>
                  </a:cubicBezTo>
                  <a:cubicBezTo>
                    <a:pt x="27" y="17"/>
                    <a:pt x="19" y="17"/>
                    <a:pt x="10" y="17"/>
                  </a:cubicBezTo>
                  <a:cubicBezTo>
                    <a:pt x="15" y="14"/>
                    <a:pt x="15" y="14"/>
                    <a:pt x="15" y="14"/>
                  </a:cubicBezTo>
                  <a:cubicBezTo>
                    <a:pt x="24" y="14"/>
                    <a:pt x="34" y="13"/>
                    <a:pt x="43" y="12"/>
                  </a:cubicBezTo>
                  <a:cubicBezTo>
                    <a:pt x="46" y="10"/>
                    <a:pt x="46" y="10"/>
                    <a:pt x="46" y="10"/>
                  </a:cubicBezTo>
                  <a:cubicBezTo>
                    <a:pt x="46" y="10"/>
                    <a:pt x="59" y="5"/>
                    <a:pt x="70" y="3"/>
                  </a:cubicBezTo>
                  <a:cubicBezTo>
                    <a:pt x="81" y="1"/>
                    <a:pt x="96" y="0"/>
                    <a:pt x="114" y="0"/>
                  </a:cubicBezTo>
                  <a:cubicBezTo>
                    <a:pt x="125" y="0"/>
                    <a:pt x="136" y="1"/>
                    <a:pt x="146" y="1"/>
                  </a:cubicBezTo>
                  <a:cubicBezTo>
                    <a:pt x="131" y="6"/>
                    <a:pt x="131" y="6"/>
                    <a:pt x="131" y="6"/>
                  </a:cubicBezTo>
                  <a:cubicBezTo>
                    <a:pt x="123" y="6"/>
                    <a:pt x="116" y="5"/>
                    <a:pt x="108" y="5"/>
                  </a:cubicBezTo>
                  <a:cubicBezTo>
                    <a:pt x="101" y="5"/>
                    <a:pt x="90" y="7"/>
                    <a:pt x="90" y="7"/>
                  </a:cubicBezTo>
                  <a:cubicBezTo>
                    <a:pt x="79" y="11"/>
                    <a:pt x="79" y="11"/>
                    <a:pt x="79" y="11"/>
                  </a:cubicBezTo>
                  <a:cubicBezTo>
                    <a:pt x="76" y="13"/>
                    <a:pt x="76" y="13"/>
                    <a:pt x="76" y="13"/>
                  </a:cubicBezTo>
                  <a:cubicBezTo>
                    <a:pt x="89" y="13"/>
                    <a:pt x="102" y="13"/>
                    <a:pt x="115" y="13"/>
                  </a:cubicBezTo>
                  <a:lnTo>
                    <a:pt x="108"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0" name="Freeform 370"/>
            <p:cNvSpPr>
              <a:spLocks/>
            </p:cNvSpPr>
            <p:nvPr/>
          </p:nvSpPr>
          <p:spPr bwMode="auto">
            <a:xfrm>
              <a:off x="-33270825" y="4459288"/>
              <a:ext cx="438150" cy="134938"/>
            </a:xfrm>
            <a:custGeom>
              <a:avLst/>
              <a:gdLst>
                <a:gd name="T0" fmla="*/ 58 w 117"/>
                <a:gd name="T1" fmla="*/ 31 h 36"/>
                <a:gd name="T2" fmla="*/ 84 w 117"/>
                <a:gd name="T3" fmla="*/ 30 h 36"/>
                <a:gd name="T4" fmla="*/ 77 w 117"/>
                <a:gd name="T5" fmla="*/ 35 h 36"/>
                <a:gd name="T6" fmla="*/ 62 w 117"/>
                <a:gd name="T7" fmla="*/ 36 h 36"/>
                <a:gd name="T8" fmla="*/ 43 w 117"/>
                <a:gd name="T9" fmla="*/ 36 h 36"/>
                <a:gd name="T10" fmla="*/ 9 w 117"/>
                <a:gd name="T11" fmla="*/ 27 h 36"/>
                <a:gd name="T12" fmla="*/ 32 w 117"/>
                <a:gd name="T13" fmla="*/ 11 h 36"/>
                <a:gd name="T14" fmla="*/ 11 w 117"/>
                <a:gd name="T15" fmla="*/ 11 h 36"/>
                <a:gd name="T16" fmla="*/ 15 w 117"/>
                <a:gd name="T17" fmla="*/ 8 h 36"/>
                <a:gd name="T18" fmla="*/ 41 w 117"/>
                <a:gd name="T19" fmla="*/ 6 h 36"/>
                <a:gd name="T20" fmla="*/ 62 w 117"/>
                <a:gd name="T21" fmla="*/ 0 h 36"/>
                <a:gd name="T22" fmla="*/ 82 w 117"/>
                <a:gd name="T23" fmla="*/ 0 h 36"/>
                <a:gd name="T24" fmla="*/ 73 w 117"/>
                <a:gd name="T25" fmla="*/ 7 h 36"/>
                <a:gd name="T26" fmla="*/ 117 w 117"/>
                <a:gd name="T27" fmla="*/ 7 h 36"/>
                <a:gd name="T28" fmla="*/ 110 w 117"/>
                <a:gd name="T29" fmla="*/ 11 h 36"/>
                <a:gd name="T30" fmla="*/ 66 w 117"/>
                <a:gd name="T31" fmla="*/ 11 h 36"/>
                <a:gd name="T32" fmla="*/ 43 w 117"/>
                <a:gd name="T33" fmla="*/ 27 h 36"/>
                <a:gd name="T34" fmla="*/ 44 w 117"/>
                <a:gd name="T35" fmla="*/ 30 h 36"/>
                <a:gd name="T36" fmla="*/ 58 w 117"/>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6">
                  <a:moveTo>
                    <a:pt x="58" y="31"/>
                  </a:moveTo>
                  <a:cubicBezTo>
                    <a:pt x="66" y="31"/>
                    <a:pt x="75" y="31"/>
                    <a:pt x="84" y="30"/>
                  </a:cubicBezTo>
                  <a:cubicBezTo>
                    <a:pt x="77" y="35"/>
                    <a:pt x="77" y="35"/>
                    <a:pt x="77" y="35"/>
                  </a:cubicBezTo>
                  <a:cubicBezTo>
                    <a:pt x="77" y="35"/>
                    <a:pt x="68" y="35"/>
                    <a:pt x="62" y="36"/>
                  </a:cubicBezTo>
                  <a:cubicBezTo>
                    <a:pt x="56" y="36"/>
                    <a:pt x="49" y="36"/>
                    <a:pt x="43" y="36"/>
                  </a:cubicBezTo>
                  <a:cubicBezTo>
                    <a:pt x="11" y="36"/>
                    <a:pt x="0" y="33"/>
                    <a:pt x="9" y="27"/>
                  </a:cubicBezTo>
                  <a:cubicBezTo>
                    <a:pt x="17" y="21"/>
                    <a:pt x="25" y="16"/>
                    <a:pt x="32" y="11"/>
                  </a:cubicBezTo>
                  <a:cubicBezTo>
                    <a:pt x="25" y="11"/>
                    <a:pt x="18" y="11"/>
                    <a:pt x="11" y="11"/>
                  </a:cubicBezTo>
                  <a:cubicBezTo>
                    <a:pt x="15" y="8"/>
                    <a:pt x="15" y="8"/>
                    <a:pt x="15" y="8"/>
                  </a:cubicBezTo>
                  <a:cubicBezTo>
                    <a:pt x="24" y="8"/>
                    <a:pt x="33" y="7"/>
                    <a:pt x="41" y="6"/>
                  </a:cubicBezTo>
                  <a:cubicBezTo>
                    <a:pt x="48" y="4"/>
                    <a:pt x="55" y="2"/>
                    <a:pt x="62" y="0"/>
                  </a:cubicBezTo>
                  <a:cubicBezTo>
                    <a:pt x="68" y="0"/>
                    <a:pt x="75" y="0"/>
                    <a:pt x="82" y="0"/>
                  </a:cubicBezTo>
                  <a:cubicBezTo>
                    <a:pt x="73" y="7"/>
                    <a:pt x="73" y="7"/>
                    <a:pt x="73" y="7"/>
                  </a:cubicBezTo>
                  <a:cubicBezTo>
                    <a:pt x="88" y="7"/>
                    <a:pt x="102" y="7"/>
                    <a:pt x="117" y="7"/>
                  </a:cubicBezTo>
                  <a:cubicBezTo>
                    <a:pt x="110" y="11"/>
                    <a:pt x="110" y="11"/>
                    <a:pt x="110" y="11"/>
                  </a:cubicBezTo>
                  <a:cubicBezTo>
                    <a:pt x="96" y="11"/>
                    <a:pt x="81" y="11"/>
                    <a:pt x="66" y="11"/>
                  </a:cubicBezTo>
                  <a:cubicBezTo>
                    <a:pt x="58" y="16"/>
                    <a:pt x="51" y="21"/>
                    <a:pt x="43" y="27"/>
                  </a:cubicBezTo>
                  <a:cubicBezTo>
                    <a:pt x="44" y="30"/>
                    <a:pt x="44" y="30"/>
                    <a:pt x="44" y="30"/>
                  </a:cubicBezTo>
                  <a:cubicBezTo>
                    <a:pt x="44" y="30"/>
                    <a:pt x="52" y="31"/>
                    <a:pt x="58"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1" name="Freeform 371"/>
            <p:cNvSpPr>
              <a:spLocks/>
            </p:cNvSpPr>
            <p:nvPr/>
          </p:nvSpPr>
          <p:spPr bwMode="auto">
            <a:xfrm>
              <a:off x="44938950" y="4481513"/>
              <a:ext cx="512763" cy="112713"/>
            </a:xfrm>
            <a:custGeom>
              <a:avLst/>
              <a:gdLst>
                <a:gd name="T0" fmla="*/ 136 w 137"/>
                <a:gd name="T1" fmla="*/ 21 h 30"/>
                <a:gd name="T2" fmla="*/ 128 w 137"/>
                <a:gd name="T3" fmla="*/ 28 h 30"/>
                <a:gd name="T4" fmla="*/ 84 w 137"/>
                <a:gd name="T5" fmla="*/ 30 h 30"/>
                <a:gd name="T6" fmla="*/ 31 w 137"/>
                <a:gd name="T7" fmla="*/ 28 h 30"/>
                <a:gd name="T8" fmla="*/ 23 w 137"/>
                <a:gd name="T9" fmla="*/ 23 h 30"/>
                <a:gd name="T10" fmla="*/ 78 w 137"/>
                <a:gd name="T11" fmla="*/ 25 h 30"/>
                <a:gd name="T12" fmla="*/ 104 w 137"/>
                <a:gd name="T13" fmla="*/ 22 h 30"/>
                <a:gd name="T14" fmla="*/ 97 w 137"/>
                <a:gd name="T15" fmla="*/ 20 h 30"/>
                <a:gd name="T16" fmla="*/ 84 w 137"/>
                <a:gd name="T17" fmla="*/ 18 h 30"/>
                <a:gd name="T18" fmla="*/ 60 w 137"/>
                <a:gd name="T19" fmla="*/ 17 h 30"/>
                <a:gd name="T20" fmla="*/ 18 w 137"/>
                <a:gd name="T21" fmla="*/ 13 h 30"/>
                <a:gd name="T22" fmla="*/ 1 w 137"/>
                <a:gd name="T23" fmla="*/ 8 h 30"/>
                <a:gd name="T24" fmla="*/ 8 w 137"/>
                <a:gd name="T25" fmla="*/ 2 h 30"/>
                <a:gd name="T26" fmla="*/ 49 w 137"/>
                <a:gd name="T27" fmla="*/ 0 h 30"/>
                <a:gd name="T28" fmla="*/ 105 w 137"/>
                <a:gd name="T29" fmla="*/ 2 h 30"/>
                <a:gd name="T30" fmla="*/ 101 w 137"/>
                <a:gd name="T31" fmla="*/ 7 h 30"/>
                <a:gd name="T32" fmla="*/ 55 w 137"/>
                <a:gd name="T33" fmla="*/ 5 h 30"/>
                <a:gd name="T34" fmla="*/ 33 w 137"/>
                <a:gd name="T35" fmla="*/ 7 h 30"/>
                <a:gd name="T36" fmla="*/ 43 w 137"/>
                <a:gd name="T37" fmla="*/ 10 h 30"/>
                <a:gd name="T38" fmla="*/ 77 w 137"/>
                <a:gd name="T39" fmla="*/ 12 h 30"/>
                <a:gd name="T40" fmla="*/ 109 w 137"/>
                <a:gd name="T41" fmla="*/ 15 h 30"/>
                <a:gd name="T42" fmla="*/ 126 w 137"/>
                <a:gd name="T43" fmla="*/ 17 h 30"/>
                <a:gd name="T44" fmla="*/ 136 w 137"/>
                <a:gd name="T4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30">
                  <a:moveTo>
                    <a:pt x="136" y="21"/>
                  </a:moveTo>
                  <a:cubicBezTo>
                    <a:pt x="136" y="21"/>
                    <a:pt x="137" y="26"/>
                    <a:pt x="128" y="28"/>
                  </a:cubicBezTo>
                  <a:cubicBezTo>
                    <a:pt x="119" y="29"/>
                    <a:pt x="105" y="30"/>
                    <a:pt x="84" y="30"/>
                  </a:cubicBezTo>
                  <a:cubicBezTo>
                    <a:pt x="63" y="30"/>
                    <a:pt x="45" y="29"/>
                    <a:pt x="31" y="28"/>
                  </a:cubicBezTo>
                  <a:cubicBezTo>
                    <a:pt x="23" y="23"/>
                    <a:pt x="23" y="23"/>
                    <a:pt x="23" y="23"/>
                  </a:cubicBezTo>
                  <a:cubicBezTo>
                    <a:pt x="44" y="24"/>
                    <a:pt x="62" y="25"/>
                    <a:pt x="78" y="25"/>
                  </a:cubicBezTo>
                  <a:cubicBezTo>
                    <a:pt x="98" y="25"/>
                    <a:pt x="104" y="22"/>
                    <a:pt x="104" y="22"/>
                  </a:cubicBezTo>
                  <a:cubicBezTo>
                    <a:pt x="97" y="20"/>
                    <a:pt x="97" y="20"/>
                    <a:pt x="97" y="20"/>
                  </a:cubicBezTo>
                  <a:cubicBezTo>
                    <a:pt x="84" y="18"/>
                    <a:pt x="84" y="18"/>
                    <a:pt x="84" y="18"/>
                  </a:cubicBezTo>
                  <a:cubicBezTo>
                    <a:pt x="78" y="18"/>
                    <a:pt x="70" y="17"/>
                    <a:pt x="60" y="17"/>
                  </a:cubicBezTo>
                  <a:cubicBezTo>
                    <a:pt x="40" y="15"/>
                    <a:pt x="26" y="14"/>
                    <a:pt x="18" y="13"/>
                  </a:cubicBezTo>
                  <a:cubicBezTo>
                    <a:pt x="9" y="11"/>
                    <a:pt x="1" y="8"/>
                    <a:pt x="1" y="8"/>
                  </a:cubicBezTo>
                  <a:cubicBezTo>
                    <a:pt x="1" y="8"/>
                    <a:pt x="0" y="3"/>
                    <a:pt x="8" y="2"/>
                  </a:cubicBezTo>
                  <a:cubicBezTo>
                    <a:pt x="17" y="1"/>
                    <a:pt x="31" y="0"/>
                    <a:pt x="49" y="0"/>
                  </a:cubicBezTo>
                  <a:cubicBezTo>
                    <a:pt x="68" y="0"/>
                    <a:pt x="86" y="1"/>
                    <a:pt x="105" y="2"/>
                  </a:cubicBezTo>
                  <a:cubicBezTo>
                    <a:pt x="101" y="7"/>
                    <a:pt x="101" y="7"/>
                    <a:pt x="101" y="7"/>
                  </a:cubicBezTo>
                  <a:cubicBezTo>
                    <a:pt x="82" y="5"/>
                    <a:pt x="67" y="5"/>
                    <a:pt x="55" y="5"/>
                  </a:cubicBezTo>
                  <a:cubicBezTo>
                    <a:pt x="38" y="5"/>
                    <a:pt x="33" y="7"/>
                    <a:pt x="33" y="7"/>
                  </a:cubicBezTo>
                  <a:cubicBezTo>
                    <a:pt x="43" y="10"/>
                    <a:pt x="43" y="10"/>
                    <a:pt x="43" y="10"/>
                  </a:cubicBezTo>
                  <a:cubicBezTo>
                    <a:pt x="43" y="10"/>
                    <a:pt x="60" y="11"/>
                    <a:pt x="77" y="12"/>
                  </a:cubicBezTo>
                  <a:cubicBezTo>
                    <a:pt x="91" y="13"/>
                    <a:pt x="102" y="14"/>
                    <a:pt x="109" y="15"/>
                  </a:cubicBezTo>
                  <a:cubicBezTo>
                    <a:pt x="116" y="16"/>
                    <a:pt x="126" y="17"/>
                    <a:pt x="126" y="17"/>
                  </a:cubicBezTo>
                  <a:lnTo>
                    <a:pt x="136"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2" name="Freeform 372"/>
            <p:cNvSpPr>
              <a:spLocks/>
            </p:cNvSpPr>
            <p:nvPr/>
          </p:nvSpPr>
          <p:spPr bwMode="auto">
            <a:xfrm>
              <a:off x="45399325" y="4440238"/>
              <a:ext cx="746125" cy="150813"/>
            </a:xfrm>
            <a:custGeom>
              <a:avLst/>
              <a:gdLst>
                <a:gd name="T0" fmla="*/ 199 w 199"/>
                <a:gd name="T1" fmla="*/ 40 h 40"/>
                <a:gd name="T2" fmla="*/ 166 w 199"/>
                <a:gd name="T3" fmla="*/ 40 h 40"/>
                <a:gd name="T4" fmla="*/ 139 w 199"/>
                <a:gd name="T5" fmla="*/ 23 h 40"/>
                <a:gd name="T6" fmla="*/ 124 w 199"/>
                <a:gd name="T7" fmla="*/ 18 h 40"/>
                <a:gd name="T8" fmla="*/ 98 w 199"/>
                <a:gd name="T9" fmla="*/ 16 h 40"/>
                <a:gd name="T10" fmla="*/ 71 w 199"/>
                <a:gd name="T11" fmla="*/ 18 h 40"/>
                <a:gd name="T12" fmla="*/ 73 w 199"/>
                <a:gd name="T13" fmla="*/ 26 h 40"/>
                <a:gd name="T14" fmla="*/ 94 w 199"/>
                <a:gd name="T15" fmla="*/ 40 h 40"/>
                <a:gd name="T16" fmla="*/ 61 w 199"/>
                <a:gd name="T17" fmla="*/ 40 h 40"/>
                <a:gd name="T18" fmla="*/ 0 w 199"/>
                <a:gd name="T19" fmla="*/ 0 h 40"/>
                <a:gd name="T20" fmla="*/ 34 w 199"/>
                <a:gd name="T21" fmla="*/ 0 h 40"/>
                <a:gd name="T22" fmla="*/ 49 w 199"/>
                <a:gd name="T23" fmla="*/ 10 h 40"/>
                <a:gd name="T24" fmla="*/ 55 w 199"/>
                <a:gd name="T25" fmla="*/ 15 h 40"/>
                <a:gd name="T26" fmla="*/ 57 w 199"/>
                <a:gd name="T27" fmla="*/ 15 h 40"/>
                <a:gd name="T28" fmla="*/ 71 w 199"/>
                <a:gd name="T29" fmla="*/ 12 h 40"/>
                <a:gd name="T30" fmla="*/ 98 w 199"/>
                <a:gd name="T31" fmla="*/ 11 h 40"/>
                <a:gd name="T32" fmla="*/ 171 w 199"/>
                <a:gd name="T33" fmla="*/ 22 h 40"/>
                <a:gd name="T34" fmla="*/ 199 w 199"/>
                <a:gd name="T3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9" h="40">
                  <a:moveTo>
                    <a:pt x="199" y="40"/>
                  </a:moveTo>
                  <a:cubicBezTo>
                    <a:pt x="188" y="40"/>
                    <a:pt x="177" y="40"/>
                    <a:pt x="166" y="40"/>
                  </a:cubicBezTo>
                  <a:cubicBezTo>
                    <a:pt x="157" y="34"/>
                    <a:pt x="148" y="28"/>
                    <a:pt x="139" y="23"/>
                  </a:cubicBezTo>
                  <a:cubicBezTo>
                    <a:pt x="139" y="23"/>
                    <a:pt x="130" y="19"/>
                    <a:pt x="124" y="18"/>
                  </a:cubicBezTo>
                  <a:cubicBezTo>
                    <a:pt x="118" y="17"/>
                    <a:pt x="109" y="16"/>
                    <a:pt x="98" y="16"/>
                  </a:cubicBezTo>
                  <a:cubicBezTo>
                    <a:pt x="85" y="16"/>
                    <a:pt x="71" y="18"/>
                    <a:pt x="71" y="18"/>
                  </a:cubicBezTo>
                  <a:cubicBezTo>
                    <a:pt x="73" y="26"/>
                    <a:pt x="73" y="26"/>
                    <a:pt x="73" y="26"/>
                  </a:cubicBezTo>
                  <a:cubicBezTo>
                    <a:pt x="80" y="30"/>
                    <a:pt x="87" y="36"/>
                    <a:pt x="94" y="40"/>
                  </a:cubicBezTo>
                  <a:cubicBezTo>
                    <a:pt x="83" y="40"/>
                    <a:pt x="72" y="40"/>
                    <a:pt x="61" y="40"/>
                  </a:cubicBezTo>
                  <a:cubicBezTo>
                    <a:pt x="41" y="27"/>
                    <a:pt x="21" y="13"/>
                    <a:pt x="0" y="0"/>
                  </a:cubicBezTo>
                  <a:cubicBezTo>
                    <a:pt x="12" y="0"/>
                    <a:pt x="23" y="0"/>
                    <a:pt x="34" y="0"/>
                  </a:cubicBezTo>
                  <a:cubicBezTo>
                    <a:pt x="49" y="10"/>
                    <a:pt x="49" y="10"/>
                    <a:pt x="49" y="10"/>
                  </a:cubicBezTo>
                  <a:cubicBezTo>
                    <a:pt x="55" y="15"/>
                    <a:pt x="55" y="15"/>
                    <a:pt x="55" y="15"/>
                  </a:cubicBezTo>
                  <a:cubicBezTo>
                    <a:pt x="57" y="15"/>
                    <a:pt x="57" y="15"/>
                    <a:pt x="57" y="15"/>
                  </a:cubicBezTo>
                  <a:cubicBezTo>
                    <a:pt x="57" y="15"/>
                    <a:pt x="65" y="13"/>
                    <a:pt x="71" y="12"/>
                  </a:cubicBezTo>
                  <a:cubicBezTo>
                    <a:pt x="78" y="11"/>
                    <a:pt x="87" y="11"/>
                    <a:pt x="98" y="11"/>
                  </a:cubicBezTo>
                  <a:cubicBezTo>
                    <a:pt x="136" y="11"/>
                    <a:pt x="160" y="14"/>
                    <a:pt x="171" y="22"/>
                  </a:cubicBezTo>
                  <a:cubicBezTo>
                    <a:pt x="180" y="28"/>
                    <a:pt x="190" y="34"/>
                    <a:pt x="199"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3" name="Freeform 373"/>
            <p:cNvSpPr>
              <a:spLocks noEditPoints="1"/>
            </p:cNvSpPr>
            <p:nvPr/>
          </p:nvSpPr>
          <p:spPr bwMode="auto">
            <a:xfrm>
              <a:off x="46104175" y="4440238"/>
              <a:ext cx="341313" cy="150813"/>
            </a:xfrm>
            <a:custGeom>
              <a:avLst/>
              <a:gdLst>
                <a:gd name="T0" fmla="*/ 0 w 91"/>
                <a:gd name="T1" fmla="*/ 4 h 40"/>
                <a:gd name="T2" fmla="*/ 1 w 91"/>
                <a:gd name="T3" fmla="*/ 1 h 40"/>
                <a:gd name="T4" fmla="*/ 14 w 91"/>
                <a:gd name="T5" fmla="*/ 0 h 40"/>
                <a:gd name="T6" fmla="*/ 29 w 91"/>
                <a:gd name="T7" fmla="*/ 1 h 40"/>
                <a:gd name="T8" fmla="*/ 38 w 91"/>
                <a:gd name="T9" fmla="*/ 4 h 40"/>
                <a:gd name="T10" fmla="*/ 37 w 91"/>
                <a:gd name="T11" fmla="*/ 6 h 40"/>
                <a:gd name="T12" fmla="*/ 24 w 91"/>
                <a:gd name="T13" fmla="*/ 7 h 40"/>
                <a:gd name="T14" fmla="*/ 9 w 91"/>
                <a:gd name="T15" fmla="*/ 6 h 40"/>
                <a:gd name="T16" fmla="*/ 0 w 91"/>
                <a:gd name="T17" fmla="*/ 4 h 40"/>
                <a:gd name="T18" fmla="*/ 91 w 91"/>
                <a:gd name="T19" fmla="*/ 40 h 40"/>
                <a:gd name="T20" fmla="*/ 58 w 91"/>
                <a:gd name="T21" fmla="*/ 40 h 40"/>
                <a:gd name="T22" fmla="*/ 14 w 91"/>
                <a:gd name="T23" fmla="*/ 12 h 40"/>
                <a:gd name="T24" fmla="*/ 47 w 91"/>
                <a:gd name="T25" fmla="*/ 12 h 40"/>
                <a:gd name="T26" fmla="*/ 91 w 9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40">
                  <a:moveTo>
                    <a:pt x="0" y="4"/>
                  </a:moveTo>
                  <a:cubicBezTo>
                    <a:pt x="1" y="1"/>
                    <a:pt x="1" y="1"/>
                    <a:pt x="1" y="1"/>
                  </a:cubicBezTo>
                  <a:cubicBezTo>
                    <a:pt x="14" y="0"/>
                    <a:pt x="14" y="0"/>
                    <a:pt x="14" y="0"/>
                  </a:cubicBezTo>
                  <a:cubicBezTo>
                    <a:pt x="20" y="0"/>
                    <a:pt x="29" y="1"/>
                    <a:pt x="29" y="1"/>
                  </a:cubicBezTo>
                  <a:cubicBezTo>
                    <a:pt x="38" y="4"/>
                    <a:pt x="38" y="4"/>
                    <a:pt x="38" y="4"/>
                  </a:cubicBezTo>
                  <a:cubicBezTo>
                    <a:pt x="37" y="6"/>
                    <a:pt x="37" y="6"/>
                    <a:pt x="37" y="6"/>
                  </a:cubicBezTo>
                  <a:cubicBezTo>
                    <a:pt x="37" y="6"/>
                    <a:pt x="30" y="7"/>
                    <a:pt x="24" y="7"/>
                  </a:cubicBezTo>
                  <a:cubicBezTo>
                    <a:pt x="9" y="6"/>
                    <a:pt x="9" y="6"/>
                    <a:pt x="9" y="6"/>
                  </a:cubicBezTo>
                  <a:lnTo>
                    <a:pt x="0" y="4"/>
                  </a:lnTo>
                  <a:close/>
                  <a:moveTo>
                    <a:pt x="91" y="40"/>
                  </a:moveTo>
                  <a:cubicBezTo>
                    <a:pt x="80" y="40"/>
                    <a:pt x="69" y="40"/>
                    <a:pt x="58" y="40"/>
                  </a:cubicBezTo>
                  <a:cubicBezTo>
                    <a:pt x="43" y="31"/>
                    <a:pt x="28" y="21"/>
                    <a:pt x="14" y="12"/>
                  </a:cubicBezTo>
                  <a:cubicBezTo>
                    <a:pt x="25" y="12"/>
                    <a:pt x="36" y="12"/>
                    <a:pt x="47" y="12"/>
                  </a:cubicBezTo>
                  <a:cubicBezTo>
                    <a:pt x="62" y="21"/>
                    <a:pt x="76" y="31"/>
                    <a:pt x="91" y="4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4" name="Freeform 374"/>
            <p:cNvSpPr>
              <a:spLocks/>
            </p:cNvSpPr>
            <p:nvPr/>
          </p:nvSpPr>
          <p:spPr bwMode="auto">
            <a:xfrm>
              <a:off x="46397863" y="4435476"/>
              <a:ext cx="382588" cy="155575"/>
            </a:xfrm>
            <a:custGeom>
              <a:avLst/>
              <a:gdLst>
                <a:gd name="T0" fmla="*/ 102 w 102"/>
                <a:gd name="T1" fmla="*/ 17 h 41"/>
                <a:gd name="T2" fmla="*/ 64 w 102"/>
                <a:gd name="T3" fmla="*/ 17 h 41"/>
                <a:gd name="T4" fmla="*/ 101 w 102"/>
                <a:gd name="T5" fmla="*/ 41 h 41"/>
                <a:gd name="T6" fmla="*/ 68 w 102"/>
                <a:gd name="T7" fmla="*/ 41 h 41"/>
                <a:gd name="T8" fmla="*/ 30 w 102"/>
                <a:gd name="T9" fmla="*/ 17 h 41"/>
                <a:gd name="T10" fmla="*/ 5 w 102"/>
                <a:gd name="T11" fmla="*/ 17 h 41"/>
                <a:gd name="T12" fmla="*/ 0 w 102"/>
                <a:gd name="T13" fmla="*/ 14 h 41"/>
                <a:gd name="T14" fmla="*/ 23 w 102"/>
                <a:gd name="T15" fmla="*/ 12 h 41"/>
                <a:gd name="T16" fmla="*/ 20 w 102"/>
                <a:gd name="T17" fmla="*/ 10 h 41"/>
                <a:gd name="T18" fmla="*/ 22 w 102"/>
                <a:gd name="T19" fmla="*/ 3 h 41"/>
                <a:gd name="T20" fmla="*/ 58 w 102"/>
                <a:gd name="T21" fmla="*/ 0 h 41"/>
                <a:gd name="T22" fmla="*/ 94 w 102"/>
                <a:gd name="T23" fmla="*/ 1 h 41"/>
                <a:gd name="T24" fmla="*/ 92 w 102"/>
                <a:gd name="T25" fmla="*/ 6 h 41"/>
                <a:gd name="T26" fmla="*/ 68 w 102"/>
                <a:gd name="T27" fmla="*/ 5 h 41"/>
                <a:gd name="T28" fmla="*/ 53 w 102"/>
                <a:gd name="T29" fmla="*/ 7 h 41"/>
                <a:gd name="T30" fmla="*/ 54 w 102"/>
                <a:gd name="T31" fmla="*/ 11 h 41"/>
                <a:gd name="T32" fmla="*/ 57 w 102"/>
                <a:gd name="T33" fmla="*/ 13 h 41"/>
                <a:gd name="T34" fmla="*/ 95 w 102"/>
                <a:gd name="T35" fmla="*/ 13 h 41"/>
                <a:gd name="T36" fmla="*/ 102 w 102"/>
                <a:gd name="T3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41">
                  <a:moveTo>
                    <a:pt x="102" y="17"/>
                  </a:moveTo>
                  <a:cubicBezTo>
                    <a:pt x="89" y="17"/>
                    <a:pt x="77" y="17"/>
                    <a:pt x="64" y="17"/>
                  </a:cubicBezTo>
                  <a:cubicBezTo>
                    <a:pt x="76" y="25"/>
                    <a:pt x="89" y="33"/>
                    <a:pt x="101" y="41"/>
                  </a:cubicBezTo>
                  <a:cubicBezTo>
                    <a:pt x="90" y="41"/>
                    <a:pt x="79" y="41"/>
                    <a:pt x="68" y="41"/>
                  </a:cubicBezTo>
                  <a:cubicBezTo>
                    <a:pt x="55" y="33"/>
                    <a:pt x="43" y="25"/>
                    <a:pt x="30" y="17"/>
                  </a:cubicBezTo>
                  <a:cubicBezTo>
                    <a:pt x="22" y="17"/>
                    <a:pt x="13" y="17"/>
                    <a:pt x="5" y="17"/>
                  </a:cubicBezTo>
                  <a:cubicBezTo>
                    <a:pt x="0" y="14"/>
                    <a:pt x="0" y="14"/>
                    <a:pt x="0" y="14"/>
                  </a:cubicBezTo>
                  <a:cubicBezTo>
                    <a:pt x="8" y="14"/>
                    <a:pt x="16" y="13"/>
                    <a:pt x="23" y="12"/>
                  </a:cubicBezTo>
                  <a:cubicBezTo>
                    <a:pt x="20" y="10"/>
                    <a:pt x="20" y="10"/>
                    <a:pt x="20" y="10"/>
                  </a:cubicBezTo>
                  <a:cubicBezTo>
                    <a:pt x="20" y="10"/>
                    <a:pt x="16" y="5"/>
                    <a:pt x="22" y="3"/>
                  </a:cubicBezTo>
                  <a:cubicBezTo>
                    <a:pt x="28" y="1"/>
                    <a:pt x="40" y="0"/>
                    <a:pt x="58" y="0"/>
                  </a:cubicBezTo>
                  <a:cubicBezTo>
                    <a:pt x="70" y="0"/>
                    <a:pt x="82" y="1"/>
                    <a:pt x="94" y="1"/>
                  </a:cubicBezTo>
                  <a:cubicBezTo>
                    <a:pt x="92" y="6"/>
                    <a:pt x="92" y="6"/>
                    <a:pt x="92" y="6"/>
                  </a:cubicBezTo>
                  <a:cubicBezTo>
                    <a:pt x="83" y="6"/>
                    <a:pt x="75" y="5"/>
                    <a:pt x="68" y="5"/>
                  </a:cubicBezTo>
                  <a:cubicBezTo>
                    <a:pt x="60" y="5"/>
                    <a:pt x="53" y="7"/>
                    <a:pt x="53" y="7"/>
                  </a:cubicBezTo>
                  <a:cubicBezTo>
                    <a:pt x="54" y="11"/>
                    <a:pt x="54" y="11"/>
                    <a:pt x="54" y="11"/>
                  </a:cubicBezTo>
                  <a:cubicBezTo>
                    <a:pt x="57" y="13"/>
                    <a:pt x="57" y="13"/>
                    <a:pt x="57" y="13"/>
                  </a:cubicBezTo>
                  <a:cubicBezTo>
                    <a:pt x="70" y="13"/>
                    <a:pt x="82" y="13"/>
                    <a:pt x="95" y="13"/>
                  </a:cubicBezTo>
                  <a:lnTo>
                    <a:pt x="102"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5" name="Freeform 375"/>
            <p:cNvSpPr>
              <a:spLocks/>
            </p:cNvSpPr>
            <p:nvPr/>
          </p:nvSpPr>
          <p:spPr bwMode="auto">
            <a:xfrm>
              <a:off x="46794738" y="4459288"/>
              <a:ext cx="533400" cy="134938"/>
            </a:xfrm>
            <a:custGeom>
              <a:avLst/>
              <a:gdLst>
                <a:gd name="T0" fmla="*/ 112 w 142"/>
                <a:gd name="T1" fmla="*/ 31 h 36"/>
                <a:gd name="T2" fmla="*/ 135 w 142"/>
                <a:gd name="T3" fmla="*/ 30 h 36"/>
                <a:gd name="T4" fmla="*/ 142 w 142"/>
                <a:gd name="T5" fmla="*/ 35 h 36"/>
                <a:gd name="T6" fmla="*/ 129 w 142"/>
                <a:gd name="T7" fmla="*/ 36 h 36"/>
                <a:gd name="T8" fmla="*/ 112 w 142"/>
                <a:gd name="T9" fmla="*/ 36 h 36"/>
                <a:gd name="T10" fmla="*/ 50 w 142"/>
                <a:gd name="T11" fmla="*/ 27 h 36"/>
                <a:gd name="T12" fmla="*/ 26 w 142"/>
                <a:gd name="T13" fmla="*/ 11 h 36"/>
                <a:gd name="T14" fmla="*/ 5 w 142"/>
                <a:gd name="T15" fmla="*/ 11 h 36"/>
                <a:gd name="T16" fmla="*/ 0 w 142"/>
                <a:gd name="T17" fmla="*/ 8 h 36"/>
                <a:gd name="T18" fmla="*/ 20 w 142"/>
                <a:gd name="T19" fmla="*/ 6 h 36"/>
                <a:gd name="T20" fmla="*/ 22 w 142"/>
                <a:gd name="T21" fmla="*/ 0 h 36"/>
                <a:gd name="T22" fmla="*/ 42 w 142"/>
                <a:gd name="T23" fmla="*/ 0 h 36"/>
                <a:gd name="T24" fmla="*/ 52 w 142"/>
                <a:gd name="T25" fmla="*/ 7 h 36"/>
                <a:gd name="T26" fmla="*/ 97 w 142"/>
                <a:gd name="T27" fmla="*/ 7 h 36"/>
                <a:gd name="T28" fmla="*/ 104 w 142"/>
                <a:gd name="T29" fmla="*/ 11 h 36"/>
                <a:gd name="T30" fmla="*/ 60 w 142"/>
                <a:gd name="T31" fmla="*/ 11 h 36"/>
                <a:gd name="T32" fmla="*/ 83 w 142"/>
                <a:gd name="T33" fmla="*/ 27 h 36"/>
                <a:gd name="T34" fmla="*/ 94 w 142"/>
                <a:gd name="T35" fmla="*/ 30 h 36"/>
                <a:gd name="T36" fmla="*/ 112 w 142"/>
                <a:gd name="T3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36">
                  <a:moveTo>
                    <a:pt x="112" y="31"/>
                  </a:moveTo>
                  <a:cubicBezTo>
                    <a:pt x="120" y="31"/>
                    <a:pt x="128" y="31"/>
                    <a:pt x="135" y="30"/>
                  </a:cubicBezTo>
                  <a:cubicBezTo>
                    <a:pt x="142" y="35"/>
                    <a:pt x="142" y="35"/>
                    <a:pt x="142" y="35"/>
                  </a:cubicBezTo>
                  <a:cubicBezTo>
                    <a:pt x="129" y="36"/>
                    <a:pt x="129" y="36"/>
                    <a:pt x="129" y="36"/>
                  </a:cubicBezTo>
                  <a:cubicBezTo>
                    <a:pt x="129" y="36"/>
                    <a:pt x="118" y="36"/>
                    <a:pt x="112" y="36"/>
                  </a:cubicBezTo>
                  <a:cubicBezTo>
                    <a:pt x="80" y="36"/>
                    <a:pt x="59" y="33"/>
                    <a:pt x="50" y="27"/>
                  </a:cubicBezTo>
                  <a:cubicBezTo>
                    <a:pt x="42" y="22"/>
                    <a:pt x="34" y="16"/>
                    <a:pt x="26" y="11"/>
                  </a:cubicBezTo>
                  <a:cubicBezTo>
                    <a:pt x="19" y="11"/>
                    <a:pt x="12" y="11"/>
                    <a:pt x="5" y="11"/>
                  </a:cubicBezTo>
                  <a:cubicBezTo>
                    <a:pt x="0" y="8"/>
                    <a:pt x="0" y="8"/>
                    <a:pt x="0" y="8"/>
                  </a:cubicBezTo>
                  <a:cubicBezTo>
                    <a:pt x="7" y="8"/>
                    <a:pt x="13" y="7"/>
                    <a:pt x="20" y="6"/>
                  </a:cubicBezTo>
                  <a:cubicBezTo>
                    <a:pt x="22" y="0"/>
                    <a:pt x="22" y="0"/>
                    <a:pt x="22" y="0"/>
                  </a:cubicBezTo>
                  <a:cubicBezTo>
                    <a:pt x="29" y="0"/>
                    <a:pt x="36" y="0"/>
                    <a:pt x="42" y="0"/>
                  </a:cubicBezTo>
                  <a:cubicBezTo>
                    <a:pt x="52" y="7"/>
                    <a:pt x="52" y="7"/>
                    <a:pt x="52" y="7"/>
                  </a:cubicBezTo>
                  <a:cubicBezTo>
                    <a:pt x="67" y="7"/>
                    <a:pt x="82" y="7"/>
                    <a:pt x="97" y="7"/>
                  </a:cubicBezTo>
                  <a:cubicBezTo>
                    <a:pt x="104" y="11"/>
                    <a:pt x="104" y="11"/>
                    <a:pt x="104" y="11"/>
                  </a:cubicBezTo>
                  <a:cubicBezTo>
                    <a:pt x="89" y="11"/>
                    <a:pt x="74" y="11"/>
                    <a:pt x="60" y="11"/>
                  </a:cubicBezTo>
                  <a:cubicBezTo>
                    <a:pt x="67" y="16"/>
                    <a:pt x="75" y="22"/>
                    <a:pt x="83" y="27"/>
                  </a:cubicBezTo>
                  <a:cubicBezTo>
                    <a:pt x="94" y="30"/>
                    <a:pt x="94" y="30"/>
                    <a:pt x="94" y="30"/>
                  </a:cubicBezTo>
                  <a:cubicBezTo>
                    <a:pt x="94" y="30"/>
                    <a:pt x="105" y="31"/>
                    <a:pt x="112" y="3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6" name="Freeform 376"/>
            <p:cNvSpPr>
              <a:spLocks/>
            </p:cNvSpPr>
            <p:nvPr/>
          </p:nvSpPr>
          <p:spPr bwMode="auto">
            <a:xfrm>
              <a:off x="-36898263" y="5526088"/>
              <a:ext cx="593725" cy="165100"/>
            </a:xfrm>
            <a:custGeom>
              <a:avLst/>
              <a:gdLst>
                <a:gd name="T0" fmla="*/ 115 w 158"/>
                <a:gd name="T1" fmla="*/ 17 h 44"/>
                <a:gd name="T2" fmla="*/ 75 w 158"/>
                <a:gd name="T3" fmla="*/ 17 h 44"/>
                <a:gd name="T4" fmla="*/ 34 w 158"/>
                <a:gd name="T5" fmla="*/ 44 h 44"/>
                <a:gd name="T6" fmla="*/ 0 w 158"/>
                <a:gd name="T7" fmla="*/ 44 h 44"/>
                <a:gd name="T8" fmla="*/ 40 w 158"/>
                <a:gd name="T9" fmla="*/ 17 h 44"/>
                <a:gd name="T10" fmla="*/ 14 w 158"/>
                <a:gd name="T11" fmla="*/ 17 h 44"/>
                <a:gd name="T12" fmla="*/ 18 w 158"/>
                <a:gd name="T13" fmla="*/ 14 h 44"/>
                <a:gd name="T14" fmla="*/ 48 w 158"/>
                <a:gd name="T15" fmla="*/ 12 h 44"/>
                <a:gd name="T16" fmla="*/ 52 w 158"/>
                <a:gd name="T17" fmla="*/ 10 h 44"/>
                <a:gd name="T18" fmla="*/ 78 w 158"/>
                <a:gd name="T19" fmla="*/ 2 h 44"/>
                <a:gd name="T20" fmla="*/ 123 w 158"/>
                <a:gd name="T21" fmla="*/ 0 h 44"/>
                <a:gd name="T22" fmla="*/ 158 w 158"/>
                <a:gd name="T23" fmla="*/ 1 h 44"/>
                <a:gd name="T24" fmla="*/ 140 w 158"/>
                <a:gd name="T25" fmla="*/ 6 h 44"/>
                <a:gd name="T26" fmla="*/ 117 w 158"/>
                <a:gd name="T27" fmla="*/ 5 h 44"/>
                <a:gd name="T28" fmla="*/ 98 w 158"/>
                <a:gd name="T29" fmla="*/ 6 h 44"/>
                <a:gd name="T30" fmla="*/ 86 w 158"/>
                <a:gd name="T31" fmla="*/ 10 h 44"/>
                <a:gd name="T32" fmla="*/ 83 w 158"/>
                <a:gd name="T33" fmla="*/ 12 h 44"/>
                <a:gd name="T34" fmla="*/ 123 w 158"/>
                <a:gd name="T35" fmla="*/ 12 h 44"/>
                <a:gd name="T36" fmla="*/ 115 w 158"/>
                <a:gd name="T3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44">
                  <a:moveTo>
                    <a:pt x="115" y="17"/>
                  </a:moveTo>
                  <a:cubicBezTo>
                    <a:pt x="102" y="17"/>
                    <a:pt x="89" y="17"/>
                    <a:pt x="75" y="17"/>
                  </a:cubicBezTo>
                  <a:cubicBezTo>
                    <a:pt x="62" y="26"/>
                    <a:pt x="48" y="35"/>
                    <a:pt x="34" y="44"/>
                  </a:cubicBezTo>
                  <a:cubicBezTo>
                    <a:pt x="23" y="44"/>
                    <a:pt x="11" y="44"/>
                    <a:pt x="0" y="44"/>
                  </a:cubicBezTo>
                  <a:cubicBezTo>
                    <a:pt x="13" y="35"/>
                    <a:pt x="27" y="26"/>
                    <a:pt x="40" y="17"/>
                  </a:cubicBezTo>
                  <a:cubicBezTo>
                    <a:pt x="31" y="17"/>
                    <a:pt x="22" y="17"/>
                    <a:pt x="14" y="17"/>
                  </a:cubicBezTo>
                  <a:cubicBezTo>
                    <a:pt x="18" y="14"/>
                    <a:pt x="18" y="14"/>
                    <a:pt x="18" y="14"/>
                  </a:cubicBezTo>
                  <a:cubicBezTo>
                    <a:pt x="28" y="14"/>
                    <a:pt x="38" y="13"/>
                    <a:pt x="48" y="12"/>
                  </a:cubicBezTo>
                  <a:cubicBezTo>
                    <a:pt x="52" y="10"/>
                    <a:pt x="52" y="10"/>
                    <a:pt x="52" y="10"/>
                  </a:cubicBezTo>
                  <a:cubicBezTo>
                    <a:pt x="52" y="10"/>
                    <a:pt x="66" y="4"/>
                    <a:pt x="78" y="2"/>
                  </a:cubicBezTo>
                  <a:cubicBezTo>
                    <a:pt x="90" y="0"/>
                    <a:pt x="105" y="0"/>
                    <a:pt x="123" y="0"/>
                  </a:cubicBezTo>
                  <a:cubicBezTo>
                    <a:pt x="135" y="0"/>
                    <a:pt x="147" y="0"/>
                    <a:pt x="158" y="1"/>
                  </a:cubicBezTo>
                  <a:cubicBezTo>
                    <a:pt x="140" y="6"/>
                    <a:pt x="140" y="6"/>
                    <a:pt x="140" y="6"/>
                  </a:cubicBezTo>
                  <a:cubicBezTo>
                    <a:pt x="133" y="5"/>
                    <a:pt x="125" y="5"/>
                    <a:pt x="117" y="5"/>
                  </a:cubicBezTo>
                  <a:cubicBezTo>
                    <a:pt x="109" y="5"/>
                    <a:pt x="98" y="6"/>
                    <a:pt x="98" y="6"/>
                  </a:cubicBezTo>
                  <a:cubicBezTo>
                    <a:pt x="86" y="10"/>
                    <a:pt x="86" y="10"/>
                    <a:pt x="86" y="10"/>
                  </a:cubicBezTo>
                  <a:cubicBezTo>
                    <a:pt x="83" y="12"/>
                    <a:pt x="83" y="12"/>
                    <a:pt x="83" y="12"/>
                  </a:cubicBezTo>
                  <a:cubicBezTo>
                    <a:pt x="96" y="12"/>
                    <a:pt x="110" y="12"/>
                    <a:pt x="123" y="12"/>
                  </a:cubicBezTo>
                  <a:lnTo>
                    <a:pt x="115" y="1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7" name="Freeform 377"/>
            <p:cNvSpPr>
              <a:spLocks/>
            </p:cNvSpPr>
            <p:nvPr/>
          </p:nvSpPr>
          <p:spPr bwMode="auto">
            <a:xfrm>
              <a:off x="-36515675" y="5572126"/>
              <a:ext cx="701675" cy="119063"/>
            </a:xfrm>
            <a:custGeom>
              <a:avLst/>
              <a:gdLst>
                <a:gd name="T0" fmla="*/ 144 w 187"/>
                <a:gd name="T1" fmla="*/ 32 h 32"/>
                <a:gd name="T2" fmla="*/ 109 w 187"/>
                <a:gd name="T3" fmla="*/ 32 h 32"/>
                <a:gd name="T4" fmla="*/ 139 w 187"/>
                <a:gd name="T5" fmla="*/ 13 h 32"/>
                <a:gd name="T6" fmla="*/ 139 w 187"/>
                <a:gd name="T7" fmla="*/ 7 h 32"/>
                <a:gd name="T8" fmla="*/ 118 w 187"/>
                <a:gd name="T9" fmla="*/ 5 h 32"/>
                <a:gd name="T10" fmla="*/ 82 w 187"/>
                <a:gd name="T11" fmla="*/ 8 h 32"/>
                <a:gd name="T12" fmla="*/ 59 w 187"/>
                <a:gd name="T13" fmla="*/ 16 h 32"/>
                <a:gd name="T14" fmla="*/ 35 w 187"/>
                <a:gd name="T15" fmla="*/ 32 h 32"/>
                <a:gd name="T16" fmla="*/ 0 w 187"/>
                <a:gd name="T17" fmla="*/ 32 h 32"/>
                <a:gd name="T18" fmla="*/ 48 w 187"/>
                <a:gd name="T19" fmla="*/ 0 h 32"/>
                <a:gd name="T20" fmla="*/ 76 w 187"/>
                <a:gd name="T21" fmla="*/ 0 h 32"/>
                <a:gd name="T22" fmla="*/ 74 w 187"/>
                <a:gd name="T23" fmla="*/ 5 h 32"/>
                <a:gd name="T24" fmla="*/ 76 w 187"/>
                <a:gd name="T25" fmla="*/ 5 h 32"/>
                <a:gd name="T26" fmla="*/ 102 w 187"/>
                <a:gd name="T27" fmla="*/ 1 h 32"/>
                <a:gd name="T28" fmla="*/ 134 w 187"/>
                <a:gd name="T29" fmla="*/ 0 h 32"/>
                <a:gd name="T30" fmla="*/ 175 w 187"/>
                <a:gd name="T31" fmla="*/ 11 h 32"/>
                <a:gd name="T32" fmla="*/ 144 w 187"/>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32">
                  <a:moveTo>
                    <a:pt x="144" y="32"/>
                  </a:moveTo>
                  <a:cubicBezTo>
                    <a:pt x="133" y="32"/>
                    <a:pt x="121" y="32"/>
                    <a:pt x="109" y="32"/>
                  </a:cubicBezTo>
                  <a:cubicBezTo>
                    <a:pt x="119" y="25"/>
                    <a:pt x="129" y="19"/>
                    <a:pt x="139" y="13"/>
                  </a:cubicBezTo>
                  <a:cubicBezTo>
                    <a:pt x="139" y="7"/>
                    <a:pt x="139" y="7"/>
                    <a:pt x="139" y="7"/>
                  </a:cubicBezTo>
                  <a:cubicBezTo>
                    <a:pt x="139" y="7"/>
                    <a:pt x="129" y="5"/>
                    <a:pt x="118" y="5"/>
                  </a:cubicBezTo>
                  <a:cubicBezTo>
                    <a:pt x="103" y="5"/>
                    <a:pt x="91" y="6"/>
                    <a:pt x="82" y="8"/>
                  </a:cubicBezTo>
                  <a:cubicBezTo>
                    <a:pt x="73" y="9"/>
                    <a:pt x="65" y="12"/>
                    <a:pt x="59" y="16"/>
                  </a:cubicBezTo>
                  <a:cubicBezTo>
                    <a:pt x="51" y="21"/>
                    <a:pt x="43" y="26"/>
                    <a:pt x="35" y="32"/>
                  </a:cubicBezTo>
                  <a:cubicBezTo>
                    <a:pt x="23" y="32"/>
                    <a:pt x="12" y="32"/>
                    <a:pt x="0" y="32"/>
                  </a:cubicBezTo>
                  <a:cubicBezTo>
                    <a:pt x="16" y="21"/>
                    <a:pt x="32" y="11"/>
                    <a:pt x="48" y="0"/>
                  </a:cubicBezTo>
                  <a:cubicBezTo>
                    <a:pt x="58" y="0"/>
                    <a:pt x="67" y="0"/>
                    <a:pt x="76" y="0"/>
                  </a:cubicBezTo>
                  <a:cubicBezTo>
                    <a:pt x="74" y="5"/>
                    <a:pt x="74" y="5"/>
                    <a:pt x="74" y="5"/>
                  </a:cubicBezTo>
                  <a:cubicBezTo>
                    <a:pt x="76" y="5"/>
                    <a:pt x="76" y="5"/>
                    <a:pt x="76" y="5"/>
                  </a:cubicBezTo>
                  <a:cubicBezTo>
                    <a:pt x="83" y="3"/>
                    <a:pt x="92" y="2"/>
                    <a:pt x="102" y="1"/>
                  </a:cubicBezTo>
                  <a:cubicBezTo>
                    <a:pt x="112" y="0"/>
                    <a:pt x="123" y="0"/>
                    <a:pt x="134" y="0"/>
                  </a:cubicBezTo>
                  <a:cubicBezTo>
                    <a:pt x="173" y="0"/>
                    <a:pt x="187" y="4"/>
                    <a:pt x="175" y="11"/>
                  </a:cubicBezTo>
                  <a:cubicBezTo>
                    <a:pt x="165" y="18"/>
                    <a:pt x="154"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8" name="Freeform 378"/>
            <p:cNvSpPr>
              <a:spLocks/>
            </p:cNvSpPr>
            <p:nvPr/>
          </p:nvSpPr>
          <p:spPr bwMode="auto">
            <a:xfrm>
              <a:off x="-31016575" y="5572126"/>
              <a:ext cx="566738" cy="119063"/>
            </a:xfrm>
            <a:custGeom>
              <a:avLst/>
              <a:gdLst>
                <a:gd name="T0" fmla="*/ 61 w 151"/>
                <a:gd name="T1" fmla="*/ 32 h 32"/>
                <a:gd name="T2" fmla="*/ 10 w 151"/>
                <a:gd name="T3" fmla="*/ 28 h 32"/>
                <a:gd name="T4" fmla="*/ 7 w 151"/>
                <a:gd name="T5" fmla="*/ 16 h 32"/>
                <a:gd name="T6" fmla="*/ 43 w 151"/>
                <a:gd name="T7" fmla="*/ 4 h 32"/>
                <a:gd name="T8" fmla="*/ 107 w 151"/>
                <a:gd name="T9" fmla="*/ 0 h 32"/>
                <a:gd name="T10" fmla="*/ 151 w 151"/>
                <a:gd name="T11" fmla="*/ 2 h 32"/>
                <a:gd name="T12" fmla="*/ 134 w 151"/>
                <a:gd name="T13" fmla="*/ 7 h 32"/>
                <a:gd name="T14" fmla="*/ 99 w 151"/>
                <a:gd name="T15" fmla="*/ 5 h 32"/>
                <a:gd name="T16" fmla="*/ 43 w 151"/>
                <a:gd name="T17" fmla="*/ 16 h 32"/>
                <a:gd name="T18" fmla="*/ 43 w 151"/>
                <a:gd name="T19" fmla="*/ 24 h 32"/>
                <a:gd name="T20" fmla="*/ 70 w 151"/>
                <a:gd name="T21" fmla="*/ 27 h 32"/>
                <a:gd name="T22" fmla="*/ 117 w 151"/>
                <a:gd name="T23" fmla="*/ 25 h 32"/>
                <a:gd name="T24" fmla="*/ 109 w 151"/>
                <a:gd name="T25" fmla="*/ 30 h 32"/>
                <a:gd name="T26" fmla="*/ 87 w 151"/>
                <a:gd name="T27" fmla="*/ 32 h 32"/>
                <a:gd name="T28" fmla="*/ 61 w 15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2">
                  <a:moveTo>
                    <a:pt x="61" y="32"/>
                  </a:moveTo>
                  <a:cubicBezTo>
                    <a:pt x="36" y="32"/>
                    <a:pt x="19" y="31"/>
                    <a:pt x="10" y="28"/>
                  </a:cubicBezTo>
                  <a:cubicBezTo>
                    <a:pt x="1" y="25"/>
                    <a:pt x="0" y="21"/>
                    <a:pt x="7" y="16"/>
                  </a:cubicBezTo>
                  <a:cubicBezTo>
                    <a:pt x="14" y="11"/>
                    <a:pt x="26" y="7"/>
                    <a:pt x="43" y="4"/>
                  </a:cubicBezTo>
                  <a:cubicBezTo>
                    <a:pt x="60" y="1"/>
                    <a:pt x="82" y="0"/>
                    <a:pt x="107" y="0"/>
                  </a:cubicBezTo>
                  <a:cubicBezTo>
                    <a:pt x="124" y="0"/>
                    <a:pt x="139" y="0"/>
                    <a:pt x="151" y="2"/>
                  </a:cubicBezTo>
                  <a:cubicBezTo>
                    <a:pt x="134" y="7"/>
                    <a:pt x="134" y="7"/>
                    <a:pt x="134" y="7"/>
                  </a:cubicBezTo>
                  <a:cubicBezTo>
                    <a:pt x="120" y="6"/>
                    <a:pt x="109" y="5"/>
                    <a:pt x="99" y="5"/>
                  </a:cubicBezTo>
                  <a:cubicBezTo>
                    <a:pt x="71" y="5"/>
                    <a:pt x="52" y="9"/>
                    <a:pt x="43" y="16"/>
                  </a:cubicBezTo>
                  <a:cubicBezTo>
                    <a:pt x="43" y="24"/>
                    <a:pt x="43" y="24"/>
                    <a:pt x="43" y="24"/>
                  </a:cubicBezTo>
                  <a:cubicBezTo>
                    <a:pt x="43" y="24"/>
                    <a:pt x="56" y="27"/>
                    <a:pt x="70" y="27"/>
                  </a:cubicBezTo>
                  <a:cubicBezTo>
                    <a:pt x="86" y="27"/>
                    <a:pt x="101" y="26"/>
                    <a:pt x="117" y="25"/>
                  </a:cubicBezTo>
                  <a:cubicBezTo>
                    <a:pt x="109" y="30"/>
                    <a:pt x="109" y="30"/>
                    <a:pt x="109" y="30"/>
                  </a:cubicBezTo>
                  <a:cubicBezTo>
                    <a:pt x="102" y="31"/>
                    <a:pt x="95" y="32"/>
                    <a:pt x="87" y="32"/>
                  </a:cubicBezTo>
                  <a:cubicBezTo>
                    <a:pt x="80" y="32"/>
                    <a:pt x="71" y="32"/>
                    <a:pt x="6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19" name="Freeform 379"/>
            <p:cNvSpPr>
              <a:spLocks noEditPoints="1"/>
            </p:cNvSpPr>
            <p:nvPr/>
          </p:nvSpPr>
          <p:spPr bwMode="auto">
            <a:xfrm>
              <a:off x="-30435550" y="5572126"/>
              <a:ext cx="611188" cy="119063"/>
            </a:xfrm>
            <a:custGeom>
              <a:avLst/>
              <a:gdLst>
                <a:gd name="T0" fmla="*/ 156 w 163"/>
                <a:gd name="T1" fmla="*/ 16 h 32"/>
                <a:gd name="T2" fmla="*/ 120 w 163"/>
                <a:gd name="T3" fmla="*/ 28 h 32"/>
                <a:gd name="T4" fmla="*/ 57 w 163"/>
                <a:gd name="T5" fmla="*/ 32 h 32"/>
                <a:gd name="T6" fmla="*/ 19 w 163"/>
                <a:gd name="T7" fmla="*/ 30 h 32"/>
                <a:gd name="T8" fmla="*/ 0 w 163"/>
                <a:gd name="T9" fmla="*/ 25 h 32"/>
                <a:gd name="T10" fmla="*/ 2 w 163"/>
                <a:gd name="T11" fmla="*/ 16 h 32"/>
                <a:gd name="T12" fmla="*/ 38 w 163"/>
                <a:gd name="T13" fmla="*/ 4 h 32"/>
                <a:gd name="T14" fmla="*/ 101 w 163"/>
                <a:gd name="T15" fmla="*/ 0 h 32"/>
                <a:gd name="T16" fmla="*/ 151 w 163"/>
                <a:gd name="T17" fmla="*/ 4 h 32"/>
                <a:gd name="T18" fmla="*/ 156 w 163"/>
                <a:gd name="T19" fmla="*/ 16 h 32"/>
                <a:gd name="T20" fmla="*/ 38 w 163"/>
                <a:gd name="T21" fmla="*/ 16 h 32"/>
                <a:gd name="T22" fmla="*/ 65 w 163"/>
                <a:gd name="T23" fmla="*/ 27 h 32"/>
                <a:gd name="T24" fmla="*/ 121 w 163"/>
                <a:gd name="T25" fmla="*/ 16 h 32"/>
                <a:gd name="T26" fmla="*/ 93 w 163"/>
                <a:gd name="T27" fmla="*/ 5 h 32"/>
                <a:gd name="T28" fmla="*/ 58 w 163"/>
                <a:gd name="T29" fmla="*/ 8 h 32"/>
                <a:gd name="T30" fmla="*/ 38 w 163"/>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32">
                  <a:moveTo>
                    <a:pt x="156" y="16"/>
                  </a:moveTo>
                  <a:cubicBezTo>
                    <a:pt x="150" y="21"/>
                    <a:pt x="138" y="25"/>
                    <a:pt x="120" y="28"/>
                  </a:cubicBezTo>
                  <a:cubicBezTo>
                    <a:pt x="103" y="31"/>
                    <a:pt x="82" y="32"/>
                    <a:pt x="57" y="32"/>
                  </a:cubicBezTo>
                  <a:cubicBezTo>
                    <a:pt x="42" y="32"/>
                    <a:pt x="29" y="32"/>
                    <a:pt x="19" y="30"/>
                  </a:cubicBezTo>
                  <a:cubicBezTo>
                    <a:pt x="9" y="29"/>
                    <a:pt x="0" y="25"/>
                    <a:pt x="0" y="25"/>
                  </a:cubicBezTo>
                  <a:cubicBezTo>
                    <a:pt x="2" y="16"/>
                    <a:pt x="2" y="16"/>
                    <a:pt x="2" y="16"/>
                  </a:cubicBezTo>
                  <a:cubicBezTo>
                    <a:pt x="9" y="11"/>
                    <a:pt x="20" y="7"/>
                    <a:pt x="38" y="4"/>
                  </a:cubicBezTo>
                  <a:cubicBezTo>
                    <a:pt x="55" y="1"/>
                    <a:pt x="76" y="0"/>
                    <a:pt x="101" y="0"/>
                  </a:cubicBezTo>
                  <a:cubicBezTo>
                    <a:pt x="124" y="0"/>
                    <a:pt x="141" y="1"/>
                    <a:pt x="151" y="4"/>
                  </a:cubicBezTo>
                  <a:cubicBezTo>
                    <a:pt x="161" y="7"/>
                    <a:pt x="163" y="11"/>
                    <a:pt x="156" y="16"/>
                  </a:cubicBezTo>
                  <a:close/>
                  <a:moveTo>
                    <a:pt x="38" y="16"/>
                  </a:moveTo>
                  <a:cubicBezTo>
                    <a:pt x="28" y="23"/>
                    <a:pt x="37" y="27"/>
                    <a:pt x="65" y="27"/>
                  </a:cubicBezTo>
                  <a:cubicBezTo>
                    <a:pt x="93" y="27"/>
                    <a:pt x="111" y="23"/>
                    <a:pt x="121" y="16"/>
                  </a:cubicBezTo>
                  <a:cubicBezTo>
                    <a:pt x="130" y="9"/>
                    <a:pt x="121" y="5"/>
                    <a:pt x="93" y="5"/>
                  </a:cubicBezTo>
                  <a:cubicBezTo>
                    <a:pt x="79" y="5"/>
                    <a:pt x="67" y="6"/>
                    <a:pt x="58" y="8"/>
                  </a:cubicBezTo>
                  <a:cubicBezTo>
                    <a:pt x="49" y="10"/>
                    <a:pt x="38" y="16"/>
                    <a:pt x="38"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0" name="Freeform 380"/>
            <p:cNvSpPr>
              <a:spLocks/>
            </p:cNvSpPr>
            <p:nvPr/>
          </p:nvSpPr>
          <p:spPr bwMode="auto">
            <a:xfrm>
              <a:off x="-29775150" y="5572126"/>
              <a:ext cx="674688" cy="119063"/>
            </a:xfrm>
            <a:custGeom>
              <a:avLst/>
              <a:gdLst>
                <a:gd name="T0" fmla="*/ 144 w 180"/>
                <a:gd name="T1" fmla="*/ 32 h 32"/>
                <a:gd name="T2" fmla="*/ 109 w 180"/>
                <a:gd name="T3" fmla="*/ 32 h 32"/>
                <a:gd name="T4" fmla="*/ 134 w 180"/>
                <a:gd name="T5" fmla="*/ 13 h 32"/>
                <a:gd name="T6" fmla="*/ 133 w 180"/>
                <a:gd name="T7" fmla="*/ 7 h 32"/>
                <a:gd name="T8" fmla="*/ 111 w 180"/>
                <a:gd name="T9" fmla="*/ 5 h 32"/>
                <a:gd name="T10" fmla="*/ 76 w 180"/>
                <a:gd name="T11" fmla="*/ 8 h 32"/>
                <a:gd name="T12" fmla="*/ 55 w 180"/>
                <a:gd name="T13" fmla="*/ 16 h 32"/>
                <a:gd name="T14" fmla="*/ 35 w 180"/>
                <a:gd name="T15" fmla="*/ 32 h 32"/>
                <a:gd name="T16" fmla="*/ 0 w 180"/>
                <a:gd name="T17" fmla="*/ 32 h 32"/>
                <a:gd name="T18" fmla="*/ 40 w 180"/>
                <a:gd name="T19" fmla="*/ 0 h 32"/>
                <a:gd name="T20" fmla="*/ 68 w 180"/>
                <a:gd name="T21" fmla="*/ 0 h 32"/>
                <a:gd name="T22" fmla="*/ 67 w 180"/>
                <a:gd name="T23" fmla="*/ 5 h 32"/>
                <a:gd name="T24" fmla="*/ 69 w 180"/>
                <a:gd name="T25" fmla="*/ 5 h 32"/>
                <a:gd name="T26" fmla="*/ 94 w 180"/>
                <a:gd name="T27" fmla="*/ 1 h 32"/>
                <a:gd name="T28" fmla="*/ 126 w 180"/>
                <a:gd name="T29" fmla="*/ 0 h 32"/>
                <a:gd name="T30" fmla="*/ 170 w 180"/>
                <a:gd name="T31" fmla="*/ 11 h 32"/>
                <a:gd name="T32" fmla="*/ 144 w 180"/>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32">
                  <a:moveTo>
                    <a:pt x="144" y="32"/>
                  </a:moveTo>
                  <a:cubicBezTo>
                    <a:pt x="132" y="32"/>
                    <a:pt x="120" y="32"/>
                    <a:pt x="109" y="32"/>
                  </a:cubicBezTo>
                  <a:cubicBezTo>
                    <a:pt x="117" y="25"/>
                    <a:pt x="126" y="19"/>
                    <a:pt x="134" y="13"/>
                  </a:cubicBezTo>
                  <a:cubicBezTo>
                    <a:pt x="133" y="7"/>
                    <a:pt x="133" y="7"/>
                    <a:pt x="133" y="7"/>
                  </a:cubicBezTo>
                  <a:cubicBezTo>
                    <a:pt x="133" y="7"/>
                    <a:pt x="122" y="5"/>
                    <a:pt x="111" y="5"/>
                  </a:cubicBezTo>
                  <a:cubicBezTo>
                    <a:pt x="96" y="5"/>
                    <a:pt x="85" y="6"/>
                    <a:pt x="76" y="8"/>
                  </a:cubicBezTo>
                  <a:cubicBezTo>
                    <a:pt x="67" y="9"/>
                    <a:pt x="55" y="16"/>
                    <a:pt x="55" y="16"/>
                  </a:cubicBezTo>
                  <a:cubicBezTo>
                    <a:pt x="48" y="21"/>
                    <a:pt x="41" y="27"/>
                    <a:pt x="35" y="32"/>
                  </a:cubicBezTo>
                  <a:cubicBezTo>
                    <a:pt x="23" y="32"/>
                    <a:pt x="11" y="32"/>
                    <a:pt x="0" y="32"/>
                  </a:cubicBezTo>
                  <a:cubicBezTo>
                    <a:pt x="13" y="21"/>
                    <a:pt x="27" y="11"/>
                    <a:pt x="40" y="0"/>
                  </a:cubicBezTo>
                  <a:cubicBezTo>
                    <a:pt x="50" y="0"/>
                    <a:pt x="58" y="0"/>
                    <a:pt x="68" y="0"/>
                  </a:cubicBezTo>
                  <a:cubicBezTo>
                    <a:pt x="67" y="5"/>
                    <a:pt x="67" y="5"/>
                    <a:pt x="67" y="5"/>
                  </a:cubicBezTo>
                  <a:cubicBezTo>
                    <a:pt x="69" y="5"/>
                    <a:pt x="69" y="5"/>
                    <a:pt x="69" y="5"/>
                  </a:cubicBezTo>
                  <a:cubicBezTo>
                    <a:pt x="76" y="3"/>
                    <a:pt x="84" y="2"/>
                    <a:pt x="94" y="1"/>
                  </a:cubicBezTo>
                  <a:cubicBezTo>
                    <a:pt x="104" y="0"/>
                    <a:pt x="115" y="0"/>
                    <a:pt x="126" y="0"/>
                  </a:cubicBezTo>
                  <a:cubicBezTo>
                    <a:pt x="165" y="0"/>
                    <a:pt x="180" y="4"/>
                    <a:pt x="170" y="11"/>
                  </a:cubicBezTo>
                  <a:cubicBezTo>
                    <a:pt x="161" y="18"/>
                    <a:pt x="153"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1" name="Freeform 381"/>
            <p:cNvSpPr>
              <a:spLocks/>
            </p:cNvSpPr>
            <p:nvPr/>
          </p:nvSpPr>
          <p:spPr bwMode="auto">
            <a:xfrm>
              <a:off x="-29029025" y="5548313"/>
              <a:ext cx="438150" cy="142875"/>
            </a:xfrm>
            <a:custGeom>
              <a:avLst/>
              <a:gdLst>
                <a:gd name="T0" fmla="*/ 60 w 117"/>
                <a:gd name="T1" fmla="*/ 33 h 38"/>
                <a:gd name="T2" fmla="*/ 87 w 117"/>
                <a:gd name="T3" fmla="*/ 32 h 38"/>
                <a:gd name="T4" fmla="*/ 80 w 117"/>
                <a:gd name="T5" fmla="*/ 37 h 38"/>
                <a:gd name="T6" fmla="*/ 64 w 117"/>
                <a:gd name="T7" fmla="*/ 38 h 38"/>
                <a:gd name="T8" fmla="*/ 45 w 117"/>
                <a:gd name="T9" fmla="*/ 38 h 38"/>
                <a:gd name="T10" fmla="*/ 8 w 117"/>
                <a:gd name="T11" fmla="*/ 29 h 38"/>
                <a:gd name="T12" fmla="*/ 30 w 117"/>
                <a:gd name="T13" fmla="*/ 11 h 38"/>
                <a:gd name="T14" fmla="*/ 7 w 117"/>
                <a:gd name="T15" fmla="*/ 11 h 38"/>
                <a:gd name="T16" fmla="*/ 11 w 117"/>
                <a:gd name="T17" fmla="*/ 9 h 38"/>
                <a:gd name="T18" fmla="*/ 38 w 117"/>
                <a:gd name="T19" fmla="*/ 6 h 38"/>
                <a:gd name="T20" fmla="*/ 58 w 117"/>
                <a:gd name="T21" fmla="*/ 0 h 38"/>
                <a:gd name="T22" fmla="*/ 80 w 117"/>
                <a:gd name="T23" fmla="*/ 0 h 38"/>
                <a:gd name="T24" fmla="*/ 71 w 117"/>
                <a:gd name="T25" fmla="*/ 6 h 38"/>
                <a:gd name="T26" fmla="*/ 117 w 117"/>
                <a:gd name="T27" fmla="*/ 6 h 38"/>
                <a:gd name="T28" fmla="*/ 111 w 117"/>
                <a:gd name="T29" fmla="*/ 11 h 38"/>
                <a:gd name="T30" fmla="*/ 65 w 117"/>
                <a:gd name="T31" fmla="*/ 11 h 38"/>
                <a:gd name="T32" fmla="*/ 43 w 117"/>
                <a:gd name="T33" fmla="*/ 28 h 38"/>
                <a:gd name="T34" fmla="*/ 45 w 117"/>
                <a:gd name="T35" fmla="*/ 32 h 38"/>
                <a:gd name="T36" fmla="*/ 60 w 117"/>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38">
                  <a:moveTo>
                    <a:pt x="60" y="33"/>
                  </a:moveTo>
                  <a:cubicBezTo>
                    <a:pt x="69" y="33"/>
                    <a:pt x="77" y="32"/>
                    <a:pt x="87" y="32"/>
                  </a:cubicBezTo>
                  <a:cubicBezTo>
                    <a:pt x="80" y="37"/>
                    <a:pt x="80" y="37"/>
                    <a:pt x="80" y="37"/>
                  </a:cubicBezTo>
                  <a:cubicBezTo>
                    <a:pt x="64" y="38"/>
                    <a:pt x="64" y="38"/>
                    <a:pt x="64" y="38"/>
                  </a:cubicBezTo>
                  <a:cubicBezTo>
                    <a:pt x="58" y="38"/>
                    <a:pt x="52" y="38"/>
                    <a:pt x="45" y="38"/>
                  </a:cubicBezTo>
                  <a:cubicBezTo>
                    <a:pt x="12" y="38"/>
                    <a:pt x="0" y="35"/>
                    <a:pt x="8" y="29"/>
                  </a:cubicBezTo>
                  <a:cubicBezTo>
                    <a:pt x="16" y="23"/>
                    <a:pt x="23" y="17"/>
                    <a:pt x="30" y="11"/>
                  </a:cubicBezTo>
                  <a:cubicBezTo>
                    <a:pt x="22" y="11"/>
                    <a:pt x="15" y="11"/>
                    <a:pt x="7" y="11"/>
                  </a:cubicBezTo>
                  <a:cubicBezTo>
                    <a:pt x="11" y="9"/>
                    <a:pt x="11" y="9"/>
                    <a:pt x="11" y="9"/>
                  </a:cubicBezTo>
                  <a:cubicBezTo>
                    <a:pt x="20" y="8"/>
                    <a:pt x="29" y="7"/>
                    <a:pt x="38" y="6"/>
                  </a:cubicBezTo>
                  <a:cubicBezTo>
                    <a:pt x="45" y="4"/>
                    <a:pt x="52" y="2"/>
                    <a:pt x="58" y="0"/>
                  </a:cubicBezTo>
                  <a:cubicBezTo>
                    <a:pt x="65" y="0"/>
                    <a:pt x="73" y="0"/>
                    <a:pt x="80" y="0"/>
                  </a:cubicBezTo>
                  <a:cubicBezTo>
                    <a:pt x="71" y="6"/>
                    <a:pt x="71" y="6"/>
                    <a:pt x="71" y="6"/>
                  </a:cubicBezTo>
                  <a:cubicBezTo>
                    <a:pt x="86" y="6"/>
                    <a:pt x="102" y="6"/>
                    <a:pt x="117" y="6"/>
                  </a:cubicBezTo>
                  <a:cubicBezTo>
                    <a:pt x="111" y="11"/>
                    <a:pt x="111" y="11"/>
                    <a:pt x="111" y="11"/>
                  </a:cubicBezTo>
                  <a:cubicBezTo>
                    <a:pt x="95" y="11"/>
                    <a:pt x="80" y="11"/>
                    <a:pt x="65" y="11"/>
                  </a:cubicBezTo>
                  <a:cubicBezTo>
                    <a:pt x="57" y="17"/>
                    <a:pt x="50" y="23"/>
                    <a:pt x="43" y="28"/>
                  </a:cubicBezTo>
                  <a:cubicBezTo>
                    <a:pt x="45" y="32"/>
                    <a:pt x="45" y="32"/>
                    <a:pt x="45" y="32"/>
                  </a:cubicBezTo>
                  <a:cubicBezTo>
                    <a:pt x="45" y="32"/>
                    <a:pt x="53" y="33"/>
                    <a:pt x="6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2" name="Freeform 382"/>
            <p:cNvSpPr>
              <a:spLocks/>
            </p:cNvSpPr>
            <p:nvPr/>
          </p:nvSpPr>
          <p:spPr bwMode="auto">
            <a:xfrm>
              <a:off x="-28608338" y="5572126"/>
              <a:ext cx="523875" cy="119063"/>
            </a:xfrm>
            <a:custGeom>
              <a:avLst/>
              <a:gdLst>
                <a:gd name="T0" fmla="*/ 123 w 140"/>
                <a:gd name="T1" fmla="*/ 0 h 32"/>
                <a:gd name="T2" fmla="*/ 140 w 140"/>
                <a:gd name="T3" fmla="*/ 0 h 32"/>
                <a:gd name="T4" fmla="*/ 129 w 140"/>
                <a:gd name="T5" fmla="*/ 6 h 32"/>
                <a:gd name="T6" fmla="*/ 114 w 140"/>
                <a:gd name="T7" fmla="*/ 6 h 32"/>
                <a:gd name="T8" fmla="*/ 77 w 140"/>
                <a:gd name="T9" fmla="*/ 9 h 32"/>
                <a:gd name="T10" fmla="*/ 55 w 140"/>
                <a:gd name="T11" fmla="*/ 15 h 32"/>
                <a:gd name="T12" fmla="*/ 35 w 140"/>
                <a:gd name="T13" fmla="*/ 32 h 32"/>
                <a:gd name="T14" fmla="*/ 0 w 140"/>
                <a:gd name="T15" fmla="*/ 32 h 32"/>
                <a:gd name="T16" fmla="*/ 39 w 140"/>
                <a:gd name="T17" fmla="*/ 0 h 32"/>
                <a:gd name="T18" fmla="*/ 67 w 140"/>
                <a:gd name="T19" fmla="*/ 0 h 32"/>
                <a:gd name="T20" fmla="*/ 64 w 140"/>
                <a:gd name="T21" fmla="*/ 6 h 32"/>
                <a:gd name="T22" fmla="*/ 66 w 140"/>
                <a:gd name="T23" fmla="*/ 6 h 32"/>
                <a:gd name="T24" fmla="*/ 93 w 140"/>
                <a:gd name="T25" fmla="*/ 1 h 32"/>
                <a:gd name="T26" fmla="*/ 123 w 14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0" h="32">
                  <a:moveTo>
                    <a:pt x="123" y="0"/>
                  </a:moveTo>
                  <a:cubicBezTo>
                    <a:pt x="130" y="0"/>
                    <a:pt x="140" y="0"/>
                    <a:pt x="140" y="0"/>
                  </a:cubicBezTo>
                  <a:cubicBezTo>
                    <a:pt x="129" y="6"/>
                    <a:pt x="129" y="6"/>
                    <a:pt x="129" y="6"/>
                  </a:cubicBezTo>
                  <a:cubicBezTo>
                    <a:pt x="114" y="6"/>
                    <a:pt x="114" y="6"/>
                    <a:pt x="114" y="6"/>
                  </a:cubicBezTo>
                  <a:cubicBezTo>
                    <a:pt x="100" y="6"/>
                    <a:pt x="88" y="7"/>
                    <a:pt x="77" y="9"/>
                  </a:cubicBezTo>
                  <a:cubicBezTo>
                    <a:pt x="66" y="10"/>
                    <a:pt x="55" y="15"/>
                    <a:pt x="55" y="15"/>
                  </a:cubicBezTo>
                  <a:cubicBezTo>
                    <a:pt x="49" y="21"/>
                    <a:pt x="42" y="26"/>
                    <a:pt x="35" y="32"/>
                  </a:cubicBezTo>
                  <a:cubicBezTo>
                    <a:pt x="23" y="32"/>
                    <a:pt x="12" y="32"/>
                    <a:pt x="0" y="32"/>
                  </a:cubicBezTo>
                  <a:cubicBezTo>
                    <a:pt x="13" y="21"/>
                    <a:pt x="26" y="11"/>
                    <a:pt x="39" y="0"/>
                  </a:cubicBezTo>
                  <a:cubicBezTo>
                    <a:pt x="49" y="0"/>
                    <a:pt x="58" y="0"/>
                    <a:pt x="67" y="0"/>
                  </a:cubicBezTo>
                  <a:cubicBezTo>
                    <a:pt x="64" y="6"/>
                    <a:pt x="64" y="6"/>
                    <a:pt x="64" y="6"/>
                  </a:cubicBezTo>
                  <a:cubicBezTo>
                    <a:pt x="66" y="6"/>
                    <a:pt x="66" y="6"/>
                    <a:pt x="66" y="6"/>
                  </a:cubicBezTo>
                  <a:cubicBezTo>
                    <a:pt x="74" y="4"/>
                    <a:pt x="83" y="3"/>
                    <a:pt x="93" y="1"/>
                  </a:cubicBezTo>
                  <a:cubicBezTo>
                    <a:pt x="103" y="0"/>
                    <a:pt x="113" y="0"/>
                    <a:pt x="123"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3" name="Freeform 383"/>
            <p:cNvSpPr>
              <a:spLocks noEditPoints="1"/>
            </p:cNvSpPr>
            <p:nvPr/>
          </p:nvSpPr>
          <p:spPr bwMode="auto">
            <a:xfrm>
              <a:off x="-28087638" y="5572126"/>
              <a:ext cx="608013" cy="119063"/>
            </a:xfrm>
            <a:custGeom>
              <a:avLst/>
              <a:gdLst>
                <a:gd name="T0" fmla="*/ 156 w 162"/>
                <a:gd name="T1" fmla="*/ 16 h 32"/>
                <a:gd name="T2" fmla="*/ 121 w 162"/>
                <a:gd name="T3" fmla="*/ 28 h 32"/>
                <a:gd name="T4" fmla="*/ 58 w 162"/>
                <a:gd name="T5" fmla="*/ 32 h 32"/>
                <a:gd name="T6" fmla="*/ 20 w 162"/>
                <a:gd name="T7" fmla="*/ 30 h 32"/>
                <a:gd name="T8" fmla="*/ 0 w 162"/>
                <a:gd name="T9" fmla="*/ 25 h 32"/>
                <a:gd name="T10" fmla="*/ 2 w 162"/>
                <a:gd name="T11" fmla="*/ 16 h 32"/>
                <a:gd name="T12" fmla="*/ 37 w 162"/>
                <a:gd name="T13" fmla="*/ 4 h 32"/>
                <a:gd name="T14" fmla="*/ 99 w 162"/>
                <a:gd name="T15" fmla="*/ 0 h 32"/>
                <a:gd name="T16" fmla="*/ 150 w 162"/>
                <a:gd name="T17" fmla="*/ 4 h 32"/>
                <a:gd name="T18" fmla="*/ 156 w 162"/>
                <a:gd name="T19" fmla="*/ 16 h 32"/>
                <a:gd name="T20" fmla="*/ 37 w 162"/>
                <a:gd name="T21" fmla="*/ 16 h 32"/>
                <a:gd name="T22" fmla="*/ 66 w 162"/>
                <a:gd name="T23" fmla="*/ 27 h 32"/>
                <a:gd name="T24" fmla="*/ 120 w 162"/>
                <a:gd name="T25" fmla="*/ 16 h 32"/>
                <a:gd name="T26" fmla="*/ 92 w 162"/>
                <a:gd name="T27" fmla="*/ 5 h 32"/>
                <a:gd name="T28" fmla="*/ 57 w 162"/>
                <a:gd name="T29" fmla="*/ 8 h 32"/>
                <a:gd name="T30" fmla="*/ 37 w 162"/>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32">
                  <a:moveTo>
                    <a:pt x="156" y="16"/>
                  </a:moveTo>
                  <a:cubicBezTo>
                    <a:pt x="150" y="21"/>
                    <a:pt x="138" y="25"/>
                    <a:pt x="121" y="28"/>
                  </a:cubicBezTo>
                  <a:cubicBezTo>
                    <a:pt x="104" y="31"/>
                    <a:pt x="83" y="32"/>
                    <a:pt x="58" y="32"/>
                  </a:cubicBezTo>
                  <a:cubicBezTo>
                    <a:pt x="43" y="32"/>
                    <a:pt x="30" y="32"/>
                    <a:pt x="20" y="30"/>
                  </a:cubicBezTo>
                  <a:cubicBezTo>
                    <a:pt x="10" y="29"/>
                    <a:pt x="0" y="25"/>
                    <a:pt x="0" y="25"/>
                  </a:cubicBezTo>
                  <a:cubicBezTo>
                    <a:pt x="2" y="16"/>
                    <a:pt x="2" y="16"/>
                    <a:pt x="2" y="16"/>
                  </a:cubicBezTo>
                  <a:cubicBezTo>
                    <a:pt x="8" y="11"/>
                    <a:pt x="20" y="7"/>
                    <a:pt x="37" y="4"/>
                  </a:cubicBezTo>
                  <a:cubicBezTo>
                    <a:pt x="54" y="1"/>
                    <a:pt x="75" y="0"/>
                    <a:pt x="99" y="0"/>
                  </a:cubicBezTo>
                  <a:cubicBezTo>
                    <a:pt x="123" y="0"/>
                    <a:pt x="140" y="1"/>
                    <a:pt x="150" y="4"/>
                  </a:cubicBezTo>
                  <a:cubicBezTo>
                    <a:pt x="160" y="7"/>
                    <a:pt x="162" y="11"/>
                    <a:pt x="156" y="16"/>
                  </a:cubicBezTo>
                  <a:close/>
                  <a:moveTo>
                    <a:pt x="37" y="16"/>
                  </a:moveTo>
                  <a:cubicBezTo>
                    <a:pt x="28" y="23"/>
                    <a:pt x="38" y="27"/>
                    <a:pt x="66" y="27"/>
                  </a:cubicBezTo>
                  <a:cubicBezTo>
                    <a:pt x="93" y="27"/>
                    <a:pt x="111" y="23"/>
                    <a:pt x="120" y="16"/>
                  </a:cubicBezTo>
                  <a:cubicBezTo>
                    <a:pt x="129" y="9"/>
                    <a:pt x="120" y="5"/>
                    <a:pt x="92" y="5"/>
                  </a:cubicBezTo>
                  <a:cubicBezTo>
                    <a:pt x="77" y="5"/>
                    <a:pt x="66" y="6"/>
                    <a:pt x="57" y="8"/>
                  </a:cubicBezTo>
                  <a:cubicBezTo>
                    <a:pt x="48" y="10"/>
                    <a:pt x="37" y="16"/>
                    <a:pt x="37"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4" name="Freeform 384"/>
            <p:cNvSpPr>
              <a:spLocks/>
            </p:cNvSpPr>
            <p:nvPr/>
          </p:nvSpPr>
          <p:spPr bwMode="auto">
            <a:xfrm>
              <a:off x="-27424063" y="5526088"/>
              <a:ext cx="330200" cy="165100"/>
            </a:xfrm>
            <a:custGeom>
              <a:avLst/>
              <a:gdLst>
                <a:gd name="T0" fmla="*/ 35 w 88"/>
                <a:gd name="T1" fmla="*/ 44 h 44"/>
                <a:gd name="T2" fmla="*/ 0 w 88"/>
                <a:gd name="T3" fmla="*/ 44 h 44"/>
                <a:gd name="T4" fmla="*/ 53 w 88"/>
                <a:gd name="T5" fmla="*/ 0 h 44"/>
                <a:gd name="T6" fmla="*/ 88 w 88"/>
                <a:gd name="T7" fmla="*/ 0 h 44"/>
                <a:gd name="T8" fmla="*/ 35 w 88"/>
                <a:gd name="T9" fmla="*/ 44 h 44"/>
              </a:gdLst>
              <a:ahLst/>
              <a:cxnLst>
                <a:cxn ang="0">
                  <a:pos x="T0" y="T1"/>
                </a:cxn>
                <a:cxn ang="0">
                  <a:pos x="T2" y="T3"/>
                </a:cxn>
                <a:cxn ang="0">
                  <a:pos x="T4" y="T5"/>
                </a:cxn>
                <a:cxn ang="0">
                  <a:pos x="T6" y="T7"/>
                </a:cxn>
                <a:cxn ang="0">
                  <a:pos x="T8" y="T9"/>
                </a:cxn>
              </a:cxnLst>
              <a:rect l="0" t="0" r="r" b="b"/>
              <a:pathLst>
                <a:path w="88" h="44">
                  <a:moveTo>
                    <a:pt x="35" y="44"/>
                  </a:moveTo>
                  <a:cubicBezTo>
                    <a:pt x="23" y="44"/>
                    <a:pt x="11" y="44"/>
                    <a:pt x="0" y="44"/>
                  </a:cubicBezTo>
                  <a:cubicBezTo>
                    <a:pt x="18" y="29"/>
                    <a:pt x="36" y="15"/>
                    <a:pt x="53" y="0"/>
                  </a:cubicBezTo>
                  <a:cubicBezTo>
                    <a:pt x="65" y="0"/>
                    <a:pt x="76" y="0"/>
                    <a:pt x="88" y="0"/>
                  </a:cubicBezTo>
                  <a:cubicBezTo>
                    <a:pt x="70" y="14"/>
                    <a:pt x="52" y="29"/>
                    <a:pt x="35" y="4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5" name="Freeform 385"/>
            <p:cNvSpPr>
              <a:spLocks noEditPoints="1"/>
            </p:cNvSpPr>
            <p:nvPr/>
          </p:nvSpPr>
          <p:spPr bwMode="auto">
            <a:xfrm>
              <a:off x="-24663400" y="5572126"/>
              <a:ext cx="592138" cy="119063"/>
            </a:xfrm>
            <a:custGeom>
              <a:avLst/>
              <a:gdLst>
                <a:gd name="T0" fmla="*/ 155 w 158"/>
                <a:gd name="T1" fmla="*/ 16 h 32"/>
                <a:gd name="T2" fmla="*/ 121 w 158"/>
                <a:gd name="T3" fmla="*/ 28 h 32"/>
                <a:gd name="T4" fmla="*/ 59 w 158"/>
                <a:gd name="T5" fmla="*/ 32 h 32"/>
                <a:gd name="T6" fmla="*/ 21 w 158"/>
                <a:gd name="T7" fmla="*/ 30 h 32"/>
                <a:gd name="T8" fmla="*/ 0 w 158"/>
                <a:gd name="T9" fmla="*/ 25 h 32"/>
                <a:gd name="T10" fmla="*/ 0 w 158"/>
                <a:gd name="T11" fmla="*/ 16 h 32"/>
                <a:gd name="T12" fmla="*/ 34 w 158"/>
                <a:gd name="T13" fmla="*/ 4 h 32"/>
                <a:gd name="T14" fmla="*/ 96 w 158"/>
                <a:gd name="T15" fmla="*/ 0 h 32"/>
                <a:gd name="T16" fmla="*/ 147 w 158"/>
                <a:gd name="T17" fmla="*/ 4 h 32"/>
                <a:gd name="T18" fmla="*/ 155 w 158"/>
                <a:gd name="T19" fmla="*/ 16 h 32"/>
                <a:gd name="T20" fmla="*/ 36 w 158"/>
                <a:gd name="T21" fmla="*/ 16 h 32"/>
                <a:gd name="T22" fmla="*/ 66 w 158"/>
                <a:gd name="T23" fmla="*/ 27 h 32"/>
                <a:gd name="T24" fmla="*/ 119 w 158"/>
                <a:gd name="T25" fmla="*/ 16 h 32"/>
                <a:gd name="T26" fmla="*/ 89 w 158"/>
                <a:gd name="T27" fmla="*/ 5 h 32"/>
                <a:gd name="T28" fmla="*/ 55 w 158"/>
                <a:gd name="T29" fmla="*/ 8 h 32"/>
                <a:gd name="T30" fmla="*/ 36 w 158"/>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32">
                  <a:moveTo>
                    <a:pt x="155" y="16"/>
                  </a:moveTo>
                  <a:cubicBezTo>
                    <a:pt x="155" y="16"/>
                    <a:pt x="138" y="25"/>
                    <a:pt x="121" y="28"/>
                  </a:cubicBezTo>
                  <a:cubicBezTo>
                    <a:pt x="105" y="31"/>
                    <a:pt x="84" y="32"/>
                    <a:pt x="59" y="32"/>
                  </a:cubicBezTo>
                  <a:cubicBezTo>
                    <a:pt x="44" y="32"/>
                    <a:pt x="31" y="32"/>
                    <a:pt x="21" y="30"/>
                  </a:cubicBezTo>
                  <a:cubicBezTo>
                    <a:pt x="11" y="29"/>
                    <a:pt x="0" y="25"/>
                    <a:pt x="0" y="25"/>
                  </a:cubicBezTo>
                  <a:cubicBezTo>
                    <a:pt x="0" y="16"/>
                    <a:pt x="0" y="16"/>
                    <a:pt x="0" y="16"/>
                  </a:cubicBezTo>
                  <a:cubicBezTo>
                    <a:pt x="0" y="16"/>
                    <a:pt x="17" y="7"/>
                    <a:pt x="34" y="4"/>
                  </a:cubicBezTo>
                  <a:cubicBezTo>
                    <a:pt x="51" y="1"/>
                    <a:pt x="71" y="0"/>
                    <a:pt x="96" y="0"/>
                  </a:cubicBezTo>
                  <a:cubicBezTo>
                    <a:pt x="119" y="0"/>
                    <a:pt x="137" y="1"/>
                    <a:pt x="147" y="4"/>
                  </a:cubicBezTo>
                  <a:cubicBezTo>
                    <a:pt x="158" y="7"/>
                    <a:pt x="155" y="16"/>
                    <a:pt x="155" y="16"/>
                  </a:cubicBezTo>
                  <a:close/>
                  <a:moveTo>
                    <a:pt x="36" y="16"/>
                  </a:moveTo>
                  <a:cubicBezTo>
                    <a:pt x="28" y="23"/>
                    <a:pt x="38" y="27"/>
                    <a:pt x="66" y="27"/>
                  </a:cubicBezTo>
                  <a:cubicBezTo>
                    <a:pt x="93" y="27"/>
                    <a:pt x="111" y="23"/>
                    <a:pt x="119" y="16"/>
                  </a:cubicBezTo>
                  <a:cubicBezTo>
                    <a:pt x="127" y="9"/>
                    <a:pt x="117" y="5"/>
                    <a:pt x="89" y="5"/>
                  </a:cubicBezTo>
                  <a:cubicBezTo>
                    <a:pt x="75" y="5"/>
                    <a:pt x="63" y="6"/>
                    <a:pt x="55" y="8"/>
                  </a:cubicBezTo>
                  <a:cubicBezTo>
                    <a:pt x="46"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6" name="Freeform 386"/>
            <p:cNvSpPr>
              <a:spLocks noEditPoints="1"/>
            </p:cNvSpPr>
            <p:nvPr/>
          </p:nvSpPr>
          <p:spPr bwMode="auto">
            <a:xfrm>
              <a:off x="-24055388" y="5572126"/>
              <a:ext cx="693738" cy="171450"/>
            </a:xfrm>
            <a:custGeom>
              <a:avLst/>
              <a:gdLst>
                <a:gd name="T0" fmla="*/ 98 w 185"/>
                <a:gd name="T1" fmla="*/ 32 h 46"/>
                <a:gd name="T2" fmla="*/ 55 w 185"/>
                <a:gd name="T3" fmla="*/ 28 h 46"/>
                <a:gd name="T4" fmla="*/ 52 w 185"/>
                <a:gd name="T5" fmla="*/ 28 h 46"/>
                <a:gd name="T6" fmla="*/ 49 w 185"/>
                <a:gd name="T7" fmla="*/ 33 h 46"/>
                <a:gd name="T8" fmla="*/ 35 w 185"/>
                <a:gd name="T9" fmla="*/ 46 h 46"/>
                <a:gd name="T10" fmla="*/ 0 w 185"/>
                <a:gd name="T11" fmla="*/ 46 h 46"/>
                <a:gd name="T12" fmla="*/ 50 w 185"/>
                <a:gd name="T13" fmla="*/ 0 h 46"/>
                <a:gd name="T14" fmla="*/ 78 w 185"/>
                <a:gd name="T15" fmla="*/ 0 h 46"/>
                <a:gd name="T16" fmla="*/ 78 w 185"/>
                <a:gd name="T17" fmla="*/ 5 h 46"/>
                <a:gd name="T18" fmla="*/ 80 w 185"/>
                <a:gd name="T19" fmla="*/ 5 h 46"/>
                <a:gd name="T20" fmla="*/ 134 w 185"/>
                <a:gd name="T21" fmla="*/ 0 h 46"/>
                <a:gd name="T22" fmla="*/ 177 w 185"/>
                <a:gd name="T23" fmla="*/ 4 h 46"/>
                <a:gd name="T24" fmla="*/ 181 w 185"/>
                <a:gd name="T25" fmla="*/ 16 h 46"/>
                <a:gd name="T26" fmla="*/ 151 w 185"/>
                <a:gd name="T27" fmla="*/ 28 h 46"/>
                <a:gd name="T28" fmla="*/ 98 w 185"/>
                <a:gd name="T29" fmla="*/ 32 h 46"/>
                <a:gd name="T30" fmla="*/ 119 w 185"/>
                <a:gd name="T31" fmla="*/ 5 h 46"/>
                <a:gd name="T32" fmla="*/ 86 w 185"/>
                <a:gd name="T33" fmla="*/ 8 h 46"/>
                <a:gd name="T34" fmla="*/ 69 w 185"/>
                <a:gd name="T35" fmla="*/ 15 h 46"/>
                <a:gd name="T36" fmla="*/ 67 w 185"/>
                <a:gd name="T37" fmla="*/ 16 h 46"/>
                <a:gd name="T38" fmla="*/ 68 w 185"/>
                <a:gd name="T39" fmla="*/ 24 h 46"/>
                <a:gd name="T40" fmla="*/ 96 w 185"/>
                <a:gd name="T41" fmla="*/ 27 h 46"/>
                <a:gd name="T42" fmla="*/ 127 w 185"/>
                <a:gd name="T43" fmla="*/ 24 h 46"/>
                <a:gd name="T44" fmla="*/ 145 w 185"/>
                <a:gd name="T45" fmla="*/ 16 h 46"/>
                <a:gd name="T46" fmla="*/ 144 w 185"/>
                <a:gd name="T47" fmla="*/ 8 h 46"/>
                <a:gd name="T48" fmla="*/ 119 w 185"/>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5" h="46">
                  <a:moveTo>
                    <a:pt x="98" y="32"/>
                  </a:moveTo>
                  <a:cubicBezTo>
                    <a:pt x="77" y="32"/>
                    <a:pt x="63" y="31"/>
                    <a:pt x="55" y="28"/>
                  </a:cubicBezTo>
                  <a:cubicBezTo>
                    <a:pt x="52" y="28"/>
                    <a:pt x="52" y="28"/>
                    <a:pt x="52" y="28"/>
                  </a:cubicBezTo>
                  <a:cubicBezTo>
                    <a:pt x="49" y="33"/>
                    <a:pt x="49" y="33"/>
                    <a:pt x="49" y="33"/>
                  </a:cubicBezTo>
                  <a:cubicBezTo>
                    <a:pt x="35" y="46"/>
                    <a:pt x="35" y="46"/>
                    <a:pt x="35" y="46"/>
                  </a:cubicBezTo>
                  <a:cubicBezTo>
                    <a:pt x="24" y="46"/>
                    <a:pt x="12" y="46"/>
                    <a:pt x="0" y="46"/>
                  </a:cubicBezTo>
                  <a:cubicBezTo>
                    <a:pt x="17" y="31"/>
                    <a:pt x="33" y="15"/>
                    <a:pt x="50" y="0"/>
                  </a:cubicBezTo>
                  <a:cubicBezTo>
                    <a:pt x="59" y="0"/>
                    <a:pt x="68" y="0"/>
                    <a:pt x="78" y="0"/>
                  </a:cubicBezTo>
                  <a:cubicBezTo>
                    <a:pt x="78" y="5"/>
                    <a:pt x="78" y="5"/>
                    <a:pt x="78" y="5"/>
                  </a:cubicBezTo>
                  <a:cubicBezTo>
                    <a:pt x="80" y="5"/>
                    <a:pt x="80" y="5"/>
                    <a:pt x="80" y="5"/>
                  </a:cubicBezTo>
                  <a:cubicBezTo>
                    <a:pt x="94" y="1"/>
                    <a:pt x="112" y="0"/>
                    <a:pt x="134" y="0"/>
                  </a:cubicBezTo>
                  <a:cubicBezTo>
                    <a:pt x="154" y="0"/>
                    <a:pt x="168" y="1"/>
                    <a:pt x="177" y="4"/>
                  </a:cubicBezTo>
                  <a:cubicBezTo>
                    <a:pt x="185" y="7"/>
                    <a:pt x="181" y="16"/>
                    <a:pt x="181" y="16"/>
                  </a:cubicBezTo>
                  <a:cubicBezTo>
                    <a:pt x="181" y="16"/>
                    <a:pt x="165" y="25"/>
                    <a:pt x="151" y="28"/>
                  </a:cubicBezTo>
                  <a:cubicBezTo>
                    <a:pt x="136" y="31"/>
                    <a:pt x="118" y="32"/>
                    <a:pt x="98" y="32"/>
                  </a:cubicBezTo>
                  <a:close/>
                  <a:moveTo>
                    <a:pt x="119" y="5"/>
                  </a:moveTo>
                  <a:cubicBezTo>
                    <a:pt x="105" y="5"/>
                    <a:pt x="94" y="6"/>
                    <a:pt x="86" y="8"/>
                  </a:cubicBezTo>
                  <a:cubicBezTo>
                    <a:pt x="78" y="9"/>
                    <a:pt x="69" y="15"/>
                    <a:pt x="69" y="15"/>
                  </a:cubicBezTo>
                  <a:cubicBezTo>
                    <a:pt x="67" y="16"/>
                    <a:pt x="67" y="16"/>
                    <a:pt x="67" y="16"/>
                  </a:cubicBezTo>
                  <a:cubicBezTo>
                    <a:pt x="68" y="24"/>
                    <a:pt x="68" y="24"/>
                    <a:pt x="68" y="24"/>
                  </a:cubicBezTo>
                  <a:cubicBezTo>
                    <a:pt x="68" y="24"/>
                    <a:pt x="82" y="27"/>
                    <a:pt x="96" y="27"/>
                  </a:cubicBezTo>
                  <a:cubicBezTo>
                    <a:pt x="108" y="27"/>
                    <a:pt x="118" y="26"/>
                    <a:pt x="127" y="24"/>
                  </a:cubicBezTo>
                  <a:cubicBezTo>
                    <a:pt x="135" y="22"/>
                    <a:pt x="145" y="16"/>
                    <a:pt x="145" y="16"/>
                  </a:cubicBezTo>
                  <a:cubicBezTo>
                    <a:pt x="144" y="8"/>
                    <a:pt x="144" y="8"/>
                    <a:pt x="144" y="8"/>
                  </a:cubicBezTo>
                  <a:cubicBezTo>
                    <a:pt x="144" y="8"/>
                    <a:pt x="131" y="5"/>
                    <a:pt x="11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7" name="Freeform 387"/>
            <p:cNvSpPr>
              <a:spLocks/>
            </p:cNvSpPr>
            <p:nvPr/>
          </p:nvSpPr>
          <p:spPr bwMode="auto">
            <a:xfrm>
              <a:off x="-23264813" y="5548313"/>
              <a:ext cx="415925" cy="142875"/>
            </a:xfrm>
            <a:custGeom>
              <a:avLst/>
              <a:gdLst>
                <a:gd name="T0" fmla="*/ 59 w 111"/>
                <a:gd name="T1" fmla="*/ 33 h 38"/>
                <a:gd name="T2" fmla="*/ 86 w 111"/>
                <a:gd name="T3" fmla="*/ 32 h 38"/>
                <a:gd name="T4" fmla="*/ 80 w 111"/>
                <a:gd name="T5" fmla="*/ 37 h 38"/>
                <a:gd name="T6" fmla="*/ 65 w 111"/>
                <a:gd name="T7" fmla="*/ 38 h 38"/>
                <a:gd name="T8" fmla="*/ 45 w 111"/>
                <a:gd name="T9" fmla="*/ 38 h 38"/>
                <a:gd name="T10" fmla="*/ 7 w 111"/>
                <a:gd name="T11" fmla="*/ 29 h 38"/>
                <a:gd name="T12" fmla="*/ 25 w 111"/>
                <a:gd name="T13" fmla="*/ 11 h 38"/>
                <a:gd name="T14" fmla="*/ 2 w 111"/>
                <a:gd name="T15" fmla="*/ 11 h 38"/>
                <a:gd name="T16" fmla="*/ 5 w 111"/>
                <a:gd name="T17" fmla="*/ 9 h 38"/>
                <a:gd name="T18" fmla="*/ 32 w 111"/>
                <a:gd name="T19" fmla="*/ 6 h 38"/>
                <a:gd name="T20" fmla="*/ 51 w 111"/>
                <a:gd name="T21" fmla="*/ 0 h 38"/>
                <a:gd name="T22" fmla="*/ 72 w 111"/>
                <a:gd name="T23" fmla="*/ 0 h 38"/>
                <a:gd name="T24" fmla="*/ 65 w 111"/>
                <a:gd name="T25" fmla="*/ 6 h 38"/>
                <a:gd name="T26" fmla="*/ 111 w 111"/>
                <a:gd name="T27" fmla="*/ 6 h 38"/>
                <a:gd name="T28" fmla="*/ 106 w 111"/>
                <a:gd name="T29" fmla="*/ 11 h 38"/>
                <a:gd name="T30" fmla="*/ 59 w 111"/>
                <a:gd name="T31" fmla="*/ 11 h 38"/>
                <a:gd name="T32" fmla="*/ 42 w 111"/>
                <a:gd name="T33" fmla="*/ 28 h 38"/>
                <a:gd name="T34" fmla="*/ 44 w 111"/>
                <a:gd name="T35" fmla="*/ 32 h 38"/>
                <a:gd name="T36" fmla="*/ 59 w 111"/>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38">
                  <a:moveTo>
                    <a:pt x="59" y="33"/>
                  </a:moveTo>
                  <a:cubicBezTo>
                    <a:pt x="68" y="33"/>
                    <a:pt x="77" y="33"/>
                    <a:pt x="86" y="32"/>
                  </a:cubicBezTo>
                  <a:cubicBezTo>
                    <a:pt x="80" y="37"/>
                    <a:pt x="80" y="37"/>
                    <a:pt x="80" y="37"/>
                  </a:cubicBezTo>
                  <a:cubicBezTo>
                    <a:pt x="80" y="37"/>
                    <a:pt x="71" y="38"/>
                    <a:pt x="65" y="38"/>
                  </a:cubicBezTo>
                  <a:cubicBezTo>
                    <a:pt x="58" y="38"/>
                    <a:pt x="52" y="38"/>
                    <a:pt x="45" y="38"/>
                  </a:cubicBezTo>
                  <a:cubicBezTo>
                    <a:pt x="13" y="38"/>
                    <a:pt x="0" y="35"/>
                    <a:pt x="7" y="29"/>
                  </a:cubicBezTo>
                  <a:cubicBezTo>
                    <a:pt x="13" y="23"/>
                    <a:pt x="25" y="11"/>
                    <a:pt x="25" y="11"/>
                  </a:cubicBezTo>
                  <a:cubicBezTo>
                    <a:pt x="17" y="11"/>
                    <a:pt x="10" y="11"/>
                    <a:pt x="2" y="11"/>
                  </a:cubicBezTo>
                  <a:cubicBezTo>
                    <a:pt x="5" y="9"/>
                    <a:pt x="5" y="9"/>
                    <a:pt x="5" y="9"/>
                  </a:cubicBezTo>
                  <a:cubicBezTo>
                    <a:pt x="14" y="8"/>
                    <a:pt x="23" y="7"/>
                    <a:pt x="32" y="6"/>
                  </a:cubicBezTo>
                  <a:cubicBezTo>
                    <a:pt x="38" y="4"/>
                    <a:pt x="45" y="2"/>
                    <a:pt x="51" y="0"/>
                  </a:cubicBezTo>
                  <a:cubicBezTo>
                    <a:pt x="58" y="0"/>
                    <a:pt x="65" y="0"/>
                    <a:pt x="72" y="0"/>
                  </a:cubicBezTo>
                  <a:cubicBezTo>
                    <a:pt x="65" y="6"/>
                    <a:pt x="65" y="6"/>
                    <a:pt x="65" y="6"/>
                  </a:cubicBezTo>
                  <a:cubicBezTo>
                    <a:pt x="80" y="6"/>
                    <a:pt x="96" y="6"/>
                    <a:pt x="111" y="6"/>
                  </a:cubicBezTo>
                  <a:cubicBezTo>
                    <a:pt x="106" y="11"/>
                    <a:pt x="106" y="11"/>
                    <a:pt x="106" y="11"/>
                  </a:cubicBezTo>
                  <a:cubicBezTo>
                    <a:pt x="90" y="11"/>
                    <a:pt x="75" y="11"/>
                    <a:pt x="59" y="11"/>
                  </a:cubicBezTo>
                  <a:cubicBezTo>
                    <a:pt x="59" y="11"/>
                    <a:pt x="48" y="23"/>
                    <a:pt x="42" y="28"/>
                  </a:cubicBezTo>
                  <a:cubicBezTo>
                    <a:pt x="44" y="32"/>
                    <a:pt x="44" y="32"/>
                    <a:pt x="44" y="32"/>
                  </a:cubicBezTo>
                  <a:cubicBezTo>
                    <a:pt x="44" y="32"/>
                    <a:pt x="53" y="33"/>
                    <a:pt x="59"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8" name="Freeform 388"/>
            <p:cNvSpPr>
              <a:spLocks noEditPoints="1"/>
            </p:cNvSpPr>
            <p:nvPr/>
          </p:nvSpPr>
          <p:spPr bwMode="auto">
            <a:xfrm>
              <a:off x="-22840950" y="5530851"/>
              <a:ext cx="292100" cy="160338"/>
            </a:xfrm>
            <a:custGeom>
              <a:avLst/>
              <a:gdLst>
                <a:gd name="T0" fmla="*/ 39 w 78"/>
                <a:gd name="T1" fmla="*/ 3 h 43"/>
                <a:gd name="T2" fmla="*/ 47 w 78"/>
                <a:gd name="T3" fmla="*/ 0 h 43"/>
                <a:gd name="T4" fmla="*/ 62 w 78"/>
                <a:gd name="T5" fmla="*/ 0 h 43"/>
                <a:gd name="T6" fmla="*/ 75 w 78"/>
                <a:gd name="T7" fmla="*/ 0 h 43"/>
                <a:gd name="T8" fmla="*/ 78 w 78"/>
                <a:gd name="T9" fmla="*/ 3 h 43"/>
                <a:gd name="T10" fmla="*/ 70 w 78"/>
                <a:gd name="T11" fmla="*/ 6 h 43"/>
                <a:gd name="T12" fmla="*/ 55 w 78"/>
                <a:gd name="T13" fmla="*/ 7 h 43"/>
                <a:gd name="T14" fmla="*/ 41 w 78"/>
                <a:gd name="T15" fmla="*/ 6 h 43"/>
                <a:gd name="T16" fmla="*/ 39 w 78"/>
                <a:gd name="T17" fmla="*/ 3 h 43"/>
                <a:gd name="T18" fmla="*/ 34 w 78"/>
                <a:gd name="T19" fmla="*/ 43 h 43"/>
                <a:gd name="T20" fmla="*/ 0 w 78"/>
                <a:gd name="T21" fmla="*/ 43 h 43"/>
                <a:gd name="T22" fmla="*/ 32 w 78"/>
                <a:gd name="T23" fmla="*/ 11 h 43"/>
                <a:gd name="T24" fmla="*/ 67 w 78"/>
                <a:gd name="T25" fmla="*/ 11 h 43"/>
                <a:gd name="T26" fmla="*/ 34 w 78"/>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3">
                  <a:moveTo>
                    <a:pt x="39" y="3"/>
                  </a:moveTo>
                  <a:cubicBezTo>
                    <a:pt x="47" y="0"/>
                    <a:pt x="47" y="0"/>
                    <a:pt x="47" y="0"/>
                  </a:cubicBezTo>
                  <a:cubicBezTo>
                    <a:pt x="47" y="0"/>
                    <a:pt x="56" y="0"/>
                    <a:pt x="62" y="0"/>
                  </a:cubicBezTo>
                  <a:cubicBezTo>
                    <a:pt x="68" y="0"/>
                    <a:pt x="75" y="0"/>
                    <a:pt x="75" y="0"/>
                  </a:cubicBezTo>
                  <a:cubicBezTo>
                    <a:pt x="78" y="3"/>
                    <a:pt x="78" y="3"/>
                    <a:pt x="78" y="3"/>
                  </a:cubicBezTo>
                  <a:cubicBezTo>
                    <a:pt x="70" y="6"/>
                    <a:pt x="70" y="6"/>
                    <a:pt x="70" y="6"/>
                  </a:cubicBezTo>
                  <a:cubicBezTo>
                    <a:pt x="70" y="6"/>
                    <a:pt x="61" y="7"/>
                    <a:pt x="55" y="7"/>
                  </a:cubicBezTo>
                  <a:cubicBezTo>
                    <a:pt x="48" y="7"/>
                    <a:pt x="41" y="6"/>
                    <a:pt x="41" y="6"/>
                  </a:cubicBezTo>
                  <a:lnTo>
                    <a:pt x="39" y="3"/>
                  </a:lnTo>
                  <a:close/>
                  <a:moveTo>
                    <a:pt x="34" y="43"/>
                  </a:moveTo>
                  <a:cubicBezTo>
                    <a:pt x="23" y="43"/>
                    <a:pt x="11" y="43"/>
                    <a:pt x="0" y="43"/>
                  </a:cubicBezTo>
                  <a:cubicBezTo>
                    <a:pt x="10" y="32"/>
                    <a:pt x="21" y="22"/>
                    <a:pt x="32" y="11"/>
                  </a:cubicBezTo>
                  <a:cubicBezTo>
                    <a:pt x="44" y="11"/>
                    <a:pt x="55" y="11"/>
                    <a:pt x="67" y="11"/>
                  </a:cubicBezTo>
                  <a:cubicBezTo>
                    <a:pt x="56" y="22"/>
                    <a:pt x="45" y="32"/>
                    <a:pt x="34"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29" name="Freeform 389"/>
            <p:cNvSpPr>
              <a:spLocks noEditPoints="1"/>
            </p:cNvSpPr>
            <p:nvPr/>
          </p:nvSpPr>
          <p:spPr bwMode="auto">
            <a:xfrm>
              <a:off x="-22499638" y="5572126"/>
              <a:ext cx="585788" cy="119063"/>
            </a:xfrm>
            <a:custGeom>
              <a:avLst/>
              <a:gdLst>
                <a:gd name="T0" fmla="*/ 154 w 156"/>
                <a:gd name="T1" fmla="*/ 16 h 32"/>
                <a:gd name="T2" fmla="*/ 121 w 156"/>
                <a:gd name="T3" fmla="*/ 28 h 32"/>
                <a:gd name="T4" fmla="*/ 60 w 156"/>
                <a:gd name="T5" fmla="*/ 32 h 32"/>
                <a:gd name="T6" fmla="*/ 21 w 156"/>
                <a:gd name="T7" fmla="*/ 30 h 32"/>
                <a:gd name="T8" fmla="*/ 0 w 156"/>
                <a:gd name="T9" fmla="*/ 25 h 32"/>
                <a:gd name="T10" fmla="*/ 0 w 156"/>
                <a:gd name="T11" fmla="*/ 16 h 32"/>
                <a:gd name="T12" fmla="*/ 32 w 156"/>
                <a:gd name="T13" fmla="*/ 4 h 32"/>
                <a:gd name="T14" fmla="*/ 94 w 156"/>
                <a:gd name="T15" fmla="*/ 0 h 32"/>
                <a:gd name="T16" fmla="*/ 145 w 156"/>
                <a:gd name="T17" fmla="*/ 4 h 32"/>
                <a:gd name="T18" fmla="*/ 154 w 156"/>
                <a:gd name="T19" fmla="*/ 16 h 32"/>
                <a:gd name="T20" fmla="*/ 35 w 156"/>
                <a:gd name="T21" fmla="*/ 16 h 32"/>
                <a:gd name="T22" fmla="*/ 66 w 156"/>
                <a:gd name="T23" fmla="*/ 27 h 32"/>
                <a:gd name="T24" fmla="*/ 118 w 156"/>
                <a:gd name="T25" fmla="*/ 16 h 32"/>
                <a:gd name="T26" fmla="*/ 88 w 156"/>
                <a:gd name="T27" fmla="*/ 5 h 32"/>
                <a:gd name="T28" fmla="*/ 53 w 156"/>
                <a:gd name="T29" fmla="*/ 8 h 32"/>
                <a:gd name="T30" fmla="*/ 35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4" y="16"/>
                  </a:moveTo>
                  <a:cubicBezTo>
                    <a:pt x="154" y="16"/>
                    <a:pt x="138" y="25"/>
                    <a:pt x="121" y="28"/>
                  </a:cubicBezTo>
                  <a:cubicBezTo>
                    <a:pt x="105" y="31"/>
                    <a:pt x="84" y="32"/>
                    <a:pt x="60" y="32"/>
                  </a:cubicBezTo>
                  <a:cubicBezTo>
                    <a:pt x="45" y="32"/>
                    <a:pt x="32" y="32"/>
                    <a:pt x="21" y="30"/>
                  </a:cubicBezTo>
                  <a:cubicBezTo>
                    <a:pt x="11" y="29"/>
                    <a:pt x="0" y="25"/>
                    <a:pt x="0" y="25"/>
                  </a:cubicBezTo>
                  <a:cubicBezTo>
                    <a:pt x="0" y="16"/>
                    <a:pt x="0" y="16"/>
                    <a:pt x="0" y="16"/>
                  </a:cubicBezTo>
                  <a:cubicBezTo>
                    <a:pt x="0" y="16"/>
                    <a:pt x="16" y="7"/>
                    <a:pt x="32" y="4"/>
                  </a:cubicBezTo>
                  <a:cubicBezTo>
                    <a:pt x="49" y="1"/>
                    <a:pt x="69" y="0"/>
                    <a:pt x="94" y="0"/>
                  </a:cubicBezTo>
                  <a:cubicBezTo>
                    <a:pt x="117" y="0"/>
                    <a:pt x="135" y="1"/>
                    <a:pt x="145" y="4"/>
                  </a:cubicBezTo>
                  <a:cubicBezTo>
                    <a:pt x="156" y="7"/>
                    <a:pt x="154" y="16"/>
                    <a:pt x="154" y="16"/>
                  </a:cubicBezTo>
                  <a:close/>
                  <a:moveTo>
                    <a:pt x="35" y="16"/>
                  </a:moveTo>
                  <a:cubicBezTo>
                    <a:pt x="28" y="23"/>
                    <a:pt x="38" y="27"/>
                    <a:pt x="66" y="27"/>
                  </a:cubicBezTo>
                  <a:cubicBezTo>
                    <a:pt x="94" y="27"/>
                    <a:pt x="111" y="23"/>
                    <a:pt x="118" y="16"/>
                  </a:cubicBezTo>
                  <a:cubicBezTo>
                    <a:pt x="126" y="9"/>
                    <a:pt x="115" y="5"/>
                    <a:pt x="88" y="5"/>
                  </a:cubicBezTo>
                  <a:cubicBezTo>
                    <a:pt x="73" y="5"/>
                    <a:pt x="62" y="6"/>
                    <a:pt x="53" y="8"/>
                  </a:cubicBezTo>
                  <a:cubicBezTo>
                    <a:pt x="45" y="10"/>
                    <a:pt x="35" y="16"/>
                    <a:pt x="35"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0" name="Freeform 390"/>
            <p:cNvSpPr>
              <a:spLocks/>
            </p:cNvSpPr>
            <p:nvPr/>
          </p:nvSpPr>
          <p:spPr bwMode="auto">
            <a:xfrm>
              <a:off x="-21831300" y="5572126"/>
              <a:ext cx="644525" cy="119063"/>
            </a:xfrm>
            <a:custGeom>
              <a:avLst/>
              <a:gdLst>
                <a:gd name="T0" fmla="*/ 144 w 172"/>
                <a:gd name="T1" fmla="*/ 32 h 32"/>
                <a:gd name="T2" fmla="*/ 109 w 172"/>
                <a:gd name="T3" fmla="*/ 32 h 32"/>
                <a:gd name="T4" fmla="*/ 128 w 172"/>
                <a:gd name="T5" fmla="*/ 13 h 32"/>
                <a:gd name="T6" fmla="*/ 126 w 172"/>
                <a:gd name="T7" fmla="*/ 7 h 32"/>
                <a:gd name="T8" fmla="*/ 104 w 172"/>
                <a:gd name="T9" fmla="*/ 5 h 32"/>
                <a:gd name="T10" fmla="*/ 69 w 172"/>
                <a:gd name="T11" fmla="*/ 8 h 32"/>
                <a:gd name="T12" fmla="*/ 51 w 172"/>
                <a:gd name="T13" fmla="*/ 16 h 32"/>
                <a:gd name="T14" fmla="*/ 35 w 172"/>
                <a:gd name="T15" fmla="*/ 32 h 32"/>
                <a:gd name="T16" fmla="*/ 0 w 172"/>
                <a:gd name="T17" fmla="*/ 32 h 32"/>
                <a:gd name="T18" fmla="*/ 32 w 172"/>
                <a:gd name="T19" fmla="*/ 0 h 32"/>
                <a:gd name="T20" fmla="*/ 59 w 172"/>
                <a:gd name="T21" fmla="*/ 0 h 32"/>
                <a:gd name="T22" fmla="*/ 60 w 172"/>
                <a:gd name="T23" fmla="*/ 5 h 32"/>
                <a:gd name="T24" fmla="*/ 61 w 172"/>
                <a:gd name="T25" fmla="*/ 5 h 32"/>
                <a:gd name="T26" fmla="*/ 86 w 172"/>
                <a:gd name="T27" fmla="*/ 1 h 32"/>
                <a:gd name="T28" fmla="*/ 117 w 172"/>
                <a:gd name="T29" fmla="*/ 0 h 32"/>
                <a:gd name="T30" fmla="*/ 164 w 172"/>
                <a:gd name="T31" fmla="*/ 11 h 32"/>
                <a:gd name="T32" fmla="*/ 144 w 172"/>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32">
                  <a:moveTo>
                    <a:pt x="144" y="32"/>
                  </a:moveTo>
                  <a:cubicBezTo>
                    <a:pt x="132" y="32"/>
                    <a:pt x="121" y="32"/>
                    <a:pt x="109" y="32"/>
                  </a:cubicBezTo>
                  <a:cubicBezTo>
                    <a:pt x="116" y="25"/>
                    <a:pt x="122" y="19"/>
                    <a:pt x="128" y="13"/>
                  </a:cubicBezTo>
                  <a:cubicBezTo>
                    <a:pt x="126" y="7"/>
                    <a:pt x="126" y="7"/>
                    <a:pt x="126" y="7"/>
                  </a:cubicBezTo>
                  <a:cubicBezTo>
                    <a:pt x="126" y="7"/>
                    <a:pt x="115" y="5"/>
                    <a:pt x="104" y="5"/>
                  </a:cubicBezTo>
                  <a:cubicBezTo>
                    <a:pt x="89" y="5"/>
                    <a:pt x="78" y="6"/>
                    <a:pt x="69" y="8"/>
                  </a:cubicBezTo>
                  <a:cubicBezTo>
                    <a:pt x="61" y="9"/>
                    <a:pt x="51" y="16"/>
                    <a:pt x="51" y="16"/>
                  </a:cubicBezTo>
                  <a:cubicBezTo>
                    <a:pt x="35" y="32"/>
                    <a:pt x="35" y="32"/>
                    <a:pt x="35" y="32"/>
                  </a:cubicBezTo>
                  <a:cubicBezTo>
                    <a:pt x="23" y="32"/>
                    <a:pt x="12" y="32"/>
                    <a:pt x="0" y="32"/>
                  </a:cubicBezTo>
                  <a:cubicBezTo>
                    <a:pt x="11" y="21"/>
                    <a:pt x="21" y="11"/>
                    <a:pt x="32" y="0"/>
                  </a:cubicBezTo>
                  <a:cubicBezTo>
                    <a:pt x="41" y="0"/>
                    <a:pt x="50" y="0"/>
                    <a:pt x="59" y="0"/>
                  </a:cubicBezTo>
                  <a:cubicBezTo>
                    <a:pt x="60" y="5"/>
                    <a:pt x="60" y="5"/>
                    <a:pt x="60" y="5"/>
                  </a:cubicBezTo>
                  <a:cubicBezTo>
                    <a:pt x="61" y="5"/>
                    <a:pt x="61" y="5"/>
                    <a:pt x="61" y="5"/>
                  </a:cubicBezTo>
                  <a:cubicBezTo>
                    <a:pt x="68" y="3"/>
                    <a:pt x="76" y="2"/>
                    <a:pt x="86" y="1"/>
                  </a:cubicBezTo>
                  <a:cubicBezTo>
                    <a:pt x="96" y="0"/>
                    <a:pt x="106" y="0"/>
                    <a:pt x="117" y="0"/>
                  </a:cubicBezTo>
                  <a:cubicBezTo>
                    <a:pt x="156" y="0"/>
                    <a:pt x="172" y="4"/>
                    <a:pt x="164" y="11"/>
                  </a:cubicBezTo>
                  <a:cubicBezTo>
                    <a:pt x="157" y="18"/>
                    <a:pt x="151"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1" name="Freeform 391"/>
            <p:cNvSpPr>
              <a:spLocks noEditPoints="1"/>
            </p:cNvSpPr>
            <p:nvPr/>
          </p:nvSpPr>
          <p:spPr bwMode="auto">
            <a:xfrm>
              <a:off x="-21850350" y="5045076"/>
              <a:ext cx="460375" cy="93663"/>
            </a:xfrm>
            <a:custGeom>
              <a:avLst/>
              <a:gdLst>
                <a:gd name="T0" fmla="*/ 85 w 123"/>
                <a:gd name="T1" fmla="*/ 25 h 25"/>
                <a:gd name="T2" fmla="*/ 83 w 123"/>
                <a:gd name="T3" fmla="*/ 22 h 25"/>
                <a:gd name="T4" fmla="*/ 82 w 123"/>
                <a:gd name="T5" fmla="*/ 22 h 25"/>
                <a:gd name="T6" fmla="*/ 60 w 123"/>
                <a:gd name="T7" fmla="*/ 25 h 25"/>
                <a:gd name="T8" fmla="*/ 34 w 123"/>
                <a:gd name="T9" fmla="*/ 25 h 25"/>
                <a:gd name="T10" fmla="*/ 6 w 123"/>
                <a:gd name="T11" fmla="*/ 24 h 25"/>
                <a:gd name="T12" fmla="*/ 0 w 123"/>
                <a:gd name="T13" fmla="*/ 18 h 25"/>
                <a:gd name="T14" fmla="*/ 22 w 123"/>
                <a:gd name="T15" fmla="*/ 12 h 25"/>
                <a:gd name="T16" fmla="*/ 70 w 123"/>
                <a:gd name="T17" fmla="*/ 10 h 25"/>
                <a:gd name="T18" fmla="*/ 93 w 123"/>
                <a:gd name="T19" fmla="*/ 10 h 25"/>
                <a:gd name="T20" fmla="*/ 94 w 123"/>
                <a:gd name="T21" fmla="*/ 9 h 25"/>
                <a:gd name="T22" fmla="*/ 92 w 123"/>
                <a:gd name="T23" fmla="*/ 5 h 25"/>
                <a:gd name="T24" fmla="*/ 75 w 123"/>
                <a:gd name="T25" fmla="*/ 4 h 25"/>
                <a:gd name="T26" fmla="*/ 55 w 123"/>
                <a:gd name="T27" fmla="*/ 4 h 25"/>
                <a:gd name="T28" fmla="*/ 36 w 123"/>
                <a:gd name="T29" fmla="*/ 6 h 25"/>
                <a:gd name="T30" fmla="*/ 31 w 123"/>
                <a:gd name="T31" fmla="*/ 2 h 25"/>
                <a:gd name="T32" fmla="*/ 56 w 123"/>
                <a:gd name="T33" fmla="*/ 0 h 25"/>
                <a:gd name="T34" fmla="*/ 80 w 123"/>
                <a:gd name="T35" fmla="*/ 0 h 25"/>
                <a:gd name="T36" fmla="*/ 116 w 123"/>
                <a:gd name="T37" fmla="*/ 2 h 25"/>
                <a:gd name="T38" fmla="*/ 122 w 123"/>
                <a:gd name="T39" fmla="*/ 8 h 25"/>
                <a:gd name="T40" fmla="*/ 105 w 123"/>
                <a:gd name="T41" fmla="*/ 25 h 25"/>
                <a:gd name="T42" fmla="*/ 85 w 123"/>
                <a:gd name="T43" fmla="*/ 25 h 25"/>
                <a:gd name="T44" fmla="*/ 47 w 123"/>
                <a:gd name="T45" fmla="*/ 21 h 25"/>
                <a:gd name="T46" fmla="*/ 73 w 123"/>
                <a:gd name="T47" fmla="*/ 20 h 25"/>
                <a:gd name="T48" fmla="*/ 87 w 123"/>
                <a:gd name="T49" fmla="*/ 15 h 25"/>
                <a:gd name="T50" fmla="*/ 89 w 123"/>
                <a:gd name="T51" fmla="*/ 13 h 25"/>
                <a:gd name="T52" fmla="*/ 72 w 123"/>
                <a:gd name="T53" fmla="*/ 13 h 25"/>
                <a:gd name="T54" fmla="*/ 42 w 123"/>
                <a:gd name="T55" fmla="*/ 14 h 25"/>
                <a:gd name="T56" fmla="*/ 30 w 123"/>
                <a:gd name="T57" fmla="*/ 18 h 25"/>
                <a:gd name="T58" fmla="*/ 32 w 123"/>
                <a:gd name="T59" fmla="*/ 20 h 25"/>
                <a:gd name="T60" fmla="*/ 47 w 123"/>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3" h="25">
                  <a:moveTo>
                    <a:pt x="85" y="25"/>
                  </a:moveTo>
                  <a:cubicBezTo>
                    <a:pt x="83" y="22"/>
                    <a:pt x="83" y="22"/>
                    <a:pt x="83" y="22"/>
                  </a:cubicBezTo>
                  <a:cubicBezTo>
                    <a:pt x="82" y="22"/>
                    <a:pt x="82" y="22"/>
                    <a:pt x="82" y="22"/>
                  </a:cubicBezTo>
                  <a:cubicBezTo>
                    <a:pt x="74" y="23"/>
                    <a:pt x="67" y="24"/>
                    <a:pt x="60" y="25"/>
                  </a:cubicBezTo>
                  <a:cubicBezTo>
                    <a:pt x="53" y="25"/>
                    <a:pt x="44" y="25"/>
                    <a:pt x="34" y="25"/>
                  </a:cubicBezTo>
                  <a:cubicBezTo>
                    <a:pt x="21" y="25"/>
                    <a:pt x="12" y="25"/>
                    <a:pt x="6" y="24"/>
                  </a:cubicBezTo>
                  <a:cubicBezTo>
                    <a:pt x="0" y="18"/>
                    <a:pt x="0" y="18"/>
                    <a:pt x="0" y="18"/>
                  </a:cubicBezTo>
                  <a:cubicBezTo>
                    <a:pt x="0" y="18"/>
                    <a:pt x="10" y="13"/>
                    <a:pt x="22" y="12"/>
                  </a:cubicBezTo>
                  <a:cubicBezTo>
                    <a:pt x="33" y="11"/>
                    <a:pt x="49" y="10"/>
                    <a:pt x="70" y="10"/>
                  </a:cubicBezTo>
                  <a:cubicBezTo>
                    <a:pt x="78" y="10"/>
                    <a:pt x="85" y="10"/>
                    <a:pt x="93" y="10"/>
                  </a:cubicBezTo>
                  <a:cubicBezTo>
                    <a:pt x="94" y="9"/>
                    <a:pt x="94" y="9"/>
                    <a:pt x="94" y="9"/>
                  </a:cubicBezTo>
                  <a:cubicBezTo>
                    <a:pt x="92" y="5"/>
                    <a:pt x="92" y="5"/>
                    <a:pt x="92" y="5"/>
                  </a:cubicBezTo>
                  <a:cubicBezTo>
                    <a:pt x="92" y="5"/>
                    <a:pt x="83" y="4"/>
                    <a:pt x="75" y="4"/>
                  </a:cubicBezTo>
                  <a:cubicBezTo>
                    <a:pt x="68" y="4"/>
                    <a:pt x="62" y="4"/>
                    <a:pt x="55" y="4"/>
                  </a:cubicBezTo>
                  <a:cubicBezTo>
                    <a:pt x="48" y="5"/>
                    <a:pt x="42" y="5"/>
                    <a:pt x="36" y="6"/>
                  </a:cubicBezTo>
                  <a:cubicBezTo>
                    <a:pt x="31" y="2"/>
                    <a:pt x="31" y="2"/>
                    <a:pt x="31" y="2"/>
                  </a:cubicBezTo>
                  <a:cubicBezTo>
                    <a:pt x="38" y="1"/>
                    <a:pt x="47" y="0"/>
                    <a:pt x="56" y="0"/>
                  </a:cubicBezTo>
                  <a:cubicBezTo>
                    <a:pt x="64" y="0"/>
                    <a:pt x="73" y="0"/>
                    <a:pt x="80" y="0"/>
                  </a:cubicBezTo>
                  <a:cubicBezTo>
                    <a:pt x="97" y="0"/>
                    <a:pt x="109" y="0"/>
                    <a:pt x="116" y="2"/>
                  </a:cubicBezTo>
                  <a:cubicBezTo>
                    <a:pt x="123" y="3"/>
                    <a:pt x="122" y="8"/>
                    <a:pt x="122" y="8"/>
                  </a:cubicBezTo>
                  <a:cubicBezTo>
                    <a:pt x="105" y="25"/>
                    <a:pt x="105" y="25"/>
                    <a:pt x="105" y="25"/>
                  </a:cubicBezTo>
                  <a:cubicBezTo>
                    <a:pt x="99" y="25"/>
                    <a:pt x="92" y="25"/>
                    <a:pt x="85" y="25"/>
                  </a:cubicBezTo>
                  <a:close/>
                  <a:moveTo>
                    <a:pt x="47" y="21"/>
                  </a:moveTo>
                  <a:cubicBezTo>
                    <a:pt x="57" y="21"/>
                    <a:pt x="66" y="21"/>
                    <a:pt x="73" y="20"/>
                  </a:cubicBezTo>
                  <a:cubicBezTo>
                    <a:pt x="81" y="19"/>
                    <a:pt x="87" y="15"/>
                    <a:pt x="87" y="15"/>
                  </a:cubicBezTo>
                  <a:cubicBezTo>
                    <a:pt x="89" y="13"/>
                    <a:pt x="89" y="13"/>
                    <a:pt x="89" y="13"/>
                  </a:cubicBezTo>
                  <a:cubicBezTo>
                    <a:pt x="72" y="13"/>
                    <a:pt x="72" y="13"/>
                    <a:pt x="72" y="13"/>
                  </a:cubicBezTo>
                  <a:cubicBezTo>
                    <a:pt x="59" y="13"/>
                    <a:pt x="49" y="14"/>
                    <a:pt x="42" y="14"/>
                  </a:cubicBezTo>
                  <a:cubicBezTo>
                    <a:pt x="35" y="15"/>
                    <a:pt x="30" y="18"/>
                    <a:pt x="30" y="18"/>
                  </a:cubicBezTo>
                  <a:cubicBezTo>
                    <a:pt x="32" y="20"/>
                    <a:pt x="32" y="20"/>
                    <a:pt x="32" y="20"/>
                  </a:cubicBezTo>
                  <a:cubicBezTo>
                    <a:pt x="32" y="20"/>
                    <a:pt x="40" y="21"/>
                    <a:pt x="47"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2" name="Freeform 392"/>
            <p:cNvSpPr>
              <a:spLocks/>
            </p:cNvSpPr>
            <p:nvPr/>
          </p:nvSpPr>
          <p:spPr bwMode="auto">
            <a:xfrm>
              <a:off x="-21307425" y="5006976"/>
              <a:ext cx="236538" cy="131763"/>
            </a:xfrm>
            <a:custGeom>
              <a:avLst/>
              <a:gdLst>
                <a:gd name="T0" fmla="*/ 28 w 63"/>
                <a:gd name="T1" fmla="*/ 35 h 35"/>
                <a:gd name="T2" fmla="*/ 0 w 63"/>
                <a:gd name="T3" fmla="*/ 35 h 35"/>
                <a:gd name="T4" fmla="*/ 35 w 63"/>
                <a:gd name="T5" fmla="*/ 0 h 35"/>
                <a:gd name="T6" fmla="*/ 63 w 63"/>
                <a:gd name="T7" fmla="*/ 0 h 35"/>
                <a:gd name="T8" fmla="*/ 28 w 63"/>
                <a:gd name="T9" fmla="*/ 35 h 35"/>
              </a:gdLst>
              <a:ahLst/>
              <a:cxnLst>
                <a:cxn ang="0">
                  <a:pos x="T0" y="T1"/>
                </a:cxn>
                <a:cxn ang="0">
                  <a:pos x="T2" y="T3"/>
                </a:cxn>
                <a:cxn ang="0">
                  <a:pos x="T4" y="T5"/>
                </a:cxn>
                <a:cxn ang="0">
                  <a:pos x="T6" y="T7"/>
                </a:cxn>
                <a:cxn ang="0">
                  <a:pos x="T8" y="T9"/>
                </a:cxn>
              </a:cxnLst>
              <a:rect l="0" t="0" r="r" b="b"/>
              <a:pathLst>
                <a:path w="63" h="35">
                  <a:moveTo>
                    <a:pt x="28" y="35"/>
                  </a:moveTo>
                  <a:cubicBezTo>
                    <a:pt x="18" y="35"/>
                    <a:pt x="9" y="35"/>
                    <a:pt x="0" y="35"/>
                  </a:cubicBezTo>
                  <a:cubicBezTo>
                    <a:pt x="11" y="23"/>
                    <a:pt x="23" y="12"/>
                    <a:pt x="35" y="0"/>
                  </a:cubicBezTo>
                  <a:cubicBezTo>
                    <a:pt x="44" y="0"/>
                    <a:pt x="54" y="0"/>
                    <a:pt x="63" y="0"/>
                  </a:cubicBezTo>
                  <a:cubicBezTo>
                    <a:pt x="51" y="12"/>
                    <a:pt x="39" y="23"/>
                    <a:pt x="28"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3" name="Freeform 393"/>
            <p:cNvSpPr>
              <a:spLocks/>
            </p:cNvSpPr>
            <p:nvPr/>
          </p:nvSpPr>
          <p:spPr bwMode="auto">
            <a:xfrm>
              <a:off x="-21032788" y="5026026"/>
              <a:ext cx="330200" cy="112713"/>
            </a:xfrm>
            <a:custGeom>
              <a:avLst/>
              <a:gdLst>
                <a:gd name="T0" fmla="*/ 48 w 88"/>
                <a:gd name="T1" fmla="*/ 26 h 30"/>
                <a:gd name="T2" fmla="*/ 69 w 88"/>
                <a:gd name="T3" fmla="*/ 26 h 30"/>
                <a:gd name="T4" fmla="*/ 65 w 88"/>
                <a:gd name="T5" fmla="*/ 30 h 30"/>
                <a:gd name="T6" fmla="*/ 53 w 88"/>
                <a:gd name="T7" fmla="*/ 30 h 30"/>
                <a:gd name="T8" fmla="*/ 37 w 88"/>
                <a:gd name="T9" fmla="*/ 30 h 30"/>
                <a:gd name="T10" fmla="*/ 5 w 88"/>
                <a:gd name="T11" fmla="*/ 22 h 30"/>
                <a:gd name="T12" fmla="*/ 18 w 88"/>
                <a:gd name="T13" fmla="*/ 9 h 30"/>
                <a:gd name="T14" fmla="*/ 0 w 88"/>
                <a:gd name="T15" fmla="*/ 9 h 30"/>
                <a:gd name="T16" fmla="*/ 3 w 88"/>
                <a:gd name="T17" fmla="*/ 7 h 30"/>
                <a:gd name="T18" fmla="*/ 24 w 88"/>
                <a:gd name="T19" fmla="*/ 5 h 30"/>
                <a:gd name="T20" fmla="*/ 39 w 88"/>
                <a:gd name="T21" fmla="*/ 0 h 30"/>
                <a:gd name="T22" fmla="*/ 56 w 88"/>
                <a:gd name="T23" fmla="*/ 0 h 30"/>
                <a:gd name="T24" fmla="*/ 51 w 88"/>
                <a:gd name="T25" fmla="*/ 5 h 30"/>
                <a:gd name="T26" fmla="*/ 88 w 88"/>
                <a:gd name="T27" fmla="*/ 5 h 30"/>
                <a:gd name="T28" fmla="*/ 84 w 88"/>
                <a:gd name="T29" fmla="*/ 9 h 30"/>
                <a:gd name="T30" fmla="*/ 47 w 88"/>
                <a:gd name="T31" fmla="*/ 9 h 30"/>
                <a:gd name="T32" fmla="*/ 33 w 88"/>
                <a:gd name="T33" fmla="*/ 22 h 30"/>
                <a:gd name="T34" fmla="*/ 36 w 88"/>
                <a:gd name="T35" fmla="*/ 25 h 30"/>
                <a:gd name="T36" fmla="*/ 48 w 88"/>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30">
                  <a:moveTo>
                    <a:pt x="48" y="26"/>
                  </a:moveTo>
                  <a:cubicBezTo>
                    <a:pt x="55" y="26"/>
                    <a:pt x="62" y="26"/>
                    <a:pt x="69" y="26"/>
                  </a:cubicBezTo>
                  <a:cubicBezTo>
                    <a:pt x="65" y="30"/>
                    <a:pt x="65" y="30"/>
                    <a:pt x="65" y="30"/>
                  </a:cubicBezTo>
                  <a:cubicBezTo>
                    <a:pt x="53" y="30"/>
                    <a:pt x="53" y="30"/>
                    <a:pt x="53" y="30"/>
                  </a:cubicBezTo>
                  <a:cubicBezTo>
                    <a:pt x="37" y="30"/>
                    <a:pt x="37" y="30"/>
                    <a:pt x="37" y="30"/>
                  </a:cubicBezTo>
                  <a:cubicBezTo>
                    <a:pt x="11" y="30"/>
                    <a:pt x="5" y="22"/>
                    <a:pt x="5" y="22"/>
                  </a:cubicBezTo>
                  <a:cubicBezTo>
                    <a:pt x="18" y="9"/>
                    <a:pt x="18" y="9"/>
                    <a:pt x="18" y="9"/>
                  </a:cubicBezTo>
                  <a:cubicBezTo>
                    <a:pt x="13" y="9"/>
                    <a:pt x="6" y="9"/>
                    <a:pt x="0" y="9"/>
                  </a:cubicBezTo>
                  <a:cubicBezTo>
                    <a:pt x="3" y="7"/>
                    <a:pt x="3" y="7"/>
                    <a:pt x="3" y="7"/>
                  </a:cubicBezTo>
                  <a:cubicBezTo>
                    <a:pt x="10" y="6"/>
                    <a:pt x="17" y="5"/>
                    <a:pt x="24" y="5"/>
                  </a:cubicBezTo>
                  <a:cubicBezTo>
                    <a:pt x="39" y="0"/>
                    <a:pt x="39" y="0"/>
                    <a:pt x="39" y="0"/>
                  </a:cubicBezTo>
                  <a:cubicBezTo>
                    <a:pt x="56" y="0"/>
                    <a:pt x="56" y="0"/>
                    <a:pt x="56" y="0"/>
                  </a:cubicBezTo>
                  <a:cubicBezTo>
                    <a:pt x="51" y="5"/>
                    <a:pt x="51" y="5"/>
                    <a:pt x="51" y="5"/>
                  </a:cubicBezTo>
                  <a:cubicBezTo>
                    <a:pt x="63" y="5"/>
                    <a:pt x="76" y="5"/>
                    <a:pt x="88" y="5"/>
                  </a:cubicBezTo>
                  <a:cubicBezTo>
                    <a:pt x="84" y="9"/>
                    <a:pt x="84" y="9"/>
                    <a:pt x="84" y="9"/>
                  </a:cubicBezTo>
                  <a:cubicBezTo>
                    <a:pt x="72" y="9"/>
                    <a:pt x="59" y="9"/>
                    <a:pt x="47" y="9"/>
                  </a:cubicBezTo>
                  <a:cubicBezTo>
                    <a:pt x="33" y="22"/>
                    <a:pt x="33" y="22"/>
                    <a:pt x="33" y="22"/>
                  </a:cubicBezTo>
                  <a:cubicBezTo>
                    <a:pt x="36" y="25"/>
                    <a:pt x="36" y="25"/>
                    <a:pt x="36" y="25"/>
                  </a:cubicBezTo>
                  <a:lnTo>
                    <a:pt x="48"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4" name="Freeform 394"/>
            <p:cNvSpPr>
              <a:spLocks noEditPoints="1"/>
            </p:cNvSpPr>
            <p:nvPr/>
          </p:nvSpPr>
          <p:spPr bwMode="auto">
            <a:xfrm>
              <a:off x="26538238" y="5045076"/>
              <a:ext cx="439738" cy="93663"/>
            </a:xfrm>
            <a:custGeom>
              <a:avLst/>
              <a:gdLst>
                <a:gd name="T0" fmla="*/ 97 w 117"/>
                <a:gd name="T1" fmla="*/ 25 h 25"/>
                <a:gd name="T2" fmla="*/ 89 w 117"/>
                <a:gd name="T3" fmla="*/ 22 h 25"/>
                <a:gd name="T4" fmla="*/ 88 w 117"/>
                <a:gd name="T5" fmla="*/ 22 h 25"/>
                <a:gd name="T6" fmla="*/ 71 w 117"/>
                <a:gd name="T7" fmla="*/ 25 h 25"/>
                <a:gd name="T8" fmla="*/ 47 w 117"/>
                <a:gd name="T9" fmla="*/ 25 h 25"/>
                <a:gd name="T10" fmla="*/ 15 w 117"/>
                <a:gd name="T11" fmla="*/ 24 h 25"/>
                <a:gd name="T12" fmla="*/ 0 w 117"/>
                <a:gd name="T13" fmla="*/ 18 h 25"/>
                <a:gd name="T14" fmla="*/ 10 w 117"/>
                <a:gd name="T15" fmla="*/ 12 h 25"/>
                <a:gd name="T16" fmla="*/ 55 w 117"/>
                <a:gd name="T17" fmla="*/ 10 h 25"/>
                <a:gd name="T18" fmla="*/ 78 w 117"/>
                <a:gd name="T19" fmla="*/ 10 h 25"/>
                <a:gd name="T20" fmla="*/ 77 w 117"/>
                <a:gd name="T21" fmla="*/ 9 h 25"/>
                <a:gd name="T22" fmla="*/ 68 w 117"/>
                <a:gd name="T23" fmla="*/ 5 h 25"/>
                <a:gd name="T24" fmla="*/ 49 w 117"/>
                <a:gd name="T25" fmla="*/ 4 h 25"/>
                <a:gd name="T26" fmla="*/ 30 w 117"/>
                <a:gd name="T27" fmla="*/ 4 h 25"/>
                <a:gd name="T28" fmla="*/ 13 w 117"/>
                <a:gd name="T29" fmla="*/ 6 h 25"/>
                <a:gd name="T30" fmla="*/ 1 w 117"/>
                <a:gd name="T31" fmla="*/ 2 h 25"/>
                <a:gd name="T32" fmla="*/ 23 w 117"/>
                <a:gd name="T33" fmla="*/ 0 h 25"/>
                <a:gd name="T34" fmla="*/ 47 w 117"/>
                <a:gd name="T35" fmla="*/ 0 h 25"/>
                <a:gd name="T36" fmla="*/ 87 w 117"/>
                <a:gd name="T37" fmla="*/ 2 h 25"/>
                <a:gd name="T38" fmla="*/ 105 w 117"/>
                <a:gd name="T39" fmla="*/ 8 h 25"/>
                <a:gd name="T40" fmla="*/ 117 w 117"/>
                <a:gd name="T41" fmla="*/ 25 h 25"/>
                <a:gd name="T42" fmla="*/ 97 w 117"/>
                <a:gd name="T43" fmla="*/ 25 h 25"/>
                <a:gd name="T44" fmla="*/ 52 w 117"/>
                <a:gd name="T45" fmla="*/ 21 h 25"/>
                <a:gd name="T46" fmla="*/ 76 w 117"/>
                <a:gd name="T47" fmla="*/ 20 h 25"/>
                <a:gd name="T48" fmla="*/ 82 w 117"/>
                <a:gd name="T49" fmla="*/ 15 h 25"/>
                <a:gd name="T50" fmla="*/ 80 w 117"/>
                <a:gd name="T51" fmla="*/ 13 h 25"/>
                <a:gd name="T52" fmla="*/ 63 w 117"/>
                <a:gd name="T53" fmla="*/ 13 h 25"/>
                <a:gd name="T54" fmla="*/ 35 w 117"/>
                <a:gd name="T55" fmla="*/ 14 h 25"/>
                <a:gd name="T56" fmla="*/ 29 w 117"/>
                <a:gd name="T57" fmla="*/ 18 h 25"/>
                <a:gd name="T58" fmla="*/ 36 w 117"/>
                <a:gd name="T59" fmla="*/ 20 h 25"/>
                <a:gd name="T60" fmla="*/ 52 w 117"/>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 h="25">
                  <a:moveTo>
                    <a:pt x="97" y="25"/>
                  </a:moveTo>
                  <a:cubicBezTo>
                    <a:pt x="89" y="22"/>
                    <a:pt x="89" y="22"/>
                    <a:pt x="89" y="22"/>
                  </a:cubicBezTo>
                  <a:cubicBezTo>
                    <a:pt x="88" y="22"/>
                    <a:pt x="88" y="22"/>
                    <a:pt x="88" y="22"/>
                  </a:cubicBezTo>
                  <a:cubicBezTo>
                    <a:pt x="88" y="22"/>
                    <a:pt x="77" y="24"/>
                    <a:pt x="71" y="25"/>
                  </a:cubicBezTo>
                  <a:cubicBezTo>
                    <a:pt x="65" y="25"/>
                    <a:pt x="57" y="25"/>
                    <a:pt x="47" y="25"/>
                  </a:cubicBezTo>
                  <a:cubicBezTo>
                    <a:pt x="34" y="25"/>
                    <a:pt x="23" y="25"/>
                    <a:pt x="15" y="24"/>
                  </a:cubicBezTo>
                  <a:cubicBezTo>
                    <a:pt x="7" y="22"/>
                    <a:pt x="0" y="18"/>
                    <a:pt x="0" y="18"/>
                  </a:cubicBezTo>
                  <a:cubicBezTo>
                    <a:pt x="0" y="18"/>
                    <a:pt x="1" y="13"/>
                    <a:pt x="10" y="12"/>
                  </a:cubicBezTo>
                  <a:cubicBezTo>
                    <a:pt x="20" y="11"/>
                    <a:pt x="34" y="10"/>
                    <a:pt x="55" y="10"/>
                  </a:cubicBezTo>
                  <a:cubicBezTo>
                    <a:pt x="63" y="10"/>
                    <a:pt x="70" y="10"/>
                    <a:pt x="78" y="10"/>
                  </a:cubicBezTo>
                  <a:cubicBezTo>
                    <a:pt x="77" y="9"/>
                    <a:pt x="77" y="9"/>
                    <a:pt x="77" y="9"/>
                  </a:cubicBezTo>
                  <a:cubicBezTo>
                    <a:pt x="68" y="5"/>
                    <a:pt x="68" y="5"/>
                    <a:pt x="68" y="5"/>
                  </a:cubicBezTo>
                  <a:cubicBezTo>
                    <a:pt x="68" y="5"/>
                    <a:pt x="57" y="4"/>
                    <a:pt x="49" y="4"/>
                  </a:cubicBezTo>
                  <a:cubicBezTo>
                    <a:pt x="42" y="4"/>
                    <a:pt x="30" y="4"/>
                    <a:pt x="30" y="4"/>
                  </a:cubicBezTo>
                  <a:cubicBezTo>
                    <a:pt x="24" y="5"/>
                    <a:pt x="13" y="6"/>
                    <a:pt x="13" y="6"/>
                  </a:cubicBezTo>
                  <a:cubicBezTo>
                    <a:pt x="1" y="2"/>
                    <a:pt x="1" y="2"/>
                    <a:pt x="1" y="2"/>
                  </a:cubicBezTo>
                  <a:cubicBezTo>
                    <a:pt x="8" y="1"/>
                    <a:pt x="15" y="0"/>
                    <a:pt x="23" y="0"/>
                  </a:cubicBezTo>
                  <a:cubicBezTo>
                    <a:pt x="31" y="0"/>
                    <a:pt x="39" y="0"/>
                    <a:pt x="47" y="0"/>
                  </a:cubicBezTo>
                  <a:cubicBezTo>
                    <a:pt x="64" y="0"/>
                    <a:pt x="77" y="0"/>
                    <a:pt x="87" y="2"/>
                  </a:cubicBezTo>
                  <a:cubicBezTo>
                    <a:pt x="96" y="3"/>
                    <a:pt x="105" y="8"/>
                    <a:pt x="105" y="8"/>
                  </a:cubicBezTo>
                  <a:cubicBezTo>
                    <a:pt x="117" y="25"/>
                    <a:pt x="117" y="25"/>
                    <a:pt x="117" y="25"/>
                  </a:cubicBezTo>
                  <a:cubicBezTo>
                    <a:pt x="111" y="25"/>
                    <a:pt x="104" y="25"/>
                    <a:pt x="97" y="25"/>
                  </a:cubicBezTo>
                  <a:close/>
                  <a:moveTo>
                    <a:pt x="52" y="21"/>
                  </a:moveTo>
                  <a:cubicBezTo>
                    <a:pt x="63" y="21"/>
                    <a:pt x="76" y="20"/>
                    <a:pt x="76" y="20"/>
                  </a:cubicBezTo>
                  <a:cubicBezTo>
                    <a:pt x="82" y="15"/>
                    <a:pt x="82" y="15"/>
                    <a:pt x="82" y="15"/>
                  </a:cubicBezTo>
                  <a:cubicBezTo>
                    <a:pt x="80" y="13"/>
                    <a:pt x="80" y="13"/>
                    <a:pt x="80" y="13"/>
                  </a:cubicBezTo>
                  <a:cubicBezTo>
                    <a:pt x="63" y="13"/>
                    <a:pt x="63" y="13"/>
                    <a:pt x="63" y="13"/>
                  </a:cubicBezTo>
                  <a:cubicBezTo>
                    <a:pt x="50" y="13"/>
                    <a:pt x="35" y="14"/>
                    <a:pt x="35" y="14"/>
                  </a:cubicBezTo>
                  <a:cubicBezTo>
                    <a:pt x="29" y="18"/>
                    <a:pt x="29" y="18"/>
                    <a:pt x="29" y="18"/>
                  </a:cubicBezTo>
                  <a:cubicBezTo>
                    <a:pt x="36" y="20"/>
                    <a:pt x="36" y="20"/>
                    <a:pt x="36" y="20"/>
                  </a:cubicBezTo>
                  <a:cubicBezTo>
                    <a:pt x="36" y="20"/>
                    <a:pt x="46" y="21"/>
                    <a:pt x="52"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5" name="Freeform 395"/>
            <p:cNvSpPr>
              <a:spLocks/>
            </p:cNvSpPr>
            <p:nvPr/>
          </p:nvSpPr>
          <p:spPr bwMode="auto">
            <a:xfrm>
              <a:off x="27025600" y="5006976"/>
              <a:ext cx="206375" cy="131763"/>
            </a:xfrm>
            <a:custGeom>
              <a:avLst/>
              <a:gdLst>
                <a:gd name="T0" fmla="*/ 55 w 55"/>
                <a:gd name="T1" fmla="*/ 35 h 35"/>
                <a:gd name="T2" fmla="*/ 27 w 55"/>
                <a:gd name="T3" fmla="*/ 35 h 35"/>
                <a:gd name="T4" fmla="*/ 0 w 55"/>
                <a:gd name="T5" fmla="*/ 0 h 35"/>
                <a:gd name="T6" fmla="*/ 28 w 55"/>
                <a:gd name="T7" fmla="*/ 0 h 35"/>
                <a:gd name="T8" fmla="*/ 55 w 55"/>
                <a:gd name="T9" fmla="*/ 35 h 35"/>
              </a:gdLst>
              <a:ahLst/>
              <a:cxnLst>
                <a:cxn ang="0">
                  <a:pos x="T0" y="T1"/>
                </a:cxn>
                <a:cxn ang="0">
                  <a:pos x="T2" y="T3"/>
                </a:cxn>
                <a:cxn ang="0">
                  <a:pos x="T4" y="T5"/>
                </a:cxn>
                <a:cxn ang="0">
                  <a:pos x="T6" y="T7"/>
                </a:cxn>
                <a:cxn ang="0">
                  <a:pos x="T8" y="T9"/>
                </a:cxn>
              </a:cxnLst>
              <a:rect l="0" t="0" r="r" b="b"/>
              <a:pathLst>
                <a:path w="55" h="35">
                  <a:moveTo>
                    <a:pt x="55" y="35"/>
                  </a:moveTo>
                  <a:cubicBezTo>
                    <a:pt x="45" y="35"/>
                    <a:pt x="36" y="35"/>
                    <a:pt x="27" y="35"/>
                  </a:cubicBezTo>
                  <a:cubicBezTo>
                    <a:pt x="17" y="24"/>
                    <a:pt x="8" y="12"/>
                    <a:pt x="0" y="0"/>
                  </a:cubicBezTo>
                  <a:cubicBezTo>
                    <a:pt x="9" y="0"/>
                    <a:pt x="18" y="0"/>
                    <a:pt x="28" y="0"/>
                  </a:cubicBezTo>
                  <a:cubicBezTo>
                    <a:pt x="37" y="12"/>
                    <a:pt x="46" y="24"/>
                    <a:pt x="55"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6" name="Freeform 396"/>
            <p:cNvSpPr>
              <a:spLocks/>
            </p:cNvSpPr>
            <p:nvPr/>
          </p:nvSpPr>
          <p:spPr bwMode="auto">
            <a:xfrm>
              <a:off x="27254200" y="5026026"/>
              <a:ext cx="387350" cy="112713"/>
            </a:xfrm>
            <a:custGeom>
              <a:avLst/>
              <a:gdLst>
                <a:gd name="T0" fmla="*/ 80 w 103"/>
                <a:gd name="T1" fmla="*/ 26 h 30"/>
                <a:gd name="T2" fmla="*/ 100 w 103"/>
                <a:gd name="T3" fmla="*/ 26 h 30"/>
                <a:gd name="T4" fmla="*/ 103 w 103"/>
                <a:gd name="T5" fmla="*/ 30 h 30"/>
                <a:gd name="T6" fmla="*/ 92 w 103"/>
                <a:gd name="T7" fmla="*/ 30 h 30"/>
                <a:gd name="T8" fmla="*/ 77 w 103"/>
                <a:gd name="T9" fmla="*/ 30 h 30"/>
                <a:gd name="T10" fmla="*/ 31 w 103"/>
                <a:gd name="T11" fmla="*/ 22 h 30"/>
                <a:gd name="T12" fmla="*/ 20 w 103"/>
                <a:gd name="T13" fmla="*/ 9 h 30"/>
                <a:gd name="T14" fmla="*/ 2 w 103"/>
                <a:gd name="T15" fmla="*/ 9 h 30"/>
                <a:gd name="T16" fmla="*/ 0 w 103"/>
                <a:gd name="T17" fmla="*/ 7 h 30"/>
                <a:gd name="T18" fmla="*/ 18 w 103"/>
                <a:gd name="T19" fmla="*/ 5 h 30"/>
                <a:gd name="T20" fmla="*/ 24 w 103"/>
                <a:gd name="T21" fmla="*/ 0 h 30"/>
                <a:gd name="T22" fmla="*/ 41 w 103"/>
                <a:gd name="T23" fmla="*/ 0 h 30"/>
                <a:gd name="T24" fmla="*/ 45 w 103"/>
                <a:gd name="T25" fmla="*/ 5 h 30"/>
                <a:gd name="T26" fmla="*/ 83 w 103"/>
                <a:gd name="T27" fmla="*/ 5 h 30"/>
                <a:gd name="T28" fmla="*/ 86 w 103"/>
                <a:gd name="T29" fmla="*/ 9 h 30"/>
                <a:gd name="T30" fmla="*/ 48 w 103"/>
                <a:gd name="T31" fmla="*/ 9 h 30"/>
                <a:gd name="T32" fmla="*/ 59 w 103"/>
                <a:gd name="T33" fmla="*/ 22 h 30"/>
                <a:gd name="T34" fmla="*/ 66 w 103"/>
                <a:gd name="T35" fmla="*/ 25 h 30"/>
                <a:gd name="T36" fmla="*/ 80 w 103"/>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3" h="30">
                  <a:moveTo>
                    <a:pt x="80" y="26"/>
                  </a:moveTo>
                  <a:cubicBezTo>
                    <a:pt x="87" y="26"/>
                    <a:pt x="94" y="26"/>
                    <a:pt x="100" y="26"/>
                  </a:cubicBezTo>
                  <a:cubicBezTo>
                    <a:pt x="103" y="30"/>
                    <a:pt x="103" y="30"/>
                    <a:pt x="103" y="30"/>
                  </a:cubicBezTo>
                  <a:cubicBezTo>
                    <a:pt x="92" y="30"/>
                    <a:pt x="92" y="30"/>
                    <a:pt x="92" y="30"/>
                  </a:cubicBezTo>
                  <a:cubicBezTo>
                    <a:pt x="77" y="30"/>
                    <a:pt x="77" y="30"/>
                    <a:pt x="77" y="30"/>
                  </a:cubicBezTo>
                  <a:cubicBezTo>
                    <a:pt x="50" y="30"/>
                    <a:pt x="31" y="22"/>
                    <a:pt x="31" y="22"/>
                  </a:cubicBezTo>
                  <a:cubicBezTo>
                    <a:pt x="20" y="9"/>
                    <a:pt x="20" y="9"/>
                    <a:pt x="20" y="9"/>
                  </a:cubicBezTo>
                  <a:cubicBezTo>
                    <a:pt x="14" y="9"/>
                    <a:pt x="8" y="9"/>
                    <a:pt x="2" y="9"/>
                  </a:cubicBezTo>
                  <a:cubicBezTo>
                    <a:pt x="0" y="7"/>
                    <a:pt x="0" y="7"/>
                    <a:pt x="0" y="7"/>
                  </a:cubicBezTo>
                  <a:cubicBezTo>
                    <a:pt x="6" y="6"/>
                    <a:pt x="12" y="5"/>
                    <a:pt x="18" y="5"/>
                  </a:cubicBezTo>
                  <a:cubicBezTo>
                    <a:pt x="24" y="0"/>
                    <a:pt x="24" y="0"/>
                    <a:pt x="24" y="0"/>
                  </a:cubicBezTo>
                  <a:cubicBezTo>
                    <a:pt x="41" y="0"/>
                    <a:pt x="41" y="0"/>
                    <a:pt x="41" y="0"/>
                  </a:cubicBezTo>
                  <a:cubicBezTo>
                    <a:pt x="45" y="5"/>
                    <a:pt x="45" y="5"/>
                    <a:pt x="45" y="5"/>
                  </a:cubicBezTo>
                  <a:cubicBezTo>
                    <a:pt x="58" y="5"/>
                    <a:pt x="70" y="5"/>
                    <a:pt x="83" y="5"/>
                  </a:cubicBezTo>
                  <a:cubicBezTo>
                    <a:pt x="86" y="9"/>
                    <a:pt x="86" y="9"/>
                    <a:pt x="86" y="9"/>
                  </a:cubicBezTo>
                  <a:cubicBezTo>
                    <a:pt x="73" y="9"/>
                    <a:pt x="61" y="9"/>
                    <a:pt x="48" y="9"/>
                  </a:cubicBezTo>
                  <a:cubicBezTo>
                    <a:pt x="59" y="22"/>
                    <a:pt x="59" y="22"/>
                    <a:pt x="59" y="22"/>
                  </a:cubicBezTo>
                  <a:cubicBezTo>
                    <a:pt x="66" y="25"/>
                    <a:pt x="66" y="25"/>
                    <a:pt x="66" y="25"/>
                  </a:cubicBezTo>
                  <a:lnTo>
                    <a:pt x="80" y="2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7" name="Freeform 397"/>
            <p:cNvSpPr>
              <a:spLocks noEditPoints="1"/>
            </p:cNvSpPr>
            <p:nvPr/>
          </p:nvSpPr>
          <p:spPr bwMode="auto">
            <a:xfrm>
              <a:off x="27093863" y="5572126"/>
              <a:ext cx="581025" cy="119063"/>
            </a:xfrm>
            <a:custGeom>
              <a:avLst/>
              <a:gdLst>
                <a:gd name="T0" fmla="*/ 155 w 155"/>
                <a:gd name="T1" fmla="*/ 16 h 32"/>
                <a:gd name="T2" fmla="*/ 144 w 155"/>
                <a:gd name="T3" fmla="*/ 28 h 32"/>
                <a:gd name="T4" fmla="*/ 90 w 155"/>
                <a:gd name="T5" fmla="*/ 32 h 32"/>
                <a:gd name="T6" fmla="*/ 48 w 155"/>
                <a:gd name="T7" fmla="*/ 30 h 32"/>
                <a:gd name="T8" fmla="*/ 16 w 155"/>
                <a:gd name="T9" fmla="*/ 25 h 32"/>
                <a:gd name="T10" fmla="*/ 0 w 155"/>
                <a:gd name="T11" fmla="*/ 16 h 32"/>
                <a:gd name="T12" fmla="*/ 12 w 155"/>
                <a:gd name="T13" fmla="*/ 4 h 32"/>
                <a:gd name="T14" fmla="*/ 66 w 155"/>
                <a:gd name="T15" fmla="*/ 0 h 32"/>
                <a:gd name="T16" fmla="*/ 125 w 155"/>
                <a:gd name="T17" fmla="*/ 4 h 32"/>
                <a:gd name="T18" fmla="*/ 155 w 155"/>
                <a:gd name="T19" fmla="*/ 16 h 32"/>
                <a:gd name="T20" fmla="*/ 36 w 155"/>
                <a:gd name="T21" fmla="*/ 16 h 32"/>
                <a:gd name="T22" fmla="*/ 86 w 155"/>
                <a:gd name="T23" fmla="*/ 27 h 32"/>
                <a:gd name="T24" fmla="*/ 119 w 155"/>
                <a:gd name="T25" fmla="*/ 16 h 32"/>
                <a:gd name="T26" fmla="*/ 69 w 155"/>
                <a:gd name="T27" fmla="*/ 5 h 32"/>
                <a:gd name="T28" fmla="*/ 40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5" y="25"/>
                    <a:pt x="144" y="28"/>
                  </a:cubicBezTo>
                  <a:cubicBezTo>
                    <a:pt x="132" y="31"/>
                    <a:pt x="114" y="32"/>
                    <a:pt x="90" y="32"/>
                  </a:cubicBezTo>
                  <a:cubicBezTo>
                    <a:pt x="74" y="32"/>
                    <a:pt x="60" y="32"/>
                    <a:pt x="48" y="30"/>
                  </a:cubicBezTo>
                  <a:cubicBezTo>
                    <a:pt x="35" y="29"/>
                    <a:pt x="25" y="27"/>
                    <a:pt x="16" y="25"/>
                  </a:cubicBezTo>
                  <a:cubicBezTo>
                    <a:pt x="8" y="22"/>
                    <a:pt x="0" y="16"/>
                    <a:pt x="0" y="16"/>
                  </a:cubicBezTo>
                  <a:cubicBezTo>
                    <a:pt x="0" y="16"/>
                    <a:pt x="0" y="7"/>
                    <a:pt x="12" y="4"/>
                  </a:cubicBezTo>
                  <a:cubicBezTo>
                    <a:pt x="23" y="1"/>
                    <a:pt x="41" y="0"/>
                    <a:pt x="66" y="0"/>
                  </a:cubicBezTo>
                  <a:cubicBezTo>
                    <a:pt x="89" y="0"/>
                    <a:pt x="109" y="1"/>
                    <a:pt x="125" y="4"/>
                  </a:cubicBezTo>
                  <a:cubicBezTo>
                    <a:pt x="141" y="7"/>
                    <a:pt x="155" y="16"/>
                    <a:pt x="155" y="16"/>
                  </a:cubicBezTo>
                  <a:close/>
                  <a:moveTo>
                    <a:pt x="36" y="16"/>
                  </a:moveTo>
                  <a:cubicBezTo>
                    <a:pt x="42" y="23"/>
                    <a:pt x="58" y="27"/>
                    <a:pt x="86" y="27"/>
                  </a:cubicBezTo>
                  <a:cubicBezTo>
                    <a:pt x="114" y="27"/>
                    <a:pt x="125" y="23"/>
                    <a:pt x="119" y="16"/>
                  </a:cubicBezTo>
                  <a:cubicBezTo>
                    <a:pt x="114" y="9"/>
                    <a:pt x="97" y="5"/>
                    <a:pt x="69" y="5"/>
                  </a:cubicBezTo>
                  <a:cubicBezTo>
                    <a:pt x="55" y="5"/>
                    <a:pt x="40" y="8"/>
                    <a:pt x="40"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8" name="Freeform 398"/>
            <p:cNvSpPr>
              <a:spLocks noEditPoints="1"/>
            </p:cNvSpPr>
            <p:nvPr/>
          </p:nvSpPr>
          <p:spPr bwMode="auto">
            <a:xfrm>
              <a:off x="27776488" y="5572126"/>
              <a:ext cx="606425" cy="171450"/>
            </a:xfrm>
            <a:custGeom>
              <a:avLst/>
              <a:gdLst>
                <a:gd name="T0" fmla="*/ 108 w 162"/>
                <a:gd name="T1" fmla="*/ 32 h 46"/>
                <a:gd name="T2" fmla="*/ 57 w 162"/>
                <a:gd name="T3" fmla="*/ 28 h 46"/>
                <a:gd name="T4" fmla="*/ 55 w 162"/>
                <a:gd name="T5" fmla="*/ 28 h 46"/>
                <a:gd name="T6" fmla="*/ 61 w 162"/>
                <a:gd name="T7" fmla="*/ 33 h 46"/>
                <a:gd name="T8" fmla="*/ 71 w 162"/>
                <a:gd name="T9" fmla="*/ 46 h 46"/>
                <a:gd name="T10" fmla="*/ 36 w 162"/>
                <a:gd name="T11" fmla="*/ 46 h 46"/>
                <a:gd name="T12" fmla="*/ 0 w 162"/>
                <a:gd name="T13" fmla="*/ 0 h 46"/>
                <a:gd name="T14" fmla="*/ 28 w 162"/>
                <a:gd name="T15" fmla="*/ 0 h 46"/>
                <a:gd name="T16" fmla="*/ 36 w 162"/>
                <a:gd name="T17" fmla="*/ 5 h 46"/>
                <a:gd name="T18" fmla="*/ 38 w 162"/>
                <a:gd name="T19" fmla="*/ 5 h 46"/>
                <a:gd name="T20" fmla="*/ 83 w 162"/>
                <a:gd name="T21" fmla="*/ 0 h 46"/>
                <a:gd name="T22" fmla="*/ 134 w 162"/>
                <a:gd name="T23" fmla="*/ 4 h 46"/>
                <a:gd name="T24" fmla="*/ 160 w 162"/>
                <a:gd name="T25" fmla="*/ 16 h 46"/>
                <a:gd name="T26" fmla="*/ 153 w 162"/>
                <a:gd name="T27" fmla="*/ 28 h 46"/>
                <a:gd name="T28" fmla="*/ 108 w 162"/>
                <a:gd name="T29" fmla="*/ 32 h 46"/>
                <a:gd name="T30" fmla="*/ 79 w 162"/>
                <a:gd name="T31" fmla="*/ 5 h 46"/>
                <a:gd name="T32" fmla="*/ 50 w 162"/>
                <a:gd name="T33" fmla="*/ 8 h 46"/>
                <a:gd name="T34" fmla="*/ 47 w 162"/>
                <a:gd name="T35" fmla="*/ 15 h 46"/>
                <a:gd name="T36" fmla="*/ 47 w 162"/>
                <a:gd name="T37" fmla="*/ 16 h 46"/>
                <a:gd name="T38" fmla="*/ 63 w 162"/>
                <a:gd name="T39" fmla="*/ 24 h 46"/>
                <a:gd name="T40" fmla="*/ 96 w 162"/>
                <a:gd name="T41" fmla="*/ 27 h 46"/>
                <a:gd name="T42" fmla="*/ 122 w 162"/>
                <a:gd name="T43" fmla="*/ 24 h 46"/>
                <a:gd name="T44" fmla="*/ 125 w 162"/>
                <a:gd name="T45" fmla="*/ 16 h 46"/>
                <a:gd name="T46" fmla="*/ 109 w 162"/>
                <a:gd name="T47" fmla="*/ 8 h 46"/>
                <a:gd name="T48" fmla="*/ 79 w 162"/>
                <a:gd name="T4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46">
                  <a:moveTo>
                    <a:pt x="108" y="32"/>
                  </a:moveTo>
                  <a:cubicBezTo>
                    <a:pt x="88" y="32"/>
                    <a:pt x="71" y="31"/>
                    <a:pt x="57" y="28"/>
                  </a:cubicBezTo>
                  <a:cubicBezTo>
                    <a:pt x="55" y="28"/>
                    <a:pt x="55" y="28"/>
                    <a:pt x="55" y="28"/>
                  </a:cubicBezTo>
                  <a:cubicBezTo>
                    <a:pt x="61" y="33"/>
                    <a:pt x="61" y="33"/>
                    <a:pt x="61" y="33"/>
                  </a:cubicBezTo>
                  <a:cubicBezTo>
                    <a:pt x="71" y="46"/>
                    <a:pt x="71" y="46"/>
                    <a:pt x="71" y="46"/>
                  </a:cubicBezTo>
                  <a:cubicBezTo>
                    <a:pt x="59" y="46"/>
                    <a:pt x="48" y="46"/>
                    <a:pt x="36" y="46"/>
                  </a:cubicBezTo>
                  <a:cubicBezTo>
                    <a:pt x="24" y="31"/>
                    <a:pt x="12" y="15"/>
                    <a:pt x="0" y="0"/>
                  </a:cubicBezTo>
                  <a:cubicBezTo>
                    <a:pt x="10" y="0"/>
                    <a:pt x="19" y="0"/>
                    <a:pt x="28" y="0"/>
                  </a:cubicBezTo>
                  <a:cubicBezTo>
                    <a:pt x="36" y="5"/>
                    <a:pt x="36" y="5"/>
                    <a:pt x="36" y="5"/>
                  </a:cubicBezTo>
                  <a:cubicBezTo>
                    <a:pt x="38" y="5"/>
                    <a:pt x="38" y="5"/>
                    <a:pt x="38" y="5"/>
                  </a:cubicBezTo>
                  <a:cubicBezTo>
                    <a:pt x="47" y="1"/>
                    <a:pt x="62" y="0"/>
                    <a:pt x="83" y="0"/>
                  </a:cubicBezTo>
                  <a:cubicBezTo>
                    <a:pt x="103" y="0"/>
                    <a:pt x="120" y="1"/>
                    <a:pt x="134" y="4"/>
                  </a:cubicBezTo>
                  <a:cubicBezTo>
                    <a:pt x="148" y="7"/>
                    <a:pt x="160" y="16"/>
                    <a:pt x="160" y="16"/>
                  </a:cubicBezTo>
                  <a:cubicBezTo>
                    <a:pt x="160" y="16"/>
                    <a:pt x="162" y="25"/>
                    <a:pt x="153" y="28"/>
                  </a:cubicBezTo>
                  <a:cubicBezTo>
                    <a:pt x="144" y="31"/>
                    <a:pt x="129" y="32"/>
                    <a:pt x="108" y="32"/>
                  </a:cubicBezTo>
                  <a:close/>
                  <a:moveTo>
                    <a:pt x="79" y="5"/>
                  </a:moveTo>
                  <a:cubicBezTo>
                    <a:pt x="65" y="5"/>
                    <a:pt x="50" y="8"/>
                    <a:pt x="50" y="8"/>
                  </a:cubicBezTo>
                  <a:cubicBezTo>
                    <a:pt x="47" y="15"/>
                    <a:pt x="47" y="15"/>
                    <a:pt x="47" y="15"/>
                  </a:cubicBezTo>
                  <a:cubicBezTo>
                    <a:pt x="47" y="16"/>
                    <a:pt x="47" y="16"/>
                    <a:pt x="47" y="16"/>
                  </a:cubicBezTo>
                  <a:cubicBezTo>
                    <a:pt x="47" y="16"/>
                    <a:pt x="56" y="23"/>
                    <a:pt x="63" y="24"/>
                  </a:cubicBezTo>
                  <a:cubicBezTo>
                    <a:pt x="71" y="26"/>
                    <a:pt x="82" y="27"/>
                    <a:pt x="96" y="27"/>
                  </a:cubicBezTo>
                  <a:cubicBezTo>
                    <a:pt x="108" y="27"/>
                    <a:pt x="122" y="24"/>
                    <a:pt x="122" y="24"/>
                  </a:cubicBezTo>
                  <a:cubicBezTo>
                    <a:pt x="125" y="16"/>
                    <a:pt x="125" y="16"/>
                    <a:pt x="125" y="16"/>
                  </a:cubicBezTo>
                  <a:cubicBezTo>
                    <a:pt x="125" y="16"/>
                    <a:pt x="117" y="10"/>
                    <a:pt x="109" y="8"/>
                  </a:cubicBezTo>
                  <a:cubicBezTo>
                    <a:pt x="101" y="6"/>
                    <a:pt x="91" y="5"/>
                    <a:pt x="79"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39" name="Freeform 399"/>
            <p:cNvSpPr>
              <a:spLocks/>
            </p:cNvSpPr>
            <p:nvPr/>
          </p:nvSpPr>
          <p:spPr bwMode="auto">
            <a:xfrm>
              <a:off x="28417838" y="5548313"/>
              <a:ext cx="482600" cy="142875"/>
            </a:xfrm>
            <a:custGeom>
              <a:avLst/>
              <a:gdLst>
                <a:gd name="T0" fmla="*/ 100 w 129"/>
                <a:gd name="T1" fmla="*/ 33 h 38"/>
                <a:gd name="T2" fmla="*/ 125 w 129"/>
                <a:gd name="T3" fmla="*/ 32 h 38"/>
                <a:gd name="T4" fmla="*/ 129 w 129"/>
                <a:gd name="T5" fmla="*/ 37 h 38"/>
                <a:gd name="T6" fmla="*/ 114 w 129"/>
                <a:gd name="T7" fmla="*/ 38 h 38"/>
                <a:gd name="T8" fmla="*/ 96 w 129"/>
                <a:gd name="T9" fmla="*/ 38 h 38"/>
                <a:gd name="T10" fmla="*/ 38 w 129"/>
                <a:gd name="T11" fmla="*/ 29 h 38"/>
                <a:gd name="T12" fmla="*/ 25 w 129"/>
                <a:gd name="T13" fmla="*/ 11 h 38"/>
                <a:gd name="T14" fmla="*/ 2 w 129"/>
                <a:gd name="T15" fmla="*/ 11 h 38"/>
                <a:gd name="T16" fmla="*/ 0 w 129"/>
                <a:gd name="T17" fmla="*/ 9 h 38"/>
                <a:gd name="T18" fmla="*/ 22 w 129"/>
                <a:gd name="T19" fmla="*/ 6 h 38"/>
                <a:gd name="T20" fmla="*/ 28 w 129"/>
                <a:gd name="T21" fmla="*/ 0 h 38"/>
                <a:gd name="T22" fmla="*/ 50 w 129"/>
                <a:gd name="T23" fmla="*/ 0 h 38"/>
                <a:gd name="T24" fmla="*/ 55 w 129"/>
                <a:gd name="T25" fmla="*/ 6 h 38"/>
                <a:gd name="T26" fmla="*/ 102 w 129"/>
                <a:gd name="T27" fmla="*/ 6 h 38"/>
                <a:gd name="T28" fmla="*/ 106 w 129"/>
                <a:gd name="T29" fmla="*/ 11 h 38"/>
                <a:gd name="T30" fmla="*/ 59 w 129"/>
                <a:gd name="T31" fmla="*/ 11 h 38"/>
                <a:gd name="T32" fmla="*/ 73 w 129"/>
                <a:gd name="T33" fmla="*/ 28 h 38"/>
                <a:gd name="T34" fmla="*/ 82 w 129"/>
                <a:gd name="T35" fmla="*/ 32 h 38"/>
                <a:gd name="T36" fmla="*/ 100 w 129"/>
                <a:gd name="T37"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8">
                  <a:moveTo>
                    <a:pt x="100" y="33"/>
                  </a:moveTo>
                  <a:cubicBezTo>
                    <a:pt x="108" y="33"/>
                    <a:pt x="116" y="33"/>
                    <a:pt x="125" y="32"/>
                  </a:cubicBezTo>
                  <a:cubicBezTo>
                    <a:pt x="129" y="37"/>
                    <a:pt x="129" y="37"/>
                    <a:pt x="129" y="37"/>
                  </a:cubicBezTo>
                  <a:cubicBezTo>
                    <a:pt x="114" y="38"/>
                    <a:pt x="114" y="38"/>
                    <a:pt x="114" y="38"/>
                  </a:cubicBezTo>
                  <a:cubicBezTo>
                    <a:pt x="114" y="38"/>
                    <a:pt x="102" y="38"/>
                    <a:pt x="96" y="38"/>
                  </a:cubicBezTo>
                  <a:cubicBezTo>
                    <a:pt x="63" y="38"/>
                    <a:pt x="44" y="35"/>
                    <a:pt x="38" y="29"/>
                  </a:cubicBezTo>
                  <a:cubicBezTo>
                    <a:pt x="25" y="11"/>
                    <a:pt x="25" y="11"/>
                    <a:pt x="25" y="11"/>
                  </a:cubicBezTo>
                  <a:cubicBezTo>
                    <a:pt x="17" y="11"/>
                    <a:pt x="10" y="11"/>
                    <a:pt x="2" y="11"/>
                  </a:cubicBezTo>
                  <a:cubicBezTo>
                    <a:pt x="0" y="9"/>
                    <a:pt x="0" y="9"/>
                    <a:pt x="0" y="9"/>
                  </a:cubicBezTo>
                  <a:cubicBezTo>
                    <a:pt x="7" y="8"/>
                    <a:pt x="15" y="7"/>
                    <a:pt x="22" y="6"/>
                  </a:cubicBezTo>
                  <a:cubicBezTo>
                    <a:pt x="28" y="0"/>
                    <a:pt x="28" y="0"/>
                    <a:pt x="28" y="0"/>
                  </a:cubicBezTo>
                  <a:cubicBezTo>
                    <a:pt x="35" y="0"/>
                    <a:pt x="43" y="0"/>
                    <a:pt x="50" y="0"/>
                  </a:cubicBezTo>
                  <a:cubicBezTo>
                    <a:pt x="55" y="6"/>
                    <a:pt x="55" y="6"/>
                    <a:pt x="55" y="6"/>
                  </a:cubicBezTo>
                  <a:cubicBezTo>
                    <a:pt x="71" y="6"/>
                    <a:pt x="86" y="6"/>
                    <a:pt x="102" y="6"/>
                  </a:cubicBezTo>
                  <a:cubicBezTo>
                    <a:pt x="106" y="11"/>
                    <a:pt x="106" y="11"/>
                    <a:pt x="106" y="11"/>
                  </a:cubicBezTo>
                  <a:cubicBezTo>
                    <a:pt x="90" y="11"/>
                    <a:pt x="75" y="11"/>
                    <a:pt x="59" y="11"/>
                  </a:cubicBezTo>
                  <a:cubicBezTo>
                    <a:pt x="73" y="28"/>
                    <a:pt x="73" y="28"/>
                    <a:pt x="73" y="28"/>
                  </a:cubicBezTo>
                  <a:cubicBezTo>
                    <a:pt x="82" y="32"/>
                    <a:pt x="82" y="32"/>
                    <a:pt x="82" y="32"/>
                  </a:cubicBezTo>
                  <a:cubicBezTo>
                    <a:pt x="82" y="32"/>
                    <a:pt x="93" y="33"/>
                    <a:pt x="100" y="3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0" name="Freeform 400"/>
            <p:cNvSpPr>
              <a:spLocks noEditPoints="1"/>
            </p:cNvSpPr>
            <p:nvPr/>
          </p:nvSpPr>
          <p:spPr bwMode="auto">
            <a:xfrm>
              <a:off x="28894088" y="5530851"/>
              <a:ext cx="261938" cy="160338"/>
            </a:xfrm>
            <a:custGeom>
              <a:avLst/>
              <a:gdLst>
                <a:gd name="T0" fmla="*/ 0 w 70"/>
                <a:gd name="T1" fmla="*/ 3 h 43"/>
                <a:gd name="T2" fmla="*/ 3 w 70"/>
                <a:gd name="T3" fmla="*/ 0 h 43"/>
                <a:gd name="T4" fmla="*/ 17 w 70"/>
                <a:gd name="T5" fmla="*/ 0 h 43"/>
                <a:gd name="T6" fmla="*/ 31 w 70"/>
                <a:gd name="T7" fmla="*/ 0 h 43"/>
                <a:gd name="T8" fmla="*/ 39 w 70"/>
                <a:gd name="T9" fmla="*/ 3 h 43"/>
                <a:gd name="T10" fmla="*/ 36 w 70"/>
                <a:gd name="T11" fmla="*/ 6 h 43"/>
                <a:gd name="T12" fmla="*/ 23 w 70"/>
                <a:gd name="T13" fmla="*/ 7 h 43"/>
                <a:gd name="T14" fmla="*/ 7 w 70"/>
                <a:gd name="T15" fmla="*/ 6 h 43"/>
                <a:gd name="T16" fmla="*/ 0 w 70"/>
                <a:gd name="T17" fmla="*/ 3 h 43"/>
                <a:gd name="T18" fmla="*/ 70 w 70"/>
                <a:gd name="T19" fmla="*/ 43 h 43"/>
                <a:gd name="T20" fmla="*/ 35 w 70"/>
                <a:gd name="T21" fmla="*/ 43 h 43"/>
                <a:gd name="T22" fmla="*/ 9 w 70"/>
                <a:gd name="T23" fmla="*/ 11 h 43"/>
                <a:gd name="T24" fmla="*/ 43 w 70"/>
                <a:gd name="T25" fmla="*/ 11 h 43"/>
                <a:gd name="T26" fmla="*/ 70 w 70"/>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3">
                  <a:moveTo>
                    <a:pt x="0" y="3"/>
                  </a:moveTo>
                  <a:cubicBezTo>
                    <a:pt x="3" y="0"/>
                    <a:pt x="3" y="0"/>
                    <a:pt x="3" y="0"/>
                  </a:cubicBezTo>
                  <a:cubicBezTo>
                    <a:pt x="3" y="0"/>
                    <a:pt x="10" y="0"/>
                    <a:pt x="17" y="0"/>
                  </a:cubicBezTo>
                  <a:cubicBezTo>
                    <a:pt x="23" y="0"/>
                    <a:pt x="31" y="0"/>
                    <a:pt x="31" y="0"/>
                  </a:cubicBezTo>
                  <a:cubicBezTo>
                    <a:pt x="39" y="3"/>
                    <a:pt x="39" y="3"/>
                    <a:pt x="39" y="3"/>
                  </a:cubicBezTo>
                  <a:cubicBezTo>
                    <a:pt x="36" y="6"/>
                    <a:pt x="36" y="6"/>
                    <a:pt x="36" y="6"/>
                  </a:cubicBezTo>
                  <a:cubicBezTo>
                    <a:pt x="36" y="6"/>
                    <a:pt x="29" y="7"/>
                    <a:pt x="23" y="7"/>
                  </a:cubicBezTo>
                  <a:cubicBezTo>
                    <a:pt x="16" y="7"/>
                    <a:pt x="7" y="6"/>
                    <a:pt x="7" y="6"/>
                  </a:cubicBezTo>
                  <a:lnTo>
                    <a:pt x="0" y="3"/>
                  </a:lnTo>
                  <a:close/>
                  <a:moveTo>
                    <a:pt x="70" y="43"/>
                  </a:moveTo>
                  <a:cubicBezTo>
                    <a:pt x="58" y="43"/>
                    <a:pt x="46" y="43"/>
                    <a:pt x="35" y="43"/>
                  </a:cubicBezTo>
                  <a:cubicBezTo>
                    <a:pt x="26" y="32"/>
                    <a:pt x="17" y="22"/>
                    <a:pt x="9" y="11"/>
                  </a:cubicBezTo>
                  <a:cubicBezTo>
                    <a:pt x="20" y="11"/>
                    <a:pt x="32" y="11"/>
                    <a:pt x="43" y="11"/>
                  </a:cubicBezTo>
                  <a:cubicBezTo>
                    <a:pt x="52" y="22"/>
                    <a:pt x="61" y="32"/>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1" name="Freeform 401"/>
            <p:cNvSpPr>
              <a:spLocks noEditPoints="1"/>
            </p:cNvSpPr>
            <p:nvPr/>
          </p:nvSpPr>
          <p:spPr bwMode="auto">
            <a:xfrm>
              <a:off x="29254450" y="5572126"/>
              <a:ext cx="584200" cy="119063"/>
            </a:xfrm>
            <a:custGeom>
              <a:avLst/>
              <a:gdLst>
                <a:gd name="T0" fmla="*/ 155 w 156"/>
                <a:gd name="T1" fmla="*/ 16 h 32"/>
                <a:gd name="T2" fmla="*/ 145 w 156"/>
                <a:gd name="T3" fmla="*/ 28 h 32"/>
                <a:gd name="T4" fmla="*/ 91 w 156"/>
                <a:gd name="T5" fmla="*/ 32 h 32"/>
                <a:gd name="T6" fmla="*/ 49 w 156"/>
                <a:gd name="T7" fmla="*/ 30 h 32"/>
                <a:gd name="T8" fmla="*/ 17 w 156"/>
                <a:gd name="T9" fmla="*/ 25 h 32"/>
                <a:gd name="T10" fmla="*/ 0 w 156"/>
                <a:gd name="T11" fmla="*/ 16 h 32"/>
                <a:gd name="T12" fmla="*/ 11 w 156"/>
                <a:gd name="T13" fmla="*/ 4 h 32"/>
                <a:gd name="T14" fmla="*/ 65 w 156"/>
                <a:gd name="T15" fmla="*/ 0 h 32"/>
                <a:gd name="T16" fmla="*/ 124 w 156"/>
                <a:gd name="T17" fmla="*/ 4 h 32"/>
                <a:gd name="T18" fmla="*/ 155 w 156"/>
                <a:gd name="T19" fmla="*/ 16 h 32"/>
                <a:gd name="T20" fmla="*/ 36 w 156"/>
                <a:gd name="T21" fmla="*/ 16 h 32"/>
                <a:gd name="T22" fmla="*/ 87 w 156"/>
                <a:gd name="T23" fmla="*/ 27 h 32"/>
                <a:gd name="T24" fmla="*/ 119 w 156"/>
                <a:gd name="T25" fmla="*/ 16 h 32"/>
                <a:gd name="T26" fmla="*/ 68 w 156"/>
                <a:gd name="T27" fmla="*/ 5 h 32"/>
                <a:gd name="T28" fmla="*/ 39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56" y="25"/>
                    <a:pt x="145" y="28"/>
                  </a:cubicBezTo>
                  <a:cubicBezTo>
                    <a:pt x="133" y="31"/>
                    <a:pt x="115" y="32"/>
                    <a:pt x="91" y="32"/>
                  </a:cubicBezTo>
                  <a:cubicBezTo>
                    <a:pt x="76" y="32"/>
                    <a:pt x="62" y="32"/>
                    <a:pt x="49" y="30"/>
                  </a:cubicBezTo>
                  <a:cubicBezTo>
                    <a:pt x="36" y="29"/>
                    <a:pt x="25" y="27"/>
                    <a:pt x="17" y="25"/>
                  </a:cubicBezTo>
                  <a:cubicBezTo>
                    <a:pt x="9" y="22"/>
                    <a:pt x="0" y="16"/>
                    <a:pt x="0" y="16"/>
                  </a:cubicBezTo>
                  <a:cubicBezTo>
                    <a:pt x="0" y="16"/>
                    <a:pt x="0" y="7"/>
                    <a:pt x="11" y="4"/>
                  </a:cubicBezTo>
                  <a:cubicBezTo>
                    <a:pt x="22" y="1"/>
                    <a:pt x="40" y="0"/>
                    <a:pt x="65" y="0"/>
                  </a:cubicBezTo>
                  <a:cubicBezTo>
                    <a:pt x="88" y="0"/>
                    <a:pt x="108" y="1"/>
                    <a:pt x="124" y="4"/>
                  </a:cubicBezTo>
                  <a:cubicBezTo>
                    <a:pt x="140" y="7"/>
                    <a:pt x="155" y="16"/>
                    <a:pt x="155" y="16"/>
                  </a:cubicBezTo>
                  <a:close/>
                  <a:moveTo>
                    <a:pt x="36" y="16"/>
                  </a:moveTo>
                  <a:cubicBezTo>
                    <a:pt x="42" y="23"/>
                    <a:pt x="59" y="27"/>
                    <a:pt x="87" y="27"/>
                  </a:cubicBezTo>
                  <a:cubicBezTo>
                    <a:pt x="115" y="27"/>
                    <a:pt x="126" y="23"/>
                    <a:pt x="119" y="16"/>
                  </a:cubicBezTo>
                  <a:cubicBezTo>
                    <a:pt x="113" y="9"/>
                    <a:pt x="96" y="5"/>
                    <a:pt x="68" y="5"/>
                  </a:cubicBezTo>
                  <a:cubicBezTo>
                    <a:pt x="54" y="5"/>
                    <a:pt x="39" y="8"/>
                    <a:pt x="39"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2" name="Freeform 402"/>
            <p:cNvSpPr>
              <a:spLocks/>
            </p:cNvSpPr>
            <p:nvPr/>
          </p:nvSpPr>
          <p:spPr bwMode="auto">
            <a:xfrm>
              <a:off x="29932313" y="5572126"/>
              <a:ext cx="641350" cy="119063"/>
            </a:xfrm>
            <a:custGeom>
              <a:avLst/>
              <a:gdLst>
                <a:gd name="T0" fmla="*/ 171 w 171"/>
                <a:gd name="T1" fmla="*/ 32 h 32"/>
                <a:gd name="T2" fmla="*/ 136 w 171"/>
                <a:gd name="T3" fmla="*/ 32 h 32"/>
                <a:gd name="T4" fmla="*/ 119 w 171"/>
                <a:gd name="T5" fmla="*/ 13 h 32"/>
                <a:gd name="T6" fmla="*/ 107 w 171"/>
                <a:gd name="T7" fmla="*/ 7 h 32"/>
                <a:gd name="T8" fmla="*/ 81 w 171"/>
                <a:gd name="T9" fmla="*/ 5 h 32"/>
                <a:gd name="T10" fmla="*/ 51 w 171"/>
                <a:gd name="T11" fmla="*/ 8 h 32"/>
                <a:gd name="T12" fmla="*/ 49 w 171"/>
                <a:gd name="T13" fmla="*/ 16 h 32"/>
                <a:gd name="T14" fmla="*/ 62 w 171"/>
                <a:gd name="T15" fmla="*/ 32 h 32"/>
                <a:gd name="T16" fmla="*/ 27 w 171"/>
                <a:gd name="T17" fmla="*/ 32 h 32"/>
                <a:gd name="T18" fmla="*/ 0 w 171"/>
                <a:gd name="T19" fmla="*/ 0 h 32"/>
                <a:gd name="T20" fmla="*/ 27 w 171"/>
                <a:gd name="T21" fmla="*/ 0 h 32"/>
                <a:gd name="T22" fmla="*/ 36 w 171"/>
                <a:gd name="T23" fmla="*/ 5 h 32"/>
                <a:gd name="T24" fmla="*/ 38 w 171"/>
                <a:gd name="T25" fmla="*/ 5 h 32"/>
                <a:gd name="T26" fmla="*/ 55 w 171"/>
                <a:gd name="T27" fmla="*/ 1 h 32"/>
                <a:gd name="T28" fmla="*/ 85 w 171"/>
                <a:gd name="T29" fmla="*/ 0 h 32"/>
                <a:gd name="T30" fmla="*/ 153 w 171"/>
                <a:gd name="T31" fmla="*/ 11 h 32"/>
                <a:gd name="T32" fmla="*/ 171 w 171"/>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32">
                  <a:moveTo>
                    <a:pt x="171" y="32"/>
                  </a:moveTo>
                  <a:cubicBezTo>
                    <a:pt x="160" y="32"/>
                    <a:pt x="148" y="32"/>
                    <a:pt x="136" y="32"/>
                  </a:cubicBezTo>
                  <a:cubicBezTo>
                    <a:pt x="131" y="25"/>
                    <a:pt x="125" y="19"/>
                    <a:pt x="119" y="13"/>
                  </a:cubicBezTo>
                  <a:cubicBezTo>
                    <a:pt x="119" y="13"/>
                    <a:pt x="113" y="8"/>
                    <a:pt x="107" y="7"/>
                  </a:cubicBezTo>
                  <a:cubicBezTo>
                    <a:pt x="107" y="7"/>
                    <a:pt x="93" y="5"/>
                    <a:pt x="81" y="5"/>
                  </a:cubicBezTo>
                  <a:cubicBezTo>
                    <a:pt x="67" y="5"/>
                    <a:pt x="51" y="8"/>
                    <a:pt x="51" y="8"/>
                  </a:cubicBezTo>
                  <a:cubicBezTo>
                    <a:pt x="49" y="16"/>
                    <a:pt x="49" y="16"/>
                    <a:pt x="49" y="16"/>
                  </a:cubicBezTo>
                  <a:cubicBezTo>
                    <a:pt x="62" y="32"/>
                    <a:pt x="62" y="32"/>
                    <a:pt x="62" y="32"/>
                  </a:cubicBezTo>
                  <a:cubicBezTo>
                    <a:pt x="51" y="32"/>
                    <a:pt x="39" y="32"/>
                    <a:pt x="27" y="32"/>
                  </a:cubicBezTo>
                  <a:cubicBezTo>
                    <a:pt x="18" y="21"/>
                    <a:pt x="9" y="11"/>
                    <a:pt x="0" y="0"/>
                  </a:cubicBezTo>
                  <a:cubicBezTo>
                    <a:pt x="9" y="0"/>
                    <a:pt x="18" y="0"/>
                    <a:pt x="27" y="0"/>
                  </a:cubicBezTo>
                  <a:cubicBezTo>
                    <a:pt x="36" y="5"/>
                    <a:pt x="36" y="5"/>
                    <a:pt x="36" y="5"/>
                  </a:cubicBezTo>
                  <a:cubicBezTo>
                    <a:pt x="38" y="5"/>
                    <a:pt x="38" y="5"/>
                    <a:pt x="38" y="5"/>
                  </a:cubicBezTo>
                  <a:cubicBezTo>
                    <a:pt x="38" y="5"/>
                    <a:pt x="47" y="2"/>
                    <a:pt x="55" y="1"/>
                  </a:cubicBezTo>
                  <a:cubicBezTo>
                    <a:pt x="64" y="0"/>
                    <a:pt x="74" y="0"/>
                    <a:pt x="85" y="0"/>
                  </a:cubicBezTo>
                  <a:cubicBezTo>
                    <a:pt x="123" y="0"/>
                    <a:pt x="146" y="4"/>
                    <a:pt x="153" y="11"/>
                  </a:cubicBezTo>
                  <a:cubicBezTo>
                    <a:pt x="159" y="18"/>
                    <a:pt x="165" y="25"/>
                    <a:pt x="171"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3" name="Freeform 403"/>
            <p:cNvSpPr>
              <a:spLocks/>
            </p:cNvSpPr>
            <p:nvPr/>
          </p:nvSpPr>
          <p:spPr bwMode="auto">
            <a:xfrm>
              <a:off x="-18764250" y="5572126"/>
              <a:ext cx="522288" cy="119063"/>
            </a:xfrm>
            <a:custGeom>
              <a:avLst/>
              <a:gdLst>
                <a:gd name="T0" fmla="*/ 63 w 139"/>
                <a:gd name="T1" fmla="*/ 32 h 32"/>
                <a:gd name="T2" fmla="*/ 10 w 139"/>
                <a:gd name="T3" fmla="*/ 28 h 32"/>
                <a:gd name="T4" fmla="*/ 2 w 139"/>
                <a:gd name="T5" fmla="*/ 16 h 32"/>
                <a:gd name="T6" fmla="*/ 33 w 139"/>
                <a:gd name="T7" fmla="*/ 4 h 32"/>
                <a:gd name="T8" fmla="*/ 95 w 139"/>
                <a:gd name="T9" fmla="*/ 0 h 32"/>
                <a:gd name="T10" fmla="*/ 139 w 139"/>
                <a:gd name="T11" fmla="*/ 2 h 32"/>
                <a:gd name="T12" fmla="*/ 124 w 139"/>
                <a:gd name="T13" fmla="*/ 7 h 32"/>
                <a:gd name="T14" fmla="*/ 89 w 139"/>
                <a:gd name="T15" fmla="*/ 5 h 32"/>
                <a:gd name="T16" fmla="*/ 37 w 139"/>
                <a:gd name="T17" fmla="*/ 16 h 32"/>
                <a:gd name="T18" fmla="*/ 41 w 139"/>
                <a:gd name="T19" fmla="*/ 24 h 32"/>
                <a:gd name="T20" fmla="*/ 69 w 139"/>
                <a:gd name="T21" fmla="*/ 27 h 32"/>
                <a:gd name="T22" fmla="*/ 115 w 139"/>
                <a:gd name="T23" fmla="*/ 25 h 32"/>
                <a:gd name="T24" fmla="*/ 110 w 139"/>
                <a:gd name="T25" fmla="*/ 30 h 32"/>
                <a:gd name="T26" fmla="*/ 89 w 139"/>
                <a:gd name="T27" fmla="*/ 32 h 32"/>
                <a:gd name="T28" fmla="*/ 63 w 139"/>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32">
                  <a:moveTo>
                    <a:pt x="63" y="32"/>
                  </a:moveTo>
                  <a:cubicBezTo>
                    <a:pt x="38" y="32"/>
                    <a:pt x="21" y="31"/>
                    <a:pt x="10" y="28"/>
                  </a:cubicBezTo>
                  <a:cubicBezTo>
                    <a:pt x="0" y="25"/>
                    <a:pt x="2" y="16"/>
                    <a:pt x="2" y="16"/>
                  </a:cubicBezTo>
                  <a:cubicBezTo>
                    <a:pt x="2" y="16"/>
                    <a:pt x="17" y="7"/>
                    <a:pt x="33" y="4"/>
                  </a:cubicBezTo>
                  <a:cubicBezTo>
                    <a:pt x="49" y="1"/>
                    <a:pt x="69" y="0"/>
                    <a:pt x="95" y="0"/>
                  </a:cubicBezTo>
                  <a:cubicBezTo>
                    <a:pt x="112" y="0"/>
                    <a:pt x="127" y="1"/>
                    <a:pt x="139" y="2"/>
                  </a:cubicBezTo>
                  <a:cubicBezTo>
                    <a:pt x="124" y="7"/>
                    <a:pt x="124" y="7"/>
                    <a:pt x="124" y="7"/>
                  </a:cubicBezTo>
                  <a:cubicBezTo>
                    <a:pt x="110" y="6"/>
                    <a:pt x="99" y="5"/>
                    <a:pt x="89" y="5"/>
                  </a:cubicBezTo>
                  <a:cubicBezTo>
                    <a:pt x="61" y="5"/>
                    <a:pt x="44" y="9"/>
                    <a:pt x="37" y="16"/>
                  </a:cubicBezTo>
                  <a:cubicBezTo>
                    <a:pt x="41" y="24"/>
                    <a:pt x="41" y="24"/>
                    <a:pt x="41" y="24"/>
                  </a:cubicBezTo>
                  <a:cubicBezTo>
                    <a:pt x="41" y="24"/>
                    <a:pt x="56" y="27"/>
                    <a:pt x="69" y="27"/>
                  </a:cubicBezTo>
                  <a:cubicBezTo>
                    <a:pt x="85" y="27"/>
                    <a:pt x="100" y="26"/>
                    <a:pt x="115" y="25"/>
                  </a:cubicBezTo>
                  <a:cubicBezTo>
                    <a:pt x="110" y="30"/>
                    <a:pt x="110" y="30"/>
                    <a:pt x="110" y="30"/>
                  </a:cubicBezTo>
                  <a:cubicBezTo>
                    <a:pt x="103" y="31"/>
                    <a:pt x="96" y="32"/>
                    <a:pt x="89" y="32"/>
                  </a:cubicBezTo>
                  <a:cubicBezTo>
                    <a:pt x="82" y="32"/>
                    <a:pt x="73" y="32"/>
                    <a:pt x="6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4" name="Freeform 404"/>
            <p:cNvSpPr>
              <a:spLocks noEditPoints="1"/>
            </p:cNvSpPr>
            <p:nvPr/>
          </p:nvSpPr>
          <p:spPr bwMode="auto">
            <a:xfrm>
              <a:off x="-18197513" y="5572126"/>
              <a:ext cx="585788" cy="119063"/>
            </a:xfrm>
            <a:custGeom>
              <a:avLst/>
              <a:gdLst>
                <a:gd name="T0" fmla="*/ 155 w 156"/>
                <a:gd name="T1" fmla="*/ 16 h 32"/>
                <a:gd name="T2" fmla="*/ 124 w 156"/>
                <a:gd name="T3" fmla="*/ 28 h 32"/>
                <a:gd name="T4" fmla="*/ 63 w 156"/>
                <a:gd name="T5" fmla="*/ 32 h 32"/>
                <a:gd name="T6" fmla="*/ 24 w 156"/>
                <a:gd name="T7" fmla="*/ 30 h 32"/>
                <a:gd name="T8" fmla="*/ 2 w 156"/>
                <a:gd name="T9" fmla="*/ 25 h 32"/>
                <a:gd name="T10" fmla="*/ 0 w 156"/>
                <a:gd name="T11" fmla="*/ 16 h 32"/>
                <a:gd name="T12" fmla="*/ 31 w 156"/>
                <a:gd name="T13" fmla="*/ 4 h 32"/>
                <a:gd name="T14" fmla="*/ 92 w 156"/>
                <a:gd name="T15" fmla="*/ 0 h 32"/>
                <a:gd name="T16" fmla="*/ 145 w 156"/>
                <a:gd name="T17" fmla="*/ 4 h 32"/>
                <a:gd name="T18" fmla="*/ 155 w 156"/>
                <a:gd name="T19" fmla="*/ 16 h 32"/>
                <a:gd name="T20" fmla="*/ 36 w 156"/>
                <a:gd name="T21" fmla="*/ 16 h 32"/>
                <a:gd name="T22" fmla="*/ 69 w 156"/>
                <a:gd name="T23" fmla="*/ 27 h 32"/>
                <a:gd name="T24" fmla="*/ 119 w 156"/>
                <a:gd name="T25" fmla="*/ 16 h 32"/>
                <a:gd name="T26" fmla="*/ 87 w 156"/>
                <a:gd name="T27" fmla="*/ 5 h 32"/>
                <a:gd name="T28" fmla="*/ 53 w 156"/>
                <a:gd name="T29" fmla="*/ 8 h 32"/>
                <a:gd name="T30" fmla="*/ 36 w 156"/>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32">
                  <a:moveTo>
                    <a:pt x="155" y="16"/>
                  </a:moveTo>
                  <a:cubicBezTo>
                    <a:pt x="155" y="16"/>
                    <a:pt x="140" y="25"/>
                    <a:pt x="124" y="28"/>
                  </a:cubicBezTo>
                  <a:cubicBezTo>
                    <a:pt x="108" y="31"/>
                    <a:pt x="88" y="32"/>
                    <a:pt x="63" y="32"/>
                  </a:cubicBezTo>
                  <a:cubicBezTo>
                    <a:pt x="48" y="32"/>
                    <a:pt x="35" y="32"/>
                    <a:pt x="24" y="30"/>
                  </a:cubicBezTo>
                  <a:cubicBezTo>
                    <a:pt x="14" y="29"/>
                    <a:pt x="2" y="25"/>
                    <a:pt x="2" y="25"/>
                  </a:cubicBezTo>
                  <a:cubicBezTo>
                    <a:pt x="0" y="16"/>
                    <a:pt x="0" y="16"/>
                    <a:pt x="0" y="16"/>
                  </a:cubicBezTo>
                  <a:cubicBezTo>
                    <a:pt x="0" y="16"/>
                    <a:pt x="15" y="7"/>
                    <a:pt x="31" y="4"/>
                  </a:cubicBezTo>
                  <a:cubicBezTo>
                    <a:pt x="47" y="1"/>
                    <a:pt x="68" y="0"/>
                    <a:pt x="92" y="0"/>
                  </a:cubicBezTo>
                  <a:cubicBezTo>
                    <a:pt x="116" y="0"/>
                    <a:pt x="133" y="1"/>
                    <a:pt x="145" y="4"/>
                  </a:cubicBezTo>
                  <a:cubicBezTo>
                    <a:pt x="156" y="7"/>
                    <a:pt x="155" y="16"/>
                    <a:pt x="155" y="16"/>
                  </a:cubicBezTo>
                  <a:close/>
                  <a:moveTo>
                    <a:pt x="36" y="16"/>
                  </a:moveTo>
                  <a:cubicBezTo>
                    <a:pt x="30" y="23"/>
                    <a:pt x="41" y="27"/>
                    <a:pt x="69" y="27"/>
                  </a:cubicBezTo>
                  <a:cubicBezTo>
                    <a:pt x="96" y="27"/>
                    <a:pt x="113" y="23"/>
                    <a:pt x="119" y="16"/>
                  </a:cubicBezTo>
                  <a:cubicBezTo>
                    <a:pt x="126" y="9"/>
                    <a:pt x="115" y="5"/>
                    <a:pt x="87" y="5"/>
                  </a:cubicBezTo>
                  <a:cubicBezTo>
                    <a:pt x="73" y="5"/>
                    <a:pt x="61" y="6"/>
                    <a:pt x="53" y="8"/>
                  </a:cubicBezTo>
                  <a:cubicBezTo>
                    <a:pt x="45" y="10"/>
                    <a:pt x="36" y="16"/>
                    <a:pt x="36" y="1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5" name="Freeform 405"/>
            <p:cNvSpPr>
              <a:spLocks/>
            </p:cNvSpPr>
            <p:nvPr/>
          </p:nvSpPr>
          <p:spPr bwMode="auto">
            <a:xfrm>
              <a:off x="-17514888" y="5572126"/>
              <a:ext cx="971550" cy="119063"/>
            </a:xfrm>
            <a:custGeom>
              <a:avLst/>
              <a:gdLst>
                <a:gd name="T0" fmla="*/ 137 w 259"/>
                <a:gd name="T1" fmla="*/ 32 h 32"/>
                <a:gd name="T2" fmla="*/ 102 w 259"/>
                <a:gd name="T3" fmla="*/ 32 h 32"/>
                <a:gd name="T4" fmla="*/ 119 w 259"/>
                <a:gd name="T5" fmla="*/ 13 h 32"/>
                <a:gd name="T6" fmla="*/ 116 w 259"/>
                <a:gd name="T7" fmla="*/ 7 h 32"/>
                <a:gd name="T8" fmla="*/ 95 w 259"/>
                <a:gd name="T9" fmla="*/ 5 h 32"/>
                <a:gd name="T10" fmla="*/ 64 w 259"/>
                <a:gd name="T11" fmla="*/ 8 h 32"/>
                <a:gd name="T12" fmla="*/ 48 w 259"/>
                <a:gd name="T13" fmla="*/ 16 h 32"/>
                <a:gd name="T14" fmla="*/ 34 w 259"/>
                <a:gd name="T15" fmla="*/ 32 h 32"/>
                <a:gd name="T16" fmla="*/ 0 w 259"/>
                <a:gd name="T17" fmla="*/ 32 h 32"/>
                <a:gd name="T18" fmla="*/ 26 w 259"/>
                <a:gd name="T19" fmla="*/ 0 h 32"/>
                <a:gd name="T20" fmla="*/ 54 w 259"/>
                <a:gd name="T21" fmla="*/ 0 h 32"/>
                <a:gd name="T22" fmla="*/ 55 w 259"/>
                <a:gd name="T23" fmla="*/ 5 h 32"/>
                <a:gd name="T24" fmla="*/ 57 w 259"/>
                <a:gd name="T25" fmla="*/ 5 h 32"/>
                <a:gd name="T26" fmla="*/ 79 w 259"/>
                <a:gd name="T27" fmla="*/ 1 h 32"/>
                <a:gd name="T28" fmla="*/ 109 w 259"/>
                <a:gd name="T29" fmla="*/ 0 h 32"/>
                <a:gd name="T30" fmla="*/ 154 w 259"/>
                <a:gd name="T31" fmla="*/ 5 h 32"/>
                <a:gd name="T32" fmla="*/ 157 w 259"/>
                <a:gd name="T33" fmla="*/ 5 h 32"/>
                <a:gd name="T34" fmla="*/ 180 w 259"/>
                <a:gd name="T35" fmla="*/ 1 h 32"/>
                <a:gd name="T36" fmla="*/ 211 w 259"/>
                <a:gd name="T37" fmla="*/ 0 h 32"/>
                <a:gd name="T38" fmla="*/ 251 w 259"/>
                <a:gd name="T39" fmla="*/ 3 h 32"/>
                <a:gd name="T40" fmla="*/ 258 w 259"/>
                <a:gd name="T41" fmla="*/ 11 h 32"/>
                <a:gd name="T42" fmla="*/ 241 w 259"/>
                <a:gd name="T43" fmla="*/ 32 h 32"/>
                <a:gd name="T44" fmla="*/ 206 w 259"/>
                <a:gd name="T45" fmla="*/ 32 h 32"/>
                <a:gd name="T46" fmla="*/ 222 w 259"/>
                <a:gd name="T47" fmla="*/ 13 h 32"/>
                <a:gd name="T48" fmla="*/ 219 w 259"/>
                <a:gd name="T49" fmla="*/ 7 h 32"/>
                <a:gd name="T50" fmla="*/ 198 w 259"/>
                <a:gd name="T51" fmla="*/ 5 h 32"/>
                <a:gd name="T52" fmla="*/ 167 w 259"/>
                <a:gd name="T53" fmla="*/ 8 h 32"/>
                <a:gd name="T54" fmla="*/ 151 w 259"/>
                <a:gd name="T55" fmla="*/ 15 h 32"/>
                <a:gd name="T56" fmla="*/ 137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37" y="32"/>
                  </a:moveTo>
                  <a:cubicBezTo>
                    <a:pt x="126" y="32"/>
                    <a:pt x="114" y="32"/>
                    <a:pt x="102" y="32"/>
                  </a:cubicBezTo>
                  <a:cubicBezTo>
                    <a:pt x="108" y="25"/>
                    <a:pt x="113" y="19"/>
                    <a:pt x="119" y="13"/>
                  </a:cubicBezTo>
                  <a:cubicBezTo>
                    <a:pt x="116" y="7"/>
                    <a:pt x="116" y="7"/>
                    <a:pt x="116" y="7"/>
                  </a:cubicBezTo>
                  <a:cubicBezTo>
                    <a:pt x="116" y="7"/>
                    <a:pt x="106" y="5"/>
                    <a:pt x="95" y="5"/>
                  </a:cubicBezTo>
                  <a:cubicBezTo>
                    <a:pt x="82" y="5"/>
                    <a:pt x="72" y="6"/>
                    <a:pt x="64" y="8"/>
                  </a:cubicBezTo>
                  <a:cubicBezTo>
                    <a:pt x="56" y="9"/>
                    <a:pt x="48" y="16"/>
                    <a:pt x="48" y="16"/>
                  </a:cubicBezTo>
                  <a:cubicBezTo>
                    <a:pt x="34" y="32"/>
                    <a:pt x="34" y="32"/>
                    <a:pt x="34" y="32"/>
                  </a:cubicBezTo>
                  <a:cubicBezTo>
                    <a:pt x="23" y="32"/>
                    <a:pt x="11" y="32"/>
                    <a:pt x="0" y="32"/>
                  </a:cubicBezTo>
                  <a:cubicBezTo>
                    <a:pt x="9" y="21"/>
                    <a:pt x="18" y="11"/>
                    <a:pt x="26" y="0"/>
                  </a:cubicBezTo>
                  <a:cubicBezTo>
                    <a:pt x="35" y="0"/>
                    <a:pt x="44" y="0"/>
                    <a:pt x="54" y="0"/>
                  </a:cubicBezTo>
                  <a:cubicBezTo>
                    <a:pt x="55" y="5"/>
                    <a:pt x="55" y="5"/>
                    <a:pt x="55" y="5"/>
                  </a:cubicBezTo>
                  <a:cubicBezTo>
                    <a:pt x="57" y="5"/>
                    <a:pt x="57" y="5"/>
                    <a:pt x="57" y="5"/>
                  </a:cubicBezTo>
                  <a:cubicBezTo>
                    <a:pt x="57" y="5"/>
                    <a:pt x="70" y="2"/>
                    <a:pt x="79" y="1"/>
                  </a:cubicBezTo>
                  <a:cubicBezTo>
                    <a:pt x="88" y="0"/>
                    <a:pt x="98" y="0"/>
                    <a:pt x="109" y="0"/>
                  </a:cubicBezTo>
                  <a:cubicBezTo>
                    <a:pt x="133" y="0"/>
                    <a:pt x="154" y="5"/>
                    <a:pt x="154" y="5"/>
                  </a:cubicBezTo>
                  <a:cubicBezTo>
                    <a:pt x="157" y="5"/>
                    <a:pt x="157" y="5"/>
                    <a:pt x="157" y="5"/>
                  </a:cubicBezTo>
                  <a:cubicBezTo>
                    <a:pt x="163" y="3"/>
                    <a:pt x="170" y="2"/>
                    <a:pt x="180" y="1"/>
                  </a:cubicBezTo>
                  <a:cubicBezTo>
                    <a:pt x="189" y="0"/>
                    <a:pt x="200" y="0"/>
                    <a:pt x="211" y="0"/>
                  </a:cubicBezTo>
                  <a:cubicBezTo>
                    <a:pt x="230" y="0"/>
                    <a:pt x="244" y="1"/>
                    <a:pt x="251" y="3"/>
                  </a:cubicBezTo>
                  <a:cubicBezTo>
                    <a:pt x="259" y="5"/>
                    <a:pt x="258" y="11"/>
                    <a:pt x="258" y="11"/>
                  </a:cubicBezTo>
                  <a:cubicBezTo>
                    <a:pt x="252" y="18"/>
                    <a:pt x="246" y="25"/>
                    <a:pt x="241" y="32"/>
                  </a:cubicBezTo>
                  <a:cubicBezTo>
                    <a:pt x="229" y="32"/>
                    <a:pt x="218" y="32"/>
                    <a:pt x="206" y="32"/>
                  </a:cubicBezTo>
                  <a:cubicBezTo>
                    <a:pt x="211" y="25"/>
                    <a:pt x="217" y="19"/>
                    <a:pt x="222" y="13"/>
                  </a:cubicBezTo>
                  <a:cubicBezTo>
                    <a:pt x="219" y="7"/>
                    <a:pt x="219" y="7"/>
                    <a:pt x="219" y="7"/>
                  </a:cubicBezTo>
                  <a:cubicBezTo>
                    <a:pt x="219" y="7"/>
                    <a:pt x="208" y="5"/>
                    <a:pt x="198" y="5"/>
                  </a:cubicBezTo>
                  <a:cubicBezTo>
                    <a:pt x="185" y="5"/>
                    <a:pt x="174" y="6"/>
                    <a:pt x="167" y="8"/>
                  </a:cubicBezTo>
                  <a:cubicBezTo>
                    <a:pt x="159" y="9"/>
                    <a:pt x="151" y="15"/>
                    <a:pt x="151" y="15"/>
                  </a:cubicBezTo>
                  <a:lnTo>
                    <a:pt x="137"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6" name="Freeform 406"/>
            <p:cNvSpPr>
              <a:spLocks/>
            </p:cNvSpPr>
            <p:nvPr/>
          </p:nvSpPr>
          <p:spPr bwMode="auto">
            <a:xfrm>
              <a:off x="-16430625" y="5572126"/>
              <a:ext cx="966788" cy="119063"/>
            </a:xfrm>
            <a:custGeom>
              <a:avLst/>
              <a:gdLst>
                <a:gd name="T0" fmla="*/ 138 w 258"/>
                <a:gd name="T1" fmla="*/ 32 h 32"/>
                <a:gd name="T2" fmla="*/ 103 w 258"/>
                <a:gd name="T3" fmla="*/ 32 h 32"/>
                <a:gd name="T4" fmla="*/ 119 w 258"/>
                <a:gd name="T5" fmla="*/ 13 h 32"/>
                <a:gd name="T6" fmla="*/ 116 w 258"/>
                <a:gd name="T7" fmla="*/ 7 h 32"/>
                <a:gd name="T8" fmla="*/ 95 w 258"/>
                <a:gd name="T9" fmla="*/ 5 h 32"/>
                <a:gd name="T10" fmla="*/ 64 w 258"/>
                <a:gd name="T11" fmla="*/ 8 h 32"/>
                <a:gd name="T12" fmla="*/ 47 w 258"/>
                <a:gd name="T13" fmla="*/ 16 h 32"/>
                <a:gd name="T14" fmla="*/ 35 w 258"/>
                <a:gd name="T15" fmla="*/ 32 h 32"/>
                <a:gd name="T16" fmla="*/ 0 w 258"/>
                <a:gd name="T17" fmla="*/ 32 h 32"/>
                <a:gd name="T18" fmla="*/ 26 w 258"/>
                <a:gd name="T19" fmla="*/ 0 h 32"/>
                <a:gd name="T20" fmla="*/ 53 w 258"/>
                <a:gd name="T21" fmla="*/ 0 h 32"/>
                <a:gd name="T22" fmla="*/ 54 w 258"/>
                <a:gd name="T23" fmla="*/ 5 h 32"/>
                <a:gd name="T24" fmla="*/ 56 w 258"/>
                <a:gd name="T25" fmla="*/ 5 h 32"/>
                <a:gd name="T26" fmla="*/ 78 w 258"/>
                <a:gd name="T27" fmla="*/ 1 h 32"/>
                <a:gd name="T28" fmla="*/ 108 w 258"/>
                <a:gd name="T29" fmla="*/ 0 h 32"/>
                <a:gd name="T30" fmla="*/ 154 w 258"/>
                <a:gd name="T31" fmla="*/ 5 h 32"/>
                <a:gd name="T32" fmla="*/ 156 w 258"/>
                <a:gd name="T33" fmla="*/ 5 h 32"/>
                <a:gd name="T34" fmla="*/ 179 w 258"/>
                <a:gd name="T35" fmla="*/ 1 h 32"/>
                <a:gd name="T36" fmla="*/ 210 w 258"/>
                <a:gd name="T37" fmla="*/ 0 h 32"/>
                <a:gd name="T38" fmla="*/ 251 w 258"/>
                <a:gd name="T39" fmla="*/ 3 h 32"/>
                <a:gd name="T40" fmla="*/ 257 w 258"/>
                <a:gd name="T41" fmla="*/ 11 h 32"/>
                <a:gd name="T42" fmla="*/ 241 w 258"/>
                <a:gd name="T43" fmla="*/ 32 h 32"/>
                <a:gd name="T44" fmla="*/ 206 w 258"/>
                <a:gd name="T45" fmla="*/ 32 h 32"/>
                <a:gd name="T46" fmla="*/ 222 w 258"/>
                <a:gd name="T47" fmla="*/ 13 h 32"/>
                <a:gd name="T48" fmla="*/ 219 w 258"/>
                <a:gd name="T49" fmla="*/ 7 h 32"/>
                <a:gd name="T50" fmla="*/ 198 w 258"/>
                <a:gd name="T51" fmla="*/ 5 h 32"/>
                <a:gd name="T52" fmla="*/ 166 w 258"/>
                <a:gd name="T53" fmla="*/ 8 h 32"/>
                <a:gd name="T54" fmla="*/ 151 w 258"/>
                <a:gd name="T55" fmla="*/ 15 h 32"/>
                <a:gd name="T56" fmla="*/ 138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38" y="32"/>
                  </a:moveTo>
                  <a:cubicBezTo>
                    <a:pt x="126" y="32"/>
                    <a:pt x="115" y="32"/>
                    <a:pt x="103" y="32"/>
                  </a:cubicBezTo>
                  <a:cubicBezTo>
                    <a:pt x="108" y="25"/>
                    <a:pt x="113" y="19"/>
                    <a:pt x="119" y="13"/>
                  </a:cubicBezTo>
                  <a:cubicBezTo>
                    <a:pt x="116" y="7"/>
                    <a:pt x="116" y="7"/>
                    <a:pt x="116" y="7"/>
                  </a:cubicBezTo>
                  <a:cubicBezTo>
                    <a:pt x="116" y="7"/>
                    <a:pt x="105" y="5"/>
                    <a:pt x="95" y="5"/>
                  </a:cubicBezTo>
                  <a:cubicBezTo>
                    <a:pt x="82" y="5"/>
                    <a:pt x="71" y="6"/>
                    <a:pt x="64" y="8"/>
                  </a:cubicBezTo>
                  <a:cubicBezTo>
                    <a:pt x="56" y="9"/>
                    <a:pt x="47" y="16"/>
                    <a:pt x="47" y="16"/>
                  </a:cubicBezTo>
                  <a:cubicBezTo>
                    <a:pt x="35" y="32"/>
                    <a:pt x="35" y="32"/>
                    <a:pt x="35" y="32"/>
                  </a:cubicBezTo>
                  <a:cubicBezTo>
                    <a:pt x="23" y="32"/>
                    <a:pt x="12" y="32"/>
                    <a:pt x="0" y="32"/>
                  </a:cubicBezTo>
                  <a:cubicBezTo>
                    <a:pt x="9" y="21"/>
                    <a:pt x="17" y="11"/>
                    <a:pt x="26" y="0"/>
                  </a:cubicBezTo>
                  <a:cubicBezTo>
                    <a:pt x="35" y="0"/>
                    <a:pt x="44" y="0"/>
                    <a:pt x="53" y="0"/>
                  </a:cubicBezTo>
                  <a:cubicBezTo>
                    <a:pt x="54" y="5"/>
                    <a:pt x="54" y="5"/>
                    <a:pt x="54" y="5"/>
                  </a:cubicBezTo>
                  <a:cubicBezTo>
                    <a:pt x="56" y="5"/>
                    <a:pt x="56" y="5"/>
                    <a:pt x="56" y="5"/>
                  </a:cubicBezTo>
                  <a:cubicBezTo>
                    <a:pt x="56" y="5"/>
                    <a:pt x="69" y="2"/>
                    <a:pt x="78" y="1"/>
                  </a:cubicBezTo>
                  <a:cubicBezTo>
                    <a:pt x="88" y="0"/>
                    <a:pt x="97" y="0"/>
                    <a:pt x="108" y="0"/>
                  </a:cubicBezTo>
                  <a:cubicBezTo>
                    <a:pt x="133" y="0"/>
                    <a:pt x="154" y="5"/>
                    <a:pt x="154" y="5"/>
                  </a:cubicBezTo>
                  <a:cubicBezTo>
                    <a:pt x="156" y="5"/>
                    <a:pt x="156" y="5"/>
                    <a:pt x="156" y="5"/>
                  </a:cubicBezTo>
                  <a:cubicBezTo>
                    <a:pt x="156" y="5"/>
                    <a:pt x="170" y="2"/>
                    <a:pt x="179" y="1"/>
                  </a:cubicBezTo>
                  <a:cubicBezTo>
                    <a:pt x="189" y="0"/>
                    <a:pt x="199" y="0"/>
                    <a:pt x="210" y="0"/>
                  </a:cubicBezTo>
                  <a:cubicBezTo>
                    <a:pt x="230" y="0"/>
                    <a:pt x="243" y="1"/>
                    <a:pt x="251" y="3"/>
                  </a:cubicBezTo>
                  <a:cubicBezTo>
                    <a:pt x="258" y="5"/>
                    <a:pt x="257" y="11"/>
                    <a:pt x="257" y="11"/>
                  </a:cubicBezTo>
                  <a:cubicBezTo>
                    <a:pt x="252" y="18"/>
                    <a:pt x="247" y="25"/>
                    <a:pt x="241" y="32"/>
                  </a:cubicBezTo>
                  <a:cubicBezTo>
                    <a:pt x="230" y="32"/>
                    <a:pt x="218" y="32"/>
                    <a:pt x="206" y="32"/>
                  </a:cubicBezTo>
                  <a:cubicBezTo>
                    <a:pt x="212" y="25"/>
                    <a:pt x="217" y="19"/>
                    <a:pt x="222" y="13"/>
                  </a:cubicBezTo>
                  <a:cubicBezTo>
                    <a:pt x="219" y="7"/>
                    <a:pt x="219" y="7"/>
                    <a:pt x="219" y="7"/>
                  </a:cubicBezTo>
                  <a:cubicBezTo>
                    <a:pt x="219" y="7"/>
                    <a:pt x="208" y="5"/>
                    <a:pt x="198" y="5"/>
                  </a:cubicBezTo>
                  <a:cubicBezTo>
                    <a:pt x="184" y="5"/>
                    <a:pt x="174" y="6"/>
                    <a:pt x="166" y="8"/>
                  </a:cubicBezTo>
                  <a:cubicBezTo>
                    <a:pt x="159" y="9"/>
                    <a:pt x="151" y="15"/>
                    <a:pt x="151" y="15"/>
                  </a:cubicBezTo>
                  <a:lnTo>
                    <a:pt x="138"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7" name="Freeform 407"/>
            <p:cNvSpPr>
              <a:spLocks noEditPoints="1"/>
            </p:cNvSpPr>
            <p:nvPr/>
          </p:nvSpPr>
          <p:spPr bwMode="auto">
            <a:xfrm>
              <a:off x="-15362238" y="5572126"/>
              <a:ext cx="555625" cy="119063"/>
            </a:xfrm>
            <a:custGeom>
              <a:avLst/>
              <a:gdLst>
                <a:gd name="T0" fmla="*/ 107 w 148"/>
                <a:gd name="T1" fmla="*/ 32 h 32"/>
                <a:gd name="T2" fmla="*/ 103 w 148"/>
                <a:gd name="T3" fmla="*/ 27 h 32"/>
                <a:gd name="T4" fmla="*/ 102 w 148"/>
                <a:gd name="T5" fmla="*/ 27 h 32"/>
                <a:gd name="T6" fmla="*/ 76 w 148"/>
                <a:gd name="T7" fmla="*/ 32 h 32"/>
                <a:gd name="T8" fmla="*/ 44 w 148"/>
                <a:gd name="T9" fmla="*/ 32 h 32"/>
                <a:gd name="T10" fmla="*/ 8 w 148"/>
                <a:gd name="T11" fmla="*/ 30 h 32"/>
                <a:gd name="T12" fmla="*/ 0 w 148"/>
                <a:gd name="T13" fmla="*/ 23 h 32"/>
                <a:gd name="T14" fmla="*/ 25 w 148"/>
                <a:gd name="T15" fmla="*/ 15 h 32"/>
                <a:gd name="T16" fmla="*/ 84 w 148"/>
                <a:gd name="T17" fmla="*/ 13 h 32"/>
                <a:gd name="T18" fmla="*/ 112 w 148"/>
                <a:gd name="T19" fmla="*/ 13 h 32"/>
                <a:gd name="T20" fmla="*/ 113 w 148"/>
                <a:gd name="T21" fmla="*/ 11 h 32"/>
                <a:gd name="T22" fmla="*/ 110 w 148"/>
                <a:gd name="T23" fmla="*/ 6 h 32"/>
                <a:gd name="T24" fmla="*/ 88 w 148"/>
                <a:gd name="T25" fmla="*/ 5 h 32"/>
                <a:gd name="T26" fmla="*/ 63 w 148"/>
                <a:gd name="T27" fmla="*/ 6 h 32"/>
                <a:gd name="T28" fmla="*/ 40 w 148"/>
                <a:gd name="T29" fmla="*/ 7 h 32"/>
                <a:gd name="T30" fmla="*/ 32 w 148"/>
                <a:gd name="T31" fmla="*/ 3 h 32"/>
                <a:gd name="T32" fmla="*/ 63 w 148"/>
                <a:gd name="T33" fmla="*/ 1 h 32"/>
                <a:gd name="T34" fmla="*/ 93 w 148"/>
                <a:gd name="T35" fmla="*/ 0 h 32"/>
                <a:gd name="T36" fmla="*/ 138 w 148"/>
                <a:gd name="T37" fmla="*/ 3 h 32"/>
                <a:gd name="T38" fmla="*/ 148 w 148"/>
                <a:gd name="T39" fmla="*/ 11 h 32"/>
                <a:gd name="T40" fmla="*/ 132 w 148"/>
                <a:gd name="T41" fmla="*/ 32 h 32"/>
                <a:gd name="T42" fmla="*/ 107 w 148"/>
                <a:gd name="T43" fmla="*/ 32 h 32"/>
                <a:gd name="T44" fmla="*/ 59 w 148"/>
                <a:gd name="T45" fmla="*/ 27 h 32"/>
                <a:gd name="T46" fmla="*/ 91 w 148"/>
                <a:gd name="T47" fmla="*/ 25 h 32"/>
                <a:gd name="T48" fmla="*/ 107 w 148"/>
                <a:gd name="T49" fmla="*/ 19 h 32"/>
                <a:gd name="T50" fmla="*/ 109 w 148"/>
                <a:gd name="T51" fmla="*/ 17 h 32"/>
                <a:gd name="T52" fmla="*/ 88 w 148"/>
                <a:gd name="T53" fmla="*/ 17 h 32"/>
                <a:gd name="T54" fmla="*/ 51 w 148"/>
                <a:gd name="T55" fmla="*/ 18 h 32"/>
                <a:gd name="T56" fmla="*/ 36 w 148"/>
                <a:gd name="T57" fmla="*/ 23 h 32"/>
                <a:gd name="T58" fmla="*/ 40 w 148"/>
                <a:gd name="T59" fmla="*/ 26 h 32"/>
                <a:gd name="T60" fmla="*/ 59 w 148"/>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8" h="32">
                  <a:moveTo>
                    <a:pt x="107" y="32"/>
                  </a:moveTo>
                  <a:cubicBezTo>
                    <a:pt x="103" y="27"/>
                    <a:pt x="103" y="27"/>
                    <a:pt x="103" y="27"/>
                  </a:cubicBezTo>
                  <a:cubicBezTo>
                    <a:pt x="102" y="27"/>
                    <a:pt x="102" y="27"/>
                    <a:pt x="102" y="27"/>
                  </a:cubicBezTo>
                  <a:cubicBezTo>
                    <a:pt x="93" y="29"/>
                    <a:pt x="84" y="31"/>
                    <a:pt x="76" y="32"/>
                  </a:cubicBezTo>
                  <a:cubicBezTo>
                    <a:pt x="67" y="32"/>
                    <a:pt x="56" y="32"/>
                    <a:pt x="44" y="32"/>
                  </a:cubicBezTo>
                  <a:cubicBezTo>
                    <a:pt x="28" y="32"/>
                    <a:pt x="16" y="32"/>
                    <a:pt x="8" y="30"/>
                  </a:cubicBezTo>
                  <a:cubicBezTo>
                    <a:pt x="0" y="28"/>
                    <a:pt x="0" y="23"/>
                    <a:pt x="0" y="23"/>
                  </a:cubicBezTo>
                  <a:cubicBezTo>
                    <a:pt x="0" y="23"/>
                    <a:pt x="11" y="17"/>
                    <a:pt x="25" y="15"/>
                  </a:cubicBezTo>
                  <a:cubicBezTo>
                    <a:pt x="39" y="14"/>
                    <a:pt x="58" y="13"/>
                    <a:pt x="84" y="13"/>
                  </a:cubicBezTo>
                  <a:cubicBezTo>
                    <a:pt x="93" y="13"/>
                    <a:pt x="103" y="13"/>
                    <a:pt x="112" y="13"/>
                  </a:cubicBezTo>
                  <a:cubicBezTo>
                    <a:pt x="113" y="11"/>
                    <a:pt x="113" y="11"/>
                    <a:pt x="113" y="11"/>
                  </a:cubicBezTo>
                  <a:cubicBezTo>
                    <a:pt x="110" y="6"/>
                    <a:pt x="110" y="6"/>
                    <a:pt x="110" y="6"/>
                  </a:cubicBezTo>
                  <a:cubicBezTo>
                    <a:pt x="110" y="6"/>
                    <a:pt x="98" y="5"/>
                    <a:pt x="88" y="5"/>
                  </a:cubicBezTo>
                  <a:cubicBezTo>
                    <a:pt x="80" y="5"/>
                    <a:pt x="72" y="5"/>
                    <a:pt x="63" y="6"/>
                  </a:cubicBezTo>
                  <a:cubicBezTo>
                    <a:pt x="55" y="6"/>
                    <a:pt x="48" y="7"/>
                    <a:pt x="40" y="7"/>
                  </a:cubicBezTo>
                  <a:cubicBezTo>
                    <a:pt x="32" y="3"/>
                    <a:pt x="32" y="3"/>
                    <a:pt x="32" y="3"/>
                  </a:cubicBezTo>
                  <a:cubicBezTo>
                    <a:pt x="42" y="2"/>
                    <a:pt x="52" y="1"/>
                    <a:pt x="63" y="1"/>
                  </a:cubicBezTo>
                  <a:cubicBezTo>
                    <a:pt x="74" y="0"/>
                    <a:pt x="84" y="0"/>
                    <a:pt x="93" y="0"/>
                  </a:cubicBezTo>
                  <a:cubicBezTo>
                    <a:pt x="114" y="0"/>
                    <a:pt x="129" y="1"/>
                    <a:pt x="138" y="3"/>
                  </a:cubicBezTo>
                  <a:cubicBezTo>
                    <a:pt x="148" y="4"/>
                    <a:pt x="148" y="11"/>
                    <a:pt x="148" y="11"/>
                  </a:cubicBezTo>
                  <a:cubicBezTo>
                    <a:pt x="143" y="18"/>
                    <a:pt x="137" y="25"/>
                    <a:pt x="132" y="32"/>
                  </a:cubicBezTo>
                  <a:cubicBezTo>
                    <a:pt x="124" y="32"/>
                    <a:pt x="115" y="32"/>
                    <a:pt x="107" y="32"/>
                  </a:cubicBezTo>
                  <a:close/>
                  <a:moveTo>
                    <a:pt x="59" y="27"/>
                  </a:moveTo>
                  <a:cubicBezTo>
                    <a:pt x="72" y="27"/>
                    <a:pt x="82" y="26"/>
                    <a:pt x="91" y="25"/>
                  </a:cubicBezTo>
                  <a:cubicBezTo>
                    <a:pt x="99" y="24"/>
                    <a:pt x="107" y="19"/>
                    <a:pt x="107" y="19"/>
                  </a:cubicBezTo>
                  <a:cubicBezTo>
                    <a:pt x="109" y="17"/>
                    <a:pt x="109" y="17"/>
                    <a:pt x="109" y="17"/>
                  </a:cubicBezTo>
                  <a:cubicBezTo>
                    <a:pt x="102" y="17"/>
                    <a:pt x="95" y="17"/>
                    <a:pt x="88" y="17"/>
                  </a:cubicBezTo>
                  <a:cubicBezTo>
                    <a:pt x="71" y="17"/>
                    <a:pt x="59" y="18"/>
                    <a:pt x="51" y="18"/>
                  </a:cubicBezTo>
                  <a:cubicBezTo>
                    <a:pt x="42" y="19"/>
                    <a:pt x="36" y="23"/>
                    <a:pt x="36" y="23"/>
                  </a:cubicBezTo>
                  <a:cubicBezTo>
                    <a:pt x="40" y="26"/>
                    <a:pt x="40" y="26"/>
                    <a:pt x="40" y="26"/>
                  </a:cubicBezTo>
                  <a:cubicBezTo>
                    <a:pt x="40" y="26"/>
                    <a:pt x="50" y="27"/>
                    <a:pt x="59"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8" name="Freeform 408"/>
            <p:cNvSpPr>
              <a:spLocks/>
            </p:cNvSpPr>
            <p:nvPr/>
          </p:nvSpPr>
          <p:spPr bwMode="auto">
            <a:xfrm>
              <a:off x="-14682788" y="5572126"/>
              <a:ext cx="614363" cy="119063"/>
            </a:xfrm>
            <a:custGeom>
              <a:avLst/>
              <a:gdLst>
                <a:gd name="T0" fmla="*/ 144 w 164"/>
                <a:gd name="T1" fmla="*/ 32 h 32"/>
                <a:gd name="T2" fmla="*/ 109 w 164"/>
                <a:gd name="T3" fmla="*/ 32 h 32"/>
                <a:gd name="T4" fmla="*/ 123 w 164"/>
                <a:gd name="T5" fmla="*/ 13 h 32"/>
                <a:gd name="T6" fmla="*/ 119 w 164"/>
                <a:gd name="T7" fmla="*/ 7 h 32"/>
                <a:gd name="T8" fmla="*/ 96 w 164"/>
                <a:gd name="T9" fmla="*/ 5 h 32"/>
                <a:gd name="T10" fmla="*/ 62 w 164"/>
                <a:gd name="T11" fmla="*/ 8 h 32"/>
                <a:gd name="T12" fmla="*/ 46 w 164"/>
                <a:gd name="T13" fmla="*/ 16 h 32"/>
                <a:gd name="T14" fmla="*/ 34 w 164"/>
                <a:gd name="T15" fmla="*/ 32 h 32"/>
                <a:gd name="T16" fmla="*/ 0 w 164"/>
                <a:gd name="T17" fmla="*/ 32 h 32"/>
                <a:gd name="T18" fmla="*/ 23 w 164"/>
                <a:gd name="T19" fmla="*/ 0 h 32"/>
                <a:gd name="T20" fmla="*/ 50 w 164"/>
                <a:gd name="T21" fmla="*/ 0 h 32"/>
                <a:gd name="T22" fmla="*/ 52 w 164"/>
                <a:gd name="T23" fmla="*/ 5 h 32"/>
                <a:gd name="T24" fmla="*/ 54 w 164"/>
                <a:gd name="T25" fmla="*/ 5 h 32"/>
                <a:gd name="T26" fmla="*/ 77 w 164"/>
                <a:gd name="T27" fmla="*/ 1 h 32"/>
                <a:gd name="T28" fmla="*/ 108 w 164"/>
                <a:gd name="T29" fmla="*/ 0 h 32"/>
                <a:gd name="T30" fmla="*/ 158 w 164"/>
                <a:gd name="T31" fmla="*/ 11 h 32"/>
                <a:gd name="T32" fmla="*/ 14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44" y="32"/>
                  </a:moveTo>
                  <a:cubicBezTo>
                    <a:pt x="132" y="32"/>
                    <a:pt x="120" y="32"/>
                    <a:pt x="109" y="32"/>
                  </a:cubicBezTo>
                  <a:cubicBezTo>
                    <a:pt x="113" y="25"/>
                    <a:pt x="118" y="19"/>
                    <a:pt x="123" y="13"/>
                  </a:cubicBezTo>
                  <a:cubicBezTo>
                    <a:pt x="119" y="7"/>
                    <a:pt x="119" y="7"/>
                    <a:pt x="119" y="7"/>
                  </a:cubicBezTo>
                  <a:cubicBezTo>
                    <a:pt x="119" y="7"/>
                    <a:pt x="107" y="5"/>
                    <a:pt x="96" y="5"/>
                  </a:cubicBezTo>
                  <a:cubicBezTo>
                    <a:pt x="82" y="5"/>
                    <a:pt x="70" y="6"/>
                    <a:pt x="62" y="8"/>
                  </a:cubicBezTo>
                  <a:cubicBezTo>
                    <a:pt x="54" y="9"/>
                    <a:pt x="46" y="16"/>
                    <a:pt x="46" y="16"/>
                  </a:cubicBezTo>
                  <a:cubicBezTo>
                    <a:pt x="34" y="32"/>
                    <a:pt x="34" y="32"/>
                    <a:pt x="34" y="32"/>
                  </a:cubicBezTo>
                  <a:cubicBezTo>
                    <a:pt x="23" y="32"/>
                    <a:pt x="11" y="32"/>
                    <a:pt x="0" y="32"/>
                  </a:cubicBezTo>
                  <a:cubicBezTo>
                    <a:pt x="7" y="21"/>
                    <a:pt x="15" y="11"/>
                    <a:pt x="23" y="0"/>
                  </a:cubicBezTo>
                  <a:cubicBezTo>
                    <a:pt x="32" y="0"/>
                    <a:pt x="41" y="0"/>
                    <a:pt x="50" y="0"/>
                  </a:cubicBezTo>
                  <a:cubicBezTo>
                    <a:pt x="52" y="5"/>
                    <a:pt x="52" y="5"/>
                    <a:pt x="52" y="5"/>
                  </a:cubicBezTo>
                  <a:cubicBezTo>
                    <a:pt x="54" y="5"/>
                    <a:pt x="54" y="5"/>
                    <a:pt x="54" y="5"/>
                  </a:cubicBezTo>
                  <a:cubicBezTo>
                    <a:pt x="60" y="3"/>
                    <a:pt x="68" y="2"/>
                    <a:pt x="77" y="1"/>
                  </a:cubicBezTo>
                  <a:cubicBezTo>
                    <a:pt x="87" y="0"/>
                    <a:pt x="97" y="0"/>
                    <a:pt x="108" y="0"/>
                  </a:cubicBezTo>
                  <a:cubicBezTo>
                    <a:pt x="147" y="0"/>
                    <a:pt x="164" y="4"/>
                    <a:pt x="158" y="11"/>
                  </a:cubicBezTo>
                  <a:cubicBezTo>
                    <a:pt x="153" y="18"/>
                    <a:pt x="149" y="25"/>
                    <a:pt x="14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49" name="Freeform 409"/>
            <p:cNvSpPr>
              <a:spLocks noEditPoints="1"/>
            </p:cNvSpPr>
            <p:nvPr/>
          </p:nvSpPr>
          <p:spPr bwMode="auto">
            <a:xfrm>
              <a:off x="-13963650" y="5526088"/>
              <a:ext cx="638175" cy="165100"/>
            </a:xfrm>
            <a:custGeom>
              <a:avLst/>
              <a:gdLst>
                <a:gd name="T0" fmla="*/ 54 w 170"/>
                <a:gd name="T1" fmla="*/ 44 h 44"/>
                <a:gd name="T2" fmla="*/ 10 w 170"/>
                <a:gd name="T3" fmla="*/ 40 h 44"/>
                <a:gd name="T4" fmla="*/ 1 w 170"/>
                <a:gd name="T5" fmla="*/ 28 h 44"/>
                <a:gd name="T6" fmla="*/ 27 w 170"/>
                <a:gd name="T7" fmla="*/ 16 h 44"/>
                <a:gd name="T8" fmla="*/ 78 w 170"/>
                <a:gd name="T9" fmla="*/ 12 h 44"/>
                <a:gd name="T10" fmla="*/ 124 w 170"/>
                <a:gd name="T11" fmla="*/ 16 h 44"/>
                <a:gd name="T12" fmla="*/ 126 w 170"/>
                <a:gd name="T13" fmla="*/ 16 h 44"/>
                <a:gd name="T14" fmla="*/ 127 w 170"/>
                <a:gd name="T15" fmla="*/ 11 h 44"/>
                <a:gd name="T16" fmla="*/ 135 w 170"/>
                <a:gd name="T17" fmla="*/ 0 h 44"/>
                <a:gd name="T18" fmla="*/ 170 w 170"/>
                <a:gd name="T19" fmla="*/ 0 h 44"/>
                <a:gd name="T20" fmla="*/ 139 w 170"/>
                <a:gd name="T21" fmla="*/ 44 h 44"/>
                <a:gd name="T22" fmla="*/ 112 w 170"/>
                <a:gd name="T23" fmla="*/ 44 h 44"/>
                <a:gd name="T24" fmla="*/ 108 w 170"/>
                <a:gd name="T25" fmla="*/ 40 h 44"/>
                <a:gd name="T26" fmla="*/ 107 w 170"/>
                <a:gd name="T27" fmla="*/ 40 h 44"/>
                <a:gd name="T28" fmla="*/ 54 w 170"/>
                <a:gd name="T29" fmla="*/ 44 h 44"/>
                <a:gd name="T30" fmla="*/ 68 w 170"/>
                <a:gd name="T31" fmla="*/ 39 h 44"/>
                <a:gd name="T32" fmla="*/ 101 w 170"/>
                <a:gd name="T33" fmla="*/ 37 h 44"/>
                <a:gd name="T34" fmla="*/ 116 w 170"/>
                <a:gd name="T35" fmla="*/ 29 h 44"/>
                <a:gd name="T36" fmla="*/ 117 w 170"/>
                <a:gd name="T37" fmla="*/ 28 h 44"/>
                <a:gd name="T38" fmla="*/ 113 w 170"/>
                <a:gd name="T39" fmla="*/ 20 h 44"/>
                <a:gd name="T40" fmla="*/ 83 w 170"/>
                <a:gd name="T41" fmla="*/ 17 h 44"/>
                <a:gd name="T42" fmla="*/ 53 w 170"/>
                <a:gd name="T43" fmla="*/ 20 h 44"/>
                <a:gd name="T44" fmla="*/ 37 w 170"/>
                <a:gd name="T45" fmla="*/ 28 h 44"/>
                <a:gd name="T46" fmla="*/ 41 w 170"/>
                <a:gd name="T47" fmla="*/ 36 h 44"/>
                <a:gd name="T48" fmla="*/ 68 w 170"/>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44">
                  <a:moveTo>
                    <a:pt x="54" y="44"/>
                  </a:moveTo>
                  <a:cubicBezTo>
                    <a:pt x="34" y="44"/>
                    <a:pt x="19" y="43"/>
                    <a:pt x="10" y="40"/>
                  </a:cubicBezTo>
                  <a:cubicBezTo>
                    <a:pt x="0" y="37"/>
                    <a:pt x="1" y="28"/>
                    <a:pt x="1" y="28"/>
                  </a:cubicBezTo>
                  <a:cubicBezTo>
                    <a:pt x="1" y="28"/>
                    <a:pt x="14" y="19"/>
                    <a:pt x="27" y="16"/>
                  </a:cubicBezTo>
                  <a:cubicBezTo>
                    <a:pt x="41" y="13"/>
                    <a:pt x="58" y="12"/>
                    <a:pt x="78" y="12"/>
                  </a:cubicBezTo>
                  <a:cubicBezTo>
                    <a:pt x="100" y="12"/>
                    <a:pt x="115" y="13"/>
                    <a:pt x="124" y="16"/>
                  </a:cubicBezTo>
                  <a:cubicBezTo>
                    <a:pt x="126" y="16"/>
                    <a:pt x="126" y="16"/>
                    <a:pt x="126" y="16"/>
                  </a:cubicBezTo>
                  <a:cubicBezTo>
                    <a:pt x="127" y="11"/>
                    <a:pt x="127" y="11"/>
                    <a:pt x="127" y="11"/>
                  </a:cubicBezTo>
                  <a:cubicBezTo>
                    <a:pt x="135" y="0"/>
                    <a:pt x="135" y="0"/>
                    <a:pt x="135" y="0"/>
                  </a:cubicBezTo>
                  <a:cubicBezTo>
                    <a:pt x="147" y="0"/>
                    <a:pt x="158" y="0"/>
                    <a:pt x="170" y="0"/>
                  </a:cubicBezTo>
                  <a:cubicBezTo>
                    <a:pt x="160" y="15"/>
                    <a:pt x="149" y="29"/>
                    <a:pt x="139" y="44"/>
                  </a:cubicBezTo>
                  <a:cubicBezTo>
                    <a:pt x="130" y="44"/>
                    <a:pt x="121" y="44"/>
                    <a:pt x="112" y="44"/>
                  </a:cubicBezTo>
                  <a:cubicBezTo>
                    <a:pt x="108" y="40"/>
                    <a:pt x="108" y="40"/>
                    <a:pt x="108" y="40"/>
                  </a:cubicBezTo>
                  <a:cubicBezTo>
                    <a:pt x="107" y="40"/>
                    <a:pt x="107" y="40"/>
                    <a:pt x="107" y="40"/>
                  </a:cubicBezTo>
                  <a:cubicBezTo>
                    <a:pt x="94" y="43"/>
                    <a:pt x="76" y="44"/>
                    <a:pt x="54" y="44"/>
                  </a:cubicBezTo>
                  <a:close/>
                  <a:moveTo>
                    <a:pt x="68" y="39"/>
                  </a:moveTo>
                  <a:cubicBezTo>
                    <a:pt x="82" y="39"/>
                    <a:pt x="93" y="38"/>
                    <a:pt x="101" y="37"/>
                  </a:cubicBezTo>
                  <a:cubicBezTo>
                    <a:pt x="108" y="35"/>
                    <a:pt x="116" y="29"/>
                    <a:pt x="116" y="29"/>
                  </a:cubicBezTo>
                  <a:cubicBezTo>
                    <a:pt x="117" y="28"/>
                    <a:pt x="117" y="28"/>
                    <a:pt x="117" y="28"/>
                  </a:cubicBezTo>
                  <a:cubicBezTo>
                    <a:pt x="113" y="20"/>
                    <a:pt x="113" y="20"/>
                    <a:pt x="113" y="20"/>
                  </a:cubicBezTo>
                  <a:cubicBezTo>
                    <a:pt x="113" y="20"/>
                    <a:pt x="97" y="17"/>
                    <a:pt x="83" y="17"/>
                  </a:cubicBezTo>
                  <a:cubicBezTo>
                    <a:pt x="71" y="17"/>
                    <a:pt x="61" y="18"/>
                    <a:pt x="53" y="20"/>
                  </a:cubicBezTo>
                  <a:cubicBezTo>
                    <a:pt x="45" y="22"/>
                    <a:pt x="37" y="28"/>
                    <a:pt x="37" y="28"/>
                  </a:cubicBezTo>
                  <a:cubicBezTo>
                    <a:pt x="41" y="36"/>
                    <a:pt x="41" y="36"/>
                    <a:pt x="41" y="36"/>
                  </a:cubicBezTo>
                  <a:cubicBezTo>
                    <a:pt x="41" y="36"/>
                    <a:pt x="55" y="39"/>
                    <a:pt x="68"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0" name="Freeform 410"/>
            <p:cNvSpPr>
              <a:spLocks/>
            </p:cNvSpPr>
            <p:nvPr/>
          </p:nvSpPr>
          <p:spPr bwMode="auto">
            <a:xfrm>
              <a:off x="19243675" y="5572126"/>
              <a:ext cx="479425" cy="119063"/>
            </a:xfrm>
            <a:custGeom>
              <a:avLst/>
              <a:gdLst>
                <a:gd name="T0" fmla="*/ 83 w 128"/>
                <a:gd name="T1" fmla="*/ 32 h 32"/>
                <a:gd name="T2" fmla="*/ 25 w 128"/>
                <a:gd name="T3" fmla="*/ 28 h 32"/>
                <a:gd name="T4" fmla="*/ 0 w 128"/>
                <a:gd name="T5" fmla="*/ 16 h 32"/>
                <a:gd name="T6" fmla="*/ 14 w 128"/>
                <a:gd name="T7" fmla="*/ 4 h 32"/>
                <a:gd name="T8" fmla="*/ 70 w 128"/>
                <a:gd name="T9" fmla="*/ 0 h 32"/>
                <a:gd name="T10" fmla="*/ 117 w 128"/>
                <a:gd name="T11" fmla="*/ 2 h 32"/>
                <a:gd name="T12" fmla="*/ 110 w 128"/>
                <a:gd name="T13" fmla="*/ 7 h 32"/>
                <a:gd name="T14" fmla="*/ 72 w 128"/>
                <a:gd name="T15" fmla="*/ 5 h 32"/>
                <a:gd name="T16" fmla="*/ 35 w 128"/>
                <a:gd name="T17" fmla="*/ 16 h 32"/>
                <a:gd name="T18" fmla="*/ 50 w 128"/>
                <a:gd name="T19" fmla="*/ 24 h 32"/>
                <a:gd name="T20" fmla="*/ 82 w 128"/>
                <a:gd name="T21" fmla="*/ 27 h 32"/>
                <a:gd name="T22" fmla="*/ 125 w 128"/>
                <a:gd name="T23" fmla="*/ 25 h 32"/>
                <a:gd name="T24" fmla="*/ 128 w 128"/>
                <a:gd name="T25" fmla="*/ 30 h 32"/>
                <a:gd name="T26" fmla="*/ 108 w 128"/>
                <a:gd name="T27" fmla="*/ 32 h 32"/>
                <a:gd name="T28" fmla="*/ 83 w 128"/>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32">
                  <a:moveTo>
                    <a:pt x="83" y="32"/>
                  </a:moveTo>
                  <a:cubicBezTo>
                    <a:pt x="58" y="32"/>
                    <a:pt x="39" y="31"/>
                    <a:pt x="25" y="28"/>
                  </a:cubicBezTo>
                  <a:cubicBezTo>
                    <a:pt x="10" y="25"/>
                    <a:pt x="0" y="16"/>
                    <a:pt x="0" y="16"/>
                  </a:cubicBezTo>
                  <a:cubicBezTo>
                    <a:pt x="0" y="16"/>
                    <a:pt x="2" y="7"/>
                    <a:pt x="14" y="4"/>
                  </a:cubicBezTo>
                  <a:cubicBezTo>
                    <a:pt x="26" y="1"/>
                    <a:pt x="45" y="0"/>
                    <a:pt x="70" y="0"/>
                  </a:cubicBezTo>
                  <a:cubicBezTo>
                    <a:pt x="87" y="0"/>
                    <a:pt x="103" y="0"/>
                    <a:pt x="117" y="2"/>
                  </a:cubicBezTo>
                  <a:cubicBezTo>
                    <a:pt x="110" y="7"/>
                    <a:pt x="110" y="7"/>
                    <a:pt x="110" y="7"/>
                  </a:cubicBezTo>
                  <a:cubicBezTo>
                    <a:pt x="94" y="6"/>
                    <a:pt x="82" y="5"/>
                    <a:pt x="72" y="5"/>
                  </a:cubicBezTo>
                  <a:cubicBezTo>
                    <a:pt x="44" y="5"/>
                    <a:pt x="32" y="9"/>
                    <a:pt x="35" y="16"/>
                  </a:cubicBezTo>
                  <a:cubicBezTo>
                    <a:pt x="35" y="16"/>
                    <a:pt x="42" y="23"/>
                    <a:pt x="50" y="24"/>
                  </a:cubicBezTo>
                  <a:cubicBezTo>
                    <a:pt x="58" y="26"/>
                    <a:pt x="68" y="27"/>
                    <a:pt x="82" y="27"/>
                  </a:cubicBezTo>
                  <a:cubicBezTo>
                    <a:pt x="97" y="27"/>
                    <a:pt x="112" y="26"/>
                    <a:pt x="125" y="25"/>
                  </a:cubicBezTo>
                  <a:cubicBezTo>
                    <a:pt x="128" y="30"/>
                    <a:pt x="128" y="30"/>
                    <a:pt x="128" y="30"/>
                  </a:cubicBezTo>
                  <a:cubicBezTo>
                    <a:pt x="122" y="31"/>
                    <a:pt x="115" y="32"/>
                    <a:pt x="108" y="32"/>
                  </a:cubicBezTo>
                  <a:cubicBezTo>
                    <a:pt x="102" y="32"/>
                    <a:pt x="93" y="32"/>
                    <a:pt x="83"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1" name="Freeform 411"/>
            <p:cNvSpPr>
              <a:spLocks noEditPoints="1"/>
            </p:cNvSpPr>
            <p:nvPr/>
          </p:nvSpPr>
          <p:spPr bwMode="auto">
            <a:xfrm>
              <a:off x="19802475" y="5572126"/>
              <a:ext cx="581025" cy="119063"/>
            </a:xfrm>
            <a:custGeom>
              <a:avLst/>
              <a:gdLst>
                <a:gd name="T0" fmla="*/ 155 w 155"/>
                <a:gd name="T1" fmla="*/ 16 h 32"/>
                <a:gd name="T2" fmla="*/ 140 w 155"/>
                <a:gd name="T3" fmla="*/ 28 h 32"/>
                <a:gd name="T4" fmla="*/ 85 w 155"/>
                <a:gd name="T5" fmla="*/ 32 h 32"/>
                <a:gd name="T6" fmla="*/ 44 w 155"/>
                <a:gd name="T7" fmla="*/ 30 h 32"/>
                <a:gd name="T8" fmla="*/ 14 w 155"/>
                <a:gd name="T9" fmla="*/ 25 h 32"/>
                <a:gd name="T10" fmla="*/ 0 w 155"/>
                <a:gd name="T11" fmla="*/ 16 h 32"/>
                <a:gd name="T12" fmla="*/ 15 w 155"/>
                <a:gd name="T13" fmla="*/ 4 h 32"/>
                <a:gd name="T14" fmla="*/ 70 w 155"/>
                <a:gd name="T15" fmla="*/ 0 h 32"/>
                <a:gd name="T16" fmla="*/ 128 w 155"/>
                <a:gd name="T17" fmla="*/ 4 h 32"/>
                <a:gd name="T18" fmla="*/ 155 w 155"/>
                <a:gd name="T19" fmla="*/ 16 h 32"/>
                <a:gd name="T20" fmla="*/ 36 w 155"/>
                <a:gd name="T21" fmla="*/ 16 h 32"/>
                <a:gd name="T22" fmla="*/ 83 w 155"/>
                <a:gd name="T23" fmla="*/ 27 h 32"/>
                <a:gd name="T24" fmla="*/ 119 w 155"/>
                <a:gd name="T25" fmla="*/ 16 h 32"/>
                <a:gd name="T26" fmla="*/ 72 w 155"/>
                <a:gd name="T27" fmla="*/ 5 h 32"/>
                <a:gd name="T28" fmla="*/ 42 w 155"/>
                <a:gd name="T29" fmla="*/ 8 h 32"/>
                <a:gd name="T30" fmla="*/ 36 w 155"/>
                <a:gd name="T3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32">
                  <a:moveTo>
                    <a:pt x="155" y="16"/>
                  </a:moveTo>
                  <a:cubicBezTo>
                    <a:pt x="155" y="16"/>
                    <a:pt x="152" y="25"/>
                    <a:pt x="140" y="28"/>
                  </a:cubicBezTo>
                  <a:cubicBezTo>
                    <a:pt x="128" y="31"/>
                    <a:pt x="110" y="32"/>
                    <a:pt x="85" y="32"/>
                  </a:cubicBezTo>
                  <a:cubicBezTo>
                    <a:pt x="70" y="32"/>
                    <a:pt x="56" y="32"/>
                    <a:pt x="44" y="30"/>
                  </a:cubicBezTo>
                  <a:cubicBezTo>
                    <a:pt x="31" y="29"/>
                    <a:pt x="22" y="27"/>
                    <a:pt x="14" y="25"/>
                  </a:cubicBezTo>
                  <a:cubicBezTo>
                    <a:pt x="6" y="22"/>
                    <a:pt x="0" y="16"/>
                    <a:pt x="0" y="16"/>
                  </a:cubicBezTo>
                  <a:cubicBezTo>
                    <a:pt x="0" y="16"/>
                    <a:pt x="2" y="7"/>
                    <a:pt x="15" y="4"/>
                  </a:cubicBezTo>
                  <a:cubicBezTo>
                    <a:pt x="27" y="1"/>
                    <a:pt x="45" y="0"/>
                    <a:pt x="70" y="0"/>
                  </a:cubicBezTo>
                  <a:cubicBezTo>
                    <a:pt x="93" y="0"/>
                    <a:pt x="113" y="1"/>
                    <a:pt x="128" y="4"/>
                  </a:cubicBezTo>
                  <a:cubicBezTo>
                    <a:pt x="143" y="7"/>
                    <a:pt x="155" y="16"/>
                    <a:pt x="155" y="16"/>
                  </a:cubicBezTo>
                  <a:close/>
                  <a:moveTo>
                    <a:pt x="36" y="16"/>
                  </a:moveTo>
                  <a:cubicBezTo>
                    <a:pt x="40" y="23"/>
                    <a:pt x="55" y="27"/>
                    <a:pt x="83" y="27"/>
                  </a:cubicBezTo>
                  <a:cubicBezTo>
                    <a:pt x="111" y="27"/>
                    <a:pt x="123" y="23"/>
                    <a:pt x="119" y="16"/>
                  </a:cubicBezTo>
                  <a:cubicBezTo>
                    <a:pt x="115" y="9"/>
                    <a:pt x="100" y="5"/>
                    <a:pt x="72" y="5"/>
                  </a:cubicBezTo>
                  <a:cubicBezTo>
                    <a:pt x="57" y="5"/>
                    <a:pt x="42" y="8"/>
                    <a:pt x="42" y="8"/>
                  </a:cubicBezTo>
                  <a:lnTo>
                    <a:pt x="36" y="1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2" name="Freeform 412"/>
            <p:cNvSpPr>
              <a:spLocks/>
            </p:cNvSpPr>
            <p:nvPr/>
          </p:nvSpPr>
          <p:spPr bwMode="auto">
            <a:xfrm>
              <a:off x="20499388" y="5572126"/>
              <a:ext cx="968375" cy="119063"/>
            </a:xfrm>
            <a:custGeom>
              <a:avLst/>
              <a:gdLst>
                <a:gd name="T0" fmla="*/ 155 w 258"/>
                <a:gd name="T1" fmla="*/ 32 h 32"/>
                <a:gd name="T2" fmla="*/ 120 w 258"/>
                <a:gd name="T3" fmla="*/ 32 h 32"/>
                <a:gd name="T4" fmla="*/ 110 w 258"/>
                <a:gd name="T5" fmla="*/ 13 h 32"/>
                <a:gd name="T6" fmla="*/ 100 w 258"/>
                <a:gd name="T7" fmla="*/ 7 h 32"/>
                <a:gd name="T8" fmla="*/ 76 w 258"/>
                <a:gd name="T9" fmla="*/ 5 h 32"/>
                <a:gd name="T10" fmla="*/ 48 w 258"/>
                <a:gd name="T11" fmla="*/ 8 h 32"/>
                <a:gd name="T12" fmla="*/ 43 w 258"/>
                <a:gd name="T13" fmla="*/ 16 h 32"/>
                <a:gd name="T14" fmla="*/ 52 w 258"/>
                <a:gd name="T15" fmla="*/ 32 h 32"/>
                <a:gd name="T16" fmla="*/ 17 w 258"/>
                <a:gd name="T17" fmla="*/ 32 h 32"/>
                <a:gd name="T18" fmla="*/ 0 w 258"/>
                <a:gd name="T19" fmla="*/ 0 h 32"/>
                <a:gd name="T20" fmla="*/ 28 w 258"/>
                <a:gd name="T21" fmla="*/ 0 h 32"/>
                <a:gd name="T22" fmla="*/ 35 w 258"/>
                <a:gd name="T23" fmla="*/ 5 h 32"/>
                <a:gd name="T24" fmla="*/ 36 w 258"/>
                <a:gd name="T25" fmla="*/ 5 h 32"/>
                <a:gd name="T26" fmla="*/ 54 w 258"/>
                <a:gd name="T27" fmla="*/ 1 h 32"/>
                <a:gd name="T28" fmla="*/ 82 w 258"/>
                <a:gd name="T29" fmla="*/ 0 h 32"/>
                <a:gd name="T30" fmla="*/ 134 w 258"/>
                <a:gd name="T31" fmla="*/ 5 h 32"/>
                <a:gd name="T32" fmla="*/ 137 w 258"/>
                <a:gd name="T33" fmla="*/ 5 h 32"/>
                <a:gd name="T34" fmla="*/ 155 w 258"/>
                <a:gd name="T35" fmla="*/ 1 h 32"/>
                <a:gd name="T36" fmla="*/ 185 w 258"/>
                <a:gd name="T37" fmla="*/ 0 h 32"/>
                <a:gd name="T38" fmla="*/ 229 w 258"/>
                <a:gd name="T39" fmla="*/ 3 h 32"/>
                <a:gd name="T40" fmla="*/ 247 w 258"/>
                <a:gd name="T41" fmla="*/ 11 h 32"/>
                <a:gd name="T42" fmla="*/ 258 w 258"/>
                <a:gd name="T43" fmla="*/ 32 h 32"/>
                <a:gd name="T44" fmla="*/ 223 w 258"/>
                <a:gd name="T45" fmla="*/ 32 h 32"/>
                <a:gd name="T46" fmla="*/ 213 w 258"/>
                <a:gd name="T47" fmla="*/ 13 h 32"/>
                <a:gd name="T48" fmla="*/ 202 w 258"/>
                <a:gd name="T49" fmla="*/ 7 h 32"/>
                <a:gd name="T50" fmla="*/ 179 w 258"/>
                <a:gd name="T51" fmla="*/ 5 h 32"/>
                <a:gd name="T52" fmla="*/ 151 w 258"/>
                <a:gd name="T53" fmla="*/ 8 h 32"/>
                <a:gd name="T54" fmla="*/ 146 w 258"/>
                <a:gd name="T55" fmla="*/ 15 h 32"/>
                <a:gd name="T56" fmla="*/ 155 w 258"/>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32">
                  <a:moveTo>
                    <a:pt x="155" y="32"/>
                  </a:moveTo>
                  <a:cubicBezTo>
                    <a:pt x="143" y="32"/>
                    <a:pt x="132" y="32"/>
                    <a:pt x="120" y="32"/>
                  </a:cubicBezTo>
                  <a:cubicBezTo>
                    <a:pt x="116" y="25"/>
                    <a:pt x="113" y="19"/>
                    <a:pt x="110" y="13"/>
                  </a:cubicBezTo>
                  <a:cubicBezTo>
                    <a:pt x="100" y="7"/>
                    <a:pt x="100" y="7"/>
                    <a:pt x="100" y="7"/>
                  </a:cubicBezTo>
                  <a:cubicBezTo>
                    <a:pt x="100" y="7"/>
                    <a:pt x="86" y="5"/>
                    <a:pt x="76" y="5"/>
                  </a:cubicBezTo>
                  <a:cubicBezTo>
                    <a:pt x="63" y="5"/>
                    <a:pt x="48" y="8"/>
                    <a:pt x="48" y="8"/>
                  </a:cubicBezTo>
                  <a:cubicBezTo>
                    <a:pt x="43" y="16"/>
                    <a:pt x="43" y="16"/>
                    <a:pt x="43" y="16"/>
                  </a:cubicBezTo>
                  <a:cubicBezTo>
                    <a:pt x="52" y="32"/>
                    <a:pt x="52" y="32"/>
                    <a:pt x="52" y="32"/>
                  </a:cubicBezTo>
                  <a:cubicBezTo>
                    <a:pt x="40" y="32"/>
                    <a:pt x="28" y="32"/>
                    <a:pt x="17" y="32"/>
                  </a:cubicBezTo>
                  <a:cubicBezTo>
                    <a:pt x="11" y="21"/>
                    <a:pt x="6" y="11"/>
                    <a:pt x="0" y="0"/>
                  </a:cubicBezTo>
                  <a:cubicBezTo>
                    <a:pt x="9" y="0"/>
                    <a:pt x="19" y="0"/>
                    <a:pt x="28" y="0"/>
                  </a:cubicBezTo>
                  <a:cubicBezTo>
                    <a:pt x="35" y="5"/>
                    <a:pt x="35" y="5"/>
                    <a:pt x="35" y="5"/>
                  </a:cubicBezTo>
                  <a:cubicBezTo>
                    <a:pt x="36" y="5"/>
                    <a:pt x="36" y="5"/>
                    <a:pt x="36" y="5"/>
                  </a:cubicBezTo>
                  <a:cubicBezTo>
                    <a:pt x="36" y="5"/>
                    <a:pt x="46" y="2"/>
                    <a:pt x="54" y="1"/>
                  </a:cubicBezTo>
                  <a:cubicBezTo>
                    <a:pt x="62" y="0"/>
                    <a:pt x="72" y="0"/>
                    <a:pt x="82" y="0"/>
                  </a:cubicBezTo>
                  <a:cubicBezTo>
                    <a:pt x="107" y="0"/>
                    <a:pt x="124" y="1"/>
                    <a:pt x="134" y="5"/>
                  </a:cubicBezTo>
                  <a:cubicBezTo>
                    <a:pt x="137" y="5"/>
                    <a:pt x="137" y="5"/>
                    <a:pt x="137" y="5"/>
                  </a:cubicBezTo>
                  <a:cubicBezTo>
                    <a:pt x="137" y="5"/>
                    <a:pt x="147" y="2"/>
                    <a:pt x="155" y="1"/>
                  </a:cubicBezTo>
                  <a:cubicBezTo>
                    <a:pt x="163" y="0"/>
                    <a:pt x="173" y="0"/>
                    <a:pt x="185" y="0"/>
                  </a:cubicBezTo>
                  <a:cubicBezTo>
                    <a:pt x="204" y="0"/>
                    <a:pt x="219" y="1"/>
                    <a:pt x="229" y="3"/>
                  </a:cubicBezTo>
                  <a:cubicBezTo>
                    <a:pt x="238" y="5"/>
                    <a:pt x="247" y="11"/>
                    <a:pt x="247" y="11"/>
                  </a:cubicBezTo>
                  <a:cubicBezTo>
                    <a:pt x="250" y="18"/>
                    <a:pt x="254" y="25"/>
                    <a:pt x="258" y="32"/>
                  </a:cubicBezTo>
                  <a:cubicBezTo>
                    <a:pt x="246" y="32"/>
                    <a:pt x="235" y="32"/>
                    <a:pt x="223" y="32"/>
                  </a:cubicBezTo>
                  <a:cubicBezTo>
                    <a:pt x="220" y="25"/>
                    <a:pt x="216" y="19"/>
                    <a:pt x="213" y="13"/>
                  </a:cubicBezTo>
                  <a:cubicBezTo>
                    <a:pt x="202" y="7"/>
                    <a:pt x="202" y="7"/>
                    <a:pt x="202" y="7"/>
                  </a:cubicBezTo>
                  <a:cubicBezTo>
                    <a:pt x="202" y="7"/>
                    <a:pt x="189" y="5"/>
                    <a:pt x="179" y="5"/>
                  </a:cubicBezTo>
                  <a:cubicBezTo>
                    <a:pt x="166"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3" name="Freeform 413"/>
            <p:cNvSpPr>
              <a:spLocks/>
            </p:cNvSpPr>
            <p:nvPr/>
          </p:nvSpPr>
          <p:spPr bwMode="auto">
            <a:xfrm>
              <a:off x="21583650" y="5572126"/>
              <a:ext cx="971550" cy="119063"/>
            </a:xfrm>
            <a:custGeom>
              <a:avLst/>
              <a:gdLst>
                <a:gd name="T0" fmla="*/ 155 w 259"/>
                <a:gd name="T1" fmla="*/ 32 h 32"/>
                <a:gd name="T2" fmla="*/ 120 w 259"/>
                <a:gd name="T3" fmla="*/ 32 h 32"/>
                <a:gd name="T4" fmla="*/ 109 w 259"/>
                <a:gd name="T5" fmla="*/ 13 h 32"/>
                <a:gd name="T6" fmla="*/ 99 w 259"/>
                <a:gd name="T7" fmla="*/ 7 h 32"/>
                <a:gd name="T8" fmla="*/ 76 w 259"/>
                <a:gd name="T9" fmla="*/ 5 h 32"/>
                <a:gd name="T10" fmla="*/ 48 w 259"/>
                <a:gd name="T11" fmla="*/ 8 h 32"/>
                <a:gd name="T12" fmla="*/ 43 w 259"/>
                <a:gd name="T13" fmla="*/ 16 h 32"/>
                <a:gd name="T14" fmla="*/ 52 w 259"/>
                <a:gd name="T15" fmla="*/ 32 h 32"/>
                <a:gd name="T16" fmla="*/ 17 w 259"/>
                <a:gd name="T17" fmla="*/ 32 h 32"/>
                <a:gd name="T18" fmla="*/ 0 w 259"/>
                <a:gd name="T19" fmla="*/ 0 h 32"/>
                <a:gd name="T20" fmla="*/ 27 w 259"/>
                <a:gd name="T21" fmla="*/ 0 h 32"/>
                <a:gd name="T22" fmla="*/ 34 w 259"/>
                <a:gd name="T23" fmla="*/ 5 h 32"/>
                <a:gd name="T24" fmla="*/ 36 w 259"/>
                <a:gd name="T25" fmla="*/ 5 h 32"/>
                <a:gd name="T26" fmla="*/ 53 w 259"/>
                <a:gd name="T27" fmla="*/ 1 h 32"/>
                <a:gd name="T28" fmla="*/ 81 w 259"/>
                <a:gd name="T29" fmla="*/ 0 h 32"/>
                <a:gd name="T30" fmla="*/ 134 w 259"/>
                <a:gd name="T31" fmla="*/ 5 h 32"/>
                <a:gd name="T32" fmla="*/ 136 w 259"/>
                <a:gd name="T33" fmla="*/ 5 h 32"/>
                <a:gd name="T34" fmla="*/ 155 w 259"/>
                <a:gd name="T35" fmla="*/ 1 h 32"/>
                <a:gd name="T36" fmla="*/ 184 w 259"/>
                <a:gd name="T37" fmla="*/ 0 h 32"/>
                <a:gd name="T38" fmla="*/ 228 w 259"/>
                <a:gd name="T39" fmla="*/ 3 h 32"/>
                <a:gd name="T40" fmla="*/ 246 w 259"/>
                <a:gd name="T41" fmla="*/ 11 h 32"/>
                <a:gd name="T42" fmla="*/ 259 w 259"/>
                <a:gd name="T43" fmla="*/ 32 h 32"/>
                <a:gd name="T44" fmla="*/ 224 w 259"/>
                <a:gd name="T45" fmla="*/ 32 h 32"/>
                <a:gd name="T46" fmla="*/ 212 w 259"/>
                <a:gd name="T47" fmla="*/ 13 h 32"/>
                <a:gd name="T48" fmla="*/ 202 w 259"/>
                <a:gd name="T49" fmla="*/ 7 h 32"/>
                <a:gd name="T50" fmla="*/ 179 w 259"/>
                <a:gd name="T51" fmla="*/ 5 h 32"/>
                <a:gd name="T52" fmla="*/ 151 w 259"/>
                <a:gd name="T53" fmla="*/ 8 h 32"/>
                <a:gd name="T54" fmla="*/ 146 w 259"/>
                <a:gd name="T55" fmla="*/ 15 h 32"/>
                <a:gd name="T56" fmla="*/ 155 w 259"/>
                <a:gd name="T5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32">
                  <a:moveTo>
                    <a:pt x="155" y="32"/>
                  </a:moveTo>
                  <a:cubicBezTo>
                    <a:pt x="144" y="32"/>
                    <a:pt x="132" y="32"/>
                    <a:pt x="120" y="32"/>
                  </a:cubicBezTo>
                  <a:cubicBezTo>
                    <a:pt x="117" y="25"/>
                    <a:pt x="113" y="19"/>
                    <a:pt x="109" y="13"/>
                  </a:cubicBezTo>
                  <a:cubicBezTo>
                    <a:pt x="99" y="7"/>
                    <a:pt x="99" y="7"/>
                    <a:pt x="99" y="7"/>
                  </a:cubicBezTo>
                  <a:cubicBezTo>
                    <a:pt x="99" y="7"/>
                    <a:pt x="86" y="5"/>
                    <a:pt x="76" y="5"/>
                  </a:cubicBezTo>
                  <a:cubicBezTo>
                    <a:pt x="63" y="5"/>
                    <a:pt x="48" y="8"/>
                    <a:pt x="48" y="8"/>
                  </a:cubicBezTo>
                  <a:cubicBezTo>
                    <a:pt x="43" y="16"/>
                    <a:pt x="43" y="16"/>
                    <a:pt x="43" y="16"/>
                  </a:cubicBezTo>
                  <a:cubicBezTo>
                    <a:pt x="52" y="32"/>
                    <a:pt x="52" y="32"/>
                    <a:pt x="52" y="32"/>
                  </a:cubicBezTo>
                  <a:cubicBezTo>
                    <a:pt x="41" y="32"/>
                    <a:pt x="29" y="32"/>
                    <a:pt x="17" y="32"/>
                  </a:cubicBezTo>
                  <a:cubicBezTo>
                    <a:pt x="12" y="21"/>
                    <a:pt x="6" y="11"/>
                    <a:pt x="0" y="0"/>
                  </a:cubicBezTo>
                  <a:cubicBezTo>
                    <a:pt x="9" y="0"/>
                    <a:pt x="18" y="0"/>
                    <a:pt x="27" y="0"/>
                  </a:cubicBezTo>
                  <a:cubicBezTo>
                    <a:pt x="34" y="5"/>
                    <a:pt x="34" y="5"/>
                    <a:pt x="34" y="5"/>
                  </a:cubicBezTo>
                  <a:cubicBezTo>
                    <a:pt x="36" y="5"/>
                    <a:pt x="36" y="5"/>
                    <a:pt x="36" y="5"/>
                  </a:cubicBezTo>
                  <a:cubicBezTo>
                    <a:pt x="36" y="5"/>
                    <a:pt x="46" y="2"/>
                    <a:pt x="53" y="1"/>
                  </a:cubicBezTo>
                  <a:cubicBezTo>
                    <a:pt x="62" y="0"/>
                    <a:pt x="71" y="0"/>
                    <a:pt x="81" y="0"/>
                  </a:cubicBezTo>
                  <a:cubicBezTo>
                    <a:pt x="106" y="0"/>
                    <a:pt x="124" y="1"/>
                    <a:pt x="134" y="5"/>
                  </a:cubicBezTo>
                  <a:cubicBezTo>
                    <a:pt x="136" y="5"/>
                    <a:pt x="136" y="5"/>
                    <a:pt x="136" y="5"/>
                  </a:cubicBezTo>
                  <a:cubicBezTo>
                    <a:pt x="136" y="5"/>
                    <a:pt x="146" y="2"/>
                    <a:pt x="155" y="1"/>
                  </a:cubicBezTo>
                  <a:cubicBezTo>
                    <a:pt x="163" y="0"/>
                    <a:pt x="173" y="0"/>
                    <a:pt x="184" y="0"/>
                  </a:cubicBezTo>
                  <a:cubicBezTo>
                    <a:pt x="203" y="0"/>
                    <a:pt x="218" y="1"/>
                    <a:pt x="228" y="3"/>
                  </a:cubicBezTo>
                  <a:cubicBezTo>
                    <a:pt x="238" y="5"/>
                    <a:pt x="246" y="11"/>
                    <a:pt x="246" y="11"/>
                  </a:cubicBezTo>
                  <a:cubicBezTo>
                    <a:pt x="250" y="18"/>
                    <a:pt x="254" y="25"/>
                    <a:pt x="259" y="32"/>
                  </a:cubicBezTo>
                  <a:cubicBezTo>
                    <a:pt x="247" y="32"/>
                    <a:pt x="235" y="32"/>
                    <a:pt x="224" y="32"/>
                  </a:cubicBezTo>
                  <a:cubicBezTo>
                    <a:pt x="220" y="25"/>
                    <a:pt x="216" y="19"/>
                    <a:pt x="212" y="13"/>
                  </a:cubicBezTo>
                  <a:cubicBezTo>
                    <a:pt x="202" y="7"/>
                    <a:pt x="202" y="7"/>
                    <a:pt x="202" y="7"/>
                  </a:cubicBezTo>
                  <a:cubicBezTo>
                    <a:pt x="202" y="7"/>
                    <a:pt x="189" y="5"/>
                    <a:pt x="179" y="5"/>
                  </a:cubicBezTo>
                  <a:cubicBezTo>
                    <a:pt x="165" y="5"/>
                    <a:pt x="151" y="8"/>
                    <a:pt x="151" y="8"/>
                  </a:cubicBezTo>
                  <a:cubicBezTo>
                    <a:pt x="146" y="15"/>
                    <a:pt x="146" y="15"/>
                    <a:pt x="146" y="15"/>
                  </a:cubicBezTo>
                  <a:lnTo>
                    <a:pt x="155" y="32"/>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4" name="Freeform 414"/>
            <p:cNvSpPr>
              <a:spLocks noEditPoints="1"/>
            </p:cNvSpPr>
            <p:nvPr/>
          </p:nvSpPr>
          <p:spPr bwMode="auto">
            <a:xfrm>
              <a:off x="22671088" y="5572126"/>
              <a:ext cx="541338" cy="119063"/>
            </a:xfrm>
            <a:custGeom>
              <a:avLst/>
              <a:gdLst>
                <a:gd name="T0" fmla="*/ 119 w 144"/>
                <a:gd name="T1" fmla="*/ 32 h 32"/>
                <a:gd name="T2" fmla="*/ 110 w 144"/>
                <a:gd name="T3" fmla="*/ 27 h 32"/>
                <a:gd name="T4" fmla="*/ 109 w 144"/>
                <a:gd name="T5" fmla="*/ 27 h 32"/>
                <a:gd name="T6" fmla="*/ 87 w 144"/>
                <a:gd name="T7" fmla="*/ 32 h 32"/>
                <a:gd name="T8" fmla="*/ 57 w 144"/>
                <a:gd name="T9" fmla="*/ 32 h 32"/>
                <a:gd name="T10" fmla="*/ 18 w 144"/>
                <a:gd name="T11" fmla="*/ 30 h 32"/>
                <a:gd name="T12" fmla="*/ 0 w 144"/>
                <a:gd name="T13" fmla="*/ 23 h 32"/>
                <a:gd name="T14" fmla="*/ 14 w 144"/>
                <a:gd name="T15" fmla="*/ 15 h 32"/>
                <a:gd name="T16" fmla="*/ 70 w 144"/>
                <a:gd name="T17" fmla="*/ 13 h 32"/>
                <a:gd name="T18" fmla="*/ 98 w 144"/>
                <a:gd name="T19" fmla="*/ 13 h 32"/>
                <a:gd name="T20" fmla="*/ 97 w 144"/>
                <a:gd name="T21" fmla="*/ 11 h 32"/>
                <a:gd name="T22" fmla="*/ 87 w 144"/>
                <a:gd name="T23" fmla="*/ 6 h 32"/>
                <a:gd name="T24" fmla="*/ 64 w 144"/>
                <a:gd name="T25" fmla="*/ 5 h 32"/>
                <a:gd name="T26" fmla="*/ 40 w 144"/>
                <a:gd name="T27" fmla="*/ 6 h 32"/>
                <a:gd name="T28" fmla="*/ 19 w 144"/>
                <a:gd name="T29" fmla="*/ 7 h 32"/>
                <a:gd name="T30" fmla="*/ 5 w 144"/>
                <a:gd name="T31" fmla="*/ 3 h 32"/>
                <a:gd name="T32" fmla="*/ 33 w 144"/>
                <a:gd name="T33" fmla="*/ 1 h 32"/>
                <a:gd name="T34" fmla="*/ 62 w 144"/>
                <a:gd name="T35" fmla="*/ 0 h 32"/>
                <a:gd name="T36" fmla="*/ 110 w 144"/>
                <a:gd name="T37" fmla="*/ 3 h 32"/>
                <a:gd name="T38" fmla="*/ 131 w 144"/>
                <a:gd name="T39" fmla="*/ 11 h 32"/>
                <a:gd name="T40" fmla="*/ 144 w 144"/>
                <a:gd name="T41" fmla="*/ 32 h 32"/>
                <a:gd name="T42" fmla="*/ 119 w 144"/>
                <a:gd name="T43" fmla="*/ 32 h 32"/>
                <a:gd name="T44" fmla="*/ 65 w 144"/>
                <a:gd name="T45" fmla="*/ 27 h 32"/>
                <a:gd name="T46" fmla="*/ 94 w 144"/>
                <a:gd name="T47" fmla="*/ 25 h 32"/>
                <a:gd name="T48" fmla="*/ 102 w 144"/>
                <a:gd name="T49" fmla="*/ 19 h 32"/>
                <a:gd name="T50" fmla="*/ 100 w 144"/>
                <a:gd name="T51" fmla="*/ 17 h 32"/>
                <a:gd name="T52" fmla="*/ 79 w 144"/>
                <a:gd name="T53" fmla="*/ 17 h 32"/>
                <a:gd name="T54" fmla="*/ 45 w 144"/>
                <a:gd name="T55" fmla="*/ 18 h 32"/>
                <a:gd name="T56" fmla="*/ 36 w 144"/>
                <a:gd name="T57" fmla="*/ 23 h 32"/>
                <a:gd name="T58" fmla="*/ 45 w 144"/>
                <a:gd name="T59" fmla="*/ 26 h 32"/>
                <a:gd name="T60" fmla="*/ 65 w 144"/>
                <a:gd name="T6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32">
                  <a:moveTo>
                    <a:pt x="119" y="32"/>
                  </a:moveTo>
                  <a:cubicBezTo>
                    <a:pt x="110" y="27"/>
                    <a:pt x="110" y="27"/>
                    <a:pt x="110" y="27"/>
                  </a:cubicBezTo>
                  <a:cubicBezTo>
                    <a:pt x="109" y="27"/>
                    <a:pt x="109" y="27"/>
                    <a:pt x="109" y="27"/>
                  </a:cubicBezTo>
                  <a:cubicBezTo>
                    <a:pt x="102" y="29"/>
                    <a:pt x="95" y="31"/>
                    <a:pt x="87" y="32"/>
                  </a:cubicBezTo>
                  <a:cubicBezTo>
                    <a:pt x="80" y="32"/>
                    <a:pt x="70" y="32"/>
                    <a:pt x="57" y="32"/>
                  </a:cubicBezTo>
                  <a:cubicBezTo>
                    <a:pt x="41" y="32"/>
                    <a:pt x="28" y="32"/>
                    <a:pt x="18" y="30"/>
                  </a:cubicBezTo>
                  <a:cubicBezTo>
                    <a:pt x="8" y="28"/>
                    <a:pt x="0" y="23"/>
                    <a:pt x="0" y="23"/>
                  </a:cubicBezTo>
                  <a:cubicBezTo>
                    <a:pt x="0" y="23"/>
                    <a:pt x="3" y="17"/>
                    <a:pt x="14" y="15"/>
                  </a:cubicBezTo>
                  <a:cubicBezTo>
                    <a:pt x="26" y="14"/>
                    <a:pt x="44" y="13"/>
                    <a:pt x="70" y="13"/>
                  </a:cubicBezTo>
                  <a:cubicBezTo>
                    <a:pt x="79" y="13"/>
                    <a:pt x="89" y="13"/>
                    <a:pt x="98" y="13"/>
                  </a:cubicBezTo>
                  <a:cubicBezTo>
                    <a:pt x="97" y="11"/>
                    <a:pt x="97" y="11"/>
                    <a:pt x="97" y="11"/>
                  </a:cubicBezTo>
                  <a:cubicBezTo>
                    <a:pt x="87" y="6"/>
                    <a:pt x="87" y="6"/>
                    <a:pt x="87" y="6"/>
                  </a:cubicBezTo>
                  <a:cubicBezTo>
                    <a:pt x="87" y="6"/>
                    <a:pt x="74" y="5"/>
                    <a:pt x="64" y="5"/>
                  </a:cubicBezTo>
                  <a:cubicBezTo>
                    <a:pt x="55" y="5"/>
                    <a:pt x="47" y="5"/>
                    <a:pt x="40" y="6"/>
                  </a:cubicBezTo>
                  <a:cubicBezTo>
                    <a:pt x="32" y="6"/>
                    <a:pt x="25" y="7"/>
                    <a:pt x="19" y="7"/>
                  </a:cubicBezTo>
                  <a:cubicBezTo>
                    <a:pt x="5" y="3"/>
                    <a:pt x="5" y="3"/>
                    <a:pt x="5" y="3"/>
                  </a:cubicBezTo>
                  <a:cubicBezTo>
                    <a:pt x="13" y="2"/>
                    <a:pt x="22" y="1"/>
                    <a:pt x="33" y="1"/>
                  </a:cubicBezTo>
                  <a:cubicBezTo>
                    <a:pt x="43" y="0"/>
                    <a:pt x="53" y="0"/>
                    <a:pt x="62" y="0"/>
                  </a:cubicBezTo>
                  <a:cubicBezTo>
                    <a:pt x="83" y="0"/>
                    <a:pt x="99" y="1"/>
                    <a:pt x="110" y="3"/>
                  </a:cubicBezTo>
                  <a:cubicBezTo>
                    <a:pt x="122" y="4"/>
                    <a:pt x="131" y="11"/>
                    <a:pt x="131" y="11"/>
                  </a:cubicBezTo>
                  <a:cubicBezTo>
                    <a:pt x="136" y="18"/>
                    <a:pt x="140" y="25"/>
                    <a:pt x="144" y="32"/>
                  </a:cubicBezTo>
                  <a:cubicBezTo>
                    <a:pt x="136" y="32"/>
                    <a:pt x="128" y="32"/>
                    <a:pt x="119" y="32"/>
                  </a:cubicBezTo>
                  <a:close/>
                  <a:moveTo>
                    <a:pt x="65" y="27"/>
                  </a:moveTo>
                  <a:cubicBezTo>
                    <a:pt x="78" y="27"/>
                    <a:pt x="87" y="26"/>
                    <a:pt x="94" y="25"/>
                  </a:cubicBezTo>
                  <a:cubicBezTo>
                    <a:pt x="101" y="24"/>
                    <a:pt x="102" y="19"/>
                    <a:pt x="102" y="19"/>
                  </a:cubicBezTo>
                  <a:cubicBezTo>
                    <a:pt x="100" y="17"/>
                    <a:pt x="100" y="17"/>
                    <a:pt x="100" y="17"/>
                  </a:cubicBezTo>
                  <a:cubicBezTo>
                    <a:pt x="93" y="17"/>
                    <a:pt x="86" y="17"/>
                    <a:pt x="79" y="17"/>
                  </a:cubicBezTo>
                  <a:cubicBezTo>
                    <a:pt x="63" y="17"/>
                    <a:pt x="52" y="18"/>
                    <a:pt x="45" y="18"/>
                  </a:cubicBezTo>
                  <a:cubicBezTo>
                    <a:pt x="38" y="19"/>
                    <a:pt x="36" y="23"/>
                    <a:pt x="36" y="23"/>
                  </a:cubicBezTo>
                  <a:cubicBezTo>
                    <a:pt x="45" y="26"/>
                    <a:pt x="45" y="26"/>
                    <a:pt x="45" y="26"/>
                  </a:cubicBezTo>
                  <a:cubicBezTo>
                    <a:pt x="45" y="26"/>
                    <a:pt x="56" y="27"/>
                    <a:pt x="65"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5" name="Freeform 415"/>
            <p:cNvSpPr>
              <a:spLocks/>
            </p:cNvSpPr>
            <p:nvPr/>
          </p:nvSpPr>
          <p:spPr bwMode="auto">
            <a:xfrm>
              <a:off x="23320375" y="5572126"/>
              <a:ext cx="615950" cy="119063"/>
            </a:xfrm>
            <a:custGeom>
              <a:avLst/>
              <a:gdLst>
                <a:gd name="T0" fmla="*/ 164 w 164"/>
                <a:gd name="T1" fmla="*/ 32 h 32"/>
                <a:gd name="T2" fmla="*/ 129 w 164"/>
                <a:gd name="T3" fmla="*/ 32 h 32"/>
                <a:gd name="T4" fmla="*/ 117 w 164"/>
                <a:gd name="T5" fmla="*/ 13 h 32"/>
                <a:gd name="T6" fmla="*/ 105 w 164"/>
                <a:gd name="T7" fmla="*/ 7 h 32"/>
                <a:gd name="T8" fmla="*/ 80 w 164"/>
                <a:gd name="T9" fmla="*/ 5 h 32"/>
                <a:gd name="T10" fmla="*/ 50 w 164"/>
                <a:gd name="T11" fmla="*/ 8 h 32"/>
                <a:gd name="T12" fmla="*/ 45 w 164"/>
                <a:gd name="T13" fmla="*/ 16 h 32"/>
                <a:gd name="T14" fmla="*/ 55 w 164"/>
                <a:gd name="T15" fmla="*/ 32 h 32"/>
                <a:gd name="T16" fmla="*/ 20 w 164"/>
                <a:gd name="T17" fmla="*/ 32 h 32"/>
                <a:gd name="T18" fmla="*/ 0 w 164"/>
                <a:gd name="T19" fmla="*/ 0 h 32"/>
                <a:gd name="T20" fmla="*/ 27 w 164"/>
                <a:gd name="T21" fmla="*/ 0 h 32"/>
                <a:gd name="T22" fmla="*/ 35 w 164"/>
                <a:gd name="T23" fmla="*/ 5 h 32"/>
                <a:gd name="T24" fmla="*/ 37 w 164"/>
                <a:gd name="T25" fmla="*/ 5 h 32"/>
                <a:gd name="T26" fmla="*/ 55 w 164"/>
                <a:gd name="T27" fmla="*/ 1 h 32"/>
                <a:gd name="T28" fmla="*/ 85 w 164"/>
                <a:gd name="T29" fmla="*/ 0 h 32"/>
                <a:gd name="T30" fmla="*/ 151 w 164"/>
                <a:gd name="T31" fmla="*/ 11 h 32"/>
                <a:gd name="T32" fmla="*/ 164 w 164"/>
                <a:gd name="T3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32">
                  <a:moveTo>
                    <a:pt x="164" y="32"/>
                  </a:moveTo>
                  <a:cubicBezTo>
                    <a:pt x="152" y="32"/>
                    <a:pt x="141" y="32"/>
                    <a:pt x="129" y="32"/>
                  </a:cubicBezTo>
                  <a:cubicBezTo>
                    <a:pt x="125" y="25"/>
                    <a:pt x="121" y="19"/>
                    <a:pt x="117" y="13"/>
                  </a:cubicBezTo>
                  <a:cubicBezTo>
                    <a:pt x="105" y="7"/>
                    <a:pt x="105" y="7"/>
                    <a:pt x="105" y="7"/>
                  </a:cubicBezTo>
                  <a:cubicBezTo>
                    <a:pt x="100" y="6"/>
                    <a:pt x="91" y="5"/>
                    <a:pt x="80" y="5"/>
                  </a:cubicBezTo>
                  <a:cubicBezTo>
                    <a:pt x="66" y="5"/>
                    <a:pt x="56" y="6"/>
                    <a:pt x="50" y="8"/>
                  </a:cubicBezTo>
                  <a:cubicBezTo>
                    <a:pt x="45" y="16"/>
                    <a:pt x="45" y="16"/>
                    <a:pt x="45" y="16"/>
                  </a:cubicBezTo>
                  <a:cubicBezTo>
                    <a:pt x="55" y="32"/>
                    <a:pt x="55" y="32"/>
                    <a:pt x="55" y="32"/>
                  </a:cubicBezTo>
                  <a:cubicBezTo>
                    <a:pt x="43" y="32"/>
                    <a:pt x="31" y="32"/>
                    <a:pt x="20" y="32"/>
                  </a:cubicBezTo>
                  <a:cubicBezTo>
                    <a:pt x="13" y="21"/>
                    <a:pt x="7" y="11"/>
                    <a:pt x="0" y="0"/>
                  </a:cubicBezTo>
                  <a:cubicBezTo>
                    <a:pt x="9" y="0"/>
                    <a:pt x="18" y="0"/>
                    <a:pt x="27" y="0"/>
                  </a:cubicBezTo>
                  <a:cubicBezTo>
                    <a:pt x="35" y="5"/>
                    <a:pt x="35" y="5"/>
                    <a:pt x="35" y="5"/>
                  </a:cubicBezTo>
                  <a:cubicBezTo>
                    <a:pt x="37" y="5"/>
                    <a:pt x="37" y="5"/>
                    <a:pt x="37" y="5"/>
                  </a:cubicBezTo>
                  <a:cubicBezTo>
                    <a:pt x="37" y="5"/>
                    <a:pt x="47" y="2"/>
                    <a:pt x="55" y="1"/>
                  </a:cubicBezTo>
                  <a:cubicBezTo>
                    <a:pt x="64" y="0"/>
                    <a:pt x="74" y="0"/>
                    <a:pt x="85" y="0"/>
                  </a:cubicBezTo>
                  <a:cubicBezTo>
                    <a:pt x="124" y="0"/>
                    <a:pt x="146" y="4"/>
                    <a:pt x="151" y="11"/>
                  </a:cubicBezTo>
                  <a:cubicBezTo>
                    <a:pt x="155" y="18"/>
                    <a:pt x="159" y="25"/>
                    <a:pt x="164"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6" name="Freeform 416"/>
            <p:cNvSpPr>
              <a:spLocks noEditPoints="1"/>
            </p:cNvSpPr>
            <p:nvPr/>
          </p:nvSpPr>
          <p:spPr bwMode="auto">
            <a:xfrm>
              <a:off x="24041100" y="5526088"/>
              <a:ext cx="595313" cy="165100"/>
            </a:xfrm>
            <a:custGeom>
              <a:avLst/>
              <a:gdLst>
                <a:gd name="T0" fmla="*/ 76 w 159"/>
                <a:gd name="T1" fmla="*/ 44 h 44"/>
                <a:gd name="T2" fmla="*/ 25 w 159"/>
                <a:gd name="T3" fmla="*/ 40 h 44"/>
                <a:gd name="T4" fmla="*/ 0 w 159"/>
                <a:gd name="T5" fmla="*/ 28 h 44"/>
                <a:gd name="T6" fmla="*/ 10 w 159"/>
                <a:gd name="T7" fmla="*/ 16 h 44"/>
                <a:gd name="T8" fmla="*/ 55 w 159"/>
                <a:gd name="T9" fmla="*/ 12 h 44"/>
                <a:gd name="T10" fmla="*/ 107 w 159"/>
                <a:gd name="T11" fmla="*/ 16 h 44"/>
                <a:gd name="T12" fmla="*/ 109 w 159"/>
                <a:gd name="T13" fmla="*/ 16 h 44"/>
                <a:gd name="T14" fmla="*/ 103 w 159"/>
                <a:gd name="T15" fmla="*/ 11 h 44"/>
                <a:gd name="T16" fmla="*/ 95 w 159"/>
                <a:gd name="T17" fmla="*/ 0 h 44"/>
                <a:gd name="T18" fmla="*/ 130 w 159"/>
                <a:gd name="T19" fmla="*/ 0 h 44"/>
                <a:gd name="T20" fmla="*/ 159 w 159"/>
                <a:gd name="T21" fmla="*/ 44 h 44"/>
                <a:gd name="T22" fmla="*/ 132 w 159"/>
                <a:gd name="T23" fmla="*/ 44 h 44"/>
                <a:gd name="T24" fmla="*/ 123 w 159"/>
                <a:gd name="T25" fmla="*/ 40 h 44"/>
                <a:gd name="T26" fmla="*/ 122 w 159"/>
                <a:gd name="T27" fmla="*/ 40 h 44"/>
                <a:gd name="T28" fmla="*/ 76 w 159"/>
                <a:gd name="T29" fmla="*/ 44 h 44"/>
                <a:gd name="T30" fmla="*/ 81 w 159"/>
                <a:gd name="T31" fmla="*/ 39 h 44"/>
                <a:gd name="T32" fmla="*/ 111 w 159"/>
                <a:gd name="T33" fmla="*/ 37 h 44"/>
                <a:gd name="T34" fmla="*/ 116 w 159"/>
                <a:gd name="T35" fmla="*/ 29 h 44"/>
                <a:gd name="T36" fmla="*/ 115 w 159"/>
                <a:gd name="T37" fmla="*/ 28 h 44"/>
                <a:gd name="T38" fmla="*/ 100 w 159"/>
                <a:gd name="T39" fmla="*/ 20 h 44"/>
                <a:gd name="T40" fmla="*/ 67 w 159"/>
                <a:gd name="T41" fmla="*/ 17 h 44"/>
                <a:gd name="T42" fmla="*/ 41 w 159"/>
                <a:gd name="T43" fmla="*/ 20 h 44"/>
                <a:gd name="T44" fmla="*/ 36 w 159"/>
                <a:gd name="T45" fmla="*/ 28 h 44"/>
                <a:gd name="T46" fmla="*/ 51 w 159"/>
                <a:gd name="T47" fmla="*/ 36 h 44"/>
                <a:gd name="T48" fmla="*/ 81 w 159"/>
                <a:gd name="T4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44">
                  <a:moveTo>
                    <a:pt x="76" y="44"/>
                  </a:moveTo>
                  <a:cubicBezTo>
                    <a:pt x="55" y="44"/>
                    <a:pt x="38" y="43"/>
                    <a:pt x="25" y="40"/>
                  </a:cubicBezTo>
                  <a:cubicBezTo>
                    <a:pt x="12" y="37"/>
                    <a:pt x="0" y="28"/>
                    <a:pt x="0" y="28"/>
                  </a:cubicBezTo>
                  <a:cubicBezTo>
                    <a:pt x="0" y="28"/>
                    <a:pt x="0" y="19"/>
                    <a:pt x="10" y="16"/>
                  </a:cubicBezTo>
                  <a:cubicBezTo>
                    <a:pt x="19" y="13"/>
                    <a:pt x="34" y="12"/>
                    <a:pt x="55" y="12"/>
                  </a:cubicBezTo>
                  <a:cubicBezTo>
                    <a:pt x="76" y="12"/>
                    <a:pt x="94" y="13"/>
                    <a:pt x="107" y="16"/>
                  </a:cubicBezTo>
                  <a:cubicBezTo>
                    <a:pt x="109" y="16"/>
                    <a:pt x="109" y="16"/>
                    <a:pt x="109" y="16"/>
                  </a:cubicBezTo>
                  <a:cubicBezTo>
                    <a:pt x="103" y="11"/>
                    <a:pt x="103" y="11"/>
                    <a:pt x="103" y="11"/>
                  </a:cubicBezTo>
                  <a:cubicBezTo>
                    <a:pt x="95" y="0"/>
                    <a:pt x="95" y="0"/>
                    <a:pt x="95" y="0"/>
                  </a:cubicBezTo>
                  <a:cubicBezTo>
                    <a:pt x="107" y="0"/>
                    <a:pt x="118" y="0"/>
                    <a:pt x="130" y="0"/>
                  </a:cubicBezTo>
                  <a:cubicBezTo>
                    <a:pt x="140" y="15"/>
                    <a:pt x="149" y="29"/>
                    <a:pt x="159" y="44"/>
                  </a:cubicBezTo>
                  <a:cubicBezTo>
                    <a:pt x="150" y="44"/>
                    <a:pt x="141" y="44"/>
                    <a:pt x="132" y="44"/>
                  </a:cubicBezTo>
                  <a:cubicBezTo>
                    <a:pt x="123" y="40"/>
                    <a:pt x="123" y="40"/>
                    <a:pt x="123" y="40"/>
                  </a:cubicBezTo>
                  <a:cubicBezTo>
                    <a:pt x="122" y="40"/>
                    <a:pt x="122" y="40"/>
                    <a:pt x="122" y="40"/>
                  </a:cubicBezTo>
                  <a:cubicBezTo>
                    <a:pt x="112" y="43"/>
                    <a:pt x="97" y="44"/>
                    <a:pt x="76" y="44"/>
                  </a:cubicBezTo>
                  <a:close/>
                  <a:moveTo>
                    <a:pt x="81" y="39"/>
                  </a:moveTo>
                  <a:cubicBezTo>
                    <a:pt x="96" y="39"/>
                    <a:pt x="111" y="37"/>
                    <a:pt x="111" y="37"/>
                  </a:cubicBezTo>
                  <a:cubicBezTo>
                    <a:pt x="116" y="29"/>
                    <a:pt x="116" y="29"/>
                    <a:pt x="116" y="29"/>
                  </a:cubicBezTo>
                  <a:cubicBezTo>
                    <a:pt x="115" y="28"/>
                    <a:pt x="115" y="28"/>
                    <a:pt x="115" y="28"/>
                  </a:cubicBezTo>
                  <a:cubicBezTo>
                    <a:pt x="115" y="28"/>
                    <a:pt x="108" y="21"/>
                    <a:pt x="100" y="20"/>
                  </a:cubicBezTo>
                  <a:cubicBezTo>
                    <a:pt x="92" y="18"/>
                    <a:pt x="81" y="17"/>
                    <a:pt x="67" y="17"/>
                  </a:cubicBezTo>
                  <a:cubicBezTo>
                    <a:pt x="55" y="17"/>
                    <a:pt x="41" y="20"/>
                    <a:pt x="41" y="20"/>
                  </a:cubicBezTo>
                  <a:cubicBezTo>
                    <a:pt x="36" y="28"/>
                    <a:pt x="36" y="28"/>
                    <a:pt x="36" y="28"/>
                  </a:cubicBezTo>
                  <a:cubicBezTo>
                    <a:pt x="36" y="28"/>
                    <a:pt x="43" y="35"/>
                    <a:pt x="51" y="36"/>
                  </a:cubicBezTo>
                  <a:cubicBezTo>
                    <a:pt x="58" y="38"/>
                    <a:pt x="69" y="39"/>
                    <a:pt x="81" y="3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7" name="Freeform 417"/>
            <p:cNvSpPr>
              <a:spLocks/>
            </p:cNvSpPr>
            <p:nvPr/>
          </p:nvSpPr>
          <p:spPr bwMode="auto">
            <a:xfrm>
              <a:off x="-33608963" y="3462338"/>
              <a:ext cx="528638" cy="106363"/>
            </a:xfrm>
            <a:custGeom>
              <a:avLst/>
              <a:gdLst>
                <a:gd name="T0" fmla="*/ 55 w 141"/>
                <a:gd name="T1" fmla="*/ 28 h 28"/>
                <a:gd name="T2" fmla="*/ 8 w 141"/>
                <a:gd name="T3" fmla="*/ 24 h 28"/>
                <a:gd name="T4" fmla="*/ 6 w 141"/>
                <a:gd name="T5" fmla="*/ 14 h 28"/>
                <a:gd name="T6" fmla="*/ 41 w 141"/>
                <a:gd name="T7" fmla="*/ 4 h 28"/>
                <a:gd name="T8" fmla="*/ 100 w 141"/>
                <a:gd name="T9" fmla="*/ 0 h 28"/>
                <a:gd name="T10" fmla="*/ 141 w 141"/>
                <a:gd name="T11" fmla="*/ 2 h 28"/>
                <a:gd name="T12" fmla="*/ 124 w 141"/>
                <a:gd name="T13" fmla="*/ 6 h 28"/>
                <a:gd name="T14" fmla="*/ 93 w 141"/>
                <a:gd name="T15" fmla="*/ 5 h 28"/>
                <a:gd name="T16" fmla="*/ 40 w 141"/>
                <a:gd name="T17" fmla="*/ 14 h 28"/>
                <a:gd name="T18" fmla="*/ 39 w 141"/>
                <a:gd name="T19" fmla="*/ 21 h 28"/>
                <a:gd name="T20" fmla="*/ 64 w 141"/>
                <a:gd name="T21" fmla="*/ 23 h 28"/>
                <a:gd name="T22" fmla="*/ 107 w 141"/>
                <a:gd name="T23" fmla="*/ 21 h 28"/>
                <a:gd name="T24" fmla="*/ 100 w 141"/>
                <a:gd name="T25" fmla="*/ 26 h 28"/>
                <a:gd name="T26" fmla="*/ 79 w 141"/>
                <a:gd name="T27" fmla="*/ 28 h 28"/>
                <a:gd name="T28" fmla="*/ 55 w 14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1" h="28">
                  <a:moveTo>
                    <a:pt x="55" y="28"/>
                  </a:moveTo>
                  <a:cubicBezTo>
                    <a:pt x="32" y="28"/>
                    <a:pt x="17" y="27"/>
                    <a:pt x="8" y="24"/>
                  </a:cubicBezTo>
                  <a:cubicBezTo>
                    <a:pt x="0" y="22"/>
                    <a:pt x="0" y="19"/>
                    <a:pt x="6" y="14"/>
                  </a:cubicBezTo>
                  <a:cubicBezTo>
                    <a:pt x="13" y="10"/>
                    <a:pt x="25" y="6"/>
                    <a:pt x="41" y="4"/>
                  </a:cubicBezTo>
                  <a:cubicBezTo>
                    <a:pt x="57" y="1"/>
                    <a:pt x="77" y="0"/>
                    <a:pt x="100" y="0"/>
                  </a:cubicBezTo>
                  <a:cubicBezTo>
                    <a:pt x="116" y="0"/>
                    <a:pt x="130" y="1"/>
                    <a:pt x="141" y="2"/>
                  </a:cubicBezTo>
                  <a:cubicBezTo>
                    <a:pt x="124" y="6"/>
                    <a:pt x="124" y="6"/>
                    <a:pt x="124" y="6"/>
                  </a:cubicBezTo>
                  <a:cubicBezTo>
                    <a:pt x="112" y="5"/>
                    <a:pt x="102" y="5"/>
                    <a:pt x="93" y="5"/>
                  </a:cubicBezTo>
                  <a:cubicBezTo>
                    <a:pt x="67" y="5"/>
                    <a:pt x="49" y="8"/>
                    <a:pt x="40" y="14"/>
                  </a:cubicBezTo>
                  <a:cubicBezTo>
                    <a:pt x="39" y="21"/>
                    <a:pt x="39" y="21"/>
                    <a:pt x="39" y="21"/>
                  </a:cubicBezTo>
                  <a:cubicBezTo>
                    <a:pt x="39" y="21"/>
                    <a:pt x="51" y="23"/>
                    <a:pt x="64" y="23"/>
                  </a:cubicBezTo>
                  <a:cubicBezTo>
                    <a:pt x="78" y="23"/>
                    <a:pt x="93" y="22"/>
                    <a:pt x="107" y="21"/>
                  </a:cubicBezTo>
                  <a:cubicBezTo>
                    <a:pt x="100" y="26"/>
                    <a:pt x="100" y="26"/>
                    <a:pt x="100" y="26"/>
                  </a:cubicBezTo>
                  <a:cubicBezTo>
                    <a:pt x="93" y="27"/>
                    <a:pt x="86" y="27"/>
                    <a:pt x="79" y="28"/>
                  </a:cubicBezTo>
                  <a:cubicBezTo>
                    <a:pt x="72" y="28"/>
                    <a:pt x="64" y="28"/>
                    <a:pt x="55"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8" name="Freeform 418"/>
            <p:cNvSpPr>
              <a:spLocks noEditPoints="1"/>
            </p:cNvSpPr>
            <p:nvPr/>
          </p:nvSpPr>
          <p:spPr bwMode="auto">
            <a:xfrm>
              <a:off x="-33113663" y="3462338"/>
              <a:ext cx="563563" cy="106363"/>
            </a:xfrm>
            <a:custGeom>
              <a:avLst/>
              <a:gdLst>
                <a:gd name="T0" fmla="*/ 96 w 150"/>
                <a:gd name="T1" fmla="*/ 27 h 28"/>
                <a:gd name="T2" fmla="*/ 95 w 150"/>
                <a:gd name="T3" fmla="*/ 24 h 28"/>
                <a:gd name="T4" fmla="*/ 94 w 150"/>
                <a:gd name="T5" fmla="*/ 24 h 28"/>
                <a:gd name="T6" fmla="*/ 67 w 150"/>
                <a:gd name="T7" fmla="*/ 27 h 28"/>
                <a:gd name="T8" fmla="*/ 37 w 150"/>
                <a:gd name="T9" fmla="*/ 28 h 28"/>
                <a:gd name="T10" fmla="*/ 6 w 150"/>
                <a:gd name="T11" fmla="*/ 26 h 28"/>
                <a:gd name="T12" fmla="*/ 2 w 150"/>
                <a:gd name="T13" fmla="*/ 20 h 28"/>
                <a:gd name="T14" fmla="*/ 29 w 150"/>
                <a:gd name="T15" fmla="*/ 14 h 28"/>
                <a:gd name="T16" fmla="*/ 86 w 150"/>
                <a:gd name="T17" fmla="*/ 11 h 28"/>
                <a:gd name="T18" fmla="*/ 112 w 150"/>
                <a:gd name="T19" fmla="*/ 11 h 28"/>
                <a:gd name="T20" fmla="*/ 114 w 150"/>
                <a:gd name="T21" fmla="*/ 10 h 28"/>
                <a:gd name="T22" fmla="*/ 113 w 150"/>
                <a:gd name="T23" fmla="*/ 6 h 28"/>
                <a:gd name="T24" fmla="*/ 94 w 150"/>
                <a:gd name="T25" fmla="*/ 5 h 28"/>
                <a:gd name="T26" fmla="*/ 71 w 150"/>
                <a:gd name="T27" fmla="*/ 5 h 28"/>
                <a:gd name="T28" fmla="*/ 49 w 150"/>
                <a:gd name="T29" fmla="*/ 7 h 28"/>
                <a:gd name="T30" fmla="*/ 44 w 150"/>
                <a:gd name="T31" fmla="*/ 3 h 28"/>
                <a:gd name="T32" fmla="*/ 74 w 150"/>
                <a:gd name="T33" fmla="*/ 1 h 28"/>
                <a:gd name="T34" fmla="*/ 102 w 150"/>
                <a:gd name="T35" fmla="*/ 0 h 28"/>
                <a:gd name="T36" fmla="*/ 142 w 150"/>
                <a:gd name="T37" fmla="*/ 2 h 28"/>
                <a:gd name="T38" fmla="*/ 146 w 150"/>
                <a:gd name="T39" fmla="*/ 10 h 28"/>
                <a:gd name="T40" fmla="*/ 119 w 150"/>
                <a:gd name="T41" fmla="*/ 27 h 28"/>
                <a:gd name="T42" fmla="*/ 96 w 150"/>
                <a:gd name="T43" fmla="*/ 27 h 28"/>
                <a:gd name="T44" fmla="*/ 54 w 150"/>
                <a:gd name="T45" fmla="*/ 24 h 28"/>
                <a:gd name="T46" fmla="*/ 85 w 150"/>
                <a:gd name="T47" fmla="*/ 22 h 28"/>
                <a:gd name="T48" fmla="*/ 103 w 150"/>
                <a:gd name="T49" fmla="*/ 17 h 28"/>
                <a:gd name="T50" fmla="*/ 106 w 150"/>
                <a:gd name="T51" fmla="*/ 15 h 28"/>
                <a:gd name="T52" fmla="*/ 87 w 150"/>
                <a:gd name="T53" fmla="*/ 15 h 28"/>
                <a:gd name="T54" fmla="*/ 52 w 150"/>
                <a:gd name="T55" fmla="*/ 16 h 28"/>
                <a:gd name="T56" fmla="*/ 36 w 150"/>
                <a:gd name="T57" fmla="*/ 20 h 28"/>
                <a:gd name="T58" fmla="*/ 37 w 150"/>
                <a:gd name="T59" fmla="*/ 22 h 28"/>
                <a:gd name="T60" fmla="*/ 54 w 150"/>
                <a:gd name="T6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0" h="28">
                  <a:moveTo>
                    <a:pt x="96" y="27"/>
                  </a:moveTo>
                  <a:cubicBezTo>
                    <a:pt x="95" y="24"/>
                    <a:pt x="95" y="24"/>
                    <a:pt x="95" y="24"/>
                  </a:cubicBezTo>
                  <a:cubicBezTo>
                    <a:pt x="94" y="24"/>
                    <a:pt x="94" y="24"/>
                    <a:pt x="94" y="24"/>
                  </a:cubicBezTo>
                  <a:cubicBezTo>
                    <a:pt x="84" y="25"/>
                    <a:pt x="75" y="26"/>
                    <a:pt x="67" y="27"/>
                  </a:cubicBezTo>
                  <a:cubicBezTo>
                    <a:pt x="59" y="28"/>
                    <a:pt x="49" y="28"/>
                    <a:pt x="37" y="28"/>
                  </a:cubicBezTo>
                  <a:cubicBezTo>
                    <a:pt x="22" y="28"/>
                    <a:pt x="6" y="26"/>
                    <a:pt x="6" y="26"/>
                  </a:cubicBezTo>
                  <a:cubicBezTo>
                    <a:pt x="0" y="24"/>
                    <a:pt x="2" y="20"/>
                    <a:pt x="2" y="20"/>
                  </a:cubicBezTo>
                  <a:cubicBezTo>
                    <a:pt x="2" y="20"/>
                    <a:pt x="16" y="15"/>
                    <a:pt x="29" y="14"/>
                  </a:cubicBezTo>
                  <a:cubicBezTo>
                    <a:pt x="43" y="12"/>
                    <a:pt x="62" y="11"/>
                    <a:pt x="86" y="11"/>
                  </a:cubicBezTo>
                  <a:cubicBezTo>
                    <a:pt x="94" y="11"/>
                    <a:pt x="103" y="11"/>
                    <a:pt x="112" y="11"/>
                  </a:cubicBezTo>
                  <a:cubicBezTo>
                    <a:pt x="114" y="10"/>
                    <a:pt x="114" y="10"/>
                    <a:pt x="114" y="10"/>
                  </a:cubicBezTo>
                  <a:cubicBezTo>
                    <a:pt x="113" y="6"/>
                    <a:pt x="113" y="6"/>
                    <a:pt x="113" y="6"/>
                  </a:cubicBezTo>
                  <a:cubicBezTo>
                    <a:pt x="113" y="6"/>
                    <a:pt x="104" y="5"/>
                    <a:pt x="94" y="5"/>
                  </a:cubicBezTo>
                  <a:cubicBezTo>
                    <a:pt x="86" y="5"/>
                    <a:pt x="79" y="5"/>
                    <a:pt x="71" y="5"/>
                  </a:cubicBezTo>
                  <a:cubicBezTo>
                    <a:pt x="63" y="6"/>
                    <a:pt x="56" y="6"/>
                    <a:pt x="49" y="7"/>
                  </a:cubicBezTo>
                  <a:cubicBezTo>
                    <a:pt x="44" y="3"/>
                    <a:pt x="44" y="3"/>
                    <a:pt x="44" y="3"/>
                  </a:cubicBezTo>
                  <a:cubicBezTo>
                    <a:pt x="54" y="2"/>
                    <a:pt x="63" y="1"/>
                    <a:pt x="74" y="1"/>
                  </a:cubicBezTo>
                  <a:cubicBezTo>
                    <a:pt x="84" y="0"/>
                    <a:pt x="94" y="0"/>
                    <a:pt x="102" y="0"/>
                  </a:cubicBezTo>
                  <a:cubicBezTo>
                    <a:pt x="121" y="0"/>
                    <a:pt x="135" y="1"/>
                    <a:pt x="142" y="2"/>
                  </a:cubicBezTo>
                  <a:cubicBezTo>
                    <a:pt x="150" y="4"/>
                    <a:pt x="146" y="10"/>
                    <a:pt x="146" y="10"/>
                  </a:cubicBezTo>
                  <a:cubicBezTo>
                    <a:pt x="137" y="16"/>
                    <a:pt x="128" y="21"/>
                    <a:pt x="119" y="27"/>
                  </a:cubicBezTo>
                  <a:cubicBezTo>
                    <a:pt x="111" y="27"/>
                    <a:pt x="104" y="27"/>
                    <a:pt x="96" y="27"/>
                  </a:cubicBezTo>
                  <a:close/>
                  <a:moveTo>
                    <a:pt x="54" y="24"/>
                  </a:moveTo>
                  <a:cubicBezTo>
                    <a:pt x="66" y="24"/>
                    <a:pt x="76" y="23"/>
                    <a:pt x="85" y="22"/>
                  </a:cubicBezTo>
                  <a:cubicBezTo>
                    <a:pt x="94" y="21"/>
                    <a:pt x="103" y="17"/>
                    <a:pt x="103" y="17"/>
                  </a:cubicBezTo>
                  <a:cubicBezTo>
                    <a:pt x="106" y="15"/>
                    <a:pt x="106" y="15"/>
                    <a:pt x="106" y="15"/>
                  </a:cubicBezTo>
                  <a:cubicBezTo>
                    <a:pt x="100" y="15"/>
                    <a:pt x="93" y="15"/>
                    <a:pt x="87" y="15"/>
                  </a:cubicBezTo>
                  <a:cubicBezTo>
                    <a:pt x="71" y="15"/>
                    <a:pt x="60" y="15"/>
                    <a:pt x="52" y="16"/>
                  </a:cubicBezTo>
                  <a:cubicBezTo>
                    <a:pt x="44" y="17"/>
                    <a:pt x="36" y="20"/>
                    <a:pt x="36" y="20"/>
                  </a:cubicBezTo>
                  <a:cubicBezTo>
                    <a:pt x="37" y="22"/>
                    <a:pt x="37" y="22"/>
                    <a:pt x="37" y="22"/>
                  </a:cubicBezTo>
                  <a:cubicBezTo>
                    <a:pt x="37" y="22"/>
                    <a:pt x="46" y="24"/>
                    <a:pt x="54" y="2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59" name="Freeform 419"/>
            <p:cNvSpPr>
              <a:spLocks noEditPoints="1"/>
            </p:cNvSpPr>
            <p:nvPr/>
          </p:nvSpPr>
          <p:spPr bwMode="auto">
            <a:xfrm>
              <a:off x="-32565975" y="3462338"/>
              <a:ext cx="679450" cy="147638"/>
            </a:xfrm>
            <a:custGeom>
              <a:avLst/>
              <a:gdLst>
                <a:gd name="T0" fmla="*/ 94 w 181"/>
                <a:gd name="T1" fmla="*/ 28 h 39"/>
                <a:gd name="T2" fmla="*/ 54 w 181"/>
                <a:gd name="T3" fmla="*/ 24 h 39"/>
                <a:gd name="T4" fmla="*/ 52 w 181"/>
                <a:gd name="T5" fmla="*/ 24 h 39"/>
                <a:gd name="T6" fmla="*/ 48 w 181"/>
                <a:gd name="T7" fmla="*/ 29 h 39"/>
                <a:gd name="T8" fmla="*/ 32 w 181"/>
                <a:gd name="T9" fmla="*/ 39 h 39"/>
                <a:gd name="T10" fmla="*/ 0 w 181"/>
                <a:gd name="T11" fmla="*/ 39 h 39"/>
                <a:gd name="T12" fmla="*/ 58 w 181"/>
                <a:gd name="T13" fmla="*/ 1 h 39"/>
                <a:gd name="T14" fmla="*/ 84 w 181"/>
                <a:gd name="T15" fmla="*/ 1 h 39"/>
                <a:gd name="T16" fmla="*/ 83 w 181"/>
                <a:gd name="T17" fmla="*/ 4 h 39"/>
                <a:gd name="T18" fmla="*/ 85 w 181"/>
                <a:gd name="T19" fmla="*/ 4 h 39"/>
                <a:gd name="T20" fmla="*/ 136 w 181"/>
                <a:gd name="T21" fmla="*/ 0 h 39"/>
                <a:gd name="T22" fmla="*/ 174 w 181"/>
                <a:gd name="T23" fmla="*/ 4 h 39"/>
                <a:gd name="T24" fmla="*/ 175 w 181"/>
                <a:gd name="T25" fmla="*/ 14 h 39"/>
                <a:gd name="T26" fmla="*/ 143 w 181"/>
                <a:gd name="T27" fmla="*/ 24 h 39"/>
                <a:gd name="T28" fmla="*/ 94 w 181"/>
                <a:gd name="T29" fmla="*/ 28 h 39"/>
                <a:gd name="T30" fmla="*/ 120 w 181"/>
                <a:gd name="T31" fmla="*/ 5 h 39"/>
                <a:gd name="T32" fmla="*/ 90 w 181"/>
                <a:gd name="T33" fmla="*/ 7 h 39"/>
                <a:gd name="T34" fmla="*/ 71 w 181"/>
                <a:gd name="T35" fmla="*/ 13 h 39"/>
                <a:gd name="T36" fmla="*/ 70 w 181"/>
                <a:gd name="T37" fmla="*/ 14 h 39"/>
                <a:gd name="T38" fmla="*/ 68 w 181"/>
                <a:gd name="T39" fmla="*/ 21 h 39"/>
                <a:gd name="T40" fmla="*/ 93 w 181"/>
                <a:gd name="T41" fmla="*/ 23 h 39"/>
                <a:gd name="T42" fmla="*/ 123 w 181"/>
                <a:gd name="T43" fmla="*/ 21 h 39"/>
                <a:gd name="T44" fmla="*/ 142 w 181"/>
                <a:gd name="T45" fmla="*/ 14 h 39"/>
                <a:gd name="T46" fmla="*/ 143 w 181"/>
                <a:gd name="T47" fmla="*/ 7 h 39"/>
                <a:gd name="T48" fmla="*/ 120 w 181"/>
                <a:gd name="T49"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 h="39">
                  <a:moveTo>
                    <a:pt x="94" y="28"/>
                  </a:moveTo>
                  <a:cubicBezTo>
                    <a:pt x="74" y="28"/>
                    <a:pt x="61" y="27"/>
                    <a:pt x="54" y="24"/>
                  </a:cubicBezTo>
                  <a:cubicBezTo>
                    <a:pt x="52" y="24"/>
                    <a:pt x="52" y="24"/>
                    <a:pt x="52" y="24"/>
                  </a:cubicBezTo>
                  <a:cubicBezTo>
                    <a:pt x="48" y="29"/>
                    <a:pt x="48" y="29"/>
                    <a:pt x="48" y="29"/>
                  </a:cubicBezTo>
                  <a:cubicBezTo>
                    <a:pt x="32" y="39"/>
                    <a:pt x="32" y="39"/>
                    <a:pt x="32" y="39"/>
                  </a:cubicBezTo>
                  <a:cubicBezTo>
                    <a:pt x="21" y="39"/>
                    <a:pt x="10" y="39"/>
                    <a:pt x="0" y="39"/>
                  </a:cubicBezTo>
                  <a:cubicBezTo>
                    <a:pt x="19" y="26"/>
                    <a:pt x="39" y="14"/>
                    <a:pt x="58" y="1"/>
                  </a:cubicBezTo>
                  <a:cubicBezTo>
                    <a:pt x="67" y="1"/>
                    <a:pt x="75" y="1"/>
                    <a:pt x="84" y="1"/>
                  </a:cubicBezTo>
                  <a:cubicBezTo>
                    <a:pt x="83" y="4"/>
                    <a:pt x="83" y="4"/>
                    <a:pt x="83" y="4"/>
                  </a:cubicBezTo>
                  <a:cubicBezTo>
                    <a:pt x="85" y="4"/>
                    <a:pt x="85" y="4"/>
                    <a:pt x="85" y="4"/>
                  </a:cubicBezTo>
                  <a:cubicBezTo>
                    <a:pt x="99" y="2"/>
                    <a:pt x="116" y="0"/>
                    <a:pt x="136" y="0"/>
                  </a:cubicBezTo>
                  <a:cubicBezTo>
                    <a:pt x="154" y="0"/>
                    <a:pt x="167" y="1"/>
                    <a:pt x="174" y="4"/>
                  </a:cubicBezTo>
                  <a:cubicBezTo>
                    <a:pt x="181" y="6"/>
                    <a:pt x="181" y="10"/>
                    <a:pt x="175" y="14"/>
                  </a:cubicBezTo>
                  <a:cubicBezTo>
                    <a:pt x="168" y="18"/>
                    <a:pt x="158" y="22"/>
                    <a:pt x="143" y="24"/>
                  </a:cubicBezTo>
                  <a:cubicBezTo>
                    <a:pt x="129" y="27"/>
                    <a:pt x="112" y="28"/>
                    <a:pt x="94" y="28"/>
                  </a:cubicBezTo>
                  <a:close/>
                  <a:moveTo>
                    <a:pt x="120" y="5"/>
                  </a:moveTo>
                  <a:cubicBezTo>
                    <a:pt x="108" y="5"/>
                    <a:pt x="97" y="5"/>
                    <a:pt x="90" y="7"/>
                  </a:cubicBezTo>
                  <a:cubicBezTo>
                    <a:pt x="82" y="8"/>
                    <a:pt x="71" y="13"/>
                    <a:pt x="71" y="13"/>
                  </a:cubicBezTo>
                  <a:cubicBezTo>
                    <a:pt x="70" y="14"/>
                    <a:pt x="70" y="14"/>
                    <a:pt x="70" y="14"/>
                  </a:cubicBezTo>
                  <a:cubicBezTo>
                    <a:pt x="68" y="21"/>
                    <a:pt x="68" y="21"/>
                    <a:pt x="68" y="21"/>
                  </a:cubicBezTo>
                  <a:cubicBezTo>
                    <a:pt x="68" y="21"/>
                    <a:pt x="80" y="23"/>
                    <a:pt x="93" y="23"/>
                  </a:cubicBezTo>
                  <a:cubicBezTo>
                    <a:pt x="104" y="23"/>
                    <a:pt x="114" y="22"/>
                    <a:pt x="123" y="21"/>
                  </a:cubicBezTo>
                  <a:cubicBezTo>
                    <a:pt x="131" y="19"/>
                    <a:pt x="142" y="14"/>
                    <a:pt x="142" y="14"/>
                  </a:cubicBezTo>
                  <a:cubicBezTo>
                    <a:pt x="143" y="7"/>
                    <a:pt x="143" y="7"/>
                    <a:pt x="143" y="7"/>
                  </a:cubicBezTo>
                  <a:cubicBezTo>
                    <a:pt x="143" y="7"/>
                    <a:pt x="132" y="5"/>
                    <a:pt x="120"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0" name="Freeform 420"/>
            <p:cNvSpPr>
              <a:spLocks/>
            </p:cNvSpPr>
            <p:nvPr/>
          </p:nvSpPr>
          <p:spPr bwMode="auto">
            <a:xfrm>
              <a:off x="-31875413" y="3462338"/>
              <a:ext cx="539750" cy="106363"/>
            </a:xfrm>
            <a:custGeom>
              <a:avLst/>
              <a:gdLst>
                <a:gd name="T0" fmla="*/ 121 w 144"/>
                <a:gd name="T1" fmla="*/ 20 h 28"/>
                <a:gd name="T2" fmla="*/ 96 w 144"/>
                <a:gd name="T3" fmla="*/ 26 h 28"/>
                <a:gd name="T4" fmla="*/ 46 w 144"/>
                <a:gd name="T5" fmla="*/ 28 h 28"/>
                <a:gd name="T6" fmla="*/ 0 w 144"/>
                <a:gd name="T7" fmla="*/ 26 h 28"/>
                <a:gd name="T8" fmla="*/ 8 w 144"/>
                <a:gd name="T9" fmla="*/ 21 h 28"/>
                <a:gd name="T10" fmla="*/ 54 w 144"/>
                <a:gd name="T11" fmla="*/ 24 h 28"/>
                <a:gd name="T12" fmla="*/ 88 w 144"/>
                <a:gd name="T13" fmla="*/ 20 h 28"/>
                <a:gd name="T14" fmla="*/ 87 w 144"/>
                <a:gd name="T15" fmla="*/ 19 h 28"/>
                <a:gd name="T16" fmla="*/ 79 w 144"/>
                <a:gd name="T17" fmla="*/ 17 h 28"/>
                <a:gd name="T18" fmla="*/ 60 w 144"/>
                <a:gd name="T19" fmla="*/ 16 h 28"/>
                <a:gd name="T20" fmla="*/ 30 w 144"/>
                <a:gd name="T21" fmla="*/ 12 h 28"/>
                <a:gd name="T22" fmla="*/ 28 w 144"/>
                <a:gd name="T23" fmla="*/ 7 h 28"/>
                <a:gd name="T24" fmla="*/ 52 w 144"/>
                <a:gd name="T25" fmla="*/ 2 h 28"/>
                <a:gd name="T26" fmla="*/ 97 w 144"/>
                <a:gd name="T27" fmla="*/ 0 h 28"/>
                <a:gd name="T28" fmla="*/ 144 w 144"/>
                <a:gd name="T29" fmla="*/ 2 h 28"/>
                <a:gd name="T30" fmla="*/ 128 w 144"/>
                <a:gd name="T31" fmla="*/ 6 h 28"/>
                <a:gd name="T32" fmla="*/ 89 w 144"/>
                <a:gd name="T33" fmla="*/ 5 h 28"/>
                <a:gd name="T34" fmla="*/ 60 w 144"/>
                <a:gd name="T35" fmla="*/ 7 h 28"/>
                <a:gd name="T36" fmla="*/ 64 w 144"/>
                <a:gd name="T37" fmla="*/ 9 h 28"/>
                <a:gd name="T38" fmla="*/ 89 w 144"/>
                <a:gd name="T39" fmla="*/ 12 h 28"/>
                <a:gd name="T40" fmla="*/ 112 w 144"/>
                <a:gd name="T41" fmla="*/ 14 h 28"/>
                <a:gd name="T42" fmla="*/ 121 w 144"/>
                <a:gd name="T43" fmla="*/ 17 h 28"/>
                <a:gd name="T44" fmla="*/ 121 w 144"/>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28">
                  <a:moveTo>
                    <a:pt x="121" y="20"/>
                  </a:moveTo>
                  <a:cubicBezTo>
                    <a:pt x="121" y="20"/>
                    <a:pt x="108" y="24"/>
                    <a:pt x="96" y="26"/>
                  </a:cubicBezTo>
                  <a:cubicBezTo>
                    <a:pt x="83" y="27"/>
                    <a:pt x="66" y="28"/>
                    <a:pt x="46" y="28"/>
                  </a:cubicBezTo>
                  <a:cubicBezTo>
                    <a:pt x="26" y="28"/>
                    <a:pt x="11" y="27"/>
                    <a:pt x="0" y="26"/>
                  </a:cubicBezTo>
                  <a:cubicBezTo>
                    <a:pt x="8" y="21"/>
                    <a:pt x="8" y="21"/>
                    <a:pt x="8" y="21"/>
                  </a:cubicBezTo>
                  <a:cubicBezTo>
                    <a:pt x="23" y="23"/>
                    <a:pt x="39" y="24"/>
                    <a:pt x="54" y="24"/>
                  </a:cubicBezTo>
                  <a:cubicBezTo>
                    <a:pt x="74" y="24"/>
                    <a:pt x="88" y="20"/>
                    <a:pt x="88" y="20"/>
                  </a:cubicBezTo>
                  <a:cubicBezTo>
                    <a:pt x="87" y="19"/>
                    <a:pt x="87" y="19"/>
                    <a:pt x="87" y="19"/>
                  </a:cubicBezTo>
                  <a:cubicBezTo>
                    <a:pt x="79" y="17"/>
                    <a:pt x="79" y="17"/>
                    <a:pt x="79" y="17"/>
                  </a:cubicBezTo>
                  <a:cubicBezTo>
                    <a:pt x="79" y="17"/>
                    <a:pt x="68" y="16"/>
                    <a:pt x="60" y="16"/>
                  </a:cubicBezTo>
                  <a:cubicBezTo>
                    <a:pt x="45" y="15"/>
                    <a:pt x="30" y="12"/>
                    <a:pt x="30" y="12"/>
                  </a:cubicBezTo>
                  <a:cubicBezTo>
                    <a:pt x="28" y="7"/>
                    <a:pt x="28" y="7"/>
                    <a:pt x="28" y="7"/>
                  </a:cubicBezTo>
                  <a:cubicBezTo>
                    <a:pt x="28" y="7"/>
                    <a:pt x="39" y="4"/>
                    <a:pt x="52" y="2"/>
                  </a:cubicBezTo>
                  <a:cubicBezTo>
                    <a:pt x="64" y="1"/>
                    <a:pt x="79" y="0"/>
                    <a:pt x="97" y="0"/>
                  </a:cubicBezTo>
                  <a:cubicBezTo>
                    <a:pt x="114" y="0"/>
                    <a:pt x="130" y="1"/>
                    <a:pt x="144" y="2"/>
                  </a:cubicBezTo>
                  <a:cubicBezTo>
                    <a:pt x="128" y="6"/>
                    <a:pt x="128" y="6"/>
                    <a:pt x="128" y="6"/>
                  </a:cubicBezTo>
                  <a:cubicBezTo>
                    <a:pt x="113" y="5"/>
                    <a:pt x="100" y="5"/>
                    <a:pt x="89" y="5"/>
                  </a:cubicBezTo>
                  <a:cubicBezTo>
                    <a:pt x="72" y="5"/>
                    <a:pt x="60" y="7"/>
                    <a:pt x="60" y="7"/>
                  </a:cubicBezTo>
                  <a:cubicBezTo>
                    <a:pt x="64" y="9"/>
                    <a:pt x="64" y="9"/>
                    <a:pt x="64" y="9"/>
                  </a:cubicBezTo>
                  <a:cubicBezTo>
                    <a:pt x="64" y="9"/>
                    <a:pt x="76" y="11"/>
                    <a:pt x="89" y="12"/>
                  </a:cubicBezTo>
                  <a:cubicBezTo>
                    <a:pt x="100" y="12"/>
                    <a:pt x="112" y="14"/>
                    <a:pt x="112" y="14"/>
                  </a:cubicBezTo>
                  <a:cubicBezTo>
                    <a:pt x="121" y="17"/>
                    <a:pt x="121" y="17"/>
                    <a:pt x="121" y="17"/>
                  </a:cubicBezTo>
                  <a:lnTo>
                    <a:pt x="121" y="2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1" name="Freeform 421"/>
            <p:cNvSpPr>
              <a:spLocks/>
            </p:cNvSpPr>
            <p:nvPr/>
          </p:nvSpPr>
          <p:spPr bwMode="auto">
            <a:xfrm>
              <a:off x="-31335663" y="3425826"/>
              <a:ext cx="327025" cy="138113"/>
            </a:xfrm>
            <a:custGeom>
              <a:avLst/>
              <a:gdLst>
                <a:gd name="T0" fmla="*/ 32 w 87"/>
                <a:gd name="T1" fmla="*/ 37 h 37"/>
                <a:gd name="T2" fmla="*/ 0 w 87"/>
                <a:gd name="T3" fmla="*/ 37 h 37"/>
                <a:gd name="T4" fmla="*/ 55 w 87"/>
                <a:gd name="T5" fmla="*/ 0 h 37"/>
                <a:gd name="T6" fmla="*/ 87 w 87"/>
                <a:gd name="T7" fmla="*/ 0 h 37"/>
                <a:gd name="T8" fmla="*/ 32 w 87"/>
                <a:gd name="T9" fmla="*/ 37 h 37"/>
              </a:gdLst>
              <a:ahLst/>
              <a:cxnLst>
                <a:cxn ang="0">
                  <a:pos x="T0" y="T1"/>
                </a:cxn>
                <a:cxn ang="0">
                  <a:pos x="T2" y="T3"/>
                </a:cxn>
                <a:cxn ang="0">
                  <a:pos x="T4" y="T5"/>
                </a:cxn>
                <a:cxn ang="0">
                  <a:pos x="T6" y="T7"/>
                </a:cxn>
                <a:cxn ang="0">
                  <a:pos x="T8" y="T9"/>
                </a:cxn>
              </a:cxnLst>
              <a:rect l="0" t="0" r="r" b="b"/>
              <a:pathLst>
                <a:path w="87" h="37">
                  <a:moveTo>
                    <a:pt x="32" y="37"/>
                  </a:moveTo>
                  <a:cubicBezTo>
                    <a:pt x="21" y="37"/>
                    <a:pt x="11" y="37"/>
                    <a:pt x="0" y="37"/>
                  </a:cubicBezTo>
                  <a:cubicBezTo>
                    <a:pt x="19" y="25"/>
                    <a:pt x="37" y="13"/>
                    <a:pt x="55" y="0"/>
                  </a:cubicBezTo>
                  <a:cubicBezTo>
                    <a:pt x="66" y="0"/>
                    <a:pt x="76" y="0"/>
                    <a:pt x="87" y="0"/>
                  </a:cubicBezTo>
                  <a:cubicBezTo>
                    <a:pt x="69" y="13"/>
                    <a:pt x="51" y="25"/>
                    <a:pt x="32" y="3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2" name="Freeform 422"/>
            <p:cNvSpPr>
              <a:spLocks noEditPoints="1"/>
            </p:cNvSpPr>
            <p:nvPr/>
          </p:nvSpPr>
          <p:spPr bwMode="auto">
            <a:xfrm>
              <a:off x="-31008638" y="3462338"/>
              <a:ext cx="558800" cy="106363"/>
            </a:xfrm>
            <a:custGeom>
              <a:avLst/>
              <a:gdLst>
                <a:gd name="T0" fmla="*/ 144 w 149"/>
                <a:gd name="T1" fmla="*/ 14 h 28"/>
                <a:gd name="T2" fmla="*/ 111 w 149"/>
                <a:gd name="T3" fmla="*/ 24 h 28"/>
                <a:gd name="T4" fmla="*/ 52 w 149"/>
                <a:gd name="T5" fmla="*/ 28 h 28"/>
                <a:gd name="T6" fmla="*/ 17 w 149"/>
                <a:gd name="T7" fmla="*/ 26 h 28"/>
                <a:gd name="T8" fmla="*/ 0 w 149"/>
                <a:gd name="T9" fmla="*/ 21 h 28"/>
                <a:gd name="T10" fmla="*/ 2 w 149"/>
                <a:gd name="T11" fmla="*/ 14 h 28"/>
                <a:gd name="T12" fmla="*/ 35 w 149"/>
                <a:gd name="T13" fmla="*/ 4 h 28"/>
                <a:gd name="T14" fmla="*/ 93 w 149"/>
                <a:gd name="T15" fmla="*/ 0 h 28"/>
                <a:gd name="T16" fmla="*/ 140 w 149"/>
                <a:gd name="T17" fmla="*/ 4 h 28"/>
                <a:gd name="T18" fmla="*/ 144 w 149"/>
                <a:gd name="T19" fmla="*/ 14 h 28"/>
                <a:gd name="T20" fmla="*/ 35 w 149"/>
                <a:gd name="T21" fmla="*/ 14 h 28"/>
                <a:gd name="T22" fmla="*/ 60 w 149"/>
                <a:gd name="T23" fmla="*/ 23 h 28"/>
                <a:gd name="T24" fmla="*/ 111 w 149"/>
                <a:gd name="T25" fmla="*/ 14 h 28"/>
                <a:gd name="T26" fmla="*/ 86 w 149"/>
                <a:gd name="T27" fmla="*/ 5 h 28"/>
                <a:gd name="T28" fmla="*/ 53 w 149"/>
                <a:gd name="T29" fmla="*/ 7 h 28"/>
                <a:gd name="T30" fmla="*/ 35 w 149"/>
                <a:gd name="T3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8">
                  <a:moveTo>
                    <a:pt x="144" y="14"/>
                  </a:moveTo>
                  <a:cubicBezTo>
                    <a:pt x="138" y="18"/>
                    <a:pt x="127" y="22"/>
                    <a:pt x="111" y="24"/>
                  </a:cubicBezTo>
                  <a:cubicBezTo>
                    <a:pt x="95" y="27"/>
                    <a:pt x="75" y="28"/>
                    <a:pt x="52" y="28"/>
                  </a:cubicBezTo>
                  <a:cubicBezTo>
                    <a:pt x="38" y="28"/>
                    <a:pt x="27" y="27"/>
                    <a:pt x="17" y="26"/>
                  </a:cubicBezTo>
                  <a:cubicBezTo>
                    <a:pt x="8" y="25"/>
                    <a:pt x="0" y="21"/>
                    <a:pt x="0" y="21"/>
                  </a:cubicBezTo>
                  <a:cubicBezTo>
                    <a:pt x="2" y="14"/>
                    <a:pt x="2" y="14"/>
                    <a:pt x="2" y="14"/>
                  </a:cubicBezTo>
                  <a:cubicBezTo>
                    <a:pt x="8" y="10"/>
                    <a:pt x="19" y="6"/>
                    <a:pt x="35" y="4"/>
                  </a:cubicBezTo>
                  <a:cubicBezTo>
                    <a:pt x="51" y="1"/>
                    <a:pt x="70" y="0"/>
                    <a:pt x="93" y="0"/>
                  </a:cubicBezTo>
                  <a:cubicBezTo>
                    <a:pt x="115" y="0"/>
                    <a:pt x="130" y="1"/>
                    <a:pt x="140" y="4"/>
                  </a:cubicBezTo>
                  <a:cubicBezTo>
                    <a:pt x="149" y="6"/>
                    <a:pt x="144" y="14"/>
                    <a:pt x="144" y="14"/>
                  </a:cubicBezTo>
                  <a:close/>
                  <a:moveTo>
                    <a:pt x="35" y="14"/>
                  </a:moveTo>
                  <a:cubicBezTo>
                    <a:pt x="26" y="20"/>
                    <a:pt x="34" y="23"/>
                    <a:pt x="60" y="23"/>
                  </a:cubicBezTo>
                  <a:cubicBezTo>
                    <a:pt x="85" y="23"/>
                    <a:pt x="102" y="20"/>
                    <a:pt x="111" y="14"/>
                  </a:cubicBezTo>
                  <a:cubicBezTo>
                    <a:pt x="120" y="8"/>
                    <a:pt x="112" y="5"/>
                    <a:pt x="86" y="5"/>
                  </a:cubicBezTo>
                  <a:cubicBezTo>
                    <a:pt x="73" y="5"/>
                    <a:pt x="62" y="6"/>
                    <a:pt x="53" y="7"/>
                  </a:cubicBezTo>
                  <a:cubicBezTo>
                    <a:pt x="45" y="9"/>
                    <a:pt x="35" y="14"/>
                    <a:pt x="35"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3" name="Freeform 423"/>
            <p:cNvSpPr>
              <a:spLocks/>
            </p:cNvSpPr>
            <p:nvPr/>
          </p:nvSpPr>
          <p:spPr bwMode="auto">
            <a:xfrm>
              <a:off x="-30386338" y="3462338"/>
              <a:ext cx="520700" cy="106363"/>
            </a:xfrm>
            <a:custGeom>
              <a:avLst/>
              <a:gdLst>
                <a:gd name="T0" fmla="*/ 56 w 139"/>
                <a:gd name="T1" fmla="*/ 28 h 28"/>
                <a:gd name="T2" fmla="*/ 9 w 139"/>
                <a:gd name="T3" fmla="*/ 24 h 28"/>
                <a:gd name="T4" fmla="*/ 6 w 139"/>
                <a:gd name="T5" fmla="*/ 14 h 28"/>
                <a:gd name="T6" fmla="*/ 39 w 139"/>
                <a:gd name="T7" fmla="*/ 4 h 28"/>
                <a:gd name="T8" fmla="*/ 98 w 139"/>
                <a:gd name="T9" fmla="*/ 0 h 28"/>
                <a:gd name="T10" fmla="*/ 139 w 139"/>
                <a:gd name="T11" fmla="*/ 2 h 28"/>
                <a:gd name="T12" fmla="*/ 123 w 139"/>
                <a:gd name="T13" fmla="*/ 6 h 28"/>
                <a:gd name="T14" fmla="*/ 91 w 139"/>
                <a:gd name="T15" fmla="*/ 5 h 28"/>
                <a:gd name="T16" fmla="*/ 39 w 139"/>
                <a:gd name="T17" fmla="*/ 14 h 28"/>
                <a:gd name="T18" fmla="*/ 39 w 139"/>
                <a:gd name="T19" fmla="*/ 21 h 28"/>
                <a:gd name="T20" fmla="*/ 64 w 139"/>
                <a:gd name="T21" fmla="*/ 23 h 28"/>
                <a:gd name="T22" fmla="*/ 108 w 139"/>
                <a:gd name="T23" fmla="*/ 21 h 28"/>
                <a:gd name="T24" fmla="*/ 101 w 139"/>
                <a:gd name="T25" fmla="*/ 26 h 28"/>
                <a:gd name="T26" fmla="*/ 80 w 139"/>
                <a:gd name="T27" fmla="*/ 28 h 28"/>
                <a:gd name="T28" fmla="*/ 56 w 139"/>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28">
                  <a:moveTo>
                    <a:pt x="56" y="28"/>
                  </a:moveTo>
                  <a:cubicBezTo>
                    <a:pt x="33" y="28"/>
                    <a:pt x="18" y="27"/>
                    <a:pt x="9" y="24"/>
                  </a:cubicBezTo>
                  <a:cubicBezTo>
                    <a:pt x="1" y="22"/>
                    <a:pt x="0" y="19"/>
                    <a:pt x="6" y="14"/>
                  </a:cubicBezTo>
                  <a:cubicBezTo>
                    <a:pt x="12" y="10"/>
                    <a:pt x="23" y="6"/>
                    <a:pt x="39" y="4"/>
                  </a:cubicBezTo>
                  <a:cubicBezTo>
                    <a:pt x="55" y="1"/>
                    <a:pt x="75" y="0"/>
                    <a:pt x="98" y="0"/>
                  </a:cubicBezTo>
                  <a:cubicBezTo>
                    <a:pt x="114" y="0"/>
                    <a:pt x="127" y="1"/>
                    <a:pt x="139" y="2"/>
                  </a:cubicBezTo>
                  <a:cubicBezTo>
                    <a:pt x="123" y="6"/>
                    <a:pt x="123" y="6"/>
                    <a:pt x="123" y="6"/>
                  </a:cubicBezTo>
                  <a:cubicBezTo>
                    <a:pt x="110" y="5"/>
                    <a:pt x="100" y="5"/>
                    <a:pt x="91" y="5"/>
                  </a:cubicBezTo>
                  <a:cubicBezTo>
                    <a:pt x="65" y="5"/>
                    <a:pt x="48" y="8"/>
                    <a:pt x="39" y="14"/>
                  </a:cubicBezTo>
                  <a:cubicBezTo>
                    <a:pt x="39" y="21"/>
                    <a:pt x="39" y="21"/>
                    <a:pt x="39" y="21"/>
                  </a:cubicBezTo>
                  <a:cubicBezTo>
                    <a:pt x="39" y="21"/>
                    <a:pt x="52" y="23"/>
                    <a:pt x="64" y="23"/>
                  </a:cubicBezTo>
                  <a:cubicBezTo>
                    <a:pt x="79" y="23"/>
                    <a:pt x="93" y="22"/>
                    <a:pt x="108" y="21"/>
                  </a:cubicBezTo>
                  <a:cubicBezTo>
                    <a:pt x="101" y="26"/>
                    <a:pt x="101" y="26"/>
                    <a:pt x="101" y="26"/>
                  </a:cubicBezTo>
                  <a:cubicBezTo>
                    <a:pt x="94" y="27"/>
                    <a:pt x="87" y="27"/>
                    <a:pt x="80" y="28"/>
                  </a:cubicBezTo>
                  <a:cubicBezTo>
                    <a:pt x="74" y="28"/>
                    <a:pt x="65" y="28"/>
                    <a:pt x="56"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4" name="Freeform 424"/>
            <p:cNvSpPr>
              <a:spLocks/>
            </p:cNvSpPr>
            <p:nvPr/>
          </p:nvSpPr>
          <p:spPr bwMode="auto">
            <a:xfrm>
              <a:off x="-29879925" y="3425826"/>
              <a:ext cx="630238" cy="138113"/>
            </a:xfrm>
            <a:custGeom>
              <a:avLst/>
              <a:gdLst>
                <a:gd name="T0" fmla="*/ 50 w 168"/>
                <a:gd name="T1" fmla="*/ 23 h 37"/>
                <a:gd name="T2" fmla="*/ 74 w 168"/>
                <a:gd name="T3" fmla="*/ 19 h 37"/>
                <a:gd name="T4" fmla="*/ 132 w 168"/>
                <a:gd name="T5" fmla="*/ 11 h 37"/>
                <a:gd name="T6" fmla="*/ 168 w 168"/>
                <a:gd name="T7" fmla="*/ 11 h 37"/>
                <a:gd name="T8" fmla="*/ 92 w 168"/>
                <a:gd name="T9" fmla="*/ 22 h 37"/>
                <a:gd name="T10" fmla="*/ 135 w 168"/>
                <a:gd name="T11" fmla="*/ 37 h 37"/>
                <a:gd name="T12" fmla="*/ 97 w 168"/>
                <a:gd name="T13" fmla="*/ 37 h 37"/>
                <a:gd name="T14" fmla="*/ 65 w 168"/>
                <a:gd name="T15" fmla="*/ 26 h 37"/>
                <a:gd name="T16" fmla="*/ 44 w 168"/>
                <a:gd name="T17" fmla="*/ 28 h 37"/>
                <a:gd name="T18" fmla="*/ 31 w 168"/>
                <a:gd name="T19" fmla="*/ 37 h 37"/>
                <a:gd name="T20" fmla="*/ 0 w 168"/>
                <a:gd name="T21" fmla="*/ 37 h 37"/>
                <a:gd name="T22" fmla="*/ 52 w 168"/>
                <a:gd name="T23" fmla="*/ 0 h 37"/>
                <a:gd name="T24" fmla="*/ 84 w 168"/>
                <a:gd name="T25" fmla="*/ 0 h 37"/>
                <a:gd name="T26" fmla="*/ 58 w 168"/>
                <a:gd name="T27" fmla="*/ 18 h 37"/>
                <a:gd name="T28" fmla="*/ 49 w 168"/>
                <a:gd name="T29" fmla="*/ 23 h 37"/>
                <a:gd name="T30" fmla="*/ 50 w 168"/>
                <a:gd name="T3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7">
                  <a:moveTo>
                    <a:pt x="50" y="23"/>
                  </a:moveTo>
                  <a:cubicBezTo>
                    <a:pt x="58" y="22"/>
                    <a:pt x="66" y="21"/>
                    <a:pt x="74" y="19"/>
                  </a:cubicBezTo>
                  <a:cubicBezTo>
                    <a:pt x="93" y="16"/>
                    <a:pt x="112" y="14"/>
                    <a:pt x="132" y="11"/>
                  </a:cubicBezTo>
                  <a:cubicBezTo>
                    <a:pt x="144" y="11"/>
                    <a:pt x="156" y="11"/>
                    <a:pt x="168" y="11"/>
                  </a:cubicBezTo>
                  <a:cubicBezTo>
                    <a:pt x="143" y="15"/>
                    <a:pt x="117" y="18"/>
                    <a:pt x="92" y="22"/>
                  </a:cubicBezTo>
                  <a:cubicBezTo>
                    <a:pt x="106" y="27"/>
                    <a:pt x="121" y="32"/>
                    <a:pt x="135" y="37"/>
                  </a:cubicBezTo>
                  <a:cubicBezTo>
                    <a:pt x="123" y="37"/>
                    <a:pt x="110" y="37"/>
                    <a:pt x="97" y="37"/>
                  </a:cubicBezTo>
                  <a:cubicBezTo>
                    <a:pt x="87" y="34"/>
                    <a:pt x="76" y="30"/>
                    <a:pt x="65" y="26"/>
                  </a:cubicBezTo>
                  <a:cubicBezTo>
                    <a:pt x="58" y="27"/>
                    <a:pt x="51" y="27"/>
                    <a:pt x="44" y="28"/>
                  </a:cubicBezTo>
                  <a:cubicBezTo>
                    <a:pt x="31" y="37"/>
                    <a:pt x="31" y="37"/>
                    <a:pt x="31" y="37"/>
                  </a:cubicBezTo>
                  <a:cubicBezTo>
                    <a:pt x="21" y="37"/>
                    <a:pt x="10" y="37"/>
                    <a:pt x="0" y="37"/>
                  </a:cubicBezTo>
                  <a:cubicBezTo>
                    <a:pt x="17" y="25"/>
                    <a:pt x="35" y="13"/>
                    <a:pt x="52" y="0"/>
                  </a:cubicBezTo>
                  <a:cubicBezTo>
                    <a:pt x="63" y="0"/>
                    <a:pt x="73" y="0"/>
                    <a:pt x="84" y="0"/>
                  </a:cubicBezTo>
                  <a:cubicBezTo>
                    <a:pt x="75" y="6"/>
                    <a:pt x="67" y="12"/>
                    <a:pt x="58" y="18"/>
                  </a:cubicBezTo>
                  <a:cubicBezTo>
                    <a:pt x="49" y="23"/>
                    <a:pt x="49" y="23"/>
                    <a:pt x="49" y="23"/>
                  </a:cubicBezTo>
                  <a:lnTo>
                    <a:pt x="50" y="23"/>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5" name="Freeform 425"/>
            <p:cNvSpPr>
              <a:spLocks noEditPoints="1"/>
            </p:cNvSpPr>
            <p:nvPr/>
          </p:nvSpPr>
          <p:spPr bwMode="auto">
            <a:xfrm>
              <a:off x="39901813" y="1576388"/>
              <a:ext cx="558800" cy="123825"/>
            </a:xfrm>
            <a:custGeom>
              <a:avLst/>
              <a:gdLst>
                <a:gd name="T0" fmla="*/ 77 w 149"/>
                <a:gd name="T1" fmla="*/ 33 h 33"/>
                <a:gd name="T2" fmla="*/ 32 w 149"/>
                <a:gd name="T3" fmla="*/ 29 h 33"/>
                <a:gd name="T4" fmla="*/ 5 w 149"/>
                <a:gd name="T5" fmla="*/ 21 h 33"/>
                <a:gd name="T6" fmla="*/ 7 w 149"/>
                <a:gd name="T7" fmla="*/ 12 h 33"/>
                <a:gd name="T8" fmla="*/ 44 w 149"/>
                <a:gd name="T9" fmla="*/ 9 h 33"/>
                <a:gd name="T10" fmla="*/ 91 w 149"/>
                <a:gd name="T11" fmla="*/ 12 h 33"/>
                <a:gd name="T12" fmla="*/ 92 w 149"/>
                <a:gd name="T13" fmla="*/ 12 h 33"/>
                <a:gd name="T14" fmla="*/ 84 w 149"/>
                <a:gd name="T15" fmla="*/ 8 h 33"/>
                <a:gd name="T16" fmla="*/ 72 w 149"/>
                <a:gd name="T17" fmla="*/ 0 h 33"/>
                <a:gd name="T18" fmla="*/ 102 w 149"/>
                <a:gd name="T19" fmla="*/ 0 h 33"/>
                <a:gd name="T20" fmla="*/ 149 w 149"/>
                <a:gd name="T21" fmla="*/ 32 h 33"/>
                <a:gd name="T22" fmla="*/ 126 w 149"/>
                <a:gd name="T23" fmla="*/ 32 h 33"/>
                <a:gd name="T24" fmla="*/ 116 w 149"/>
                <a:gd name="T25" fmla="*/ 29 h 33"/>
                <a:gd name="T26" fmla="*/ 115 w 149"/>
                <a:gd name="T27" fmla="*/ 29 h 33"/>
                <a:gd name="T28" fmla="*/ 77 w 149"/>
                <a:gd name="T29" fmla="*/ 33 h 33"/>
                <a:gd name="T30" fmla="*/ 80 w 149"/>
                <a:gd name="T31" fmla="*/ 29 h 33"/>
                <a:gd name="T32" fmla="*/ 104 w 149"/>
                <a:gd name="T33" fmla="*/ 27 h 33"/>
                <a:gd name="T34" fmla="*/ 105 w 149"/>
                <a:gd name="T35" fmla="*/ 22 h 33"/>
                <a:gd name="T36" fmla="*/ 104 w 149"/>
                <a:gd name="T37" fmla="*/ 21 h 33"/>
                <a:gd name="T38" fmla="*/ 86 w 149"/>
                <a:gd name="T39" fmla="*/ 15 h 33"/>
                <a:gd name="T40" fmla="*/ 57 w 149"/>
                <a:gd name="T41" fmla="*/ 13 h 33"/>
                <a:gd name="T42" fmla="*/ 36 w 149"/>
                <a:gd name="T43" fmla="*/ 15 h 33"/>
                <a:gd name="T44" fmla="*/ 36 w 149"/>
                <a:gd name="T45" fmla="*/ 21 h 33"/>
                <a:gd name="T46" fmla="*/ 52 w 149"/>
                <a:gd name="T47" fmla="*/ 27 h 33"/>
                <a:gd name="T48" fmla="*/ 80 w 149"/>
                <a:gd name="T4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33">
                  <a:moveTo>
                    <a:pt x="77" y="33"/>
                  </a:moveTo>
                  <a:cubicBezTo>
                    <a:pt x="60" y="33"/>
                    <a:pt x="45" y="32"/>
                    <a:pt x="32" y="29"/>
                  </a:cubicBezTo>
                  <a:cubicBezTo>
                    <a:pt x="19" y="27"/>
                    <a:pt x="5" y="21"/>
                    <a:pt x="5" y="21"/>
                  </a:cubicBezTo>
                  <a:cubicBezTo>
                    <a:pt x="5" y="21"/>
                    <a:pt x="0" y="14"/>
                    <a:pt x="7" y="12"/>
                  </a:cubicBezTo>
                  <a:cubicBezTo>
                    <a:pt x="14" y="10"/>
                    <a:pt x="26" y="9"/>
                    <a:pt x="44" y="9"/>
                  </a:cubicBezTo>
                  <a:cubicBezTo>
                    <a:pt x="62" y="9"/>
                    <a:pt x="78" y="10"/>
                    <a:pt x="91" y="12"/>
                  </a:cubicBezTo>
                  <a:cubicBezTo>
                    <a:pt x="92" y="12"/>
                    <a:pt x="92" y="12"/>
                    <a:pt x="92" y="12"/>
                  </a:cubicBezTo>
                  <a:cubicBezTo>
                    <a:pt x="84" y="8"/>
                    <a:pt x="84" y="8"/>
                    <a:pt x="84" y="8"/>
                  </a:cubicBezTo>
                  <a:cubicBezTo>
                    <a:pt x="72" y="0"/>
                    <a:pt x="72" y="0"/>
                    <a:pt x="72" y="0"/>
                  </a:cubicBezTo>
                  <a:cubicBezTo>
                    <a:pt x="82" y="0"/>
                    <a:pt x="92" y="0"/>
                    <a:pt x="102" y="0"/>
                  </a:cubicBezTo>
                  <a:cubicBezTo>
                    <a:pt x="118" y="11"/>
                    <a:pt x="133" y="22"/>
                    <a:pt x="149" y="32"/>
                  </a:cubicBezTo>
                  <a:cubicBezTo>
                    <a:pt x="141" y="32"/>
                    <a:pt x="133" y="32"/>
                    <a:pt x="126" y="32"/>
                  </a:cubicBezTo>
                  <a:cubicBezTo>
                    <a:pt x="116" y="29"/>
                    <a:pt x="116" y="29"/>
                    <a:pt x="116" y="29"/>
                  </a:cubicBezTo>
                  <a:cubicBezTo>
                    <a:pt x="115" y="29"/>
                    <a:pt x="115" y="29"/>
                    <a:pt x="115" y="29"/>
                  </a:cubicBezTo>
                  <a:cubicBezTo>
                    <a:pt x="108" y="31"/>
                    <a:pt x="96" y="33"/>
                    <a:pt x="77" y="33"/>
                  </a:cubicBezTo>
                  <a:close/>
                  <a:moveTo>
                    <a:pt x="80" y="29"/>
                  </a:moveTo>
                  <a:cubicBezTo>
                    <a:pt x="92" y="29"/>
                    <a:pt x="104" y="27"/>
                    <a:pt x="104" y="27"/>
                  </a:cubicBezTo>
                  <a:cubicBezTo>
                    <a:pt x="105" y="22"/>
                    <a:pt x="105" y="22"/>
                    <a:pt x="105" y="22"/>
                  </a:cubicBezTo>
                  <a:cubicBezTo>
                    <a:pt x="104" y="21"/>
                    <a:pt x="104" y="21"/>
                    <a:pt x="104" y="21"/>
                  </a:cubicBezTo>
                  <a:cubicBezTo>
                    <a:pt x="104" y="21"/>
                    <a:pt x="94" y="16"/>
                    <a:pt x="86" y="15"/>
                  </a:cubicBezTo>
                  <a:cubicBezTo>
                    <a:pt x="79" y="13"/>
                    <a:pt x="69" y="13"/>
                    <a:pt x="57" y="13"/>
                  </a:cubicBezTo>
                  <a:cubicBezTo>
                    <a:pt x="46" y="13"/>
                    <a:pt x="36" y="15"/>
                    <a:pt x="36" y="15"/>
                  </a:cubicBezTo>
                  <a:cubicBezTo>
                    <a:pt x="36" y="21"/>
                    <a:pt x="36" y="21"/>
                    <a:pt x="36" y="21"/>
                  </a:cubicBezTo>
                  <a:cubicBezTo>
                    <a:pt x="36" y="21"/>
                    <a:pt x="45" y="26"/>
                    <a:pt x="52" y="27"/>
                  </a:cubicBezTo>
                  <a:cubicBezTo>
                    <a:pt x="60" y="28"/>
                    <a:pt x="69" y="29"/>
                    <a:pt x="80" y="2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6" name="Freeform 426"/>
            <p:cNvSpPr>
              <a:spLocks noEditPoints="1"/>
            </p:cNvSpPr>
            <p:nvPr/>
          </p:nvSpPr>
          <p:spPr bwMode="auto">
            <a:xfrm>
              <a:off x="40508238" y="1609726"/>
              <a:ext cx="511175" cy="90488"/>
            </a:xfrm>
            <a:custGeom>
              <a:avLst/>
              <a:gdLst>
                <a:gd name="T0" fmla="*/ 91 w 136"/>
                <a:gd name="T1" fmla="*/ 24 h 24"/>
                <a:gd name="T2" fmla="*/ 35 w 136"/>
                <a:gd name="T3" fmla="*/ 20 h 24"/>
                <a:gd name="T4" fmla="*/ 4 w 136"/>
                <a:gd name="T5" fmla="*/ 12 h 24"/>
                <a:gd name="T6" fmla="*/ 9 w 136"/>
                <a:gd name="T7" fmla="*/ 3 h 24"/>
                <a:gd name="T8" fmla="*/ 51 w 136"/>
                <a:gd name="T9" fmla="*/ 0 h 24"/>
                <a:gd name="T10" fmla="*/ 98 w 136"/>
                <a:gd name="T11" fmla="*/ 3 h 24"/>
                <a:gd name="T12" fmla="*/ 126 w 136"/>
                <a:gd name="T13" fmla="*/ 10 h 24"/>
                <a:gd name="T14" fmla="*/ 129 w 136"/>
                <a:gd name="T15" fmla="*/ 13 h 24"/>
                <a:gd name="T16" fmla="*/ 36 w 136"/>
                <a:gd name="T17" fmla="*/ 13 h 24"/>
                <a:gd name="T18" fmla="*/ 55 w 136"/>
                <a:gd name="T19" fmla="*/ 18 h 24"/>
                <a:gd name="T20" fmla="*/ 87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6 w 136"/>
                <a:gd name="T33" fmla="*/ 4 h 24"/>
                <a:gd name="T34" fmla="*/ 36 w 136"/>
                <a:gd name="T35" fmla="*/ 5 h 24"/>
                <a:gd name="T36" fmla="*/ 32 w 136"/>
                <a:gd name="T37" fmla="*/ 9 h 24"/>
                <a:gd name="T38" fmla="*/ 95 w 136"/>
                <a:gd name="T39" fmla="*/ 9 h 24"/>
                <a:gd name="T40" fmla="*/ 80 w 136"/>
                <a:gd name="T41" fmla="*/ 5 h 24"/>
                <a:gd name="T42" fmla="*/ 56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1" y="23"/>
                    <a:pt x="35" y="20"/>
                  </a:cubicBezTo>
                  <a:cubicBezTo>
                    <a:pt x="20" y="18"/>
                    <a:pt x="4" y="12"/>
                    <a:pt x="4" y="12"/>
                  </a:cubicBezTo>
                  <a:cubicBezTo>
                    <a:pt x="4" y="12"/>
                    <a:pt x="0" y="5"/>
                    <a:pt x="9" y="3"/>
                  </a:cubicBezTo>
                  <a:cubicBezTo>
                    <a:pt x="17" y="1"/>
                    <a:pt x="31" y="0"/>
                    <a:pt x="51" y="0"/>
                  </a:cubicBezTo>
                  <a:cubicBezTo>
                    <a:pt x="69" y="0"/>
                    <a:pt x="85" y="1"/>
                    <a:pt x="98" y="3"/>
                  </a:cubicBezTo>
                  <a:cubicBezTo>
                    <a:pt x="112" y="4"/>
                    <a:pt x="126" y="10"/>
                    <a:pt x="126" y="10"/>
                  </a:cubicBezTo>
                  <a:cubicBezTo>
                    <a:pt x="129" y="13"/>
                    <a:pt x="129" y="13"/>
                    <a:pt x="129" y="13"/>
                  </a:cubicBezTo>
                  <a:cubicBezTo>
                    <a:pt x="98" y="13"/>
                    <a:pt x="67" y="13"/>
                    <a:pt x="36" y="13"/>
                  </a:cubicBezTo>
                  <a:cubicBezTo>
                    <a:pt x="36" y="13"/>
                    <a:pt x="46" y="17"/>
                    <a:pt x="55" y="18"/>
                  </a:cubicBezTo>
                  <a:cubicBezTo>
                    <a:pt x="63" y="19"/>
                    <a:pt x="74" y="20"/>
                    <a:pt x="87" y="20"/>
                  </a:cubicBezTo>
                  <a:cubicBezTo>
                    <a:pt x="95" y="20"/>
                    <a:pt x="103" y="20"/>
                    <a:pt x="109" y="19"/>
                  </a:cubicBezTo>
                  <a:cubicBezTo>
                    <a:pt x="116" y="19"/>
                    <a:pt x="123" y="19"/>
                    <a:pt x="130" y="18"/>
                  </a:cubicBezTo>
                  <a:cubicBezTo>
                    <a:pt x="136" y="22"/>
                    <a:pt x="136" y="22"/>
                    <a:pt x="136" y="22"/>
                  </a:cubicBezTo>
                  <a:cubicBezTo>
                    <a:pt x="130" y="23"/>
                    <a:pt x="123" y="23"/>
                    <a:pt x="116" y="23"/>
                  </a:cubicBezTo>
                  <a:cubicBezTo>
                    <a:pt x="109" y="23"/>
                    <a:pt x="101" y="24"/>
                    <a:pt x="91" y="24"/>
                  </a:cubicBezTo>
                  <a:close/>
                  <a:moveTo>
                    <a:pt x="56" y="4"/>
                  </a:moveTo>
                  <a:cubicBezTo>
                    <a:pt x="47" y="4"/>
                    <a:pt x="36" y="5"/>
                    <a:pt x="36" y="5"/>
                  </a:cubicBezTo>
                  <a:cubicBezTo>
                    <a:pt x="32" y="9"/>
                    <a:pt x="32" y="9"/>
                    <a:pt x="32" y="9"/>
                  </a:cubicBezTo>
                  <a:cubicBezTo>
                    <a:pt x="53" y="9"/>
                    <a:pt x="74" y="9"/>
                    <a:pt x="95" y="9"/>
                  </a:cubicBezTo>
                  <a:cubicBezTo>
                    <a:pt x="95" y="9"/>
                    <a:pt x="87" y="6"/>
                    <a:pt x="80" y="5"/>
                  </a:cubicBezTo>
                  <a:cubicBezTo>
                    <a:pt x="74" y="4"/>
                    <a:pt x="66"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7" name="Freeform 427"/>
            <p:cNvSpPr>
              <a:spLocks/>
            </p:cNvSpPr>
            <p:nvPr/>
          </p:nvSpPr>
          <p:spPr bwMode="auto">
            <a:xfrm>
              <a:off x="41000363" y="1576388"/>
              <a:ext cx="288925" cy="119063"/>
            </a:xfrm>
            <a:custGeom>
              <a:avLst/>
              <a:gdLst>
                <a:gd name="T0" fmla="*/ 77 w 77"/>
                <a:gd name="T1" fmla="*/ 32 h 32"/>
                <a:gd name="T2" fmla="*/ 48 w 77"/>
                <a:gd name="T3" fmla="*/ 32 h 32"/>
                <a:gd name="T4" fmla="*/ 0 w 77"/>
                <a:gd name="T5" fmla="*/ 0 h 32"/>
                <a:gd name="T6" fmla="*/ 30 w 77"/>
                <a:gd name="T7" fmla="*/ 0 h 32"/>
                <a:gd name="T8" fmla="*/ 77 w 77"/>
                <a:gd name="T9" fmla="*/ 32 h 32"/>
              </a:gdLst>
              <a:ahLst/>
              <a:cxnLst>
                <a:cxn ang="0">
                  <a:pos x="T0" y="T1"/>
                </a:cxn>
                <a:cxn ang="0">
                  <a:pos x="T2" y="T3"/>
                </a:cxn>
                <a:cxn ang="0">
                  <a:pos x="T4" y="T5"/>
                </a:cxn>
                <a:cxn ang="0">
                  <a:pos x="T6" y="T7"/>
                </a:cxn>
                <a:cxn ang="0">
                  <a:pos x="T8" y="T9"/>
                </a:cxn>
              </a:cxnLst>
              <a:rect l="0" t="0" r="r" b="b"/>
              <a:pathLst>
                <a:path w="77" h="32">
                  <a:moveTo>
                    <a:pt x="77" y="32"/>
                  </a:moveTo>
                  <a:cubicBezTo>
                    <a:pt x="68" y="32"/>
                    <a:pt x="58" y="32"/>
                    <a:pt x="48" y="32"/>
                  </a:cubicBezTo>
                  <a:cubicBezTo>
                    <a:pt x="32" y="21"/>
                    <a:pt x="16" y="11"/>
                    <a:pt x="0" y="0"/>
                  </a:cubicBezTo>
                  <a:cubicBezTo>
                    <a:pt x="10" y="0"/>
                    <a:pt x="20" y="0"/>
                    <a:pt x="30" y="0"/>
                  </a:cubicBezTo>
                  <a:cubicBezTo>
                    <a:pt x="45" y="11"/>
                    <a:pt x="61" y="22"/>
                    <a:pt x="77" y="32"/>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8" name="Freeform 428"/>
            <p:cNvSpPr>
              <a:spLocks noEditPoints="1"/>
            </p:cNvSpPr>
            <p:nvPr/>
          </p:nvSpPr>
          <p:spPr bwMode="auto">
            <a:xfrm>
              <a:off x="41341675" y="1609726"/>
              <a:ext cx="509588" cy="90488"/>
            </a:xfrm>
            <a:custGeom>
              <a:avLst/>
              <a:gdLst>
                <a:gd name="T0" fmla="*/ 91 w 136"/>
                <a:gd name="T1" fmla="*/ 24 h 24"/>
                <a:gd name="T2" fmla="*/ 35 w 136"/>
                <a:gd name="T3" fmla="*/ 20 h 24"/>
                <a:gd name="T4" fmla="*/ 4 w 136"/>
                <a:gd name="T5" fmla="*/ 12 h 24"/>
                <a:gd name="T6" fmla="*/ 8 w 136"/>
                <a:gd name="T7" fmla="*/ 3 h 24"/>
                <a:gd name="T8" fmla="*/ 50 w 136"/>
                <a:gd name="T9" fmla="*/ 0 h 24"/>
                <a:gd name="T10" fmla="*/ 97 w 136"/>
                <a:gd name="T11" fmla="*/ 3 h 24"/>
                <a:gd name="T12" fmla="*/ 125 w 136"/>
                <a:gd name="T13" fmla="*/ 10 h 24"/>
                <a:gd name="T14" fmla="*/ 129 w 136"/>
                <a:gd name="T15" fmla="*/ 13 h 24"/>
                <a:gd name="T16" fmla="*/ 36 w 136"/>
                <a:gd name="T17" fmla="*/ 13 h 24"/>
                <a:gd name="T18" fmla="*/ 54 w 136"/>
                <a:gd name="T19" fmla="*/ 18 h 24"/>
                <a:gd name="T20" fmla="*/ 86 w 136"/>
                <a:gd name="T21" fmla="*/ 20 h 24"/>
                <a:gd name="T22" fmla="*/ 109 w 136"/>
                <a:gd name="T23" fmla="*/ 19 h 24"/>
                <a:gd name="T24" fmla="*/ 130 w 136"/>
                <a:gd name="T25" fmla="*/ 18 h 24"/>
                <a:gd name="T26" fmla="*/ 136 w 136"/>
                <a:gd name="T27" fmla="*/ 22 h 24"/>
                <a:gd name="T28" fmla="*/ 116 w 136"/>
                <a:gd name="T29" fmla="*/ 23 h 24"/>
                <a:gd name="T30" fmla="*/ 91 w 136"/>
                <a:gd name="T31" fmla="*/ 24 h 24"/>
                <a:gd name="T32" fmla="*/ 55 w 136"/>
                <a:gd name="T33" fmla="*/ 4 h 24"/>
                <a:gd name="T34" fmla="*/ 35 w 136"/>
                <a:gd name="T35" fmla="*/ 5 h 24"/>
                <a:gd name="T36" fmla="*/ 31 w 136"/>
                <a:gd name="T37" fmla="*/ 9 h 24"/>
                <a:gd name="T38" fmla="*/ 94 w 136"/>
                <a:gd name="T39" fmla="*/ 9 h 24"/>
                <a:gd name="T40" fmla="*/ 80 w 136"/>
                <a:gd name="T41" fmla="*/ 5 h 24"/>
                <a:gd name="T42" fmla="*/ 55 w 136"/>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4">
                  <a:moveTo>
                    <a:pt x="91" y="24"/>
                  </a:moveTo>
                  <a:cubicBezTo>
                    <a:pt x="69" y="24"/>
                    <a:pt x="50" y="23"/>
                    <a:pt x="35" y="20"/>
                  </a:cubicBezTo>
                  <a:cubicBezTo>
                    <a:pt x="20" y="18"/>
                    <a:pt x="4" y="12"/>
                    <a:pt x="4" y="12"/>
                  </a:cubicBezTo>
                  <a:cubicBezTo>
                    <a:pt x="4" y="12"/>
                    <a:pt x="0" y="5"/>
                    <a:pt x="8" y="3"/>
                  </a:cubicBezTo>
                  <a:cubicBezTo>
                    <a:pt x="16" y="1"/>
                    <a:pt x="30" y="0"/>
                    <a:pt x="50" y="0"/>
                  </a:cubicBezTo>
                  <a:cubicBezTo>
                    <a:pt x="68" y="0"/>
                    <a:pt x="84" y="1"/>
                    <a:pt x="97" y="3"/>
                  </a:cubicBezTo>
                  <a:cubicBezTo>
                    <a:pt x="111" y="4"/>
                    <a:pt x="125" y="10"/>
                    <a:pt x="125" y="10"/>
                  </a:cubicBezTo>
                  <a:cubicBezTo>
                    <a:pt x="129" y="13"/>
                    <a:pt x="129" y="13"/>
                    <a:pt x="129" y="13"/>
                  </a:cubicBezTo>
                  <a:cubicBezTo>
                    <a:pt x="98" y="13"/>
                    <a:pt x="67" y="13"/>
                    <a:pt x="36" y="13"/>
                  </a:cubicBezTo>
                  <a:cubicBezTo>
                    <a:pt x="36" y="13"/>
                    <a:pt x="46" y="17"/>
                    <a:pt x="54" y="18"/>
                  </a:cubicBezTo>
                  <a:cubicBezTo>
                    <a:pt x="63" y="19"/>
                    <a:pt x="74" y="20"/>
                    <a:pt x="86" y="20"/>
                  </a:cubicBezTo>
                  <a:cubicBezTo>
                    <a:pt x="95" y="20"/>
                    <a:pt x="102" y="20"/>
                    <a:pt x="109" y="19"/>
                  </a:cubicBezTo>
                  <a:cubicBezTo>
                    <a:pt x="115" y="19"/>
                    <a:pt x="123" y="19"/>
                    <a:pt x="130" y="18"/>
                  </a:cubicBezTo>
                  <a:cubicBezTo>
                    <a:pt x="136" y="22"/>
                    <a:pt x="136" y="22"/>
                    <a:pt x="136" y="22"/>
                  </a:cubicBezTo>
                  <a:cubicBezTo>
                    <a:pt x="130" y="23"/>
                    <a:pt x="123" y="23"/>
                    <a:pt x="116" y="23"/>
                  </a:cubicBezTo>
                  <a:cubicBezTo>
                    <a:pt x="109" y="23"/>
                    <a:pt x="100" y="24"/>
                    <a:pt x="91" y="24"/>
                  </a:cubicBezTo>
                  <a:close/>
                  <a:moveTo>
                    <a:pt x="55" y="4"/>
                  </a:moveTo>
                  <a:cubicBezTo>
                    <a:pt x="46" y="4"/>
                    <a:pt x="35" y="5"/>
                    <a:pt x="35" y="5"/>
                  </a:cubicBezTo>
                  <a:cubicBezTo>
                    <a:pt x="31" y="9"/>
                    <a:pt x="31" y="9"/>
                    <a:pt x="31" y="9"/>
                  </a:cubicBezTo>
                  <a:cubicBezTo>
                    <a:pt x="52" y="9"/>
                    <a:pt x="73" y="9"/>
                    <a:pt x="94" y="9"/>
                  </a:cubicBezTo>
                  <a:cubicBezTo>
                    <a:pt x="94" y="9"/>
                    <a:pt x="86" y="6"/>
                    <a:pt x="80" y="5"/>
                  </a:cubicBezTo>
                  <a:cubicBezTo>
                    <a:pt x="73" y="4"/>
                    <a:pt x="65" y="4"/>
                    <a:pt x="5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69" name="Freeform 429"/>
            <p:cNvSpPr>
              <a:spLocks/>
            </p:cNvSpPr>
            <p:nvPr/>
          </p:nvSpPr>
          <p:spPr bwMode="auto">
            <a:xfrm>
              <a:off x="41829038" y="1590676"/>
              <a:ext cx="457200" cy="109538"/>
            </a:xfrm>
            <a:custGeom>
              <a:avLst/>
              <a:gdLst>
                <a:gd name="T0" fmla="*/ 95 w 122"/>
                <a:gd name="T1" fmla="*/ 25 h 29"/>
                <a:gd name="T2" fmla="*/ 116 w 122"/>
                <a:gd name="T3" fmla="*/ 24 h 29"/>
                <a:gd name="T4" fmla="*/ 122 w 122"/>
                <a:gd name="T5" fmla="*/ 28 h 29"/>
                <a:gd name="T6" fmla="*/ 110 w 122"/>
                <a:gd name="T7" fmla="*/ 28 h 29"/>
                <a:gd name="T8" fmla="*/ 94 w 122"/>
                <a:gd name="T9" fmla="*/ 29 h 29"/>
                <a:gd name="T10" fmla="*/ 41 w 122"/>
                <a:gd name="T11" fmla="*/ 21 h 29"/>
                <a:gd name="T12" fmla="*/ 22 w 122"/>
                <a:gd name="T13" fmla="*/ 9 h 29"/>
                <a:gd name="T14" fmla="*/ 3 w 122"/>
                <a:gd name="T15" fmla="*/ 9 h 29"/>
                <a:gd name="T16" fmla="*/ 0 w 122"/>
                <a:gd name="T17" fmla="*/ 7 h 29"/>
                <a:gd name="T18" fmla="*/ 17 w 122"/>
                <a:gd name="T19" fmla="*/ 5 h 29"/>
                <a:gd name="T20" fmla="*/ 20 w 122"/>
                <a:gd name="T21" fmla="*/ 0 h 29"/>
                <a:gd name="T22" fmla="*/ 38 w 122"/>
                <a:gd name="T23" fmla="*/ 0 h 29"/>
                <a:gd name="T24" fmla="*/ 46 w 122"/>
                <a:gd name="T25" fmla="*/ 5 h 29"/>
                <a:gd name="T26" fmla="*/ 86 w 122"/>
                <a:gd name="T27" fmla="*/ 5 h 29"/>
                <a:gd name="T28" fmla="*/ 92 w 122"/>
                <a:gd name="T29" fmla="*/ 9 h 29"/>
                <a:gd name="T30" fmla="*/ 52 w 122"/>
                <a:gd name="T31" fmla="*/ 9 h 29"/>
                <a:gd name="T32" fmla="*/ 70 w 122"/>
                <a:gd name="T33" fmla="*/ 21 h 29"/>
                <a:gd name="T34" fmla="*/ 80 w 122"/>
                <a:gd name="T35" fmla="*/ 24 h 29"/>
                <a:gd name="T36" fmla="*/ 95 w 122"/>
                <a:gd name="T3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9">
                  <a:moveTo>
                    <a:pt x="95" y="25"/>
                  </a:moveTo>
                  <a:cubicBezTo>
                    <a:pt x="102" y="25"/>
                    <a:pt x="109" y="24"/>
                    <a:pt x="116" y="24"/>
                  </a:cubicBezTo>
                  <a:cubicBezTo>
                    <a:pt x="122" y="28"/>
                    <a:pt x="122" y="28"/>
                    <a:pt x="122" y="28"/>
                  </a:cubicBezTo>
                  <a:cubicBezTo>
                    <a:pt x="110" y="28"/>
                    <a:pt x="110" y="28"/>
                    <a:pt x="110" y="28"/>
                  </a:cubicBezTo>
                  <a:cubicBezTo>
                    <a:pt x="94" y="29"/>
                    <a:pt x="94" y="29"/>
                    <a:pt x="94" y="29"/>
                  </a:cubicBezTo>
                  <a:cubicBezTo>
                    <a:pt x="66" y="29"/>
                    <a:pt x="48" y="26"/>
                    <a:pt x="41" y="21"/>
                  </a:cubicBezTo>
                  <a:cubicBezTo>
                    <a:pt x="34" y="17"/>
                    <a:pt x="28" y="13"/>
                    <a:pt x="22" y="9"/>
                  </a:cubicBezTo>
                  <a:cubicBezTo>
                    <a:pt x="16" y="9"/>
                    <a:pt x="9" y="9"/>
                    <a:pt x="3" y="9"/>
                  </a:cubicBezTo>
                  <a:cubicBezTo>
                    <a:pt x="0" y="7"/>
                    <a:pt x="0" y="7"/>
                    <a:pt x="0" y="7"/>
                  </a:cubicBezTo>
                  <a:cubicBezTo>
                    <a:pt x="17" y="5"/>
                    <a:pt x="17" y="5"/>
                    <a:pt x="17" y="5"/>
                  </a:cubicBezTo>
                  <a:cubicBezTo>
                    <a:pt x="20" y="0"/>
                    <a:pt x="20" y="0"/>
                    <a:pt x="20" y="0"/>
                  </a:cubicBezTo>
                  <a:cubicBezTo>
                    <a:pt x="26" y="0"/>
                    <a:pt x="32" y="0"/>
                    <a:pt x="38" y="0"/>
                  </a:cubicBezTo>
                  <a:cubicBezTo>
                    <a:pt x="46" y="5"/>
                    <a:pt x="46" y="5"/>
                    <a:pt x="46" y="5"/>
                  </a:cubicBezTo>
                  <a:cubicBezTo>
                    <a:pt x="59" y="5"/>
                    <a:pt x="73" y="5"/>
                    <a:pt x="86" y="5"/>
                  </a:cubicBezTo>
                  <a:cubicBezTo>
                    <a:pt x="92" y="9"/>
                    <a:pt x="92" y="9"/>
                    <a:pt x="92" y="9"/>
                  </a:cubicBezTo>
                  <a:cubicBezTo>
                    <a:pt x="78" y="9"/>
                    <a:pt x="65" y="9"/>
                    <a:pt x="52" y="9"/>
                  </a:cubicBezTo>
                  <a:cubicBezTo>
                    <a:pt x="58" y="13"/>
                    <a:pt x="64" y="17"/>
                    <a:pt x="70" y="21"/>
                  </a:cubicBezTo>
                  <a:cubicBezTo>
                    <a:pt x="80" y="24"/>
                    <a:pt x="80" y="24"/>
                    <a:pt x="80" y="24"/>
                  </a:cubicBezTo>
                  <a:lnTo>
                    <a:pt x="95" y="2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0" name="Freeform 430"/>
            <p:cNvSpPr>
              <a:spLocks noEditPoints="1"/>
            </p:cNvSpPr>
            <p:nvPr/>
          </p:nvSpPr>
          <p:spPr bwMode="auto">
            <a:xfrm>
              <a:off x="42279888" y="1609726"/>
              <a:ext cx="512763" cy="90488"/>
            </a:xfrm>
            <a:custGeom>
              <a:avLst/>
              <a:gdLst>
                <a:gd name="T0" fmla="*/ 92 w 137"/>
                <a:gd name="T1" fmla="*/ 24 h 24"/>
                <a:gd name="T2" fmla="*/ 36 w 137"/>
                <a:gd name="T3" fmla="*/ 20 h 24"/>
                <a:gd name="T4" fmla="*/ 5 w 137"/>
                <a:gd name="T5" fmla="*/ 12 h 24"/>
                <a:gd name="T6" fmla="*/ 8 w 137"/>
                <a:gd name="T7" fmla="*/ 3 h 24"/>
                <a:gd name="T8" fmla="*/ 50 w 137"/>
                <a:gd name="T9" fmla="*/ 0 h 24"/>
                <a:gd name="T10" fmla="*/ 98 w 137"/>
                <a:gd name="T11" fmla="*/ 3 h 24"/>
                <a:gd name="T12" fmla="*/ 126 w 137"/>
                <a:gd name="T13" fmla="*/ 10 h 24"/>
                <a:gd name="T14" fmla="*/ 130 w 137"/>
                <a:gd name="T15" fmla="*/ 13 h 24"/>
                <a:gd name="T16" fmla="*/ 37 w 137"/>
                <a:gd name="T17" fmla="*/ 13 h 24"/>
                <a:gd name="T18" fmla="*/ 55 w 137"/>
                <a:gd name="T19" fmla="*/ 18 h 24"/>
                <a:gd name="T20" fmla="*/ 87 w 137"/>
                <a:gd name="T21" fmla="*/ 20 h 24"/>
                <a:gd name="T22" fmla="*/ 110 w 137"/>
                <a:gd name="T23" fmla="*/ 19 h 24"/>
                <a:gd name="T24" fmla="*/ 131 w 137"/>
                <a:gd name="T25" fmla="*/ 18 h 24"/>
                <a:gd name="T26" fmla="*/ 137 w 137"/>
                <a:gd name="T27" fmla="*/ 22 h 24"/>
                <a:gd name="T28" fmla="*/ 117 w 137"/>
                <a:gd name="T29" fmla="*/ 23 h 24"/>
                <a:gd name="T30" fmla="*/ 92 w 137"/>
                <a:gd name="T31" fmla="*/ 24 h 24"/>
                <a:gd name="T32" fmla="*/ 56 w 137"/>
                <a:gd name="T33" fmla="*/ 4 h 24"/>
                <a:gd name="T34" fmla="*/ 35 w 137"/>
                <a:gd name="T35" fmla="*/ 5 h 24"/>
                <a:gd name="T36" fmla="*/ 32 w 137"/>
                <a:gd name="T37" fmla="*/ 9 h 24"/>
                <a:gd name="T38" fmla="*/ 95 w 137"/>
                <a:gd name="T39" fmla="*/ 9 h 24"/>
                <a:gd name="T40" fmla="*/ 80 w 137"/>
                <a:gd name="T41" fmla="*/ 5 h 24"/>
                <a:gd name="T42" fmla="*/ 56 w 137"/>
                <a:gd name="T43"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24">
                  <a:moveTo>
                    <a:pt x="92" y="24"/>
                  </a:moveTo>
                  <a:cubicBezTo>
                    <a:pt x="70" y="24"/>
                    <a:pt x="52" y="23"/>
                    <a:pt x="36" y="20"/>
                  </a:cubicBezTo>
                  <a:cubicBezTo>
                    <a:pt x="21" y="18"/>
                    <a:pt x="5" y="12"/>
                    <a:pt x="5" y="12"/>
                  </a:cubicBezTo>
                  <a:cubicBezTo>
                    <a:pt x="5" y="12"/>
                    <a:pt x="0" y="5"/>
                    <a:pt x="8" y="3"/>
                  </a:cubicBezTo>
                  <a:cubicBezTo>
                    <a:pt x="16" y="1"/>
                    <a:pt x="30" y="0"/>
                    <a:pt x="50" y="0"/>
                  </a:cubicBezTo>
                  <a:cubicBezTo>
                    <a:pt x="69" y="0"/>
                    <a:pt x="84" y="1"/>
                    <a:pt x="98" y="3"/>
                  </a:cubicBezTo>
                  <a:cubicBezTo>
                    <a:pt x="111" y="4"/>
                    <a:pt x="126" y="10"/>
                    <a:pt x="126" y="10"/>
                  </a:cubicBezTo>
                  <a:cubicBezTo>
                    <a:pt x="130" y="13"/>
                    <a:pt x="130" y="13"/>
                    <a:pt x="130" y="13"/>
                  </a:cubicBezTo>
                  <a:cubicBezTo>
                    <a:pt x="99" y="13"/>
                    <a:pt x="68" y="13"/>
                    <a:pt x="37" y="13"/>
                  </a:cubicBezTo>
                  <a:cubicBezTo>
                    <a:pt x="37" y="13"/>
                    <a:pt x="47" y="17"/>
                    <a:pt x="55" y="18"/>
                  </a:cubicBezTo>
                  <a:cubicBezTo>
                    <a:pt x="64" y="19"/>
                    <a:pt x="75" y="20"/>
                    <a:pt x="87" y="20"/>
                  </a:cubicBezTo>
                  <a:cubicBezTo>
                    <a:pt x="96" y="20"/>
                    <a:pt x="103" y="20"/>
                    <a:pt x="110" y="19"/>
                  </a:cubicBezTo>
                  <a:cubicBezTo>
                    <a:pt x="117" y="19"/>
                    <a:pt x="124" y="19"/>
                    <a:pt x="131" y="18"/>
                  </a:cubicBezTo>
                  <a:cubicBezTo>
                    <a:pt x="137" y="22"/>
                    <a:pt x="137" y="22"/>
                    <a:pt x="137" y="22"/>
                  </a:cubicBezTo>
                  <a:cubicBezTo>
                    <a:pt x="131" y="23"/>
                    <a:pt x="124" y="23"/>
                    <a:pt x="117" y="23"/>
                  </a:cubicBezTo>
                  <a:cubicBezTo>
                    <a:pt x="110" y="23"/>
                    <a:pt x="102" y="24"/>
                    <a:pt x="92" y="24"/>
                  </a:cubicBezTo>
                  <a:close/>
                  <a:moveTo>
                    <a:pt x="56" y="4"/>
                  </a:moveTo>
                  <a:cubicBezTo>
                    <a:pt x="46" y="4"/>
                    <a:pt x="35" y="5"/>
                    <a:pt x="35" y="5"/>
                  </a:cubicBezTo>
                  <a:cubicBezTo>
                    <a:pt x="32" y="9"/>
                    <a:pt x="32" y="9"/>
                    <a:pt x="32" y="9"/>
                  </a:cubicBezTo>
                  <a:cubicBezTo>
                    <a:pt x="53" y="9"/>
                    <a:pt x="74" y="9"/>
                    <a:pt x="95" y="9"/>
                  </a:cubicBezTo>
                  <a:cubicBezTo>
                    <a:pt x="95" y="9"/>
                    <a:pt x="87" y="6"/>
                    <a:pt x="80" y="5"/>
                  </a:cubicBezTo>
                  <a:cubicBezTo>
                    <a:pt x="73" y="4"/>
                    <a:pt x="65" y="4"/>
                    <a:pt x="56"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1" name="Freeform 431"/>
            <p:cNvSpPr>
              <a:spLocks/>
            </p:cNvSpPr>
            <p:nvPr/>
          </p:nvSpPr>
          <p:spPr bwMode="auto">
            <a:xfrm>
              <a:off x="42437050" y="3448051"/>
              <a:ext cx="363538" cy="104775"/>
            </a:xfrm>
            <a:custGeom>
              <a:avLst/>
              <a:gdLst>
                <a:gd name="T0" fmla="*/ 76 w 97"/>
                <a:gd name="T1" fmla="*/ 0 h 28"/>
                <a:gd name="T2" fmla="*/ 92 w 97"/>
                <a:gd name="T3" fmla="*/ 0 h 28"/>
                <a:gd name="T4" fmla="*/ 97 w 97"/>
                <a:gd name="T5" fmla="*/ 6 h 28"/>
                <a:gd name="T6" fmla="*/ 82 w 97"/>
                <a:gd name="T7" fmla="*/ 5 h 28"/>
                <a:gd name="T8" fmla="*/ 54 w 97"/>
                <a:gd name="T9" fmla="*/ 8 h 28"/>
                <a:gd name="T10" fmla="*/ 51 w 97"/>
                <a:gd name="T11" fmla="*/ 14 h 28"/>
                <a:gd name="T12" fmla="*/ 71 w 97"/>
                <a:gd name="T13" fmla="*/ 28 h 28"/>
                <a:gd name="T14" fmla="*/ 39 w 97"/>
                <a:gd name="T15" fmla="*/ 28 h 28"/>
                <a:gd name="T16" fmla="*/ 0 w 97"/>
                <a:gd name="T17" fmla="*/ 1 h 28"/>
                <a:gd name="T18" fmla="*/ 26 w 97"/>
                <a:gd name="T19" fmla="*/ 1 h 28"/>
                <a:gd name="T20" fmla="*/ 36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3" y="0"/>
                    <a:pt x="92" y="0"/>
                    <a:pt x="92" y="0"/>
                  </a:cubicBezTo>
                  <a:cubicBezTo>
                    <a:pt x="97" y="6"/>
                    <a:pt x="97" y="6"/>
                    <a:pt x="97" y="6"/>
                  </a:cubicBezTo>
                  <a:cubicBezTo>
                    <a:pt x="82" y="5"/>
                    <a:pt x="82" y="5"/>
                    <a:pt x="82" y="5"/>
                  </a:cubicBezTo>
                  <a:cubicBezTo>
                    <a:pt x="69" y="5"/>
                    <a:pt x="54" y="8"/>
                    <a:pt x="54" y="8"/>
                  </a:cubicBezTo>
                  <a:cubicBezTo>
                    <a:pt x="51" y="14"/>
                    <a:pt x="51" y="14"/>
                    <a:pt x="51" y="14"/>
                  </a:cubicBezTo>
                  <a:cubicBezTo>
                    <a:pt x="57" y="18"/>
                    <a:pt x="64" y="23"/>
                    <a:pt x="71" y="28"/>
                  </a:cubicBezTo>
                  <a:cubicBezTo>
                    <a:pt x="60" y="28"/>
                    <a:pt x="49" y="28"/>
                    <a:pt x="39" y="28"/>
                  </a:cubicBezTo>
                  <a:cubicBezTo>
                    <a:pt x="26" y="19"/>
                    <a:pt x="13" y="9"/>
                    <a:pt x="0" y="1"/>
                  </a:cubicBezTo>
                  <a:cubicBezTo>
                    <a:pt x="9" y="1"/>
                    <a:pt x="17" y="1"/>
                    <a:pt x="26" y="1"/>
                  </a:cubicBezTo>
                  <a:cubicBezTo>
                    <a:pt x="36" y="5"/>
                    <a:pt x="36" y="5"/>
                    <a:pt x="36"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2" name="Freeform 432"/>
            <p:cNvSpPr>
              <a:spLocks noEditPoints="1"/>
            </p:cNvSpPr>
            <p:nvPr/>
          </p:nvSpPr>
          <p:spPr bwMode="auto">
            <a:xfrm>
              <a:off x="42905363" y="3448051"/>
              <a:ext cx="558800" cy="104775"/>
            </a:xfrm>
            <a:custGeom>
              <a:avLst/>
              <a:gdLst>
                <a:gd name="T0" fmla="*/ 101 w 149"/>
                <a:gd name="T1" fmla="*/ 28 h 28"/>
                <a:gd name="T2" fmla="*/ 40 w 149"/>
                <a:gd name="T3" fmla="*/ 24 h 28"/>
                <a:gd name="T4" fmla="*/ 6 w 149"/>
                <a:gd name="T5" fmla="*/ 14 h 28"/>
                <a:gd name="T6" fmla="*/ 10 w 149"/>
                <a:gd name="T7" fmla="*/ 4 h 28"/>
                <a:gd name="T8" fmla="*/ 55 w 149"/>
                <a:gd name="T9" fmla="*/ 0 h 28"/>
                <a:gd name="T10" fmla="*/ 107 w 149"/>
                <a:gd name="T11" fmla="*/ 3 h 28"/>
                <a:gd name="T12" fmla="*/ 137 w 149"/>
                <a:gd name="T13" fmla="*/ 12 h 28"/>
                <a:gd name="T14" fmla="*/ 141 w 149"/>
                <a:gd name="T15" fmla="*/ 15 h 28"/>
                <a:gd name="T16" fmla="*/ 41 w 149"/>
                <a:gd name="T17" fmla="*/ 15 h 28"/>
                <a:gd name="T18" fmla="*/ 61 w 149"/>
                <a:gd name="T19" fmla="*/ 21 h 28"/>
                <a:gd name="T20" fmla="*/ 96 w 149"/>
                <a:gd name="T21" fmla="*/ 23 h 28"/>
                <a:gd name="T22" fmla="*/ 120 w 149"/>
                <a:gd name="T23" fmla="*/ 23 h 28"/>
                <a:gd name="T24" fmla="*/ 143 w 149"/>
                <a:gd name="T25" fmla="*/ 21 h 28"/>
                <a:gd name="T26" fmla="*/ 149 w 149"/>
                <a:gd name="T27" fmla="*/ 26 h 28"/>
                <a:gd name="T28" fmla="*/ 128 w 149"/>
                <a:gd name="T29" fmla="*/ 28 h 28"/>
                <a:gd name="T30" fmla="*/ 101 w 149"/>
                <a:gd name="T31" fmla="*/ 28 h 28"/>
                <a:gd name="T32" fmla="*/ 61 w 149"/>
                <a:gd name="T33" fmla="*/ 4 h 28"/>
                <a:gd name="T34" fmla="*/ 39 w 149"/>
                <a:gd name="T35" fmla="*/ 6 h 28"/>
                <a:gd name="T36" fmla="*/ 35 w 149"/>
                <a:gd name="T37" fmla="*/ 11 h 28"/>
                <a:gd name="T38" fmla="*/ 103 w 149"/>
                <a:gd name="T39" fmla="*/ 11 h 28"/>
                <a:gd name="T40" fmla="*/ 87 w 149"/>
                <a:gd name="T41" fmla="*/ 6 h 28"/>
                <a:gd name="T42" fmla="*/ 61 w 149"/>
                <a:gd name="T4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28">
                  <a:moveTo>
                    <a:pt x="101" y="28"/>
                  </a:moveTo>
                  <a:cubicBezTo>
                    <a:pt x="77" y="28"/>
                    <a:pt x="57" y="27"/>
                    <a:pt x="40" y="24"/>
                  </a:cubicBezTo>
                  <a:cubicBezTo>
                    <a:pt x="24" y="22"/>
                    <a:pt x="12" y="19"/>
                    <a:pt x="6" y="14"/>
                  </a:cubicBezTo>
                  <a:cubicBezTo>
                    <a:pt x="0" y="10"/>
                    <a:pt x="1" y="7"/>
                    <a:pt x="10" y="4"/>
                  </a:cubicBezTo>
                  <a:cubicBezTo>
                    <a:pt x="18" y="2"/>
                    <a:pt x="33" y="0"/>
                    <a:pt x="55" y="0"/>
                  </a:cubicBezTo>
                  <a:cubicBezTo>
                    <a:pt x="75" y="0"/>
                    <a:pt x="92" y="1"/>
                    <a:pt x="107" y="3"/>
                  </a:cubicBezTo>
                  <a:cubicBezTo>
                    <a:pt x="121" y="6"/>
                    <a:pt x="137" y="12"/>
                    <a:pt x="137" y="12"/>
                  </a:cubicBezTo>
                  <a:cubicBezTo>
                    <a:pt x="141" y="15"/>
                    <a:pt x="141" y="15"/>
                    <a:pt x="141" y="15"/>
                  </a:cubicBezTo>
                  <a:cubicBezTo>
                    <a:pt x="108" y="15"/>
                    <a:pt x="74" y="15"/>
                    <a:pt x="41" y="15"/>
                  </a:cubicBezTo>
                  <a:cubicBezTo>
                    <a:pt x="41" y="15"/>
                    <a:pt x="52" y="20"/>
                    <a:pt x="61" y="21"/>
                  </a:cubicBezTo>
                  <a:cubicBezTo>
                    <a:pt x="71" y="23"/>
                    <a:pt x="82" y="23"/>
                    <a:pt x="96" y="23"/>
                  </a:cubicBezTo>
                  <a:cubicBezTo>
                    <a:pt x="105" y="23"/>
                    <a:pt x="113" y="23"/>
                    <a:pt x="120" y="23"/>
                  </a:cubicBezTo>
                  <a:cubicBezTo>
                    <a:pt x="127" y="23"/>
                    <a:pt x="135" y="22"/>
                    <a:pt x="143" y="21"/>
                  </a:cubicBezTo>
                  <a:cubicBezTo>
                    <a:pt x="149" y="26"/>
                    <a:pt x="149" y="26"/>
                    <a:pt x="149" y="26"/>
                  </a:cubicBezTo>
                  <a:cubicBezTo>
                    <a:pt x="143" y="27"/>
                    <a:pt x="135" y="27"/>
                    <a:pt x="128" y="28"/>
                  </a:cubicBezTo>
                  <a:cubicBezTo>
                    <a:pt x="120" y="28"/>
                    <a:pt x="111" y="28"/>
                    <a:pt x="101" y="28"/>
                  </a:cubicBezTo>
                  <a:close/>
                  <a:moveTo>
                    <a:pt x="61" y="4"/>
                  </a:moveTo>
                  <a:cubicBezTo>
                    <a:pt x="51" y="4"/>
                    <a:pt x="39" y="6"/>
                    <a:pt x="39" y="6"/>
                  </a:cubicBezTo>
                  <a:cubicBezTo>
                    <a:pt x="35" y="11"/>
                    <a:pt x="35" y="11"/>
                    <a:pt x="35" y="11"/>
                  </a:cubicBezTo>
                  <a:cubicBezTo>
                    <a:pt x="58" y="11"/>
                    <a:pt x="81" y="11"/>
                    <a:pt x="103" y="11"/>
                  </a:cubicBezTo>
                  <a:cubicBezTo>
                    <a:pt x="103" y="11"/>
                    <a:pt x="95" y="8"/>
                    <a:pt x="87" y="6"/>
                  </a:cubicBezTo>
                  <a:cubicBezTo>
                    <a:pt x="80" y="5"/>
                    <a:pt x="71" y="4"/>
                    <a:pt x="61"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3" name="Freeform 433"/>
            <p:cNvSpPr>
              <a:spLocks/>
            </p:cNvSpPr>
            <p:nvPr/>
          </p:nvSpPr>
          <p:spPr bwMode="auto">
            <a:xfrm>
              <a:off x="43434000" y="3429001"/>
              <a:ext cx="498475" cy="123825"/>
            </a:xfrm>
            <a:custGeom>
              <a:avLst/>
              <a:gdLst>
                <a:gd name="T0" fmla="*/ 104 w 133"/>
                <a:gd name="T1" fmla="*/ 28 h 33"/>
                <a:gd name="T2" fmla="*/ 127 w 133"/>
                <a:gd name="T3" fmla="*/ 28 h 33"/>
                <a:gd name="T4" fmla="*/ 133 w 133"/>
                <a:gd name="T5" fmla="*/ 32 h 33"/>
                <a:gd name="T6" fmla="*/ 121 w 133"/>
                <a:gd name="T7" fmla="*/ 33 h 33"/>
                <a:gd name="T8" fmla="*/ 103 w 133"/>
                <a:gd name="T9" fmla="*/ 33 h 33"/>
                <a:gd name="T10" fmla="*/ 45 w 133"/>
                <a:gd name="T11" fmla="*/ 24 h 33"/>
                <a:gd name="T12" fmla="*/ 24 w 133"/>
                <a:gd name="T13" fmla="*/ 10 h 33"/>
                <a:gd name="T14" fmla="*/ 4 w 133"/>
                <a:gd name="T15" fmla="*/ 10 h 33"/>
                <a:gd name="T16" fmla="*/ 0 w 133"/>
                <a:gd name="T17" fmla="*/ 8 h 33"/>
                <a:gd name="T18" fmla="*/ 19 w 133"/>
                <a:gd name="T19" fmla="*/ 5 h 33"/>
                <a:gd name="T20" fmla="*/ 22 w 133"/>
                <a:gd name="T21" fmla="*/ 0 h 33"/>
                <a:gd name="T22" fmla="*/ 41 w 133"/>
                <a:gd name="T23" fmla="*/ 0 h 33"/>
                <a:gd name="T24" fmla="*/ 50 w 133"/>
                <a:gd name="T25" fmla="*/ 6 h 33"/>
                <a:gd name="T26" fmla="*/ 93 w 133"/>
                <a:gd name="T27" fmla="*/ 6 h 33"/>
                <a:gd name="T28" fmla="*/ 99 w 133"/>
                <a:gd name="T29" fmla="*/ 10 h 33"/>
                <a:gd name="T30" fmla="*/ 56 w 133"/>
                <a:gd name="T31" fmla="*/ 10 h 33"/>
                <a:gd name="T32" fmla="*/ 77 w 133"/>
                <a:gd name="T33" fmla="*/ 24 h 33"/>
                <a:gd name="T34" fmla="*/ 88 w 133"/>
                <a:gd name="T35" fmla="*/ 27 h 33"/>
                <a:gd name="T36" fmla="*/ 104 w 133"/>
                <a:gd name="T3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33">
                  <a:moveTo>
                    <a:pt x="104" y="28"/>
                  </a:moveTo>
                  <a:cubicBezTo>
                    <a:pt x="112" y="28"/>
                    <a:pt x="120" y="28"/>
                    <a:pt x="127" y="28"/>
                  </a:cubicBezTo>
                  <a:cubicBezTo>
                    <a:pt x="133" y="32"/>
                    <a:pt x="133" y="32"/>
                    <a:pt x="133" y="32"/>
                  </a:cubicBezTo>
                  <a:cubicBezTo>
                    <a:pt x="121" y="33"/>
                    <a:pt x="121" y="33"/>
                    <a:pt x="121" y="33"/>
                  </a:cubicBezTo>
                  <a:cubicBezTo>
                    <a:pt x="103" y="33"/>
                    <a:pt x="103" y="33"/>
                    <a:pt x="103" y="33"/>
                  </a:cubicBezTo>
                  <a:cubicBezTo>
                    <a:pt x="73" y="33"/>
                    <a:pt x="54" y="30"/>
                    <a:pt x="45" y="24"/>
                  </a:cubicBezTo>
                  <a:cubicBezTo>
                    <a:pt x="38" y="20"/>
                    <a:pt x="31" y="15"/>
                    <a:pt x="24" y="10"/>
                  </a:cubicBezTo>
                  <a:cubicBezTo>
                    <a:pt x="17" y="10"/>
                    <a:pt x="11" y="10"/>
                    <a:pt x="4" y="10"/>
                  </a:cubicBezTo>
                  <a:cubicBezTo>
                    <a:pt x="0" y="8"/>
                    <a:pt x="0" y="8"/>
                    <a:pt x="0" y="8"/>
                  </a:cubicBezTo>
                  <a:cubicBezTo>
                    <a:pt x="6" y="7"/>
                    <a:pt x="13" y="6"/>
                    <a:pt x="19" y="5"/>
                  </a:cubicBezTo>
                  <a:cubicBezTo>
                    <a:pt x="22" y="0"/>
                    <a:pt x="22" y="0"/>
                    <a:pt x="22" y="0"/>
                  </a:cubicBezTo>
                  <a:cubicBezTo>
                    <a:pt x="28" y="0"/>
                    <a:pt x="35" y="0"/>
                    <a:pt x="41" y="0"/>
                  </a:cubicBezTo>
                  <a:cubicBezTo>
                    <a:pt x="50" y="6"/>
                    <a:pt x="50" y="6"/>
                    <a:pt x="50" y="6"/>
                  </a:cubicBezTo>
                  <a:cubicBezTo>
                    <a:pt x="64" y="6"/>
                    <a:pt x="79" y="6"/>
                    <a:pt x="93" y="6"/>
                  </a:cubicBezTo>
                  <a:cubicBezTo>
                    <a:pt x="99" y="10"/>
                    <a:pt x="99" y="10"/>
                    <a:pt x="99" y="10"/>
                  </a:cubicBezTo>
                  <a:cubicBezTo>
                    <a:pt x="85" y="10"/>
                    <a:pt x="71" y="10"/>
                    <a:pt x="56" y="10"/>
                  </a:cubicBezTo>
                  <a:cubicBezTo>
                    <a:pt x="63" y="15"/>
                    <a:pt x="71" y="20"/>
                    <a:pt x="77" y="24"/>
                  </a:cubicBezTo>
                  <a:cubicBezTo>
                    <a:pt x="88" y="27"/>
                    <a:pt x="88" y="27"/>
                    <a:pt x="88" y="27"/>
                  </a:cubicBezTo>
                  <a:cubicBezTo>
                    <a:pt x="88" y="27"/>
                    <a:pt x="98" y="28"/>
                    <a:pt x="10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4" name="Freeform 434"/>
            <p:cNvSpPr>
              <a:spLocks/>
            </p:cNvSpPr>
            <p:nvPr/>
          </p:nvSpPr>
          <p:spPr bwMode="auto">
            <a:xfrm>
              <a:off x="43895963" y="3451226"/>
              <a:ext cx="649288" cy="101600"/>
            </a:xfrm>
            <a:custGeom>
              <a:avLst/>
              <a:gdLst>
                <a:gd name="T0" fmla="*/ 148 w 173"/>
                <a:gd name="T1" fmla="*/ 27 h 27"/>
                <a:gd name="T2" fmla="*/ 138 w 173"/>
                <a:gd name="T3" fmla="*/ 23 h 27"/>
                <a:gd name="T4" fmla="*/ 136 w 173"/>
                <a:gd name="T5" fmla="*/ 23 h 27"/>
                <a:gd name="T6" fmla="*/ 121 w 173"/>
                <a:gd name="T7" fmla="*/ 26 h 27"/>
                <a:gd name="T8" fmla="*/ 95 w 173"/>
                <a:gd name="T9" fmla="*/ 27 h 27"/>
                <a:gd name="T10" fmla="*/ 50 w 173"/>
                <a:gd name="T11" fmla="*/ 24 h 27"/>
                <a:gd name="T12" fmla="*/ 26 w 173"/>
                <a:gd name="T13" fmla="*/ 17 h 27"/>
                <a:gd name="T14" fmla="*/ 0 w 173"/>
                <a:gd name="T15" fmla="*/ 0 h 27"/>
                <a:gd name="T16" fmla="*/ 32 w 173"/>
                <a:gd name="T17" fmla="*/ 0 h 27"/>
                <a:gd name="T18" fmla="*/ 57 w 173"/>
                <a:gd name="T19" fmla="*/ 16 h 27"/>
                <a:gd name="T20" fmla="*/ 71 w 173"/>
                <a:gd name="T21" fmla="*/ 21 h 27"/>
                <a:gd name="T22" fmla="*/ 95 w 173"/>
                <a:gd name="T23" fmla="*/ 22 h 27"/>
                <a:gd name="T24" fmla="*/ 122 w 173"/>
                <a:gd name="T25" fmla="*/ 20 h 27"/>
                <a:gd name="T26" fmla="*/ 120 w 173"/>
                <a:gd name="T27" fmla="*/ 13 h 27"/>
                <a:gd name="T28" fmla="*/ 101 w 173"/>
                <a:gd name="T29" fmla="*/ 0 h 27"/>
                <a:gd name="T30" fmla="*/ 133 w 173"/>
                <a:gd name="T31" fmla="*/ 0 h 27"/>
                <a:gd name="T32" fmla="*/ 173 w 173"/>
                <a:gd name="T33" fmla="*/ 27 h 27"/>
                <a:gd name="T34" fmla="*/ 148 w 173"/>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27">
                  <a:moveTo>
                    <a:pt x="148" y="27"/>
                  </a:moveTo>
                  <a:cubicBezTo>
                    <a:pt x="138" y="23"/>
                    <a:pt x="138" y="23"/>
                    <a:pt x="138" y="23"/>
                  </a:cubicBezTo>
                  <a:cubicBezTo>
                    <a:pt x="136" y="23"/>
                    <a:pt x="136" y="23"/>
                    <a:pt x="136" y="23"/>
                  </a:cubicBezTo>
                  <a:cubicBezTo>
                    <a:pt x="136" y="23"/>
                    <a:pt x="129" y="25"/>
                    <a:pt x="121" y="26"/>
                  </a:cubicBezTo>
                  <a:cubicBezTo>
                    <a:pt x="114" y="27"/>
                    <a:pt x="106" y="27"/>
                    <a:pt x="95" y="27"/>
                  </a:cubicBezTo>
                  <a:cubicBezTo>
                    <a:pt x="77" y="27"/>
                    <a:pt x="62" y="26"/>
                    <a:pt x="50" y="24"/>
                  </a:cubicBezTo>
                  <a:cubicBezTo>
                    <a:pt x="39" y="23"/>
                    <a:pt x="26" y="17"/>
                    <a:pt x="26" y="17"/>
                  </a:cubicBezTo>
                  <a:cubicBezTo>
                    <a:pt x="17" y="11"/>
                    <a:pt x="9" y="6"/>
                    <a:pt x="0" y="0"/>
                  </a:cubicBezTo>
                  <a:cubicBezTo>
                    <a:pt x="11" y="0"/>
                    <a:pt x="21" y="0"/>
                    <a:pt x="32" y="0"/>
                  </a:cubicBezTo>
                  <a:cubicBezTo>
                    <a:pt x="41" y="5"/>
                    <a:pt x="49" y="10"/>
                    <a:pt x="57" y="16"/>
                  </a:cubicBezTo>
                  <a:cubicBezTo>
                    <a:pt x="71" y="21"/>
                    <a:pt x="71" y="21"/>
                    <a:pt x="71" y="21"/>
                  </a:cubicBezTo>
                  <a:cubicBezTo>
                    <a:pt x="77" y="22"/>
                    <a:pt x="85" y="22"/>
                    <a:pt x="95" y="22"/>
                  </a:cubicBezTo>
                  <a:cubicBezTo>
                    <a:pt x="109" y="22"/>
                    <a:pt x="122" y="20"/>
                    <a:pt x="122" y="20"/>
                  </a:cubicBezTo>
                  <a:cubicBezTo>
                    <a:pt x="120" y="13"/>
                    <a:pt x="120" y="13"/>
                    <a:pt x="120" y="13"/>
                  </a:cubicBezTo>
                  <a:cubicBezTo>
                    <a:pt x="114" y="9"/>
                    <a:pt x="107" y="4"/>
                    <a:pt x="101" y="0"/>
                  </a:cubicBezTo>
                  <a:cubicBezTo>
                    <a:pt x="111" y="0"/>
                    <a:pt x="122" y="0"/>
                    <a:pt x="133" y="0"/>
                  </a:cubicBezTo>
                  <a:cubicBezTo>
                    <a:pt x="146" y="9"/>
                    <a:pt x="159" y="18"/>
                    <a:pt x="173" y="27"/>
                  </a:cubicBezTo>
                  <a:cubicBezTo>
                    <a:pt x="164" y="27"/>
                    <a:pt x="156" y="27"/>
                    <a:pt x="148"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5" name="Freeform 435"/>
            <p:cNvSpPr>
              <a:spLocks/>
            </p:cNvSpPr>
            <p:nvPr/>
          </p:nvSpPr>
          <p:spPr bwMode="auto">
            <a:xfrm>
              <a:off x="44562713" y="3448051"/>
              <a:ext cx="365125" cy="104775"/>
            </a:xfrm>
            <a:custGeom>
              <a:avLst/>
              <a:gdLst>
                <a:gd name="T0" fmla="*/ 76 w 97"/>
                <a:gd name="T1" fmla="*/ 0 h 28"/>
                <a:gd name="T2" fmla="*/ 92 w 97"/>
                <a:gd name="T3" fmla="*/ 0 h 28"/>
                <a:gd name="T4" fmla="*/ 97 w 97"/>
                <a:gd name="T5" fmla="*/ 6 h 28"/>
                <a:gd name="T6" fmla="*/ 82 w 97"/>
                <a:gd name="T7" fmla="*/ 5 h 28"/>
                <a:gd name="T8" fmla="*/ 55 w 97"/>
                <a:gd name="T9" fmla="*/ 8 h 28"/>
                <a:gd name="T10" fmla="*/ 51 w 97"/>
                <a:gd name="T11" fmla="*/ 14 h 28"/>
                <a:gd name="T12" fmla="*/ 73 w 97"/>
                <a:gd name="T13" fmla="*/ 28 h 28"/>
                <a:gd name="T14" fmla="*/ 41 w 97"/>
                <a:gd name="T15" fmla="*/ 28 h 28"/>
                <a:gd name="T16" fmla="*/ 0 w 97"/>
                <a:gd name="T17" fmla="*/ 1 h 28"/>
                <a:gd name="T18" fmla="*/ 25 w 97"/>
                <a:gd name="T19" fmla="*/ 1 h 28"/>
                <a:gd name="T20" fmla="*/ 37 w 97"/>
                <a:gd name="T21" fmla="*/ 5 h 28"/>
                <a:gd name="T22" fmla="*/ 38 w 97"/>
                <a:gd name="T23" fmla="*/ 5 h 28"/>
                <a:gd name="T24" fmla="*/ 52 w 97"/>
                <a:gd name="T25" fmla="*/ 2 h 28"/>
                <a:gd name="T26" fmla="*/ 76 w 9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8">
                  <a:moveTo>
                    <a:pt x="76" y="0"/>
                  </a:moveTo>
                  <a:cubicBezTo>
                    <a:pt x="82" y="0"/>
                    <a:pt x="92" y="0"/>
                    <a:pt x="92" y="0"/>
                  </a:cubicBezTo>
                  <a:cubicBezTo>
                    <a:pt x="97" y="6"/>
                    <a:pt x="97" y="6"/>
                    <a:pt x="97" y="6"/>
                  </a:cubicBezTo>
                  <a:cubicBezTo>
                    <a:pt x="82" y="5"/>
                    <a:pt x="82" y="5"/>
                    <a:pt x="82" y="5"/>
                  </a:cubicBezTo>
                  <a:cubicBezTo>
                    <a:pt x="70" y="5"/>
                    <a:pt x="55" y="8"/>
                    <a:pt x="55" y="8"/>
                  </a:cubicBezTo>
                  <a:cubicBezTo>
                    <a:pt x="51" y="14"/>
                    <a:pt x="51" y="14"/>
                    <a:pt x="51" y="14"/>
                  </a:cubicBezTo>
                  <a:cubicBezTo>
                    <a:pt x="58" y="18"/>
                    <a:pt x="66" y="23"/>
                    <a:pt x="73" y="28"/>
                  </a:cubicBezTo>
                  <a:cubicBezTo>
                    <a:pt x="62" y="28"/>
                    <a:pt x="51" y="28"/>
                    <a:pt x="41" y="28"/>
                  </a:cubicBezTo>
                  <a:cubicBezTo>
                    <a:pt x="27" y="19"/>
                    <a:pt x="14" y="9"/>
                    <a:pt x="0" y="1"/>
                  </a:cubicBezTo>
                  <a:cubicBezTo>
                    <a:pt x="9" y="1"/>
                    <a:pt x="17" y="1"/>
                    <a:pt x="25" y="1"/>
                  </a:cubicBezTo>
                  <a:cubicBezTo>
                    <a:pt x="37" y="5"/>
                    <a:pt x="37" y="5"/>
                    <a:pt x="37" y="5"/>
                  </a:cubicBezTo>
                  <a:cubicBezTo>
                    <a:pt x="38" y="5"/>
                    <a:pt x="38" y="5"/>
                    <a:pt x="38" y="5"/>
                  </a:cubicBezTo>
                  <a:cubicBezTo>
                    <a:pt x="38" y="5"/>
                    <a:pt x="45" y="3"/>
                    <a:pt x="52" y="2"/>
                  </a:cubicBezTo>
                  <a:cubicBezTo>
                    <a:pt x="59" y="1"/>
                    <a:pt x="67" y="0"/>
                    <a:pt x="76"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6" name="Freeform 436"/>
            <p:cNvSpPr>
              <a:spLocks/>
            </p:cNvSpPr>
            <p:nvPr/>
          </p:nvSpPr>
          <p:spPr bwMode="auto">
            <a:xfrm>
              <a:off x="45013563" y="3448051"/>
              <a:ext cx="652463" cy="104775"/>
            </a:xfrm>
            <a:custGeom>
              <a:avLst/>
              <a:gdLst>
                <a:gd name="T0" fmla="*/ 174 w 174"/>
                <a:gd name="T1" fmla="*/ 28 h 28"/>
                <a:gd name="T2" fmla="*/ 142 w 174"/>
                <a:gd name="T3" fmla="*/ 28 h 28"/>
                <a:gd name="T4" fmla="*/ 116 w 174"/>
                <a:gd name="T5" fmla="*/ 11 h 28"/>
                <a:gd name="T6" fmla="*/ 102 w 174"/>
                <a:gd name="T7" fmla="*/ 6 h 28"/>
                <a:gd name="T8" fmla="*/ 78 w 174"/>
                <a:gd name="T9" fmla="*/ 5 h 28"/>
                <a:gd name="T10" fmla="*/ 51 w 174"/>
                <a:gd name="T11" fmla="*/ 7 h 28"/>
                <a:gd name="T12" fmla="*/ 53 w 174"/>
                <a:gd name="T13" fmla="*/ 14 h 28"/>
                <a:gd name="T14" fmla="*/ 73 w 174"/>
                <a:gd name="T15" fmla="*/ 28 h 28"/>
                <a:gd name="T16" fmla="*/ 41 w 174"/>
                <a:gd name="T17" fmla="*/ 28 h 28"/>
                <a:gd name="T18" fmla="*/ 0 w 174"/>
                <a:gd name="T19" fmla="*/ 1 h 28"/>
                <a:gd name="T20" fmla="*/ 25 w 174"/>
                <a:gd name="T21" fmla="*/ 1 h 28"/>
                <a:gd name="T22" fmla="*/ 35 w 174"/>
                <a:gd name="T23" fmla="*/ 4 h 28"/>
                <a:gd name="T24" fmla="*/ 37 w 174"/>
                <a:gd name="T25" fmla="*/ 4 h 28"/>
                <a:gd name="T26" fmla="*/ 52 w 174"/>
                <a:gd name="T27" fmla="*/ 1 h 28"/>
                <a:gd name="T28" fmla="*/ 78 w 174"/>
                <a:gd name="T29" fmla="*/ 0 h 28"/>
                <a:gd name="T30" fmla="*/ 147 w 174"/>
                <a:gd name="T31" fmla="*/ 10 h 28"/>
                <a:gd name="T32" fmla="*/ 174 w 174"/>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8">
                  <a:moveTo>
                    <a:pt x="174" y="28"/>
                  </a:moveTo>
                  <a:cubicBezTo>
                    <a:pt x="163" y="28"/>
                    <a:pt x="153" y="28"/>
                    <a:pt x="142" y="28"/>
                  </a:cubicBezTo>
                  <a:cubicBezTo>
                    <a:pt x="133" y="22"/>
                    <a:pt x="125" y="16"/>
                    <a:pt x="116" y="11"/>
                  </a:cubicBezTo>
                  <a:cubicBezTo>
                    <a:pt x="116" y="11"/>
                    <a:pt x="108" y="8"/>
                    <a:pt x="102" y="6"/>
                  </a:cubicBezTo>
                  <a:cubicBezTo>
                    <a:pt x="96" y="5"/>
                    <a:pt x="88" y="5"/>
                    <a:pt x="78" y="5"/>
                  </a:cubicBezTo>
                  <a:cubicBezTo>
                    <a:pt x="64" y="5"/>
                    <a:pt x="51" y="7"/>
                    <a:pt x="51" y="7"/>
                  </a:cubicBezTo>
                  <a:cubicBezTo>
                    <a:pt x="53" y="14"/>
                    <a:pt x="53" y="14"/>
                    <a:pt x="53" y="14"/>
                  </a:cubicBezTo>
                  <a:cubicBezTo>
                    <a:pt x="60" y="19"/>
                    <a:pt x="66" y="23"/>
                    <a:pt x="73" y="28"/>
                  </a:cubicBezTo>
                  <a:cubicBezTo>
                    <a:pt x="62" y="28"/>
                    <a:pt x="52" y="28"/>
                    <a:pt x="41" y="28"/>
                  </a:cubicBezTo>
                  <a:cubicBezTo>
                    <a:pt x="27" y="19"/>
                    <a:pt x="14" y="9"/>
                    <a:pt x="0" y="1"/>
                  </a:cubicBezTo>
                  <a:cubicBezTo>
                    <a:pt x="9" y="1"/>
                    <a:pt x="17" y="1"/>
                    <a:pt x="25" y="1"/>
                  </a:cubicBezTo>
                  <a:cubicBezTo>
                    <a:pt x="35" y="4"/>
                    <a:pt x="35" y="4"/>
                    <a:pt x="35" y="4"/>
                  </a:cubicBezTo>
                  <a:cubicBezTo>
                    <a:pt x="37" y="4"/>
                    <a:pt x="37" y="4"/>
                    <a:pt x="37" y="4"/>
                  </a:cubicBezTo>
                  <a:cubicBezTo>
                    <a:pt x="37" y="4"/>
                    <a:pt x="44" y="2"/>
                    <a:pt x="52" y="1"/>
                  </a:cubicBezTo>
                  <a:cubicBezTo>
                    <a:pt x="59" y="1"/>
                    <a:pt x="68" y="0"/>
                    <a:pt x="78" y="0"/>
                  </a:cubicBezTo>
                  <a:cubicBezTo>
                    <a:pt x="114" y="0"/>
                    <a:pt x="137" y="4"/>
                    <a:pt x="147" y="10"/>
                  </a:cubicBezTo>
                  <a:cubicBezTo>
                    <a:pt x="156" y="16"/>
                    <a:pt x="165" y="22"/>
                    <a:pt x="174" y="28"/>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7" name="Freeform 437"/>
            <p:cNvSpPr>
              <a:spLocks noEditPoints="1"/>
            </p:cNvSpPr>
            <p:nvPr/>
          </p:nvSpPr>
          <p:spPr bwMode="auto">
            <a:xfrm>
              <a:off x="42883138" y="2986088"/>
              <a:ext cx="423863" cy="77788"/>
            </a:xfrm>
            <a:custGeom>
              <a:avLst/>
              <a:gdLst>
                <a:gd name="T0" fmla="*/ 76 w 113"/>
                <a:gd name="T1" fmla="*/ 21 h 21"/>
                <a:gd name="T2" fmla="*/ 30 w 113"/>
                <a:gd name="T3" fmla="*/ 18 h 21"/>
                <a:gd name="T4" fmla="*/ 4 w 113"/>
                <a:gd name="T5" fmla="*/ 11 h 21"/>
                <a:gd name="T6" fmla="*/ 7 w 113"/>
                <a:gd name="T7" fmla="*/ 3 h 21"/>
                <a:gd name="T8" fmla="*/ 41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0 w 113"/>
                <a:gd name="T23" fmla="*/ 17 h 21"/>
                <a:gd name="T24" fmla="*/ 107 w 113"/>
                <a:gd name="T25" fmla="*/ 16 h 21"/>
                <a:gd name="T26" fmla="*/ 113 w 113"/>
                <a:gd name="T27" fmla="*/ 20 h 21"/>
                <a:gd name="T28" fmla="*/ 96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6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8" y="21"/>
                    <a:pt x="43" y="20"/>
                    <a:pt x="30" y="18"/>
                  </a:cubicBezTo>
                  <a:cubicBezTo>
                    <a:pt x="17" y="17"/>
                    <a:pt x="4" y="11"/>
                    <a:pt x="4" y="11"/>
                  </a:cubicBezTo>
                  <a:cubicBezTo>
                    <a:pt x="4" y="11"/>
                    <a:pt x="0" y="5"/>
                    <a:pt x="7" y="3"/>
                  </a:cubicBezTo>
                  <a:cubicBezTo>
                    <a:pt x="13" y="1"/>
                    <a:pt x="24" y="0"/>
                    <a:pt x="41" y="0"/>
                  </a:cubicBezTo>
                  <a:cubicBezTo>
                    <a:pt x="56"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0" y="17"/>
                    <a:pt x="90" y="17"/>
                  </a:cubicBezTo>
                  <a:cubicBezTo>
                    <a:pt x="90" y="17"/>
                    <a:pt x="102" y="17"/>
                    <a:pt x="107" y="16"/>
                  </a:cubicBezTo>
                  <a:cubicBezTo>
                    <a:pt x="113" y="20"/>
                    <a:pt x="113" y="20"/>
                    <a:pt x="113" y="20"/>
                  </a:cubicBezTo>
                  <a:cubicBezTo>
                    <a:pt x="96" y="21"/>
                    <a:pt x="96" y="21"/>
                    <a:pt x="96" y="21"/>
                  </a:cubicBezTo>
                  <a:cubicBezTo>
                    <a:pt x="96" y="21"/>
                    <a:pt x="84" y="21"/>
                    <a:pt x="76" y="21"/>
                  </a:cubicBezTo>
                  <a:close/>
                  <a:moveTo>
                    <a:pt x="45" y="4"/>
                  </a:moveTo>
                  <a:cubicBezTo>
                    <a:pt x="38" y="4"/>
                    <a:pt x="29" y="5"/>
                    <a:pt x="29" y="5"/>
                  </a:cubicBezTo>
                  <a:cubicBezTo>
                    <a:pt x="26" y="9"/>
                    <a:pt x="26" y="9"/>
                    <a:pt x="26" y="9"/>
                  </a:cubicBezTo>
                  <a:cubicBezTo>
                    <a:pt x="43" y="9"/>
                    <a:pt x="61" y="9"/>
                    <a:pt x="78" y="9"/>
                  </a:cubicBezTo>
                  <a:cubicBezTo>
                    <a:pt x="66" y="5"/>
                    <a:pt x="66" y="5"/>
                    <a:pt x="66" y="5"/>
                  </a:cubicBezTo>
                  <a:cubicBezTo>
                    <a:pt x="66"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8" name="Freeform 438"/>
            <p:cNvSpPr>
              <a:spLocks/>
            </p:cNvSpPr>
            <p:nvPr/>
          </p:nvSpPr>
          <p:spPr bwMode="auto">
            <a:xfrm>
              <a:off x="43326050" y="2986088"/>
              <a:ext cx="487363" cy="77788"/>
            </a:xfrm>
            <a:custGeom>
              <a:avLst/>
              <a:gdLst>
                <a:gd name="T0" fmla="*/ 130 w 130"/>
                <a:gd name="T1" fmla="*/ 21 h 21"/>
                <a:gd name="T2" fmla="*/ 106 w 130"/>
                <a:gd name="T3" fmla="*/ 21 h 21"/>
                <a:gd name="T4" fmla="*/ 88 w 130"/>
                <a:gd name="T5" fmla="*/ 8 h 21"/>
                <a:gd name="T6" fmla="*/ 77 w 130"/>
                <a:gd name="T7" fmla="*/ 5 h 21"/>
                <a:gd name="T8" fmla="*/ 58 w 130"/>
                <a:gd name="T9" fmla="*/ 4 h 21"/>
                <a:gd name="T10" fmla="*/ 38 w 130"/>
                <a:gd name="T11" fmla="*/ 5 h 21"/>
                <a:gd name="T12" fmla="*/ 39 w 130"/>
                <a:gd name="T13" fmla="*/ 11 h 21"/>
                <a:gd name="T14" fmla="*/ 54 w 130"/>
                <a:gd name="T15" fmla="*/ 21 h 21"/>
                <a:gd name="T16" fmla="*/ 30 w 130"/>
                <a:gd name="T17" fmla="*/ 21 h 21"/>
                <a:gd name="T18" fmla="*/ 0 w 130"/>
                <a:gd name="T19" fmla="*/ 1 h 21"/>
                <a:gd name="T20" fmla="*/ 19 w 130"/>
                <a:gd name="T21" fmla="*/ 1 h 21"/>
                <a:gd name="T22" fmla="*/ 26 w 130"/>
                <a:gd name="T23" fmla="*/ 4 h 21"/>
                <a:gd name="T24" fmla="*/ 27 w 130"/>
                <a:gd name="T25" fmla="*/ 4 h 21"/>
                <a:gd name="T26" fmla="*/ 39 w 130"/>
                <a:gd name="T27" fmla="*/ 1 h 21"/>
                <a:gd name="T28" fmla="*/ 59 w 130"/>
                <a:gd name="T29" fmla="*/ 0 h 21"/>
                <a:gd name="T30" fmla="*/ 111 w 130"/>
                <a:gd name="T31" fmla="*/ 8 h 21"/>
                <a:gd name="T32" fmla="*/ 130 w 130"/>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21">
                  <a:moveTo>
                    <a:pt x="130" y="21"/>
                  </a:moveTo>
                  <a:cubicBezTo>
                    <a:pt x="122" y="21"/>
                    <a:pt x="114" y="21"/>
                    <a:pt x="106" y="21"/>
                  </a:cubicBezTo>
                  <a:cubicBezTo>
                    <a:pt x="100" y="17"/>
                    <a:pt x="94" y="13"/>
                    <a:pt x="88" y="8"/>
                  </a:cubicBezTo>
                  <a:cubicBezTo>
                    <a:pt x="77" y="5"/>
                    <a:pt x="77" y="5"/>
                    <a:pt x="77" y="5"/>
                  </a:cubicBezTo>
                  <a:cubicBezTo>
                    <a:pt x="77" y="5"/>
                    <a:pt x="66" y="4"/>
                    <a:pt x="58" y="4"/>
                  </a:cubicBezTo>
                  <a:cubicBezTo>
                    <a:pt x="48" y="4"/>
                    <a:pt x="38" y="5"/>
                    <a:pt x="38" y="5"/>
                  </a:cubicBezTo>
                  <a:cubicBezTo>
                    <a:pt x="39" y="11"/>
                    <a:pt x="39" y="11"/>
                    <a:pt x="39" y="11"/>
                  </a:cubicBezTo>
                  <a:cubicBezTo>
                    <a:pt x="54" y="21"/>
                    <a:pt x="54" y="21"/>
                    <a:pt x="54" y="21"/>
                  </a:cubicBezTo>
                  <a:cubicBezTo>
                    <a:pt x="46" y="21"/>
                    <a:pt x="38" y="21"/>
                    <a:pt x="30" y="21"/>
                  </a:cubicBezTo>
                  <a:cubicBezTo>
                    <a:pt x="20" y="14"/>
                    <a:pt x="10" y="7"/>
                    <a:pt x="0" y="1"/>
                  </a:cubicBezTo>
                  <a:cubicBezTo>
                    <a:pt x="6" y="1"/>
                    <a:pt x="13" y="1"/>
                    <a:pt x="19" y="1"/>
                  </a:cubicBezTo>
                  <a:cubicBezTo>
                    <a:pt x="26" y="4"/>
                    <a:pt x="26" y="4"/>
                    <a:pt x="26" y="4"/>
                  </a:cubicBezTo>
                  <a:cubicBezTo>
                    <a:pt x="27" y="4"/>
                    <a:pt x="27" y="4"/>
                    <a:pt x="27" y="4"/>
                  </a:cubicBezTo>
                  <a:cubicBezTo>
                    <a:pt x="39" y="1"/>
                    <a:pt x="39" y="1"/>
                    <a:pt x="39" y="1"/>
                  </a:cubicBezTo>
                  <a:cubicBezTo>
                    <a:pt x="39" y="1"/>
                    <a:pt x="51" y="0"/>
                    <a:pt x="59" y="0"/>
                  </a:cubicBezTo>
                  <a:cubicBezTo>
                    <a:pt x="86" y="0"/>
                    <a:pt x="104" y="3"/>
                    <a:pt x="111" y="8"/>
                  </a:cubicBezTo>
                  <a:cubicBezTo>
                    <a:pt x="117" y="12"/>
                    <a:pt x="124" y="16"/>
                    <a:pt x="13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79" name="Freeform 439"/>
            <p:cNvSpPr>
              <a:spLocks/>
            </p:cNvSpPr>
            <p:nvPr/>
          </p:nvSpPr>
          <p:spPr bwMode="auto">
            <a:xfrm>
              <a:off x="43786425" y="2973388"/>
              <a:ext cx="379413" cy="90488"/>
            </a:xfrm>
            <a:custGeom>
              <a:avLst/>
              <a:gdLst>
                <a:gd name="T0" fmla="*/ 79 w 101"/>
                <a:gd name="T1" fmla="*/ 21 h 24"/>
                <a:gd name="T2" fmla="*/ 96 w 101"/>
                <a:gd name="T3" fmla="*/ 20 h 24"/>
                <a:gd name="T4" fmla="*/ 101 w 101"/>
                <a:gd name="T5" fmla="*/ 23 h 24"/>
                <a:gd name="T6" fmla="*/ 92 w 101"/>
                <a:gd name="T7" fmla="*/ 24 h 24"/>
                <a:gd name="T8" fmla="*/ 79 w 101"/>
                <a:gd name="T9" fmla="*/ 24 h 24"/>
                <a:gd name="T10" fmla="*/ 34 w 101"/>
                <a:gd name="T11" fmla="*/ 18 h 24"/>
                <a:gd name="T12" fmla="*/ 18 w 101"/>
                <a:gd name="T13" fmla="*/ 7 h 24"/>
                <a:gd name="T14" fmla="*/ 3 w 101"/>
                <a:gd name="T15" fmla="*/ 7 h 24"/>
                <a:gd name="T16" fmla="*/ 0 w 101"/>
                <a:gd name="T17" fmla="*/ 5 h 24"/>
                <a:gd name="T18" fmla="*/ 14 w 101"/>
                <a:gd name="T19" fmla="*/ 4 h 24"/>
                <a:gd name="T20" fmla="*/ 16 w 101"/>
                <a:gd name="T21" fmla="*/ 0 h 24"/>
                <a:gd name="T22" fmla="*/ 31 w 101"/>
                <a:gd name="T23" fmla="*/ 0 h 24"/>
                <a:gd name="T24" fmla="*/ 38 w 101"/>
                <a:gd name="T25" fmla="*/ 4 h 24"/>
                <a:gd name="T26" fmla="*/ 70 w 101"/>
                <a:gd name="T27" fmla="*/ 4 h 24"/>
                <a:gd name="T28" fmla="*/ 75 w 101"/>
                <a:gd name="T29" fmla="*/ 7 h 24"/>
                <a:gd name="T30" fmla="*/ 43 w 101"/>
                <a:gd name="T31" fmla="*/ 7 h 24"/>
                <a:gd name="T32" fmla="*/ 59 w 101"/>
                <a:gd name="T33" fmla="*/ 18 h 24"/>
                <a:gd name="T34" fmla="*/ 67 w 101"/>
                <a:gd name="T35" fmla="*/ 20 h 24"/>
                <a:gd name="T36" fmla="*/ 79 w 101"/>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4">
                  <a:moveTo>
                    <a:pt x="79" y="21"/>
                  </a:moveTo>
                  <a:cubicBezTo>
                    <a:pt x="96" y="20"/>
                    <a:pt x="96" y="20"/>
                    <a:pt x="96" y="20"/>
                  </a:cubicBezTo>
                  <a:cubicBezTo>
                    <a:pt x="101" y="23"/>
                    <a:pt x="101" y="23"/>
                    <a:pt x="101" y="23"/>
                  </a:cubicBezTo>
                  <a:cubicBezTo>
                    <a:pt x="92" y="24"/>
                    <a:pt x="92" y="24"/>
                    <a:pt x="92" y="24"/>
                  </a:cubicBezTo>
                  <a:cubicBezTo>
                    <a:pt x="79" y="24"/>
                    <a:pt x="79" y="24"/>
                    <a:pt x="79" y="24"/>
                  </a:cubicBezTo>
                  <a:cubicBezTo>
                    <a:pt x="55" y="24"/>
                    <a:pt x="41" y="22"/>
                    <a:pt x="34" y="18"/>
                  </a:cubicBezTo>
                  <a:cubicBezTo>
                    <a:pt x="18" y="7"/>
                    <a:pt x="18" y="7"/>
                    <a:pt x="18" y="7"/>
                  </a:cubicBezTo>
                  <a:cubicBezTo>
                    <a:pt x="3" y="7"/>
                    <a:pt x="3" y="7"/>
                    <a:pt x="3" y="7"/>
                  </a:cubicBezTo>
                  <a:cubicBezTo>
                    <a:pt x="0" y="5"/>
                    <a:pt x="0" y="5"/>
                    <a:pt x="0" y="5"/>
                  </a:cubicBezTo>
                  <a:cubicBezTo>
                    <a:pt x="14" y="4"/>
                    <a:pt x="14" y="4"/>
                    <a:pt x="14" y="4"/>
                  </a:cubicBezTo>
                  <a:cubicBezTo>
                    <a:pt x="16" y="0"/>
                    <a:pt x="16" y="0"/>
                    <a:pt x="16" y="0"/>
                  </a:cubicBezTo>
                  <a:cubicBezTo>
                    <a:pt x="31" y="0"/>
                    <a:pt x="31" y="0"/>
                    <a:pt x="31" y="0"/>
                  </a:cubicBezTo>
                  <a:cubicBezTo>
                    <a:pt x="38" y="4"/>
                    <a:pt x="38" y="4"/>
                    <a:pt x="38" y="4"/>
                  </a:cubicBezTo>
                  <a:cubicBezTo>
                    <a:pt x="49" y="4"/>
                    <a:pt x="59" y="4"/>
                    <a:pt x="70" y="4"/>
                  </a:cubicBezTo>
                  <a:cubicBezTo>
                    <a:pt x="75" y="7"/>
                    <a:pt x="75" y="7"/>
                    <a:pt x="75" y="7"/>
                  </a:cubicBezTo>
                  <a:cubicBezTo>
                    <a:pt x="65" y="7"/>
                    <a:pt x="53" y="7"/>
                    <a:pt x="43" y="7"/>
                  </a:cubicBezTo>
                  <a:cubicBezTo>
                    <a:pt x="59" y="18"/>
                    <a:pt x="59" y="18"/>
                    <a:pt x="59" y="18"/>
                  </a:cubicBezTo>
                  <a:cubicBezTo>
                    <a:pt x="67" y="20"/>
                    <a:pt x="67" y="20"/>
                    <a:pt x="67" y="20"/>
                  </a:cubicBezTo>
                  <a:lnTo>
                    <a:pt x="79" y="2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0" name="Freeform 440"/>
            <p:cNvSpPr>
              <a:spLocks noEditPoints="1"/>
            </p:cNvSpPr>
            <p:nvPr/>
          </p:nvSpPr>
          <p:spPr bwMode="auto">
            <a:xfrm>
              <a:off x="44157900" y="2986088"/>
              <a:ext cx="423863" cy="77788"/>
            </a:xfrm>
            <a:custGeom>
              <a:avLst/>
              <a:gdLst>
                <a:gd name="T0" fmla="*/ 76 w 113"/>
                <a:gd name="T1" fmla="*/ 21 h 21"/>
                <a:gd name="T2" fmla="*/ 30 w 113"/>
                <a:gd name="T3" fmla="*/ 18 h 21"/>
                <a:gd name="T4" fmla="*/ 4 w 113"/>
                <a:gd name="T5" fmla="*/ 11 h 21"/>
                <a:gd name="T6" fmla="*/ 6 w 113"/>
                <a:gd name="T7" fmla="*/ 3 h 21"/>
                <a:gd name="T8" fmla="*/ 40 w 113"/>
                <a:gd name="T9" fmla="*/ 0 h 21"/>
                <a:gd name="T10" fmla="*/ 80 w 113"/>
                <a:gd name="T11" fmla="*/ 3 h 21"/>
                <a:gd name="T12" fmla="*/ 103 w 113"/>
                <a:gd name="T13" fmla="*/ 9 h 21"/>
                <a:gd name="T14" fmla="*/ 107 w 113"/>
                <a:gd name="T15" fmla="*/ 12 h 21"/>
                <a:gd name="T16" fmla="*/ 30 w 113"/>
                <a:gd name="T17" fmla="*/ 12 h 21"/>
                <a:gd name="T18" fmla="*/ 46 w 113"/>
                <a:gd name="T19" fmla="*/ 16 h 21"/>
                <a:gd name="T20" fmla="*/ 72 w 113"/>
                <a:gd name="T21" fmla="*/ 18 h 21"/>
                <a:gd name="T22" fmla="*/ 91 w 113"/>
                <a:gd name="T23" fmla="*/ 17 h 21"/>
                <a:gd name="T24" fmla="*/ 108 w 113"/>
                <a:gd name="T25" fmla="*/ 16 h 21"/>
                <a:gd name="T26" fmla="*/ 113 w 113"/>
                <a:gd name="T27" fmla="*/ 20 h 21"/>
                <a:gd name="T28" fmla="*/ 97 w 113"/>
                <a:gd name="T29" fmla="*/ 21 h 21"/>
                <a:gd name="T30" fmla="*/ 76 w 113"/>
                <a:gd name="T31" fmla="*/ 21 h 21"/>
                <a:gd name="T32" fmla="*/ 45 w 113"/>
                <a:gd name="T33" fmla="*/ 4 h 21"/>
                <a:gd name="T34" fmla="*/ 29 w 113"/>
                <a:gd name="T35" fmla="*/ 5 h 21"/>
                <a:gd name="T36" fmla="*/ 26 w 113"/>
                <a:gd name="T37" fmla="*/ 9 h 21"/>
                <a:gd name="T38" fmla="*/ 78 w 113"/>
                <a:gd name="T39" fmla="*/ 9 h 21"/>
                <a:gd name="T40" fmla="*/ 65 w 113"/>
                <a:gd name="T41" fmla="*/ 5 h 21"/>
                <a:gd name="T42" fmla="*/ 45 w 113"/>
                <a:gd name="T4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 h="21">
                  <a:moveTo>
                    <a:pt x="76" y="21"/>
                  </a:moveTo>
                  <a:cubicBezTo>
                    <a:pt x="59" y="21"/>
                    <a:pt x="43" y="20"/>
                    <a:pt x="30" y="18"/>
                  </a:cubicBezTo>
                  <a:cubicBezTo>
                    <a:pt x="18" y="17"/>
                    <a:pt x="4" y="11"/>
                    <a:pt x="4" y="11"/>
                  </a:cubicBezTo>
                  <a:cubicBezTo>
                    <a:pt x="4" y="11"/>
                    <a:pt x="0" y="5"/>
                    <a:pt x="6" y="3"/>
                  </a:cubicBezTo>
                  <a:cubicBezTo>
                    <a:pt x="13" y="1"/>
                    <a:pt x="24" y="0"/>
                    <a:pt x="40" y="0"/>
                  </a:cubicBezTo>
                  <a:cubicBezTo>
                    <a:pt x="55" y="0"/>
                    <a:pt x="69" y="1"/>
                    <a:pt x="80" y="3"/>
                  </a:cubicBezTo>
                  <a:cubicBezTo>
                    <a:pt x="91" y="4"/>
                    <a:pt x="103" y="9"/>
                    <a:pt x="103" y="9"/>
                  </a:cubicBezTo>
                  <a:cubicBezTo>
                    <a:pt x="107" y="12"/>
                    <a:pt x="107" y="12"/>
                    <a:pt x="107" y="12"/>
                  </a:cubicBezTo>
                  <a:cubicBezTo>
                    <a:pt x="81" y="12"/>
                    <a:pt x="56" y="12"/>
                    <a:pt x="30" y="12"/>
                  </a:cubicBezTo>
                  <a:cubicBezTo>
                    <a:pt x="30" y="12"/>
                    <a:pt x="39" y="15"/>
                    <a:pt x="46" y="16"/>
                  </a:cubicBezTo>
                  <a:cubicBezTo>
                    <a:pt x="53" y="17"/>
                    <a:pt x="62" y="18"/>
                    <a:pt x="72" y="18"/>
                  </a:cubicBezTo>
                  <a:cubicBezTo>
                    <a:pt x="79" y="18"/>
                    <a:pt x="91" y="17"/>
                    <a:pt x="91" y="17"/>
                  </a:cubicBezTo>
                  <a:cubicBezTo>
                    <a:pt x="108" y="16"/>
                    <a:pt x="108" y="16"/>
                    <a:pt x="108" y="16"/>
                  </a:cubicBezTo>
                  <a:cubicBezTo>
                    <a:pt x="113" y="20"/>
                    <a:pt x="113" y="20"/>
                    <a:pt x="113" y="20"/>
                  </a:cubicBezTo>
                  <a:cubicBezTo>
                    <a:pt x="97" y="21"/>
                    <a:pt x="97" y="21"/>
                    <a:pt x="97" y="21"/>
                  </a:cubicBezTo>
                  <a:cubicBezTo>
                    <a:pt x="97" y="21"/>
                    <a:pt x="84" y="21"/>
                    <a:pt x="76" y="21"/>
                  </a:cubicBezTo>
                  <a:close/>
                  <a:moveTo>
                    <a:pt x="45" y="4"/>
                  </a:moveTo>
                  <a:cubicBezTo>
                    <a:pt x="37" y="4"/>
                    <a:pt x="29" y="5"/>
                    <a:pt x="29" y="5"/>
                  </a:cubicBezTo>
                  <a:cubicBezTo>
                    <a:pt x="26" y="9"/>
                    <a:pt x="26" y="9"/>
                    <a:pt x="26" y="9"/>
                  </a:cubicBezTo>
                  <a:cubicBezTo>
                    <a:pt x="43" y="9"/>
                    <a:pt x="61" y="9"/>
                    <a:pt x="78" y="9"/>
                  </a:cubicBezTo>
                  <a:cubicBezTo>
                    <a:pt x="65" y="5"/>
                    <a:pt x="65" y="5"/>
                    <a:pt x="65" y="5"/>
                  </a:cubicBezTo>
                  <a:cubicBezTo>
                    <a:pt x="65" y="5"/>
                    <a:pt x="53" y="4"/>
                    <a:pt x="45" y="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1" name="Freeform 441"/>
            <p:cNvSpPr>
              <a:spLocks/>
            </p:cNvSpPr>
            <p:nvPr/>
          </p:nvSpPr>
          <p:spPr bwMode="auto">
            <a:xfrm>
              <a:off x="44597638" y="2986088"/>
              <a:ext cx="276225" cy="77788"/>
            </a:xfrm>
            <a:custGeom>
              <a:avLst/>
              <a:gdLst>
                <a:gd name="T0" fmla="*/ 58 w 74"/>
                <a:gd name="T1" fmla="*/ 0 h 21"/>
                <a:gd name="T2" fmla="*/ 70 w 74"/>
                <a:gd name="T3" fmla="*/ 1 h 21"/>
                <a:gd name="T4" fmla="*/ 74 w 74"/>
                <a:gd name="T5" fmla="*/ 5 h 21"/>
                <a:gd name="T6" fmla="*/ 63 w 74"/>
                <a:gd name="T7" fmla="*/ 4 h 21"/>
                <a:gd name="T8" fmla="*/ 42 w 74"/>
                <a:gd name="T9" fmla="*/ 6 h 21"/>
                <a:gd name="T10" fmla="*/ 39 w 74"/>
                <a:gd name="T11" fmla="*/ 10 h 21"/>
                <a:gd name="T12" fmla="*/ 55 w 74"/>
                <a:gd name="T13" fmla="*/ 21 h 21"/>
                <a:gd name="T14" fmla="*/ 31 w 74"/>
                <a:gd name="T15" fmla="*/ 21 h 21"/>
                <a:gd name="T16" fmla="*/ 0 w 74"/>
                <a:gd name="T17" fmla="*/ 1 h 21"/>
                <a:gd name="T18" fmla="*/ 19 w 74"/>
                <a:gd name="T19" fmla="*/ 1 h 21"/>
                <a:gd name="T20" fmla="*/ 28 w 74"/>
                <a:gd name="T21" fmla="*/ 4 h 21"/>
                <a:gd name="T22" fmla="*/ 29 w 74"/>
                <a:gd name="T23" fmla="*/ 4 h 21"/>
                <a:gd name="T24" fmla="*/ 40 w 74"/>
                <a:gd name="T25" fmla="*/ 1 h 21"/>
                <a:gd name="T26" fmla="*/ 58 w 74"/>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21">
                  <a:moveTo>
                    <a:pt x="58" y="0"/>
                  </a:moveTo>
                  <a:cubicBezTo>
                    <a:pt x="70" y="1"/>
                    <a:pt x="70" y="1"/>
                    <a:pt x="70" y="1"/>
                  </a:cubicBezTo>
                  <a:cubicBezTo>
                    <a:pt x="74" y="5"/>
                    <a:pt x="74" y="5"/>
                    <a:pt x="74" y="5"/>
                  </a:cubicBezTo>
                  <a:cubicBezTo>
                    <a:pt x="63" y="4"/>
                    <a:pt x="63" y="4"/>
                    <a:pt x="63" y="4"/>
                  </a:cubicBezTo>
                  <a:cubicBezTo>
                    <a:pt x="53" y="4"/>
                    <a:pt x="42" y="6"/>
                    <a:pt x="42" y="6"/>
                  </a:cubicBezTo>
                  <a:cubicBezTo>
                    <a:pt x="39" y="10"/>
                    <a:pt x="39" y="10"/>
                    <a:pt x="39" y="10"/>
                  </a:cubicBezTo>
                  <a:cubicBezTo>
                    <a:pt x="55" y="21"/>
                    <a:pt x="55" y="21"/>
                    <a:pt x="55" y="21"/>
                  </a:cubicBezTo>
                  <a:cubicBezTo>
                    <a:pt x="47" y="21"/>
                    <a:pt x="39" y="21"/>
                    <a:pt x="31" y="21"/>
                  </a:cubicBezTo>
                  <a:cubicBezTo>
                    <a:pt x="21" y="14"/>
                    <a:pt x="11" y="7"/>
                    <a:pt x="0" y="1"/>
                  </a:cubicBezTo>
                  <a:cubicBezTo>
                    <a:pt x="7" y="1"/>
                    <a:pt x="13" y="1"/>
                    <a:pt x="19" y="1"/>
                  </a:cubicBezTo>
                  <a:cubicBezTo>
                    <a:pt x="28" y="4"/>
                    <a:pt x="28" y="4"/>
                    <a:pt x="28" y="4"/>
                  </a:cubicBezTo>
                  <a:cubicBezTo>
                    <a:pt x="29" y="4"/>
                    <a:pt x="29" y="4"/>
                    <a:pt x="29" y="4"/>
                  </a:cubicBezTo>
                  <a:cubicBezTo>
                    <a:pt x="40" y="1"/>
                    <a:pt x="40" y="1"/>
                    <a:pt x="40" y="1"/>
                  </a:cubicBezTo>
                  <a:cubicBezTo>
                    <a:pt x="40" y="1"/>
                    <a:pt x="51" y="0"/>
                    <a:pt x="58"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2" name="Freeform 442"/>
            <p:cNvSpPr>
              <a:spLocks/>
            </p:cNvSpPr>
            <p:nvPr/>
          </p:nvSpPr>
          <p:spPr bwMode="auto">
            <a:xfrm>
              <a:off x="-32070675" y="2466976"/>
              <a:ext cx="401638" cy="112713"/>
            </a:xfrm>
            <a:custGeom>
              <a:avLst/>
              <a:gdLst>
                <a:gd name="T0" fmla="*/ 53 w 107"/>
                <a:gd name="T1" fmla="*/ 26 h 30"/>
                <a:gd name="T2" fmla="*/ 77 w 107"/>
                <a:gd name="T3" fmla="*/ 25 h 30"/>
                <a:gd name="T4" fmla="*/ 71 w 107"/>
                <a:gd name="T5" fmla="*/ 29 h 30"/>
                <a:gd name="T6" fmla="*/ 56 w 107"/>
                <a:gd name="T7" fmla="*/ 30 h 30"/>
                <a:gd name="T8" fmla="*/ 39 w 107"/>
                <a:gd name="T9" fmla="*/ 30 h 30"/>
                <a:gd name="T10" fmla="*/ 8 w 107"/>
                <a:gd name="T11" fmla="*/ 22 h 30"/>
                <a:gd name="T12" fmla="*/ 29 w 107"/>
                <a:gd name="T13" fmla="*/ 9 h 30"/>
                <a:gd name="T14" fmla="*/ 9 w 107"/>
                <a:gd name="T15" fmla="*/ 9 h 30"/>
                <a:gd name="T16" fmla="*/ 12 w 107"/>
                <a:gd name="T17" fmla="*/ 7 h 30"/>
                <a:gd name="T18" fmla="*/ 36 w 107"/>
                <a:gd name="T19" fmla="*/ 5 h 30"/>
                <a:gd name="T20" fmla="*/ 55 w 107"/>
                <a:gd name="T21" fmla="*/ 0 h 30"/>
                <a:gd name="T22" fmla="*/ 74 w 107"/>
                <a:gd name="T23" fmla="*/ 0 h 30"/>
                <a:gd name="T24" fmla="*/ 66 w 107"/>
                <a:gd name="T25" fmla="*/ 5 h 30"/>
                <a:gd name="T26" fmla="*/ 107 w 107"/>
                <a:gd name="T27" fmla="*/ 5 h 30"/>
                <a:gd name="T28" fmla="*/ 101 w 107"/>
                <a:gd name="T29" fmla="*/ 9 h 30"/>
                <a:gd name="T30" fmla="*/ 59 w 107"/>
                <a:gd name="T31" fmla="*/ 9 h 30"/>
                <a:gd name="T32" fmla="*/ 39 w 107"/>
                <a:gd name="T33" fmla="*/ 22 h 30"/>
                <a:gd name="T34" fmla="*/ 40 w 107"/>
                <a:gd name="T35" fmla="*/ 25 h 30"/>
                <a:gd name="T36" fmla="*/ 53 w 107"/>
                <a:gd name="T3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30">
                  <a:moveTo>
                    <a:pt x="53" y="26"/>
                  </a:moveTo>
                  <a:cubicBezTo>
                    <a:pt x="61" y="26"/>
                    <a:pt x="69" y="26"/>
                    <a:pt x="77" y="25"/>
                  </a:cubicBezTo>
                  <a:cubicBezTo>
                    <a:pt x="71" y="29"/>
                    <a:pt x="71" y="29"/>
                    <a:pt x="71" y="29"/>
                  </a:cubicBezTo>
                  <a:cubicBezTo>
                    <a:pt x="56" y="30"/>
                    <a:pt x="56" y="30"/>
                    <a:pt x="56" y="30"/>
                  </a:cubicBezTo>
                  <a:cubicBezTo>
                    <a:pt x="39" y="30"/>
                    <a:pt x="39" y="30"/>
                    <a:pt x="39" y="30"/>
                  </a:cubicBezTo>
                  <a:cubicBezTo>
                    <a:pt x="10" y="30"/>
                    <a:pt x="0" y="28"/>
                    <a:pt x="8" y="22"/>
                  </a:cubicBezTo>
                  <a:cubicBezTo>
                    <a:pt x="15" y="18"/>
                    <a:pt x="22" y="14"/>
                    <a:pt x="29" y="9"/>
                  </a:cubicBezTo>
                  <a:cubicBezTo>
                    <a:pt x="22" y="9"/>
                    <a:pt x="15" y="9"/>
                    <a:pt x="9" y="9"/>
                  </a:cubicBezTo>
                  <a:cubicBezTo>
                    <a:pt x="12" y="7"/>
                    <a:pt x="12" y="7"/>
                    <a:pt x="12" y="7"/>
                  </a:cubicBezTo>
                  <a:cubicBezTo>
                    <a:pt x="21" y="6"/>
                    <a:pt x="28" y="5"/>
                    <a:pt x="36" y="5"/>
                  </a:cubicBezTo>
                  <a:cubicBezTo>
                    <a:pt x="43" y="3"/>
                    <a:pt x="49" y="2"/>
                    <a:pt x="55" y="0"/>
                  </a:cubicBezTo>
                  <a:cubicBezTo>
                    <a:pt x="61" y="0"/>
                    <a:pt x="68" y="0"/>
                    <a:pt x="74" y="0"/>
                  </a:cubicBezTo>
                  <a:cubicBezTo>
                    <a:pt x="66" y="5"/>
                    <a:pt x="66" y="5"/>
                    <a:pt x="66" y="5"/>
                  </a:cubicBezTo>
                  <a:cubicBezTo>
                    <a:pt x="79" y="5"/>
                    <a:pt x="93" y="5"/>
                    <a:pt x="107" y="5"/>
                  </a:cubicBezTo>
                  <a:cubicBezTo>
                    <a:pt x="101" y="9"/>
                    <a:pt x="101" y="9"/>
                    <a:pt x="101" y="9"/>
                  </a:cubicBezTo>
                  <a:cubicBezTo>
                    <a:pt x="87" y="9"/>
                    <a:pt x="73" y="9"/>
                    <a:pt x="59" y="9"/>
                  </a:cubicBezTo>
                  <a:cubicBezTo>
                    <a:pt x="53" y="14"/>
                    <a:pt x="46" y="18"/>
                    <a:pt x="39" y="22"/>
                  </a:cubicBezTo>
                  <a:cubicBezTo>
                    <a:pt x="40" y="25"/>
                    <a:pt x="40" y="25"/>
                    <a:pt x="40" y="25"/>
                  </a:cubicBezTo>
                  <a:cubicBezTo>
                    <a:pt x="40" y="25"/>
                    <a:pt x="47" y="26"/>
                    <a:pt x="53" y="26"/>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3" name="Freeform 443"/>
            <p:cNvSpPr>
              <a:spLocks noEditPoints="1"/>
            </p:cNvSpPr>
            <p:nvPr/>
          </p:nvSpPr>
          <p:spPr bwMode="auto">
            <a:xfrm>
              <a:off x="-31696025" y="2486026"/>
              <a:ext cx="525463" cy="93663"/>
            </a:xfrm>
            <a:custGeom>
              <a:avLst/>
              <a:gdLst>
                <a:gd name="T0" fmla="*/ 90 w 140"/>
                <a:gd name="T1" fmla="*/ 25 h 25"/>
                <a:gd name="T2" fmla="*/ 89 w 140"/>
                <a:gd name="T3" fmla="*/ 21 h 25"/>
                <a:gd name="T4" fmla="*/ 88 w 140"/>
                <a:gd name="T5" fmla="*/ 21 h 25"/>
                <a:gd name="T6" fmla="*/ 62 w 140"/>
                <a:gd name="T7" fmla="*/ 24 h 25"/>
                <a:gd name="T8" fmla="*/ 34 w 140"/>
                <a:gd name="T9" fmla="*/ 25 h 25"/>
                <a:gd name="T10" fmla="*/ 3 w 140"/>
                <a:gd name="T11" fmla="*/ 23 h 25"/>
                <a:gd name="T12" fmla="*/ 0 w 140"/>
                <a:gd name="T13" fmla="*/ 18 h 25"/>
                <a:gd name="T14" fmla="*/ 25 w 140"/>
                <a:gd name="T15" fmla="*/ 12 h 25"/>
                <a:gd name="T16" fmla="*/ 79 w 140"/>
                <a:gd name="T17" fmla="*/ 10 h 25"/>
                <a:gd name="T18" fmla="*/ 104 w 140"/>
                <a:gd name="T19" fmla="*/ 10 h 25"/>
                <a:gd name="T20" fmla="*/ 106 w 140"/>
                <a:gd name="T21" fmla="*/ 9 h 25"/>
                <a:gd name="T22" fmla="*/ 105 w 140"/>
                <a:gd name="T23" fmla="*/ 5 h 25"/>
                <a:gd name="T24" fmla="*/ 87 w 140"/>
                <a:gd name="T25" fmla="*/ 4 h 25"/>
                <a:gd name="T26" fmla="*/ 65 w 140"/>
                <a:gd name="T27" fmla="*/ 4 h 25"/>
                <a:gd name="T28" fmla="*/ 43 w 140"/>
                <a:gd name="T29" fmla="*/ 6 h 25"/>
                <a:gd name="T30" fmla="*/ 39 w 140"/>
                <a:gd name="T31" fmla="*/ 2 h 25"/>
                <a:gd name="T32" fmla="*/ 67 w 140"/>
                <a:gd name="T33" fmla="*/ 0 h 25"/>
                <a:gd name="T34" fmla="*/ 94 w 140"/>
                <a:gd name="T35" fmla="*/ 0 h 25"/>
                <a:gd name="T36" fmla="*/ 133 w 140"/>
                <a:gd name="T37" fmla="*/ 2 h 25"/>
                <a:gd name="T38" fmla="*/ 137 w 140"/>
                <a:gd name="T39" fmla="*/ 8 h 25"/>
                <a:gd name="T40" fmla="*/ 112 w 140"/>
                <a:gd name="T41" fmla="*/ 25 h 25"/>
                <a:gd name="T42" fmla="*/ 90 w 140"/>
                <a:gd name="T43" fmla="*/ 25 h 25"/>
                <a:gd name="T44" fmla="*/ 50 w 140"/>
                <a:gd name="T45" fmla="*/ 21 h 25"/>
                <a:gd name="T46" fmla="*/ 79 w 140"/>
                <a:gd name="T47" fmla="*/ 20 h 25"/>
                <a:gd name="T48" fmla="*/ 96 w 140"/>
                <a:gd name="T49" fmla="*/ 15 h 25"/>
                <a:gd name="T50" fmla="*/ 99 w 140"/>
                <a:gd name="T51" fmla="*/ 13 h 25"/>
                <a:gd name="T52" fmla="*/ 80 w 140"/>
                <a:gd name="T53" fmla="*/ 13 h 25"/>
                <a:gd name="T54" fmla="*/ 47 w 140"/>
                <a:gd name="T55" fmla="*/ 14 h 25"/>
                <a:gd name="T56" fmla="*/ 32 w 140"/>
                <a:gd name="T57" fmla="*/ 18 h 25"/>
                <a:gd name="T58" fmla="*/ 34 w 140"/>
                <a:gd name="T59" fmla="*/ 20 h 25"/>
                <a:gd name="T60" fmla="*/ 50 w 140"/>
                <a:gd name="T6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25">
                  <a:moveTo>
                    <a:pt x="90" y="25"/>
                  </a:moveTo>
                  <a:cubicBezTo>
                    <a:pt x="89" y="21"/>
                    <a:pt x="89" y="21"/>
                    <a:pt x="89" y="21"/>
                  </a:cubicBezTo>
                  <a:cubicBezTo>
                    <a:pt x="88" y="21"/>
                    <a:pt x="88" y="21"/>
                    <a:pt x="88" y="21"/>
                  </a:cubicBezTo>
                  <a:cubicBezTo>
                    <a:pt x="79" y="23"/>
                    <a:pt x="70" y="24"/>
                    <a:pt x="62" y="24"/>
                  </a:cubicBezTo>
                  <a:cubicBezTo>
                    <a:pt x="54" y="25"/>
                    <a:pt x="45" y="25"/>
                    <a:pt x="34" y="25"/>
                  </a:cubicBezTo>
                  <a:cubicBezTo>
                    <a:pt x="19" y="25"/>
                    <a:pt x="3" y="23"/>
                    <a:pt x="3" y="23"/>
                  </a:cubicBezTo>
                  <a:cubicBezTo>
                    <a:pt x="0" y="18"/>
                    <a:pt x="0" y="18"/>
                    <a:pt x="0" y="18"/>
                  </a:cubicBezTo>
                  <a:cubicBezTo>
                    <a:pt x="0" y="18"/>
                    <a:pt x="12" y="13"/>
                    <a:pt x="25" y="12"/>
                  </a:cubicBezTo>
                  <a:cubicBezTo>
                    <a:pt x="39" y="11"/>
                    <a:pt x="56" y="10"/>
                    <a:pt x="79" y="10"/>
                  </a:cubicBezTo>
                  <a:cubicBezTo>
                    <a:pt x="88" y="10"/>
                    <a:pt x="96" y="10"/>
                    <a:pt x="104" y="10"/>
                  </a:cubicBezTo>
                  <a:cubicBezTo>
                    <a:pt x="106" y="9"/>
                    <a:pt x="106" y="9"/>
                    <a:pt x="106" y="9"/>
                  </a:cubicBezTo>
                  <a:cubicBezTo>
                    <a:pt x="105" y="5"/>
                    <a:pt x="105" y="5"/>
                    <a:pt x="105" y="5"/>
                  </a:cubicBezTo>
                  <a:cubicBezTo>
                    <a:pt x="105" y="5"/>
                    <a:pt x="96" y="4"/>
                    <a:pt x="87" y="4"/>
                  </a:cubicBezTo>
                  <a:cubicBezTo>
                    <a:pt x="80" y="4"/>
                    <a:pt x="72" y="4"/>
                    <a:pt x="65" y="4"/>
                  </a:cubicBezTo>
                  <a:cubicBezTo>
                    <a:pt x="58" y="5"/>
                    <a:pt x="50" y="5"/>
                    <a:pt x="43" y="6"/>
                  </a:cubicBezTo>
                  <a:cubicBezTo>
                    <a:pt x="39" y="2"/>
                    <a:pt x="39" y="2"/>
                    <a:pt x="39" y="2"/>
                  </a:cubicBezTo>
                  <a:cubicBezTo>
                    <a:pt x="48" y="1"/>
                    <a:pt x="57" y="1"/>
                    <a:pt x="67" y="0"/>
                  </a:cubicBezTo>
                  <a:cubicBezTo>
                    <a:pt x="77" y="0"/>
                    <a:pt x="86" y="0"/>
                    <a:pt x="94" y="0"/>
                  </a:cubicBezTo>
                  <a:cubicBezTo>
                    <a:pt x="113" y="0"/>
                    <a:pt x="126" y="0"/>
                    <a:pt x="133" y="2"/>
                  </a:cubicBezTo>
                  <a:cubicBezTo>
                    <a:pt x="140" y="3"/>
                    <a:pt x="137" y="8"/>
                    <a:pt x="137" y="8"/>
                  </a:cubicBezTo>
                  <a:cubicBezTo>
                    <a:pt x="129" y="14"/>
                    <a:pt x="120" y="19"/>
                    <a:pt x="112" y="25"/>
                  </a:cubicBezTo>
                  <a:cubicBezTo>
                    <a:pt x="105" y="25"/>
                    <a:pt x="97" y="25"/>
                    <a:pt x="90" y="25"/>
                  </a:cubicBezTo>
                  <a:close/>
                  <a:moveTo>
                    <a:pt x="50" y="21"/>
                  </a:moveTo>
                  <a:cubicBezTo>
                    <a:pt x="61" y="21"/>
                    <a:pt x="71" y="21"/>
                    <a:pt x="79" y="20"/>
                  </a:cubicBezTo>
                  <a:cubicBezTo>
                    <a:pt x="87" y="19"/>
                    <a:pt x="96" y="15"/>
                    <a:pt x="96" y="15"/>
                  </a:cubicBezTo>
                  <a:cubicBezTo>
                    <a:pt x="99" y="13"/>
                    <a:pt x="99" y="13"/>
                    <a:pt x="99" y="13"/>
                  </a:cubicBezTo>
                  <a:cubicBezTo>
                    <a:pt x="93" y="13"/>
                    <a:pt x="87" y="13"/>
                    <a:pt x="80" y="13"/>
                  </a:cubicBezTo>
                  <a:cubicBezTo>
                    <a:pt x="66" y="13"/>
                    <a:pt x="54" y="14"/>
                    <a:pt x="47" y="14"/>
                  </a:cubicBezTo>
                  <a:cubicBezTo>
                    <a:pt x="39" y="15"/>
                    <a:pt x="32" y="18"/>
                    <a:pt x="32" y="18"/>
                  </a:cubicBezTo>
                  <a:cubicBezTo>
                    <a:pt x="34" y="20"/>
                    <a:pt x="34" y="20"/>
                    <a:pt x="34" y="20"/>
                  </a:cubicBezTo>
                  <a:cubicBezTo>
                    <a:pt x="34" y="20"/>
                    <a:pt x="42" y="21"/>
                    <a:pt x="50" y="2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4" name="Freeform 444"/>
            <p:cNvSpPr>
              <a:spLocks noEditPoints="1"/>
            </p:cNvSpPr>
            <p:nvPr/>
          </p:nvSpPr>
          <p:spPr bwMode="auto">
            <a:xfrm>
              <a:off x="-31115000" y="2447926"/>
              <a:ext cx="585788" cy="131763"/>
            </a:xfrm>
            <a:custGeom>
              <a:avLst/>
              <a:gdLst>
                <a:gd name="T0" fmla="*/ 112 w 156"/>
                <a:gd name="T1" fmla="*/ 10 h 35"/>
                <a:gd name="T2" fmla="*/ 149 w 156"/>
                <a:gd name="T3" fmla="*/ 13 h 35"/>
                <a:gd name="T4" fmla="*/ 150 w 156"/>
                <a:gd name="T5" fmla="*/ 22 h 35"/>
                <a:gd name="T6" fmla="*/ 121 w 156"/>
                <a:gd name="T7" fmla="*/ 32 h 35"/>
                <a:gd name="T8" fmla="*/ 73 w 156"/>
                <a:gd name="T9" fmla="*/ 35 h 35"/>
                <a:gd name="T10" fmla="*/ 35 w 156"/>
                <a:gd name="T11" fmla="*/ 32 h 35"/>
                <a:gd name="T12" fmla="*/ 33 w 156"/>
                <a:gd name="T13" fmla="*/ 32 h 35"/>
                <a:gd name="T14" fmla="*/ 23 w 156"/>
                <a:gd name="T15" fmla="*/ 35 h 35"/>
                <a:gd name="T16" fmla="*/ 0 w 156"/>
                <a:gd name="T17" fmla="*/ 35 h 35"/>
                <a:gd name="T18" fmla="*/ 53 w 156"/>
                <a:gd name="T19" fmla="*/ 0 h 35"/>
                <a:gd name="T20" fmla="*/ 83 w 156"/>
                <a:gd name="T21" fmla="*/ 0 h 35"/>
                <a:gd name="T22" fmla="*/ 71 w 156"/>
                <a:gd name="T23" fmla="*/ 8 h 35"/>
                <a:gd name="T24" fmla="*/ 66 w 156"/>
                <a:gd name="T25" fmla="*/ 11 h 35"/>
                <a:gd name="T26" fmla="*/ 62 w 156"/>
                <a:gd name="T27" fmla="*/ 13 h 35"/>
                <a:gd name="T28" fmla="*/ 63 w 156"/>
                <a:gd name="T29" fmla="*/ 13 h 35"/>
                <a:gd name="T30" fmla="*/ 112 w 156"/>
                <a:gd name="T31" fmla="*/ 10 h 35"/>
                <a:gd name="T32" fmla="*/ 98 w 156"/>
                <a:gd name="T33" fmla="*/ 14 h 35"/>
                <a:gd name="T34" fmla="*/ 68 w 156"/>
                <a:gd name="T35" fmla="*/ 16 h 35"/>
                <a:gd name="T36" fmla="*/ 50 w 156"/>
                <a:gd name="T37" fmla="*/ 22 h 35"/>
                <a:gd name="T38" fmla="*/ 50 w 156"/>
                <a:gd name="T39" fmla="*/ 22 h 35"/>
                <a:gd name="T40" fmla="*/ 48 w 156"/>
                <a:gd name="T41" fmla="*/ 29 h 35"/>
                <a:gd name="T42" fmla="*/ 73 w 156"/>
                <a:gd name="T43" fmla="*/ 31 h 35"/>
                <a:gd name="T44" fmla="*/ 101 w 156"/>
                <a:gd name="T45" fmla="*/ 29 h 35"/>
                <a:gd name="T46" fmla="*/ 119 w 156"/>
                <a:gd name="T47" fmla="*/ 22 h 35"/>
                <a:gd name="T48" fmla="*/ 98 w 156"/>
                <a:gd name="T49"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5">
                  <a:moveTo>
                    <a:pt x="112" y="10"/>
                  </a:moveTo>
                  <a:cubicBezTo>
                    <a:pt x="130" y="10"/>
                    <a:pt x="143" y="11"/>
                    <a:pt x="149" y="13"/>
                  </a:cubicBezTo>
                  <a:cubicBezTo>
                    <a:pt x="156" y="15"/>
                    <a:pt x="150" y="22"/>
                    <a:pt x="150" y="22"/>
                  </a:cubicBezTo>
                  <a:cubicBezTo>
                    <a:pt x="144" y="27"/>
                    <a:pt x="135" y="30"/>
                    <a:pt x="121" y="32"/>
                  </a:cubicBezTo>
                  <a:cubicBezTo>
                    <a:pt x="107" y="34"/>
                    <a:pt x="91" y="35"/>
                    <a:pt x="73" y="35"/>
                  </a:cubicBezTo>
                  <a:cubicBezTo>
                    <a:pt x="55" y="35"/>
                    <a:pt x="42" y="34"/>
                    <a:pt x="35" y="32"/>
                  </a:cubicBezTo>
                  <a:cubicBezTo>
                    <a:pt x="33" y="32"/>
                    <a:pt x="33" y="32"/>
                    <a:pt x="33" y="32"/>
                  </a:cubicBezTo>
                  <a:cubicBezTo>
                    <a:pt x="23" y="35"/>
                    <a:pt x="23" y="35"/>
                    <a:pt x="23" y="35"/>
                  </a:cubicBezTo>
                  <a:cubicBezTo>
                    <a:pt x="15" y="35"/>
                    <a:pt x="8" y="35"/>
                    <a:pt x="0" y="35"/>
                  </a:cubicBezTo>
                  <a:cubicBezTo>
                    <a:pt x="18" y="23"/>
                    <a:pt x="35" y="12"/>
                    <a:pt x="53" y="0"/>
                  </a:cubicBezTo>
                  <a:cubicBezTo>
                    <a:pt x="63" y="0"/>
                    <a:pt x="73" y="0"/>
                    <a:pt x="83" y="0"/>
                  </a:cubicBezTo>
                  <a:cubicBezTo>
                    <a:pt x="71" y="8"/>
                    <a:pt x="71" y="8"/>
                    <a:pt x="71" y="8"/>
                  </a:cubicBezTo>
                  <a:cubicBezTo>
                    <a:pt x="66" y="11"/>
                    <a:pt x="66" y="11"/>
                    <a:pt x="66" y="11"/>
                  </a:cubicBezTo>
                  <a:cubicBezTo>
                    <a:pt x="62" y="13"/>
                    <a:pt x="62" y="13"/>
                    <a:pt x="62" y="13"/>
                  </a:cubicBezTo>
                  <a:cubicBezTo>
                    <a:pt x="63" y="13"/>
                    <a:pt x="63" y="13"/>
                    <a:pt x="63" y="13"/>
                  </a:cubicBezTo>
                  <a:cubicBezTo>
                    <a:pt x="77" y="11"/>
                    <a:pt x="93" y="10"/>
                    <a:pt x="112" y="10"/>
                  </a:cubicBezTo>
                  <a:close/>
                  <a:moveTo>
                    <a:pt x="98" y="14"/>
                  </a:moveTo>
                  <a:cubicBezTo>
                    <a:pt x="85" y="14"/>
                    <a:pt x="75" y="15"/>
                    <a:pt x="68" y="16"/>
                  </a:cubicBezTo>
                  <a:cubicBezTo>
                    <a:pt x="61" y="17"/>
                    <a:pt x="50" y="22"/>
                    <a:pt x="50" y="22"/>
                  </a:cubicBezTo>
                  <a:cubicBezTo>
                    <a:pt x="50" y="22"/>
                    <a:pt x="50" y="22"/>
                    <a:pt x="50" y="22"/>
                  </a:cubicBezTo>
                  <a:cubicBezTo>
                    <a:pt x="48" y="29"/>
                    <a:pt x="48" y="29"/>
                    <a:pt x="48" y="29"/>
                  </a:cubicBezTo>
                  <a:cubicBezTo>
                    <a:pt x="48" y="29"/>
                    <a:pt x="60" y="31"/>
                    <a:pt x="73" y="31"/>
                  </a:cubicBezTo>
                  <a:cubicBezTo>
                    <a:pt x="84" y="31"/>
                    <a:pt x="93" y="30"/>
                    <a:pt x="101" y="29"/>
                  </a:cubicBezTo>
                  <a:cubicBezTo>
                    <a:pt x="109" y="27"/>
                    <a:pt x="119" y="22"/>
                    <a:pt x="119" y="22"/>
                  </a:cubicBezTo>
                  <a:cubicBezTo>
                    <a:pt x="127" y="17"/>
                    <a:pt x="120" y="14"/>
                    <a:pt x="98" y="14"/>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5" name="Freeform 445"/>
            <p:cNvSpPr>
              <a:spLocks/>
            </p:cNvSpPr>
            <p:nvPr/>
          </p:nvSpPr>
          <p:spPr bwMode="auto">
            <a:xfrm>
              <a:off x="-15073313" y="4135438"/>
              <a:ext cx="1316038" cy="244475"/>
            </a:xfrm>
            <a:custGeom>
              <a:avLst/>
              <a:gdLst>
                <a:gd name="T0" fmla="*/ 311 w 351"/>
                <a:gd name="T1" fmla="*/ 65 h 65"/>
                <a:gd name="T2" fmla="*/ 243 w 351"/>
                <a:gd name="T3" fmla="*/ 65 h 65"/>
                <a:gd name="T4" fmla="*/ 174 w 351"/>
                <a:gd name="T5" fmla="*/ 38 h 65"/>
                <a:gd name="T6" fmla="*/ 63 w 351"/>
                <a:gd name="T7" fmla="*/ 65 h 65"/>
                <a:gd name="T8" fmla="*/ 0 w 351"/>
                <a:gd name="T9" fmla="*/ 65 h 65"/>
                <a:gd name="T10" fmla="*/ 145 w 351"/>
                <a:gd name="T11" fmla="*/ 31 h 65"/>
                <a:gd name="T12" fmla="*/ 60 w 351"/>
                <a:gd name="T13" fmla="*/ 0 h 65"/>
                <a:gd name="T14" fmla="*/ 124 w 351"/>
                <a:gd name="T15" fmla="*/ 0 h 65"/>
                <a:gd name="T16" fmla="*/ 187 w 351"/>
                <a:gd name="T17" fmla="*/ 24 h 65"/>
                <a:gd name="T18" fmla="*/ 289 w 351"/>
                <a:gd name="T19" fmla="*/ 0 h 65"/>
                <a:gd name="T20" fmla="*/ 351 w 351"/>
                <a:gd name="T21" fmla="*/ 0 h 65"/>
                <a:gd name="T22" fmla="*/ 216 w 351"/>
                <a:gd name="T23" fmla="*/ 31 h 65"/>
                <a:gd name="T24" fmla="*/ 311 w 351"/>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1" h="65">
                  <a:moveTo>
                    <a:pt x="311" y="65"/>
                  </a:moveTo>
                  <a:cubicBezTo>
                    <a:pt x="288" y="65"/>
                    <a:pt x="266" y="65"/>
                    <a:pt x="243" y="65"/>
                  </a:cubicBezTo>
                  <a:cubicBezTo>
                    <a:pt x="220" y="56"/>
                    <a:pt x="197" y="47"/>
                    <a:pt x="174" y="38"/>
                  </a:cubicBezTo>
                  <a:cubicBezTo>
                    <a:pt x="137" y="47"/>
                    <a:pt x="100" y="56"/>
                    <a:pt x="63" y="65"/>
                  </a:cubicBezTo>
                  <a:cubicBezTo>
                    <a:pt x="42" y="65"/>
                    <a:pt x="21" y="65"/>
                    <a:pt x="0" y="65"/>
                  </a:cubicBezTo>
                  <a:cubicBezTo>
                    <a:pt x="48" y="53"/>
                    <a:pt x="97" y="42"/>
                    <a:pt x="145" y="31"/>
                  </a:cubicBezTo>
                  <a:cubicBezTo>
                    <a:pt x="117" y="20"/>
                    <a:pt x="88" y="10"/>
                    <a:pt x="60" y="0"/>
                  </a:cubicBezTo>
                  <a:cubicBezTo>
                    <a:pt x="81" y="0"/>
                    <a:pt x="103" y="0"/>
                    <a:pt x="124" y="0"/>
                  </a:cubicBezTo>
                  <a:cubicBezTo>
                    <a:pt x="145" y="8"/>
                    <a:pt x="166" y="16"/>
                    <a:pt x="187" y="24"/>
                  </a:cubicBezTo>
                  <a:cubicBezTo>
                    <a:pt x="221" y="16"/>
                    <a:pt x="255" y="8"/>
                    <a:pt x="289" y="0"/>
                  </a:cubicBezTo>
                  <a:cubicBezTo>
                    <a:pt x="309" y="0"/>
                    <a:pt x="330" y="0"/>
                    <a:pt x="351" y="0"/>
                  </a:cubicBezTo>
                  <a:cubicBezTo>
                    <a:pt x="306" y="10"/>
                    <a:pt x="261" y="21"/>
                    <a:pt x="216" y="31"/>
                  </a:cubicBezTo>
                  <a:cubicBezTo>
                    <a:pt x="247" y="42"/>
                    <a:pt x="279" y="54"/>
                    <a:pt x="311"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6" name="Freeform 446"/>
            <p:cNvSpPr>
              <a:spLocks/>
            </p:cNvSpPr>
            <p:nvPr/>
          </p:nvSpPr>
          <p:spPr bwMode="auto">
            <a:xfrm>
              <a:off x="-9117013" y="4132263"/>
              <a:ext cx="1098550" cy="250825"/>
            </a:xfrm>
            <a:custGeom>
              <a:avLst/>
              <a:gdLst>
                <a:gd name="T0" fmla="*/ 189 w 293"/>
                <a:gd name="T1" fmla="*/ 9 h 67"/>
                <a:gd name="T2" fmla="*/ 106 w 293"/>
                <a:gd name="T3" fmla="*/ 15 h 67"/>
                <a:gd name="T4" fmla="*/ 67 w 293"/>
                <a:gd name="T5" fmla="*/ 33 h 67"/>
                <a:gd name="T6" fmla="*/ 85 w 293"/>
                <a:gd name="T7" fmla="*/ 51 h 67"/>
                <a:gd name="T8" fmla="*/ 162 w 293"/>
                <a:gd name="T9" fmla="*/ 57 h 67"/>
                <a:gd name="T10" fmla="*/ 207 w 293"/>
                <a:gd name="T11" fmla="*/ 57 h 67"/>
                <a:gd name="T12" fmla="*/ 252 w 293"/>
                <a:gd name="T13" fmla="*/ 55 h 67"/>
                <a:gd name="T14" fmla="*/ 247 w 293"/>
                <a:gd name="T15" fmla="*/ 64 h 67"/>
                <a:gd name="T16" fmla="*/ 150 w 293"/>
                <a:gd name="T17" fmla="*/ 67 h 67"/>
                <a:gd name="T18" fmla="*/ 34 w 293"/>
                <a:gd name="T19" fmla="*/ 58 h 67"/>
                <a:gd name="T20" fmla="*/ 6 w 293"/>
                <a:gd name="T21" fmla="*/ 33 h 67"/>
                <a:gd name="T22" fmla="*/ 37 w 293"/>
                <a:gd name="T23" fmla="*/ 15 h 67"/>
                <a:gd name="T24" fmla="*/ 102 w 293"/>
                <a:gd name="T25" fmla="*/ 4 h 67"/>
                <a:gd name="T26" fmla="*/ 195 w 293"/>
                <a:gd name="T27" fmla="*/ 0 h 67"/>
                <a:gd name="T28" fmla="*/ 293 w 293"/>
                <a:gd name="T29" fmla="*/ 4 h 67"/>
                <a:gd name="T30" fmla="*/ 267 w 293"/>
                <a:gd name="T31" fmla="*/ 13 h 67"/>
                <a:gd name="T32" fmla="*/ 231 w 293"/>
                <a:gd name="T33" fmla="*/ 10 h 67"/>
                <a:gd name="T34" fmla="*/ 189 w 293"/>
                <a:gd name="T3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3" h="67">
                  <a:moveTo>
                    <a:pt x="189" y="9"/>
                  </a:moveTo>
                  <a:cubicBezTo>
                    <a:pt x="155" y="9"/>
                    <a:pt x="128" y="11"/>
                    <a:pt x="106" y="15"/>
                  </a:cubicBezTo>
                  <a:cubicBezTo>
                    <a:pt x="85" y="20"/>
                    <a:pt x="72" y="26"/>
                    <a:pt x="67" y="33"/>
                  </a:cubicBezTo>
                  <a:cubicBezTo>
                    <a:pt x="63" y="41"/>
                    <a:pt x="69" y="47"/>
                    <a:pt x="85" y="51"/>
                  </a:cubicBezTo>
                  <a:cubicBezTo>
                    <a:pt x="101" y="56"/>
                    <a:pt x="127" y="57"/>
                    <a:pt x="162" y="57"/>
                  </a:cubicBezTo>
                  <a:cubicBezTo>
                    <a:pt x="177" y="57"/>
                    <a:pt x="192" y="57"/>
                    <a:pt x="207" y="57"/>
                  </a:cubicBezTo>
                  <a:cubicBezTo>
                    <a:pt x="221" y="56"/>
                    <a:pt x="236" y="56"/>
                    <a:pt x="252" y="55"/>
                  </a:cubicBezTo>
                  <a:cubicBezTo>
                    <a:pt x="247" y="64"/>
                    <a:pt x="247" y="64"/>
                    <a:pt x="247" y="64"/>
                  </a:cubicBezTo>
                  <a:cubicBezTo>
                    <a:pt x="218" y="66"/>
                    <a:pt x="185" y="67"/>
                    <a:pt x="150" y="67"/>
                  </a:cubicBezTo>
                  <a:cubicBezTo>
                    <a:pt x="97" y="67"/>
                    <a:pt x="59" y="64"/>
                    <a:pt x="34" y="58"/>
                  </a:cubicBezTo>
                  <a:cubicBezTo>
                    <a:pt x="9" y="52"/>
                    <a:pt x="0" y="44"/>
                    <a:pt x="6" y="33"/>
                  </a:cubicBezTo>
                  <a:cubicBezTo>
                    <a:pt x="10" y="26"/>
                    <a:pt x="20" y="20"/>
                    <a:pt x="37" y="15"/>
                  </a:cubicBezTo>
                  <a:cubicBezTo>
                    <a:pt x="53" y="10"/>
                    <a:pt x="75" y="6"/>
                    <a:pt x="102" y="4"/>
                  </a:cubicBezTo>
                  <a:cubicBezTo>
                    <a:pt x="129" y="1"/>
                    <a:pt x="160" y="0"/>
                    <a:pt x="195" y="0"/>
                  </a:cubicBezTo>
                  <a:cubicBezTo>
                    <a:pt x="231" y="0"/>
                    <a:pt x="264" y="1"/>
                    <a:pt x="293" y="4"/>
                  </a:cubicBezTo>
                  <a:cubicBezTo>
                    <a:pt x="284" y="7"/>
                    <a:pt x="276" y="10"/>
                    <a:pt x="267" y="13"/>
                  </a:cubicBezTo>
                  <a:cubicBezTo>
                    <a:pt x="256" y="12"/>
                    <a:pt x="243" y="11"/>
                    <a:pt x="231" y="10"/>
                  </a:cubicBezTo>
                  <a:cubicBezTo>
                    <a:pt x="218" y="9"/>
                    <a:pt x="204" y="9"/>
                    <a:pt x="189" y="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7" name="Freeform 447"/>
            <p:cNvSpPr>
              <a:spLocks/>
            </p:cNvSpPr>
            <p:nvPr/>
          </p:nvSpPr>
          <p:spPr bwMode="auto">
            <a:xfrm>
              <a:off x="-3300413" y="4135438"/>
              <a:ext cx="1162050" cy="244475"/>
            </a:xfrm>
            <a:custGeom>
              <a:avLst/>
              <a:gdLst>
                <a:gd name="T0" fmla="*/ 249 w 310"/>
                <a:gd name="T1" fmla="*/ 0 h 65"/>
                <a:gd name="T2" fmla="*/ 310 w 310"/>
                <a:gd name="T3" fmla="*/ 0 h 65"/>
                <a:gd name="T4" fmla="*/ 164 w 310"/>
                <a:gd name="T5" fmla="*/ 65 h 65"/>
                <a:gd name="T6" fmla="*/ 102 w 310"/>
                <a:gd name="T7" fmla="*/ 65 h 65"/>
                <a:gd name="T8" fmla="*/ 0 w 310"/>
                <a:gd name="T9" fmla="*/ 0 h 65"/>
                <a:gd name="T10" fmla="*/ 60 w 310"/>
                <a:gd name="T11" fmla="*/ 0 h 65"/>
                <a:gd name="T12" fmla="*/ 120 w 310"/>
                <a:gd name="T13" fmla="*/ 40 h 65"/>
                <a:gd name="T14" fmla="*/ 130 w 310"/>
                <a:gd name="T15" fmla="*/ 48 h 65"/>
                <a:gd name="T16" fmla="*/ 136 w 310"/>
                <a:gd name="T17" fmla="*/ 54 h 65"/>
                <a:gd name="T18" fmla="*/ 149 w 310"/>
                <a:gd name="T19" fmla="*/ 46 h 65"/>
                <a:gd name="T20" fmla="*/ 162 w 310"/>
                <a:gd name="T21" fmla="*/ 40 h 65"/>
                <a:gd name="T22" fmla="*/ 249 w 310"/>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65">
                  <a:moveTo>
                    <a:pt x="249" y="0"/>
                  </a:moveTo>
                  <a:cubicBezTo>
                    <a:pt x="269" y="0"/>
                    <a:pt x="290" y="0"/>
                    <a:pt x="310" y="0"/>
                  </a:cubicBezTo>
                  <a:cubicBezTo>
                    <a:pt x="261" y="21"/>
                    <a:pt x="212" y="43"/>
                    <a:pt x="164" y="65"/>
                  </a:cubicBezTo>
                  <a:cubicBezTo>
                    <a:pt x="143" y="65"/>
                    <a:pt x="122" y="65"/>
                    <a:pt x="102" y="65"/>
                  </a:cubicBezTo>
                  <a:cubicBezTo>
                    <a:pt x="67" y="43"/>
                    <a:pt x="34" y="21"/>
                    <a:pt x="0" y="0"/>
                  </a:cubicBezTo>
                  <a:cubicBezTo>
                    <a:pt x="20" y="0"/>
                    <a:pt x="40" y="0"/>
                    <a:pt x="60" y="0"/>
                  </a:cubicBezTo>
                  <a:cubicBezTo>
                    <a:pt x="80" y="13"/>
                    <a:pt x="100" y="26"/>
                    <a:pt x="120" y="40"/>
                  </a:cubicBezTo>
                  <a:cubicBezTo>
                    <a:pt x="130" y="48"/>
                    <a:pt x="130" y="48"/>
                    <a:pt x="130" y="48"/>
                  </a:cubicBezTo>
                  <a:cubicBezTo>
                    <a:pt x="136" y="54"/>
                    <a:pt x="136" y="54"/>
                    <a:pt x="136" y="54"/>
                  </a:cubicBezTo>
                  <a:cubicBezTo>
                    <a:pt x="149" y="46"/>
                    <a:pt x="149" y="46"/>
                    <a:pt x="149" y="46"/>
                  </a:cubicBezTo>
                  <a:cubicBezTo>
                    <a:pt x="162" y="40"/>
                    <a:pt x="162" y="40"/>
                    <a:pt x="162" y="40"/>
                  </a:cubicBezTo>
                  <a:cubicBezTo>
                    <a:pt x="191" y="26"/>
                    <a:pt x="220" y="13"/>
                    <a:pt x="249"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8" name="Freeform 448"/>
            <p:cNvSpPr>
              <a:spLocks noEditPoints="1"/>
            </p:cNvSpPr>
            <p:nvPr/>
          </p:nvSpPr>
          <p:spPr bwMode="auto">
            <a:xfrm>
              <a:off x="2565400" y="4135438"/>
              <a:ext cx="971550" cy="244475"/>
            </a:xfrm>
            <a:custGeom>
              <a:avLst/>
              <a:gdLst>
                <a:gd name="T0" fmla="*/ 8 w 259"/>
                <a:gd name="T1" fmla="*/ 0 h 65"/>
                <a:gd name="T2" fmla="*/ 114 w 259"/>
                <a:gd name="T3" fmla="*/ 0 h 65"/>
                <a:gd name="T4" fmla="*/ 220 w 259"/>
                <a:gd name="T5" fmla="*/ 4 h 65"/>
                <a:gd name="T6" fmla="*/ 251 w 259"/>
                <a:gd name="T7" fmla="*/ 16 h 65"/>
                <a:gd name="T8" fmla="*/ 234 w 259"/>
                <a:gd name="T9" fmla="*/ 25 h 65"/>
                <a:gd name="T10" fmla="*/ 187 w 259"/>
                <a:gd name="T11" fmla="*/ 30 h 65"/>
                <a:gd name="T12" fmla="*/ 187 w 259"/>
                <a:gd name="T13" fmla="*/ 30 h 65"/>
                <a:gd name="T14" fmla="*/ 242 w 259"/>
                <a:gd name="T15" fmla="*/ 36 h 65"/>
                <a:gd name="T16" fmla="*/ 259 w 259"/>
                <a:gd name="T17" fmla="*/ 46 h 65"/>
                <a:gd name="T18" fmla="*/ 224 w 259"/>
                <a:gd name="T19" fmla="*/ 60 h 65"/>
                <a:gd name="T20" fmla="*/ 129 w 259"/>
                <a:gd name="T21" fmla="*/ 65 h 65"/>
                <a:gd name="T22" fmla="*/ 0 w 259"/>
                <a:gd name="T23" fmla="*/ 65 h 65"/>
                <a:gd name="T24" fmla="*/ 8 w 259"/>
                <a:gd name="T25" fmla="*/ 0 h 65"/>
                <a:gd name="T26" fmla="*/ 63 w 259"/>
                <a:gd name="T27" fmla="*/ 26 h 65"/>
                <a:gd name="T28" fmla="*/ 119 w 259"/>
                <a:gd name="T29" fmla="*/ 26 h 65"/>
                <a:gd name="T30" fmla="*/ 173 w 259"/>
                <a:gd name="T31" fmla="*/ 24 h 65"/>
                <a:gd name="T32" fmla="*/ 191 w 259"/>
                <a:gd name="T33" fmla="*/ 17 h 65"/>
                <a:gd name="T34" fmla="*/ 173 w 259"/>
                <a:gd name="T35" fmla="*/ 11 h 65"/>
                <a:gd name="T36" fmla="*/ 116 w 259"/>
                <a:gd name="T37" fmla="*/ 9 h 65"/>
                <a:gd name="T38" fmla="*/ 65 w 259"/>
                <a:gd name="T39" fmla="*/ 9 h 65"/>
                <a:gd name="T40" fmla="*/ 63 w 259"/>
                <a:gd name="T41" fmla="*/ 26 h 65"/>
                <a:gd name="T42" fmla="*/ 62 w 259"/>
                <a:gd name="T43" fmla="*/ 35 h 65"/>
                <a:gd name="T44" fmla="*/ 59 w 259"/>
                <a:gd name="T45" fmla="*/ 56 h 65"/>
                <a:gd name="T46" fmla="*/ 122 w 259"/>
                <a:gd name="T47" fmla="*/ 56 h 65"/>
                <a:gd name="T48" fmla="*/ 178 w 259"/>
                <a:gd name="T49" fmla="*/ 53 h 65"/>
                <a:gd name="T50" fmla="*/ 197 w 259"/>
                <a:gd name="T51" fmla="*/ 45 h 65"/>
                <a:gd name="T52" fmla="*/ 179 w 259"/>
                <a:gd name="T53" fmla="*/ 38 h 65"/>
                <a:gd name="T54" fmla="*/ 121 w 259"/>
                <a:gd name="T55" fmla="*/ 35 h 65"/>
                <a:gd name="T56" fmla="*/ 62 w 259"/>
                <a:gd name="T57"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9" h="65">
                  <a:moveTo>
                    <a:pt x="8" y="0"/>
                  </a:moveTo>
                  <a:cubicBezTo>
                    <a:pt x="44" y="0"/>
                    <a:pt x="79" y="0"/>
                    <a:pt x="114" y="0"/>
                  </a:cubicBezTo>
                  <a:cubicBezTo>
                    <a:pt x="163" y="0"/>
                    <a:pt x="198" y="1"/>
                    <a:pt x="220" y="4"/>
                  </a:cubicBezTo>
                  <a:cubicBezTo>
                    <a:pt x="241" y="6"/>
                    <a:pt x="251" y="16"/>
                    <a:pt x="251" y="16"/>
                  </a:cubicBezTo>
                  <a:cubicBezTo>
                    <a:pt x="251" y="16"/>
                    <a:pt x="245" y="23"/>
                    <a:pt x="234" y="25"/>
                  </a:cubicBezTo>
                  <a:cubicBezTo>
                    <a:pt x="223" y="28"/>
                    <a:pt x="208" y="29"/>
                    <a:pt x="187" y="30"/>
                  </a:cubicBezTo>
                  <a:cubicBezTo>
                    <a:pt x="187" y="30"/>
                    <a:pt x="187" y="30"/>
                    <a:pt x="187" y="30"/>
                  </a:cubicBezTo>
                  <a:cubicBezTo>
                    <a:pt x="212" y="31"/>
                    <a:pt x="231" y="33"/>
                    <a:pt x="242" y="36"/>
                  </a:cubicBezTo>
                  <a:cubicBezTo>
                    <a:pt x="254" y="38"/>
                    <a:pt x="259" y="46"/>
                    <a:pt x="259" y="46"/>
                  </a:cubicBezTo>
                  <a:cubicBezTo>
                    <a:pt x="259" y="46"/>
                    <a:pt x="246" y="56"/>
                    <a:pt x="224" y="60"/>
                  </a:cubicBezTo>
                  <a:cubicBezTo>
                    <a:pt x="201" y="63"/>
                    <a:pt x="169" y="65"/>
                    <a:pt x="129" y="65"/>
                  </a:cubicBezTo>
                  <a:cubicBezTo>
                    <a:pt x="86" y="65"/>
                    <a:pt x="43" y="65"/>
                    <a:pt x="0" y="65"/>
                  </a:cubicBezTo>
                  <a:cubicBezTo>
                    <a:pt x="3" y="43"/>
                    <a:pt x="6" y="21"/>
                    <a:pt x="8" y="0"/>
                  </a:cubicBezTo>
                  <a:close/>
                  <a:moveTo>
                    <a:pt x="63" y="26"/>
                  </a:moveTo>
                  <a:cubicBezTo>
                    <a:pt x="82" y="26"/>
                    <a:pt x="101" y="26"/>
                    <a:pt x="119" y="26"/>
                  </a:cubicBezTo>
                  <a:cubicBezTo>
                    <a:pt x="144" y="26"/>
                    <a:pt x="162" y="26"/>
                    <a:pt x="173" y="24"/>
                  </a:cubicBezTo>
                  <a:cubicBezTo>
                    <a:pt x="184" y="23"/>
                    <a:pt x="191" y="17"/>
                    <a:pt x="191" y="17"/>
                  </a:cubicBezTo>
                  <a:cubicBezTo>
                    <a:pt x="191" y="17"/>
                    <a:pt x="185" y="12"/>
                    <a:pt x="173" y="11"/>
                  </a:cubicBezTo>
                  <a:cubicBezTo>
                    <a:pt x="161" y="9"/>
                    <a:pt x="142" y="9"/>
                    <a:pt x="116" y="9"/>
                  </a:cubicBezTo>
                  <a:cubicBezTo>
                    <a:pt x="99" y="9"/>
                    <a:pt x="82" y="9"/>
                    <a:pt x="65" y="9"/>
                  </a:cubicBezTo>
                  <a:cubicBezTo>
                    <a:pt x="65" y="14"/>
                    <a:pt x="64" y="20"/>
                    <a:pt x="63" y="26"/>
                  </a:cubicBezTo>
                  <a:close/>
                  <a:moveTo>
                    <a:pt x="62" y="35"/>
                  </a:moveTo>
                  <a:cubicBezTo>
                    <a:pt x="61" y="42"/>
                    <a:pt x="60" y="49"/>
                    <a:pt x="59" y="56"/>
                  </a:cubicBezTo>
                  <a:cubicBezTo>
                    <a:pt x="80" y="56"/>
                    <a:pt x="101" y="56"/>
                    <a:pt x="122" y="56"/>
                  </a:cubicBezTo>
                  <a:cubicBezTo>
                    <a:pt x="146" y="56"/>
                    <a:pt x="165" y="55"/>
                    <a:pt x="178" y="53"/>
                  </a:cubicBezTo>
                  <a:cubicBezTo>
                    <a:pt x="190" y="51"/>
                    <a:pt x="197" y="45"/>
                    <a:pt x="197" y="45"/>
                  </a:cubicBezTo>
                  <a:cubicBezTo>
                    <a:pt x="197" y="45"/>
                    <a:pt x="191" y="39"/>
                    <a:pt x="179" y="38"/>
                  </a:cubicBezTo>
                  <a:cubicBezTo>
                    <a:pt x="166" y="36"/>
                    <a:pt x="147" y="35"/>
                    <a:pt x="121" y="35"/>
                  </a:cubicBezTo>
                  <a:cubicBezTo>
                    <a:pt x="102" y="35"/>
                    <a:pt x="82" y="35"/>
                    <a:pt x="62" y="3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89" name="Freeform 449"/>
            <p:cNvSpPr>
              <a:spLocks/>
            </p:cNvSpPr>
            <p:nvPr/>
          </p:nvSpPr>
          <p:spPr bwMode="auto">
            <a:xfrm>
              <a:off x="8175625" y="4135438"/>
              <a:ext cx="1139825" cy="244475"/>
            </a:xfrm>
            <a:custGeom>
              <a:avLst/>
              <a:gdLst>
                <a:gd name="T0" fmla="*/ 304 w 304"/>
                <a:gd name="T1" fmla="*/ 65 h 65"/>
                <a:gd name="T2" fmla="*/ 232 w 304"/>
                <a:gd name="T3" fmla="*/ 65 h 65"/>
                <a:gd name="T4" fmla="*/ 51 w 304"/>
                <a:gd name="T5" fmla="*/ 13 h 65"/>
                <a:gd name="T6" fmla="*/ 49 w 304"/>
                <a:gd name="T7" fmla="*/ 13 h 65"/>
                <a:gd name="T8" fmla="*/ 50 w 304"/>
                <a:gd name="T9" fmla="*/ 16 h 65"/>
                <a:gd name="T10" fmla="*/ 55 w 304"/>
                <a:gd name="T11" fmla="*/ 31 h 65"/>
                <a:gd name="T12" fmla="*/ 58 w 304"/>
                <a:gd name="T13" fmla="*/ 65 h 65"/>
                <a:gd name="T14" fmla="*/ 5 w 304"/>
                <a:gd name="T15" fmla="*/ 65 h 65"/>
                <a:gd name="T16" fmla="*/ 0 w 304"/>
                <a:gd name="T17" fmla="*/ 0 h 65"/>
                <a:gd name="T18" fmla="*/ 70 w 304"/>
                <a:gd name="T19" fmla="*/ 0 h 65"/>
                <a:gd name="T20" fmla="*/ 250 w 304"/>
                <a:gd name="T21" fmla="*/ 51 h 65"/>
                <a:gd name="T22" fmla="*/ 252 w 304"/>
                <a:gd name="T23" fmla="*/ 51 h 65"/>
                <a:gd name="T24" fmla="*/ 249 w 304"/>
                <a:gd name="T25" fmla="*/ 44 h 65"/>
                <a:gd name="T26" fmla="*/ 246 w 304"/>
                <a:gd name="T27" fmla="*/ 34 h 65"/>
                <a:gd name="T28" fmla="*/ 242 w 304"/>
                <a:gd name="T29" fmla="*/ 0 h 65"/>
                <a:gd name="T30" fmla="*/ 296 w 304"/>
                <a:gd name="T31" fmla="*/ 0 h 65"/>
                <a:gd name="T32" fmla="*/ 304 w 304"/>
                <a:gd name="T3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65">
                  <a:moveTo>
                    <a:pt x="304" y="65"/>
                  </a:moveTo>
                  <a:cubicBezTo>
                    <a:pt x="280" y="65"/>
                    <a:pt x="256" y="65"/>
                    <a:pt x="232" y="65"/>
                  </a:cubicBezTo>
                  <a:cubicBezTo>
                    <a:pt x="171" y="48"/>
                    <a:pt x="111" y="30"/>
                    <a:pt x="51" y="13"/>
                  </a:cubicBezTo>
                  <a:cubicBezTo>
                    <a:pt x="49" y="13"/>
                    <a:pt x="49" y="13"/>
                    <a:pt x="49" y="13"/>
                  </a:cubicBezTo>
                  <a:cubicBezTo>
                    <a:pt x="50" y="16"/>
                    <a:pt x="50" y="16"/>
                    <a:pt x="50" y="16"/>
                  </a:cubicBezTo>
                  <a:cubicBezTo>
                    <a:pt x="55" y="31"/>
                    <a:pt x="55" y="31"/>
                    <a:pt x="55" y="31"/>
                  </a:cubicBezTo>
                  <a:cubicBezTo>
                    <a:pt x="56" y="42"/>
                    <a:pt x="57" y="53"/>
                    <a:pt x="58" y="65"/>
                  </a:cubicBezTo>
                  <a:cubicBezTo>
                    <a:pt x="40" y="65"/>
                    <a:pt x="22" y="65"/>
                    <a:pt x="5" y="65"/>
                  </a:cubicBezTo>
                  <a:cubicBezTo>
                    <a:pt x="3" y="43"/>
                    <a:pt x="1" y="21"/>
                    <a:pt x="0" y="0"/>
                  </a:cubicBezTo>
                  <a:cubicBezTo>
                    <a:pt x="23" y="0"/>
                    <a:pt x="46" y="0"/>
                    <a:pt x="70" y="0"/>
                  </a:cubicBezTo>
                  <a:cubicBezTo>
                    <a:pt x="130" y="17"/>
                    <a:pt x="190" y="34"/>
                    <a:pt x="250" y="51"/>
                  </a:cubicBezTo>
                  <a:cubicBezTo>
                    <a:pt x="252" y="51"/>
                    <a:pt x="252" y="51"/>
                    <a:pt x="252" y="51"/>
                  </a:cubicBezTo>
                  <a:cubicBezTo>
                    <a:pt x="249" y="44"/>
                    <a:pt x="249" y="44"/>
                    <a:pt x="249" y="44"/>
                  </a:cubicBezTo>
                  <a:cubicBezTo>
                    <a:pt x="246" y="34"/>
                    <a:pt x="246" y="34"/>
                    <a:pt x="246" y="34"/>
                  </a:cubicBezTo>
                  <a:cubicBezTo>
                    <a:pt x="245" y="22"/>
                    <a:pt x="244" y="11"/>
                    <a:pt x="242" y="0"/>
                  </a:cubicBezTo>
                  <a:cubicBezTo>
                    <a:pt x="260" y="0"/>
                    <a:pt x="278" y="0"/>
                    <a:pt x="296" y="0"/>
                  </a:cubicBezTo>
                  <a:cubicBezTo>
                    <a:pt x="298" y="21"/>
                    <a:pt x="301" y="43"/>
                    <a:pt x="304"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0" name="Freeform 450"/>
            <p:cNvSpPr>
              <a:spLocks/>
            </p:cNvSpPr>
            <p:nvPr/>
          </p:nvSpPr>
          <p:spPr bwMode="auto">
            <a:xfrm>
              <a:off x="13911263" y="4135438"/>
              <a:ext cx="1458913" cy="244475"/>
            </a:xfrm>
            <a:custGeom>
              <a:avLst/>
              <a:gdLst>
                <a:gd name="T0" fmla="*/ 175 w 389"/>
                <a:gd name="T1" fmla="*/ 65 h 65"/>
                <a:gd name="T2" fmla="*/ 54 w 389"/>
                <a:gd name="T3" fmla="*/ 10 h 65"/>
                <a:gd name="T4" fmla="*/ 52 w 389"/>
                <a:gd name="T5" fmla="*/ 10 h 65"/>
                <a:gd name="T6" fmla="*/ 63 w 389"/>
                <a:gd name="T7" fmla="*/ 33 h 65"/>
                <a:gd name="T8" fmla="*/ 73 w 389"/>
                <a:gd name="T9" fmla="*/ 65 h 65"/>
                <a:gd name="T10" fmla="*/ 19 w 389"/>
                <a:gd name="T11" fmla="*/ 65 h 65"/>
                <a:gd name="T12" fmla="*/ 0 w 389"/>
                <a:gd name="T13" fmla="*/ 0 h 65"/>
                <a:gd name="T14" fmla="*/ 82 w 389"/>
                <a:gd name="T15" fmla="*/ 0 h 65"/>
                <a:gd name="T16" fmla="*/ 198 w 389"/>
                <a:gd name="T17" fmla="*/ 51 h 65"/>
                <a:gd name="T18" fmla="*/ 199 w 389"/>
                <a:gd name="T19" fmla="*/ 51 h 65"/>
                <a:gd name="T20" fmla="*/ 284 w 389"/>
                <a:gd name="T21" fmla="*/ 0 h 65"/>
                <a:gd name="T22" fmla="*/ 366 w 389"/>
                <a:gd name="T23" fmla="*/ 0 h 65"/>
                <a:gd name="T24" fmla="*/ 389 w 389"/>
                <a:gd name="T25" fmla="*/ 65 h 65"/>
                <a:gd name="T26" fmla="*/ 332 w 389"/>
                <a:gd name="T27" fmla="*/ 65 h 65"/>
                <a:gd name="T28" fmla="*/ 321 w 389"/>
                <a:gd name="T29" fmla="*/ 33 h 65"/>
                <a:gd name="T30" fmla="*/ 318 w 389"/>
                <a:gd name="T31" fmla="*/ 20 h 65"/>
                <a:gd name="T32" fmla="*/ 317 w 389"/>
                <a:gd name="T33" fmla="*/ 10 h 65"/>
                <a:gd name="T34" fmla="*/ 315 w 389"/>
                <a:gd name="T35" fmla="*/ 10 h 65"/>
                <a:gd name="T36" fmla="*/ 226 w 389"/>
                <a:gd name="T37" fmla="*/ 65 h 65"/>
                <a:gd name="T38" fmla="*/ 175 w 389"/>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9" h="65">
                  <a:moveTo>
                    <a:pt x="175" y="65"/>
                  </a:moveTo>
                  <a:cubicBezTo>
                    <a:pt x="134" y="46"/>
                    <a:pt x="94" y="29"/>
                    <a:pt x="54" y="10"/>
                  </a:cubicBezTo>
                  <a:cubicBezTo>
                    <a:pt x="52" y="10"/>
                    <a:pt x="52" y="10"/>
                    <a:pt x="52" y="10"/>
                  </a:cubicBezTo>
                  <a:cubicBezTo>
                    <a:pt x="57" y="18"/>
                    <a:pt x="61" y="26"/>
                    <a:pt x="63" y="33"/>
                  </a:cubicBezTo>
                  <a:cubicBezTo>
                    <a:pt x="66" y="44"/>
                    <a:pt x="70" y="54"/>
                    <a:pt x="73" y="65"/>
                  </a:cubicBezTo>
                  <a:cubicBezTo>
                    <a:pt x="55" y="65"/>
                    <a:pt x="37" y="65"/>
                    <a:pt x="19" y="65"/>
                  </a:cubicBezTo>
                  <a:cubicBezTo>
                    <a:pt x="13" y="43"/>
                    <a:pt x="6" y="21"/>
                    <a:pt x="0" y="0"/>
                  </a:cubicBezTo>
                  <a:cubicBezTo>
                    <a:pt x="27" y="0"/>
                    <a:pt x="55" y="0"/>
                    <a:pt x="82" y="0"/>
                  </a:cubicBezTo>
                  <a:cubicBezTo>
                    <a:pt x="120" y="17"/>
                    <a:pt x="159" y="34"/>
                    <a:pt x="198" y="51"/>
                  </a:cubicBezTo>
                  <a:cubicBezTo>
                    <a:pt x="199" y="51"/>
                    <a:pt x="199" y="51"/>
                    <a:pt x="199" y="51"/>
                  </a:cubicBezTo>
                  <a:cubicBezTo>
                    <a:pt x="227" y="34"/>
                    <a:pt x="256" y="17"/>
                    <a:pt x="284" y="0"/>
                  </a:cubicBezTo>
                  <a:cubicBezTo>
                    <a:pt x="311" y="0"/>
                    <a:pt x="339" y="0"/>
                    <a:pt x="366" y="0"/>
                  </a:cubicBezTo>
                  <a:cubicBezTo>
                    <a:pt x="374" y="21"/>
                    <a:pt x="381" y="43"/>
                    <a:pt x="389" y="65"/>
                  </a:cubicBezTo>
                  <a:cubicBezTo>
                    <a:pt x="370" y="65"/>
                    <a:pt x="351" y="65"/>
                    <a:pt x="332" y="65"/>
                  </a:cubicBezTo>
                  <a:cubicBezTo>
                    <a:pt x="329" y="54"/>
                    <a:pt x="325" y="43"/>
                    <a:pt x="321" y="33"/>
                  </a:cubicBezTo>
                  <a:cubicBezTo>
                    <a:pt x="318" y="20"/>
                    <a:pt x="318" y="20"/>
                    <a:pt x="318" y="20"/>
                  </a:cubicBezTo>
                  <a:cubicBezTo>
                    <a:pt x="317" y="10"/>
                    <a:pt x="317" y="10"/>
                    <a:pt x="317" y="10"/>
                  </a:cubicBezTo>
                  <a:cubicBezTo>
                    <a:pt x="315" y="10"/>
                    <a:pt x="315" y="10"/>
                    <a:pt x="315" y="10"/>
                  </a:cubicBezTo>
                  <a:cubicBezTo>
                    <a:pt x="286" y="29"/>
                    <a:pt x="256" y="46"/>
                    <a:pt x="226" y="65"/>
                  </a:cubicBezTo>
                  <a:cubicBezTo>
                    <a:pt x="209" y="65"/>
                    <a:pt x="192" y="65"/>
                    <a:pt x="175" y="6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1" name="Freeform 451"/>
            <p:cNvSpPr>
              <a:spLocks/>
            </p:cNvSpPr>
            <p:nvPr/>
          </p:nvSpPr>
          <p:spPr bwMode="auto">
            <a:xfrm>
              <a:off x="22315488" y="3165476"/>
              <a:ext cx="908050" cy="230188"/>
            </a:xfrm>
            <a:custGeom>
              <a:avLst/>
              <a:gdLst>
                <a:gd name="T0" fmla="*/ 39 w 242"/>
                <a:gd name="T1" fmla="*/ 61 h 61"/>
                <a:gd name="T2" fmla="*/ 0 w 242"/>
                <a:gd name="T3" fmla="*/ 0 h 61"/>
                <a:gd name="T4" fmla="*/ 56 w 242"/>
                <a:gd name="T5" fmla="*/ 0 h 61"/>
                <a:gd name="T6" fmla="*/ 90 w 242"/>
                <a:gd name="T7" fmla="*/ 52 h 61"/>
                <a:gd name="T8" fmla="*/ 236 w 242"/>
                <a:gd name="T9" fmla="*/ 52 h 61"/>
                <a:gd name="T10" fmla="*/ 242 w 242"/>
                <a:gd name="T11" fmla="*/ 61 h 61"/>
                <a:gd name="T12" fmla="*/ 39 w 242"/>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2" h="61">
                  <a:moveTo>
                    <a:pt x="39" y="61"/>
                  </a:moveTo>
                  <a:cubicBezTo>
                    <a:pt x="26" y="41"/>
                    <a:pt x="13" y="21"/>
                    <a:pt x="0" y="0"/>
                  </a:cubicBezTo>
                  <a:cubicBezTo>
                    <a:pt x="19" y="0"/>
                    <a:pt x="38" y="0"/>
                    <a:pt x="56" y="0"/>
                  </a:cubicBezTo>
                  <a:cubicBezTo>
                    <a:pt x="68" y="18"/>
                    <a:pt x="79" y="35"/>
                    <a:pt x="90" y="52"/>
                  </a:cubicBezTo>
                  <a:cubicBezTo>
                    <a:pt x="139" y="52"/>
                    <a:pt x="188" y="52"/>
                    <a:pt x="236" y="52"/>
                  </a:cubicBezTo>
                  <a:cubicBezTo>
                    <a:pt x="242" y="61"/>
                    <a:pt x="242" y="61"/>
                    <a:pt x="242" y="61"/>
                  </a:cubicBezTo>
                  <a:cubicBezTo>
                    <a:pt x="174" y="61"/>
                    <a:pt x="107" y="61"/>
                    <a:pt x="39" y="61"/>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2" name="Freeform 452"/>
            <p:cNvSpPr>
              <a:spLocks noEditPoints="1"/>
            </p:cNvSpPr>
            <p:nvPr/>
          </p:nvSpPr>
          <p:spPr bwMode="auto">
            <a:xfrm>
              <a:off x="25750838" y="2206626"/>
              <a:ext cx="869950" cy="211138"/>
            </a:xfrm>
            <a:custGeom>
              <a:avLst/>
              <a:gdLst>
                <a:gd name="T0" fmla="*/ 232 w 232"/>
                <a:gd name="T1" fmla="*/ 17 h 56"/>
                <a:gd name="T2" fmla="*/ 209 w 232"/>
                <a:gd name="T3" fmla="*/ 30 h 56"/>
                <a:gd name="T4" fmla="*/ 116 w 232"/>
                <a:gd name="T5" fmla="*/ 34 h 56"/>
                <a:gd name="T6" fmla="*/ 82 w 232"/>
                <a:gd name="T7" fmla="*/ 34 h 56"/>
                <a:gd name="T8" fmla="*/ 99 w 232"/>
                <a:gd name="T9" fmla="*/ 56 h 56"/>
                <a:gd name="T10" fmla="*/ 45 w 232"/>
                <a:gd name="T11" fmla="*/ 56 h 56"/>
                <a:gd name="T12" fmla="*/ 0 w 232"/>
                <a:gd name="T13" fmla="*/ 0 h 56"/>
                <a:gd name="T14" fmla="*/ 94 w 232"/>
                <a:gd name="T15" fmla="*/ 0 h 56"/>
                <a:gd name="T16" fmla="*/ 190 w 232"/>
                <a:gd name="T17" fmla="*/ 4 h 56"/>
                <a:gd name="T18" fmla="*/ 232 w 232"/>
                <a:gd name="T19" fmla="*/ 17 h 56"/>
                <a:gd name="T20" fmla="*/ 76 w 232"/>
                <a:gd name="T21" fmla="*/ 27 h 56"/>
                <a:gd name="T22" fmla="*/ 104 w 232"/>
                <a:gd name="T23" fmla="*/ 27 h 56"/>
                <a:gd name="T24" fmla="*/ 163 w 232"/>
                <a:gd name="T25" fmla="*/ 24 h 56"/>
                <a:gd name="T26" fmla="*/ 176 w 232"/>
                <a:gd name="T27" fmla="*/ 17 h 56"/>
                <a:gd name="T28" fmla="*/ 153 w 232"/>
                <a:gd name="T29" fmla="*/ 10 h 56"/>
                <a:gd name="T30" fmla="*/ 97 w 232"/>
                <a:gd name="T31" fmla="*/ 7 h 56"/>
                <a:gd name="T32" fmla="*/ 60 w 232"/>
                <a:gd name="T33" fmla="*/ 7 h 56"/>
                <a:gd name="T34" fmla="*/ 76 w 232"/>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56">
                  <a:moveTo>
                    <a:pt x="232" y="17"/>
                  </a:moveTo>
                  <a:cubicBezTo>
                    <a:pt x="232" y="17"/>
                    <a:pt x="229" y="27"/>
                    <a:pt x="209" y="30"/>
                  </a:cubicBezTo>
                  <a:cubicBezTo>
                    <a:pt x="189" y="33"/>
                    <a:pt x="158" y="34"/>
                    <a:pt x="116" y="34"/>
                  </a:cubicBezTo>
                  <a:cubicBezTo>
                    <a:pt x="105" y="34"/>
                    <a:pt x="93" y="34"/>
                    <a:pt x="82" y="34"/>
                  </a:cubicBezTo>
                  <a:cubicBezTo>
                    <a:pt x="88" y="42"/>
                    <a:pt x="93" y="48"/>
                    <a:pt x="99" y="56"/>
                  </a:cubicBezTo>
                  <a:cubicBezTo>
                    <a:pt x="81" y="56"/>
                    <a:pt x="63" y="56"/>
                    <a:pt x="45" y="56"/>
                  </a:cubicBezTo>
                  <a:cubicBezTo>
                    <a:pt x="30" y="37"/>
                    <a:pt x="15" y="18"/>
                    <a:pt x="0" y="0"/>
                  </a:cubicBezTo>
                  <a:cubicBezTo>
                    <a:pt x="31" y="0"/>
                    <a:pt x="63" y="0"/>
                    <a:pt x="94" y="0"/>
                  </a:cubicBezTo>
                  <a:cubicBezTo>
                    <a:pt x="136" y="0"/>
                    <a:pt x="168" y="1"/>
                    <a:pt x="190" y="4"/>
                  </a:cubicBezTo>
                  <a:cubicBezTo>
                    <a:pt x="213" y="7"/>
                    <a:pt x="232" y="17"/>
                    <a:pt x="232" y="17"/>
                  </a:cubicBezTo>
                  <a:close/>
                  <a:moveTo>
                    <a:pt x="76" y="27"/>
                  </a:moveTo>
                  <a:cubicBezTo>
                    <a:pt x="85" y="27"/>
                    <a:pt x="95" y="27"/>
                    <a:pt x="104" y="27"/>
                  </a:cubicBezTo>
                  <a:cubicBezTo>
                    <a:pt x="132" y="27"/>
                    <a:pt x="152" y="26"/>
                    <a:pt x="163" y="24"/>
                  </a:cubicBezTo>
                  <a:cubicBezTo>
                    <a:pt x="175" y="23"/>
                    <a:pt x="176" y="17"/>
                    <a:pt x="176" y="17"/>
                  </a:cubicBezTo>
                  <a:cubicBezTo>
                    <a:pt x="176" y="17"/>
                    <a:pt x="166" y="11"/>
                    <a:pt x="153" y="10"/>
                  </a:cubicBezTo>
                  <a:cubicBezTo>
                    <a:pt x="140" y="8"/>
                    <a:pt x="122" y="7"/>
                    <a:pt x="97" y="7"/>
                  </a:cubicBezTo>
                  <a:cubicBezTo>
                    <a:pt x="85" y="7"/>
                    <a:pt x="72" y="7"/>
                    <a:pt x="60" y="7"/>
                  </a:cubicBezTo>
                  <a:cubicBezTo>
                    <a:pt x="65" y="14"/>
                    <a:pt x="70" y="20"/>
                    <a:pt x="76" y="27"/>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3" name="Freeform 453"/>
            <p:cNvSpPr>
              <a:spLocks/>
            </p:cNvSpPr>
            <p:nvPr/>
          </p:nvSpPr>
          <p:spPr bwMode="auto">
            <a:xfrm>
              <a:off x="31107063" y="2105026"/>
              <a:ext cx="606425" cy="211138"/>
            </a:xfrm>
            <a:custGeom>
              <a:avLst/>
              <a:gdLst>
                <a:gd name="T0" fmla="*/ 62 w 162"/>
                <a:gd name="T1" fmla="*/ 37 h 56"/>
                <a:gd name="T2" fmla="*/ 6 w 162"/>
                <a:gd name="T3" fmla="*/ 31 h 56"/>
                <a:gd name="T4" fmla="*/ 0 w 162"/>
                <a:gd name="T5" fmla="*/ 25 h 56"/>
                <a:gd name="T6" fmla="*/ 36 w 162"/>
                <a:gd name="T7" fmla="*/ 24 h 56"/>
                <a:gd name="T8" fmla="*/ 43 w 162"/>
                <a:gd name="T9" fmla="*/ 19 h 56"/>
                <a:gd name="T10" fmla="*/ 33 w 162"/>
                <a:gd name="T11" fmla="*/ 10 h 56"/>
                <a:gd name="T12" fmla="*/ 46 w 162"/>
                <a:gd name="T13" fmla="*/ 3 h 56"/>
                <a:gd name="T14" fmla="*/ 104 w 162"/>
                <a:gd name="T15" fmla="*/ 0 h 56"/>
                <a:gd name="T16" fmla="*/ 109 w 162"/>
                <a:gd name="T17" fmla="*/ 6 h 56"/>
                <a:gd name="T18" fmla="*/ 80 w 162"/>
                <a:gd name="T19" fmla="*/ 7 h 56"/>
                <a:gd name="T20" fmla="*/ 75 w 162"/>
                <a:gd name="T21" fmla="*/ 11 h 56"/>
                <a:gd name="T22" fmla="*/ 85 w 162"/>
                <a:gd name="T23" fmla="*/ 20 h 56"/>
                <a:gd name="T24" fmla="*/ 50 w 162"/>
                <a:gd name="T25" fmla="*/ 27 h 56"/>
                <a:gd name="T26" fmla="*/ 50 w 162"/>
                <a:gd name="T27" fmla="*/ 28 h 56"/>
                <a:gd name="T28" fmla="*/ 101 w 162"/>
                <a:gd name="T29" fmla="*/ 35 h 56"/>
                <a:gd name="T30" fmla="*/ 110 w 162"/>
                <a:gd name="T31" fmla="*/ 45 h 56"/>
                <a:gd name="T32" fmla="*/ 124 w 162"/>
                <a:gd name="T33" fmla="*/ 49 h 56"/>
                <a:gd name="T34" fmla="*/ 156 w 162"/>
                <a:gd name="T35" fmla="*/ 50 h 56"/>
                <a:gd name="T36" fmla="*/ 162 w 162"/>
                <a:gd name="T37" fmla="*/ 56 h 56"/>
                <a:gd name="T38" fmla="*/ 98 w 162"/>
                <a:gd name="T39" fmla="*/ 53 h 56"/>
                <a:gd name="T40" fmla="*/ 71 w 162"/>
                <a:gd name="T41" fmla="*/ 45 h 56"/>
                <a:gd name="T42" fmla="*/ 62 w 162"/>
                <a:gd name="T4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2" h="56">
                  <a:moveTo>
                    <a:pt x="62" y="37"/>
                  </a:moveTo>
                  <a:cubicBezTo>
                    <a:pt x="62" y="37"/>
                    <a:pt x="39" y="31"/>
                    <a:pt x="6" y="31"/>
                  </a:cubicBezTo>
                  <a:cubicBezTo>
                    <a:pt x="0" y="25"/>
                    <a:pt x="0" y="25"/>
                    <a:pt x="0" y="25"/>
                  </a:cubicBezTo>
                  <a:cubicBezTo>
                    <a:pt x="17" y="25"/>
                    <a:pt x="29" y="24"/>
                    <a:pt x="36" y="24"/>
                  </a:cubicBezTo>
                  <a:cubicBezTo>
                    <a:pt x="43" y="22"/>
                    <a:pt x="43" y="19"/>
                    <a:pt x="43" y="19"/>
                  </a:cubicBezTo>
                  <a:cubicBezTo>
                    <a:pt x="33" y="10"/>
                    <a:pt x="33" y="10"/>
                    <a:pt x="33" y="10"/>
                  </a:cubicBezTo>
                  <a:cubicBezTo>
                    <a:pt x="33" y="10"/>
                    <a:pt x="34" y="4"/>
                    <a:pt x="46" y="3"/>
                  </a:cubicBezTo>
                  <a:cubicBezTo>
                    <a:pt x="58" y="1"/>
                    <a:pt x="77" y="0"/>
                    <a:pt x="104" y="0"/>
                  </a:cubicBezTo>
                  <a:cubicBezTo>
                    <a:pt x="109" y="6"/>
                    <a:pt x="109" y="6"/>
                    <a:pt x="109" y="6"/>
                  </a:cubicBezTo>
                  <a:cubicBezTo>
                    <a:pt x="96" y="6"/>
                    <a:pt x="80" y="7"/>
                    <a:pt x="80" y="7"/>
                  </a:cubicBezTo>
                  <a:cubicBezTo>
                    <a:pt x="75" y="11"/>
                    <a:pt x="75" y="11"/>
                    <a:pt x="75" y="11"/>
                  </a:cubicBezTo>
                  <a:cubicBezTo>
                    <a:pt x="85" y="20"/>
                    <a:pt x="85" y="20"/>
                    <a:pt x="85" y="20"/>
                  </a:cubicBezTo>
                  <a:cubicBezTo>
                    <a:pt x="85" y="20"/>
                    <a:pt x="77" y="27"/>
                    <a:pt x="50" y="27"/>
                  </a:cubicBezTo>
                  <a:cubicBezTo>
                    <a:pt x="50" y="28"/>
                    <a:pt x="50" y="28"/>
                    <a:pt x="50" y="28"/>
                  </a:cubicBezTo>
                  <a:cubicBezTo>
                    <a:pt x="79" y="29"/>
                    <a:pt x="101" y="35"/>
                    <a:pt x="101" y="35"/>
                  </a:cubicBezTo>
                  <a:cubicBezTo>
                    <a:pt x="110" y="45"/>
                    <a:pt x="110" y="45"/>
                    <a:pt x="110" y="45"/>
                  </a:cubicBezTo>
                  <a:cubicBezTo>
                    <a:pt x="110" y="45"/>
                    <a:pt x="117" y="48"/>
                    <a:pt x="124" y="49"/>
                  </a:cubicBezTo>
                  <a:cubicBezTo>
                    <a:pt x="131" y="49"/>
                    <a:pt x="142" y="50"/>
                    <a:pt x="156" y="50"/>
                  </a:cubicBezTo>
                  <a:cubicBezTo>
                    <a:pt x="162" y="56"/>
                    <a:pt x="162" y="56"/>
                    <a:pt x="162" y="56"/>
                  </a:cubicBezTo>
                  <a:cubicBezTo>
                    <a:pt x="134" y="56"/>
                    <a:pt x="112" y="55"/>
                    <a:pt x="98" y="53"/>
                  </a:cubicBezTo>
                  <a:cubicBezTo>
                    <a:pt x="84" y="52"/>
                    <a:pt x="71" y="45"/>
                    <a:pt x="71" y="45"/>
                  </a:cubicBezTo>
                  <a:lnTo>
                    <a:pt x="62"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4" name="Freeform 454"/>
            <p:cNvSpPr>
              <a:spLocks/>
            </p:cNvSpPr>
            <p:nvPr/>
          </p:nvSpPr>
          <p:spPr bwMode="auto">
            <a:xfrm>
              <a:off x="31459488" y="2414588"/>
              <a:ext cx="554038" cy="214313"/>
            </a:xfrm>
            <a:custGeom>
              <a:avLst/>
              <a:gdLst>
                <a:gd name="T0" fmla="*/ 148 w 148"/>
                <a:gd name="T1" fmla="*/ 57 h 57"/>
                <a:gd name="T2" fmla="*/ 59 w 148"/>
                <a:gd name="T3" fmla="*/ 57 h 57"/>
                <a:gd name="T4" fmla="*/ 0 w 148"/>
                <a:gd name="T5" fmla="*/ 0 h 57"/>
                <a:gd name="T6" fmla="*/ 88 w 148"/>
                <a:gd name="T7" fmla="*/ 0 h 57"/>
                <a:gd name="T8" fmla="*/ 94 w 148"/>
                <a:gd name="T9" fmla="*/ 6 h 57"/>
                <a:gd name="T10" fmla="*/ 46 w 148"/>
                <a:gd name="T11" fmla="*/ 6 h 57"/>
                <a:gd name="T12" fmla="*/ 94 w 148"/>
                <a:gd name="T13" fmla="*/ 51 h 57"/>
                <a:gd name="T14" fmla="*/ 142 w 148"/>
                <a:gd name="T15" fmla="*/ 51 h 57"/>
                <a:gd name="T16" fmla="*/ 148 w 148"/>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57">
                  <a:moveTo>
                    <a:pt x="148" y="57"/>
                  </a:moveTo>
                  <a:cubicBezTo>
                    <a:pt x="118" y="57"/>
                    <a:pt x="89" y="57"/>
                    <a:pt x="59" y="57"/>
                  </a:cubicBezTo>
                  <a:cubicBezTo>
                    <a:pt x="39" y="38"/>
                    <a:pt x="19" y="19"/>
                    <a:pt x="0" y="0"/>
                  </a:cubicBezTo>
                  <a:cubicBezTo>
                    <a:pt x="29" y="0"/>
                    <a:pt x="58" y="0"/>
                    <a:pt x="88" y="0"/>
                  </a:cubicBezTo>
                  <a:cubicBezTo>
                    <a:pt x="94" y="6"/>
                    <a:pt x="94" y="6"/>
                    <a:pt x="94" y="6"/>
                  </a:cubicBezTo>
                  <a:cubicBezTo>
                    <a:pt x="78" y="6"/>
                    <a:pt x="62" y="6"/>
                    <a:pt x="46" y="6"/>
                  </a:cubicBezTo>
                  <a:cubicBezTo>
                    <a:pt x="62" y="21"/>
                    <a:pt x="78" y="36"/>
                    <a:pt x="94" y="51"/>
                  </a:cubicBezTo>
                  <a:cubicBezTo>
                    <a:pt x="110" y="51"/>
                    <a:pt x="126" y="51"/>
                    <a:pt x="142" y="51"/>
                  </a:cubicBezTo>
                  <a:lnTo>
                    <a:pt x="148" y="5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5" name="Freeform 455"/>
            <p:cNvSpPr>
              <a:spLocks noEditPoints="1"/>
            </p:cNvSpPr>
            <p:nvPr/>
          </p:nvSpPr>
          <p:spPr bwMode="auto">
            <a:xfrm>
              <a:off x="27960638" y="3041651"/>
              <a:ext cx="306388" cy="146050"/>
            </a:xfrm>
            <a:custGeom>
              <a:avLst/>
              <a:gdLst>
                <a:gd name="T0" fmla="*/ 0 w 82"/>
                <a:gd name="T1" fmla="*/ 5 h 39"/>
                <a:gd name="T2" fmla="*/ 24 w 82"/>
                <a:gd name="T3" fmla="*/ 0 h 39"/>
                <a:gd name="T4" fmla="*/ 46 w 82"/>
                <a:gd name="T5" fmla="*/ 2 h 39"/>
                <a:gd name="T6" fmla="*/ 57 w 82"/>
                <a:gd name="T7" fmla="*/ 5 h 39"/>
                <a:gd name="T8" fmla="*/ 53 w 82"/>
                <a:gd name="T9" fmla="*/ 9 h 39"/>
                <a:gd name="T10" fmla="*/ 33 w 82"/>
                <a:gd name="T11" fmla="*/ 10 h 39"/>
                <a:gd name="T12" fmla="*/ 10 w 82"/>
                <a:gd name="T13" fmla="*/ 9 h 39"/>
                <a:gd name="T14" fmla="*/ 0 w 82"/>
                <a:gd name="T15" fmla="*/ 5 h 39"/>
                <a:gd name="T16" fmla="*/ 25 w 82"/>
                <a:gd name="T17" fmla="*/ 34 h 39"/>
                <a:gd name="T18" fmla="*/ 29 w 82"/>
                <a:gd name="T19" fmla="*/ 30 h 39"/>
                <a:gd name="T20" fmla="*/ 49 w 82"/>
                <a:gd name="T21" fmla="*/ 29 h 39"/>
                <a:gd name="T22" fmla="*/ 71 w 82"/>
                <a:gd name="T23" fmla="*/ 30 h 39"/>
                <a:gd name="T24" fmla="*/ 82 w 82"/>
                <a:gd name="T25" fmla="*/ 34 h 39"/>
                <a:gd name="T26" fmla="*/ 78 w 82"/>
                <a:gd name="T27" fmla="*/ 38 h 39"/>
                <a:gd name="T28" fmla="*/ 58 w 82"/>
                <a:gd name="T29" fmla="*/ 39 h 39"/>
                <a:gd name="T30" fmla="*/ 35 w 82"/>
                <a:gd name="T31" fmla="*/ 38 h 39"/>
                <a:gd name="T32" fmla="*/ 25 w 82"/>
                <a:gd name="T33"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9">
                  <a:moveTo>
                    <a:pt x="0" y="5"/>
                  </a:moveTo>
                  <a:cubicBezTo>
                    <a:pt x="0" y="5"/>
                    <a:pt x="5" y="0"/>
                    <a:pt x="24" y="0"/>
                  </a:cubicBezTo>
                  <a:cubicBezTo>
                    <a:pt x="33" y="0"/>
                    <a:pt x="46" y="2"/>
                    <a:pt x="46" y="2"/>
                  </a:cubicBezTo>
                  <a:cubicBezTo>
                    <a:pt x="57" y="5"/>
                    <a:pt x="57" y="5"/>
                    <a:pt x="57" y="5"/>
                  </a:cubicBezTo>
                  <a:cubicBezTo>
                    <a:pt x="53" y="9"/>
                    <a:pt x="53" y="9"/>
                    <a:pt x="53" y="9"/>
                  </a:cubicBezTo>
                  <a:cubicBezTo>
                    <a:pt x="53" y="9"/>
                    <a:pt x="42" y="10"/>
                    <a:pt x="33" y="10"/>
                  </a:cubicBezTo>
                  <a:cubicBezTo>
                    <a:pt x="23" y="10"/>
                    <a:pt x="10" y="9"/>
                    <a:pt x="10" y="9"/>
                  </a:cubicBezTo>
                  <a:lnTo>
                    <a:pt x="0" y="5"/>
                  </a:lnTo>
                  <a:close/>
                  <a:moveTo>
                    <a:pt x="25" y="34"/>
                  </a:moveTo>
                  <a:cubicBezTo>
                    <a:pt x="29" y="30"/>
                    <a:pt x="29" y="30"/>
                    <a:pt x="29" y="30"/>
                  </a:cubicBezTo>
                  <a:cubicBezTo>
                    <a:pt x="29" y="30"/>
                    <a:pt x="40" y="29"/>
                    <a:pt x="49" y="29"/>
                  </a:cubicBezTo>
                  <a:cubicBezTo>
                    <a:pt x="58" y="29"/>
                    <a:pt x="71" y="30"/>
                    <a:pt x="71" y="30"/>
                  </a:cubicBezTo>
                  <a:cubicBezTo>
                    <a:pt x="82" y="34"/>
                    <a:pt x="82" y="34"/>
                    <a:pt x="82" y="34"/>
                  </a:cubicBezTo>
                  <a:cubicBezTo>
                    <a:pt x="78" y="38"/>
                    <a:pt x="78" y="38"/>
                    <a:pt x="78" y="38"/>
                  </a:cubicBezTo>
                  <a:cubicBezTo>
                    <a:pt x="78" y="38"/>
                    <a:pt x="67" y="39"/>
                    <a:pt x="58" y="39"/>
                  </a:cubicBezTo>
                  <a:cubicBezTo>
                    <a:pt x="49" y="39"/>
                    <a:pt x="35" y="38"/>
                    <a:pt x="35" y="38"/>
                  </a:cubicBezTo>
                  <a:lnTo>
                    <a:pt x="25" y="3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6" name="Freeform 456"/>
            <p:cNvSpPr>
              <a:spLocks noEditPoints="1"/>
            </p:cNvSpPr>
            <p:nvPr/>
          </p:nvSpPr>
          <p:spPr bwMode="auto">
            <a:xfrm>
              <a:off x="28260675" y="3376613"/>
              <a:ext cx="292100" cy="179388"/>
            </a:xfrm>
            <a:custGeom>
              <a:avLst/>
              <a:gdLst>
                <a:gd name="T0" fmla="*/ 74 w 78"/>
                <a:gd name="T1" fmla="*/ 30 h 48"/>
                <a:gd name="T2" fmla="*/ 78 w 78"/>
                <a:gd name="T3" fmla="*/ 31 h 48"/>
                <a:gd name="T4" fmla="*/ 58 w 78"/>
                <a:gd name="T5" fmla="*/ 48 h 48"/>
                <a:gd name="T6" fmla="*/ 24 w 78"/>
                <a:gd name="T7" fmla="*/ 48 h 48"/>
                <a:gd name="T8" fmla="*/ 29 w 78"/>
                <a:gd name="T9" fmla="*/ 30 h 48"/>
                <a:gd name="T10" fmla="*/ 74 w 78"/>
                <a:gd name="T11" fmla="*/ 30 h 48"/>
                <a:gd name="T12" fmla="*/ 0 w 78"/>
                <a:gd name="T13" fmla="*/ 5 h 48"/>
                <a:gd name="T14" fmla="*/ 24 w 78"/>
                <a:gd name="T15" fmla="*/ 0 h 48"/>
                <a:gd name="T16" fmla="*/ 47 w 78"/>
                <a:gd name="T17" fmla="*/ 1 h 48"/>
                <a:gd name="T18" fmla="*/ 58 w 78"/>
                <a:gd name="T19" fmla="*/ 5 h 48"/>
                <a:gd name="T20" fmla="*/ 53 w 78"/>
                <a:gd name="T21" fmla="*/ 9 h 48"/>
                <a:gd name="T22" fmla="*/ 33 w 78"/>
                <a:gd name="T23" fmla="*/ 10 h 48"/>
                <a:gd name="T24" fmla="*/ 11 w 78"/>
                <a:gd name="T25" fmla="*/ 9 h 48"/>
                <a:gd name="T26" fmla="*/ 0 w 78"/>
                <a:gd name="T2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48">
                  <a:moveTo>
                    <a:pt x="74" y="30"/>
                  </a:moveTo>
                  <a:cubicBezTo>
                    <a:pt x="78" y="31"/>
                    <a:pt x="78" y="31"/>
                    <a:pt x="78" y="31"/>
                  </a:cubicBezTo>
                  <a:cubicBezTo>
                    <a:pt x="78" y="31"/>
                    <a:pt x="69" y="41"/>
                    <a:pt x="58" y="48"/>
                  </a:cubicBezTo>
                  <a:cubicBezTo>
                    <a:pt x="47" y="48"/>
                    <a:pt x="35" y="48"/>
                    <a:pt x="24" y="48"/>
                  </a:cubicBezTo>
                  <a:cubicBezTo>
                    <a:pt x="27" y="41"/>
                    <a:pt x="29" y="30"/>
                    <a:pt x="29" y="30"/>
                  </a:cubicBezTo>
                  <a:cubicBezTo>
                    <a:pt x="44" y="30"/>
                    <a:pt x="59" y="30"/>
                    <a:pt x="74" y="30"/>
                  </a:cubicBezTo>
                  <a:close/>
                  <a:moveTo>
                    <a:pt x="0" y="5"/>
                  </a:moveTo>
                  <a:cubicBezTo>
                    <a:pt x="0" y="5"/>
                    <a:pt x="5" y="0"/>
                    <a:pt x="24" y="0"/>
                  </a:cubicBezTo>
                  <a:cubicBezTo>
                    <a:pt x="34" y="0"/>
                    <a:pt x="47" y="1"/>
                    <a:pt x="47" y="1"/>
                  </a:cubicBezTo>
                  <a:cubicBezTo>
                    <a:pt x="58" y="5"/>
                    <a:pt x="58" y="5"/>
                    <a:pt x="58" y="5"/>
                  </a:cubicBezTo>
                  <a:cubicBezTo>
                    <a:pt x="53" y="9"/>
                    <a:pt x="53" y="9"/>
                    <a:pt x="53" y="9"/>
                  </a:cubicBezTo>
                  <a:cubicBezTo>
                    <a:pt x="53" y="9"/>
                    <a:pt x="43" y="10"/>
                    <a:pt x="33" y="10"/>
                  </a:cubicBezTo>
                  <a:cubicBezTo>
                    <a:pt x="24" y="10"/>
                    <a:pt x="11" y="9"/>
                    <a:pt x="11" y="9"/>
                  </a:cubicBezTo>
                  <a:lnTo>
                    <a:pt x="0" y="5"/>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7" name="Freeform 457"/>
            <p:cNvSpPr>
              <a:spLocks/>
            </p:cNvSpPr>
            <p:nvPr/>
          </p:nvSpPr>
          <p:spPr bwMode="auto">
            <a:xfrm>
              <a:off x="20046950" y="4041776"/>
              <a:ext cx="771525" cy="138113"/>
            </a:xfrm>
            <a:custGeom>
              <a:avLst/>
              <a:gdLst>
                <a:gd name="T0" fmla="*/ 206 w 206"/>
                <a:gd name="T1" fmla="*/ 37 h 37"/>
                <a:gd name="T2" fmla="*/ 2 w 206"/>
                <a:gd name="T3" fmla="*/ 22 h 37"/>
                <a:gd name="T4" fmla="*/ 0 w 206"/>
                <a:gd name="T5" fmla="*/ 17 h 37"/>
                <a:gd name="T6" fmla="*/ 185 w 206"/>
                <a:gd name="T7" fmla="*/ 0 h 37"/>
                <a:gd name="T8" fmla="*/ 189 w 206"/>
                <a:gd name="T9" fmla="*/ 7 h 37"/>
                <a:gd name="T10" fmla="*/ 49 w 206"/>
                <a:gd name="T11" fmla="*/ 19 h 37"/>
                <a:gd name="T12" fmla="*/ 202 w 206"/>
                <a:gd name="T13" fmla="*/ 30 h 37"/>
                <a:gd name="T14" fmla="*/ 206 w 206"/>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7">
                  <a:moveTo>
                    <a:pt x="206" y="37"/>
                  </a:moveTo>
                  <a:cubicBezTo>
                    <a:pt x="138" y="32"/>
                    <a:pt x="70" y="27"/>
                    <a:pt x="2" y="22"/>
                  </a:cubicBezTo>
                  <a:cubicBezTo>
                    <a:pt x="0" y="17"/>
                    <a:pt x="0" y="17"/>
                    <a:pt x="0" y="17"/>
                  </a:cubicBezTo>
                  <a:cubicBezTo>
                    <a:pt x="62" y="11"/>
                    <a:pt x="123" y="5"/>
                    <a:pt x="185" y="0"/>
                  </a:cubicBezTo>
                  <a:cubicBezTo>
                    <a:pt x="189" y="7"/>
                    <a:pt x="189" y="7"/>
                    <a:pt x="189" y="7"/>
                  </a:cubicBezTo>
                  <a:cubicBezTo>
                    <a:pt x="142" y="11"/>
                    <a:pt x="96" y="15"/>
                    <a:pt x="49" y="19"/>
                  </a:cubicBezTo>
                  <a:cubicBezTo>
                    <a:pt x="100" y="23"/>
                    <a:pt x="151" y="26"/>
                    <a:pt x="202" y="30"/>
                  </a:cubicBezTo>
                  <a:lnTo>
                    <a:pt x="206" y="37"/>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8" name="Freeform 458"/>
            <p:cNvSpPr>
              <a:spLocks/>
            </p:cNvSpPr>
            <p:nvPr/>
          </p:nvSpPr>
          <p:spPr bwMode="auto">
            <a:xfrm>
              <a:off x="20523200" y="4503738"/>
              <a:ext cx="228600" cy="71438"/>
            </a:xfrm>
            <a:custGeom>
              <a:avLst/>
              <a:gdLst>
                <a:gd name="T0" fmla="*/ 61 w 61"/>
                <a:gd name="T1" fmla="*/ 1 h 19"/>
                <a:gd name="T2" fmla="*/ 35 w 61"/>
                <a:gd name="T3" fmla="*/ 19 h 19"/>
                <a:gd name="T4" fmla="*/ 0 w 61"/>
                <a:gd name="T5" fmla="*/ 19 h 19"/>
                <a:gd name="T6" fmla="*/ 11 w 61"/>
                <a:gd name="T7" fmla="*/ 0 h 19"/>
                <a:gd name="T8" fmla="*/ 57 w 61"/>
                <a:gd name="T9" fmla="*/ 0 h 19"/>
                <a:gd name="T10" fmla="*/ 61 w 61"/>
                <a:gd name="T11" fmla="*/ 1 h 19"/>
              </a:gdLst>
              <a:ahLst/>
              <a:cxnLst>
                <a:cxn ang="0">
                  <a:pos x="T0" y="T1"/>
                </a:cxn>
                <a:cxn ang="0">
                  <a:pos x="T2" y="T3"/>
                </a:cxn>
                <a:cxn ang="0">
                  <a:pos x="T4" y="T5"/>
                </a:cxn>
                <a:cxn ang="0">
                  <a:pos x="T6" y="T7"/>
                </a:cxn>
                <a:cxn ang="0">
                  <a:pos x="T8" y="T9"/>
                </a:cxn>
                <a:cxn ang="0">
                  <a:pos x="T10" y="T11"/>
                </a:cxn>
              </a:cxnLst>
              <a:rect l="0" t="0" r="r" b="b"/>
              <a:pathLst>
                <a:path w="61" h="19">
                  <a:moveTo>
                    <a:pt x="61" y="1"/>
                  </a:moveTo>
                  <a:cubicBezTo>
                    <a:pt x="61" y="1"/>
                    <a:pt x="48" y="11"/>
                    <a:pt x="35" y="19"/>
                  </a:cubicBezTo>
                  <a:cubicBezTo>
                    <a:pt x="23" y="19"/>
                    <a:pt x="12" y="19"/>
                    <a:pt x="0" y="19"/>
                  </a:cubicBezTo>
                  <a:cubicBezTo>
                    <a:pt x="6" y="12"/>
                    <a:pt x="11" y="0"/>
                    <a:pt x="11" y="0"/>
                  </a:cubicBezTo>
                  <a:cubicBezTo>
                    <a:pt x="26" y="0"/>
                    <a:pt x="42" y="0"/>
                    <a:pt x="57" y="0"/>
                  </a:cubicBezTo>
                  <a:lnTo>
                    <a:pt x="61" y="1"/>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799" name="Freeform 459"/>
            <p:cNvSpPr>
              <a:spLocks/>
            </p:cNvSpPr>
            <p:nvPr/>
          </p:nvSpPr>
          <p:spPr bwMode="auto">
            <a:xfrm>
              <a:off x="25803225" y="4041776"/>
              <a:ext cx="795338" cy="138113"/>
            </a:xfrm>
            <a:custGeom>
              <a:avLst/>
              <a:gdLst>
                <a:gd name="T0" fmla="*/ 23 w 212"/>
                <a:gd name="T1" fmla="*/ 30 h 37"/>
                <a:gd name="T2" fmla="*/ 162 w 212"/>
                <a:gd name="T3" fmla="*/ 19 h 37"/>
                <a:gd name="T4" fmla="*/ 6 w 212"/>
                <a:gd name="T5" fmla="*/ 7 h 37"/>
                <a:gd name="T6" fmla="*/ 0 w 212"/>
                <a:gd name="T7" fmla="*/ 0 h 37"/>
                <a:gd name="T8" fmla="*/ 209 w 212"/>
                <a:gd name="T9" fmla="*/ 17 h 37"/>
                <a:gd name="T10" fmla="*/ 212 w 212"/>
                <a:gd name="T11" fmla="*/ 22 h 37"/>
                <a:gd name="T12" fmla="*/ 29 w 212"/>
                <a:gd name="T13" fmla="*/ 37 h 37"/>
                <a:gd name="T14" fmla="*/ 23 w 212"/>
                <a:gd name="T15" fmla="*/ 3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37">
                  <a:moveTo>
                    <a:pt x="23" y="30"/>
                  </a:moveTo>
                  <a:cubicBezTo>
                    <a:pt x="69" y="26"/>
                    <a:pt x="115" y="23"/>
                    <a:pt x="162" y="19"/>
                  </a:cubicBezTo>
                  <a:cubicBezTo>
                    <a:pt x="109" y="15"/>
                    <a:pt x="57" y="11"/>
                    <a:pt x="6" y="7"/>
                  </a:cubicBezTo>
                  <a:cubicBezTo>
                    <a:pt x="0" y="0"/>
                    <a:pt x="0" y="0"/>
                    <a:pt x="0" y="0"/>
                  </a:cubicBezTo>
                  <a:cubicBezTo>
                    <a:pt x="70" y="5"/>
                    <a:pt x="139" y="11"/>
                    <a:pt x="209" y="17"/>
                  </a:cubicBezTo>
                  <a:cubicBezTo>
                    <a:pt x="212" y="22"/>
                    <a:pt x="212" y="22"/>
                    <a:pt x="212" y="22"/>
                  </a:cubicBezTo>
                  <a:cubicBezTo>
                    <a:pt x="151" y="27"/>
                    <a:pt x="90" y="32"/>
                    <a:pt x="29" y="37"/>
                  </a:cubicBezTo>
                  <a:lnTo>
                    <a:pt x="23" y="30"/>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0" name="Freeform 460"/>
            <p:cNvSpPr>
              <a:spLocks/>
            </p:cNvSpPr>
            <p:nvPr/>
          </p:nvSpPr>
          <p:spPr bwMode="auto">
            <a:xfrm>
              <a:off x="26441400" y="4495801"/>
              <a:ext cx="223838" cy="46038"/>
            </a:xfrm>
            <a:custGeom>
              <a:avLst/>
              <a:gdLst>
                <a:gd name="T0" fmla="*/ 0 w 60"/>
                <a:gd name="T1" fmla="*/ 6 h 12"/>
                <a:gd name="T2" fmla="*/ 4 w 60"/>
                <a:gd name="T3" fmla="*/ 2 h 12"/>
                <a:gd name="T4" fmla="*/ 26 w 60"/>
                <a:gd name="T5" fmla="*/ 0 h 12"/>
                <a:gd name="T6" fmla="*/ 49 w 60"/>
                <a:gd name="T7" fmla="*/ 2 h 12"/>
                <a:gd name="T8" fmla="*/ 60 w 60"/>
                <a:gd name="T9" fmla="*/ 6 h 12"/>
                <a:gd name="T10" fmla="*/ 56 w 60"/>
                <a:gd name="T11" fmla="*/ 11 h 12"/>
                <a:gd name="T12" fmla="*/ 34 w 60"/>
                <a:gd name="T13" fmla="*/ 12 h 12"/>
                <a:gd name="T14" fmla="*/ 11 w 60"/>
                <a:gd name="T15" fmla="*/ 11 h 12"/>
                <a:gd name="T16" fmla="*/ 0 w 60"/>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0" y="6"/>
                  </a:moveTo>
                  <a:cubicBezTo>
                    <a:pt x="4" y="2"/>
                    <a:pt x="4" y="2"/>
                    <a:pt x="4" y="2"/>
                  </a:cubicBezTo>
                  <a:cubicBezTo>
                    <a:pt x="4" y="2"/>
                    <a:pt x="16" y="0"/>
                    <a:pt x="26" y="0"/>
                  </a:cubicBezTo>
                  <a:cubicBezTo>
                    <a:pt x="35" y="0"/>
                    <a:pt x="49" y="2"/>
                    <a:pt x="49" y="2"/>
                  </a:cubicBezTo>
                  <a:cubicBezTo>
                    <a:pt x="55" y="3"/>
                    <a:pt x="60" y="6"/>
                    <a:pt x="60" y="6"/>
                  </a:cubicBezTo>
                  <a:cubicBezTo>
                    <a:pt x="56" y="11"/>
                    <a:pt x="56" y="11"/>
                    <a:pt x="56" y="11"/>
                  </a:cubicBezTo>
                  <a:cubicBezTo>
                    <a:pt x="56" y="11"/>
                    <a:pt x="44" y="12"/>
                    <a:pt x="34" y="12"/>
                  </a:cubicBezTo>
                  <a:cubicBezTo>
                    <a:pt x="25" y="12"/>
                    <a:pt x="17" y="12"/>
                    <a:pt x="11" y="11"/>
                  </a:cubicBezTo>
                  <a:lnTo>
                    <a:pt x="0" y="6"/>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1" name="Freeform 461"/>
            <p:cNvSpPr>
              <a:spLocks noEditPoints="1"/>
            </p:cNvSpPr>
            <p:nvPr/>
          </p:nvSpPr>
          <p:spPr bwMode="auto">
            <a:xfrm>
              <a:off x="31413450" y="4011613"/>
              <a:ext cx="676275" cy="203200"/>
            </a:xfrm>
            <a:custGeom>
              <a:avLst/>
              <a:gdLst>
                <a:gd name="T0" fmla="*/ 86 w 180"/>
                <a:gd name="T1" fmla="*/ 37 h 54"/>
                <a:gd name="T2" fmla="*/ 83 w 180"/>
                <a:gd name="T3" fmla="*/ 35 h 54"/>
                <a:gd name="T4" fmla="*/ 85 w 180"/>
                <a:gd name="T5" fmla="*/ 28 h 54"/>
                <a:gd name="T6" fmla="*/ 107 w 180"/>
                <a:gd name="T7" fmla="*/ 23 h 54"/>
                <a:gd name="T8" fmla="*/ 133 w 180"/>
                <a:gd name="T9" fmla="*/ 17 h 54"/>
                <a:gd name="T10" fmla="*/ 135 w 180"/>
                <a:gd name="T11" fmla="*/ 13 h 54"/>
                <a:gd name="T12" fmla="*/ 120 w 180"/>
                <a:gd name="T13" fmla="*/ 8 h 54"/>
                <a:gd name="T14" fmla="*/ 86 w 180"/>
                <a:gd name="T15" fmla="*/ 7 h 54"/>
                <a:gd name="T16" fmla="*/ 52 w 180"/>
                <a:gd name="T17" fmla="*/ 8 h 54"/>
                <a:gd name="T18" fmla="*/ 23 w 180"/>
                <a:gd name="T19" fmla="*/ 10 h 54"/>
                <a:gd name="T20" fmla="*/ 0 w 180"/>
                <a:gd name="T21" fmla="*/ 4 h 54"/>
                <a:gd name="T22" fmla="*/ 82 w 180"/>
                <a:gd name="T23" fmla="*/ 0 h 54"/>
                <a:gd name="T24" fmla="*/ 148 w 180"/>
                <a:gd name="T25" fmla="*/ 3 h 54"/>
                <a:gd name="T26" fmla="*/ 180 w 180"/>
                <a:gd name="T27" fmla="*/ 13 h 54"/>
                <a:gd name="T28" fmla="*/ 180 w 180"/>
                <a:gd name="T29" fmla="*/ 17 h 54"/>
                <a:gd name="T30" fmla="*/ 171 w 180"/>
                <a:gd name="T31" fmla="*/ 21 h 54"/>
                <a:gd name="T32" fmla="*/ 145 w 180"/>
                <a:gd name="T33" fmla="*/ 26 h 54"/>
                <a:gd name="T34" fmla="*/ 125 w 180"/>
                <a:gd name="T35" fmla="*/ 31 h 54"/>
                <a:gd name="T36" fmla="*/ 123 w 180"/>
                <a:gd name="T37" fmla="*/ 35 h 54"/>
                <a:gd name="T38" fmla="*/ 125 w 180"/>
                <a:gd name="T39" fmla="*/ 37 h 54"/>
                <a:gd name="T40" fmla="*/ 86 w 180"/>
                <a:gd name="T41" fmla="*/ 37 h 54"/>
                <a:gd name="T42" fmla="*/ 89 w 180"/>
                <a:gd name="T43" fmla="*/ 49 h 54"/>
                <a:gd name="T44" fmla="*/ 113 w 180"/>
                <a:gd name="T45" fmla="*/ 43 h 54"/>
                <a:gd name="T46" fmla="*/ 136 w 180"/>
                <a:gd name="T47" fmla="*/ 45 h 54"/>
                <a:gd name="T48" fmla="*/ 148 w 180"/>
                <a:gd name="T49" fmla="*/ 49 h 54"/>
                <a:gd name="T50" fmla="*/ 144 w 180"/>
                <a:gd name="T51" fmla="*/ 53 h 54"/>
                <a:gd name="T52" fmla="*/ 124 w 180"/>
                <a:gd name="T53" fmla="*/ 54 h 54"/>
                <a:gd name="T54" fmla="*/ 100 w 180"/>
                <a:gd name="T55" fmla="*/ 53 h 54"/>
                <a:gd name="T56" fmla="*/ 89 w 180"/>
                <a:gd name="T57"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0" h="54">
                  <a:moveTo>
                    <a:pt x="86" y="37"/>
                  </a:moveTo>
                  <a:cubicBezTo>
                    <a:pt x="83" y="35"/>
                    <a:pt x="83" y="35"/>
                    <a:pt x="83" y="35"/>
                  </a:cubicBezTo>
                  <a:cubicBezTo>
                    <a:pt x="85" y="28"/>
                    <a:pt x="85" y="28"/>
                    <a:pt x="85" y="28"/>
                  </a:cubicBezTo>
                  <a:cubicBezTo>
                    <a:pt x="85" y="28"/>
                    <a:pt x="96" y="25"/>
                    <a:pt x="107" y="23"/>
                  </a:cubicBezTo>
                  <a:cubicBezTo>
                    <a:pt x="121" y="20"/>
                    <a:pt x="133" y="17"/>
                    <a:pt x="133" y="17"/>
                  </a:cubicBezTo>
                  <a:cubicBezTo>
                    <a:pt x="135" y="13"/>
                    <a:pt x="135" y="13"/>
                    <a:pt x="135" y="13"/>
                  </a:cubicBezTo>
                  <a:cubicBezTo>
                    <a:pt x="135" y="13"/>
                    <a:pt x="128" y="9"/>
                    <a:pt x="120" y="8"/>
                  </a:cubicBezTo>
                  <a:cubicBezTo>
                    <a:pt x="111" y="7"/>
                    <a:pt x="100" y="7"/>
                    <a:pt x="86" y="7"/>
                  </a:cubicBezTo>
                  <a:cubicBezTo>
                    <a:pt x="73" y="7"/>
                    <a:pt x="62" y="7"/>
                    <a:pt x="52" y="8"/>
                  </a:cubicBezTo>
                  <a:cubicBezTo>
                    <a:pt x="42" y="8"/>
                    <a:pt x="32" y="9"/>
                    <a:pt x="23" y="10"/>
                  </a:cubicBezTo>
                  <a:cubicBezTo>
                    <a:pt x="15" y="8"/>
                    <a:pt x="7" y="6"/>
                    <a:pt x="0" y="4"/>
                  </a:cubicBezTo>
                  <a:cubicBezTo>
                    <a:pt x="24" y="1"/>
                    <a:pt x="52" y="0"/>
                    <a:pt x="82" y="0"/>
                  </a:cubicBezTo>
                  <a:cubicBezTo>
                    <a:pt x="108" y="0"/>
                    <a:pt x="130" y="1"/>
                    <a:pt x="148" y="3"/>
                  </a:cubicBezTo>
                  <a:cubicBezTo>
                    <a:pt x="165" y="5"/>
                    <a:pt x="180" y="13"/>
                    <a:pt x="180" y="13"/>
                  </a:cubicBezTo>
                  <a:cubicBezTo>
                    <a:pt x="180" y="17"/>
                    <a:pt x="180" y="17"/>
                    <a:pt x="180" y="17"/>
                  </a:cubicBezTo>
                  <a:cubicBezTo>
                    <a:pt x="171" y="21"/>
                    <a:pt x="171" y="21"/>
                    <a:pt x="171" y="21"/>
                  </a:cubicBezTo>
                  <a:cubicBezTo>
                    <a:pt x="171" y="21"/>
                    <a:pt x="158" y="24"/>
                    <a:pt x="145" y="26"/>
                  </a:cubicBezTo>
                  <a:cubicBezTo>
                    <a:pt x="135" y="28"/>
                    <a:pt x="125" y="31"/>
                    <a:pt x="125" y="31"/>
                  </a:cubicBezTo>
                  <a:cubicBezTo>
                    <a:pt x="123" y="35"/>
                    <a:pt x="123" y="35"/>
                    <a:pt x="123" y="35"/>
                  </a:cubicBezTo>
                  <a:cubicBezTo>
                    <a:pt x="125" y="37"/>
                    <a:pt x="125" y="37"/>
                    <a:pt x="125" y="37"/>
                  </a:cubicBezTo>
                  <a:cubicBezTo>
                    <a:pt x="112" y="37"/>
                    <a:pt x="99" y="37"/>
                    <a:pt x="86" y="37"/>
                  </a:cubicBezTo>
                  <a:close/>
                  <a:moveTo>
                    <a:pt x="89" y="49"/>
                  </a:moveTo>
                  <a:cubicBezTo>
                    <a:pt x="89" y="49"/>
                    <a:pt x="93" y="43"/>
                    <a:pt x="113" y="43"/>
                  </a:cubicBezTo>
                  <a:cubicBezTo>
                    <a:pt x="122" y="43"/>
                    <a:pt x="130" y="44"/>
                    <a:pt x="136" y="45"/>
                  </a:cubicBezTo>
                  <a:cubicBezTo>
                    <a:pt x="148" y="49"/>
                    <a:pt x="148" y="49"/>
                    <a:pt x="148" y="49"/>
                  </a:cubicBezTo>
                  <a:cubicBezTo>
                    <a:pt x="144" y="53"/>
                    <a:pt x="144" y="53"/>
                    <a:pt x="144" y="53"/>
                  </a:cubicBezTo>
                  <a:cubicBezTo>
                    <a:pt x="144" y="53"/>
                    <a:pt x="133" y="54"/>
                    <a:pt x="124" y="54"/>
                  </a:cubicBezTo>
                  <a:cubicBezTo>
                    <a:pt x="114" y="54"/>
                    <a:pt x="100" y="53"/>
                    <a:pt x="100" y="53"/>
                  </a:cubicBezTo>
                  <a:cubicBezTo>
                    <a:pt x="95" y="52"/>
                    <a:pt x="89" y="49"/>
                    <a:pt x="89" y="4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2" name="Freeform 462"/>
            <p:cNvSpPr>
              <a:spLocks/>
            </p:cNvSpPr>
            <p:nvPr/>
          </p:nvSpPr>
          <p:spPr bwMode="auto">
            <a:xfrm>
              <a:off x="31996063" y="4352926"/>
              <a:ext cx="377825" cy="207963"/>
            </a:xfrm>
            <a:custGeom>
              <a:avLst/>
              <a:gdLst>
                <a:gd name="T0" fmla="*/ 101 w 101"/>
                <a:gd name="T1" fmla="*/ 0 h 55"/>
                <a:gd name="T2" fmla="*/ 45 w 101"/>
                <a:gd name="T3" fmla="*/ 55 h 55"/>
                <a:gd name="T4" fmla="*/ 0 w 101"/>
                <a:gd name="T5" fmla="*/ 55 h 55"/>
                <a:gd name="T6" fmla="*/ 57 w 101"/>
                <a:gd name="T7" fmla="*/ 0 h 55"/>
                <a:gd name="T8" fmla="*/ 101 w 101"/>
                <a:gd name="T9" fmla="*/ 0 h 55"/>
              </a:gdLst>
              <a:ahLst/>
              <a:cxnLst>
                <a:cxn ang="0">
                  <a:pos x="T0" y="T1"/>
                </a:cxn>
                <a:cxn ang="0">
                  <a:pos x="T2" y="T3"/>
                </a:cxn>
                <a:cxn ang="0">
                  <a:pos x="T4" y="T5"/>
                </a:cxn>
                <a:cxn ang="0">
                  <a:pos x="T6" y="T7"/>
                </a:cxn>
                <a:cxn ang="0">
                  <a:pos x="T8" y="T9"/>
                </a:cxn>
              </a:cxnLst>
              <a:rect l="0" t="0" r="r" b="b"/>
              <a:pathLst>
                <a:path w="101" h="55">
                  <a:moveTo>
                    <a:pt x="101" y="0"/>
                  </a:moveTo>
                  <a:cubicBezTo>
                    <a:pt x="83" y="19"/>
                    <a:pt x="64" y="36"/>
                    <a:pt x="45" y="55"/>
                  </a:cubicBezTo>
                  <a:cubicBezTo>
                    <a:pt x="30" y="55"/>
                    <a:pt x="15" y="55"/>
                    <a:pt x="0" y="55"/>
                  </a:cubicBezTo>
                  <a:cubicBezTo>
                    <a:pt x="19" y="36"/>
                    <a:pt x="38" y="19"/>
                    <a:pt x="57" y="0"/>
                  </a:cubicBezTo>
                  <a:cubicBezTo>
                    <a:pt x="72" y="0"/>
                    <a:pt x="87" y="0"/>
                    <a:pt x="101" y="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3" name="Freeform 463"/>
            <p:cNvSpPr>
              <a:spLocks/>
            </p:cNvSpPr>
            <p:nvPr/>
          </p:nvSpPr>
          <p:spPr bwMode="auto">
            <a:xfrm>
              <a:off x="-29290963" y="1304926"/>
              <a:ext cx="700088" cy="30163"/>
            </a:xfrm>
            <a:custGeom>
              <a:avLst/>
              <a:gdLst>
                <a:gd name="T0" fmla="*/ 47 w 187"/>
                <a:gd name="T1" fmla="*/ 5 h 8"/>
                <a:gd name="T2" fmla="*/ 26 w 187"/>
                <a:gd name="T3" fmla="*/ 5 h 8"/>
                <a:gd name="T4" fmla="*/ 0 w 187"/>
                <a:gd name="T5" fmla="*/ 8 h 8"/>
                <a:gd name="T6" fmla="*/ 8 w 187"/>
                <a:gd name="T7" fmla="*/ 2 h 8"/>
                <a:gd name="T8" fmla="*/ 58 w 187"/>
                <a:gd name="T9" fmla="*/ 0 h 8"/>
                <a:gd name="T10" fmla="*/ 79 w 187"/>
                <a:gd name="T11" fmla="*/ 0 h 8"/>
                <a:gd name="T12" fmla="*/ 103 w 187"/>
                <a:gd name="T13" fmla="*/ 1 h 8"/>
                <a:gd name="T14" fmla="*/ 140 w 187"/>
                <a:gd name="T15" fmla="*/ 3 h 8"/>
                <a:gd name="T16" fmla="*/ 162 w 187"/>
                <a:gd name="T17" fmla="*/ 2 h 8"/>
                <a:gd name="T18" fmla="*/ 187 w 187"/>
                <a:gd name="T19" fmla="*/ 0 h 8"/>
                <a:gd name="T20" fmla="*/ 179 w 187"/>
                <a:gd name="T21" fmla="*/ 5 h 8"/>
                <a:gd name="T22" fmla="*/ 130 w 187"/>
                <a:gd name="T23" fmla="*/ 8 h 8"/>
                <a:gd name="T24" fmla="*/ 108 w 187"/>
                <a:gd name="T25" fmla="*/ 7 h 8"/>
                <a:gd name="T26" fmla="*/ 84 w 187"/>
                <a:gd name="T27" fmla="*/ 6 h 8"/>
                <a:gd name="T28" fmla="*/ 47 w 187"/>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8">
                  <a:moveTo>
                    <a:pt x="47" y="5"/>
                  </a:moveTo>
                  <a:cubicBezTo>
                    <a:pt x="47" y="5"/>
                    <a:pt x="34" y="5"/>
                    <a:pt x="26" y="5"/>
                  </a:cubicBezTo>
                  <a:cubicBezTo>
                    <a:pt x="18" y="6"/>
                    <a:pt x="9" y="7"/>
                    <a:pt x="0" y="8"/>
                  </a:cubicBezTo>
                  <a:cubicBezTo>
                    <a:pt x="8" y="2"/>
                    <a:pt x="8" y="2"/>
                    <a:pt x="8" y="2"/>
                  </a:cubicBezTo>
                  <a:cubicBezTo>
                    <a:pt x="23" y="1"/>
                    <a:pt x="40" y="0"/>
                    <a:pt x="58" y="0"/>
                  </a:cubicBezTo>
                  <a:cubicBezTo>
                    <a:pt x="65" y="0"/>
                    <a:pt x="73" y="0"/>
                    <a:pt x="79" y="0"/>
                  </a:cubicBezTo>
                  <a:cubicBezTo>
                    <a:pt x="86" y="0"/>
                    <a:pt x="94" y="1"/>
                    <a:pt x="103" y="1"/>
                  </a:cubicBezTo>
                  <a:cubicBezTo>
                    <a:pt x="117" y="2"/>
                    <a:pt x="130" y="3"/>
                    <a:pt x="140" y="3"/>
                  </a:cubicBezTo>
                  <a:cubicBezTo>
                    <a:pt x="146" y="3"/>
                    <a:pt x="154" y="2"/>
                    <a:pt x="162" y="2"/>
                  </a:cubicBezTo>
                  <a:cubicBezTo>
                    <a:pt x="170" y="1"/>
                    <a:pt x="179" y="1"/>
                    <a:pt x="187" y="0"/>
                  </a:cubicBezTo>
                  <a:cubicBezTo>
                    <a:pt x="179" y="5"/>
                    <a:pt x="179" y="5"/>
                    <a:pt x="179" y="5"/>
                  </a:cubicBezTo>
                  <a:cubicBezTo>
                    <a:pt x="163" y="7"/>
                    <a:pt x="147" y="8"/>
                    <a:pt x="130" y="8"/>
                  </a:cubicBezTo>
                  <a:cubicBezTo>
                    <a:pt x="122" y="8"/>
                    <a:pt x="115" y="8"/>
                    <a:pt x="108" y="7"/>
                  </a:cubicBezTo>
                  <a:cubicBezTo>
                    <a:pt x="101" y="7"/>
                    <a:pt x="93" y="7"/>
                    <a:pt x="84" y="6"/>
                  </a:cubicBezTo>
                  <a:cubicBezTo>
                    <a:pt x="70" y="5"/>
                    <a:pt x="58" y="5"/>
                    <a:pt x="47" y="5"/>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4" name="Freeform 464"/>
            <p:cNvSpPr>
              <a:spLocks/>
            </p:cNvSpPr>
            <p:nvPr/>
          </p:nvSpPr>
          <p:spPr bwMode="auto">
            <a:xfrm>
              <a:off x="-29430663" y="1541463"/>
              <a:ext cx="280988" cy="38100"/>
            </a:xfrm>
            <a:custGeom>
              <a:avLst/>
              <a:gdLst>
                <a:gd name="T0" fmla="*/ 46 w 75"/>
                <a:gd name="T1" fmla="*/ 10 h 10"/>
                <a:gd name="T2" fmla="*/ 21 w 75"/>
                <a:gd name="T3" fmla="*/ 5 h 10"/>
                <a:gd name="T4" fmla="*/ 0 w 75"/>
                <a:gd name="T5" fmla="*/ 1 h 10"/>
                <a:gd name="T6" fmla="*/ 1 w 75"/>
                <a:gd name="T7" fmla="*/ 0 h 10"/>
                <a:gd name="T8" fmla="*/ 50 w 75"/>
                <a:gd name="T9" fmla="*/ 0 h 10"/>
                <a:gd name="T10" fmla="*/ 62 w 75"/>
                <a:gd name="T11" fmla="*/ 5 h 10"/>
                <a:gd name="T12" fmla="*/ 75 w 75"/>
                <a:gd name="T13" fmla="*/ 9 h 10"/>
                <a:gd name="T14" fmla="*/ 74 w 75"/>
                <a:gd name="T15" fmla="*/ 10 h 10"/>
                <a:gd name="T16" fmla="*/ 46 w 75"/>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
                  <a:moveTo>
                    <a:pt x="46" y="10"/>
                  </a:moveTo>
                  <a:cubicBezTo>
                    <a:pt x="39" y="8"/>
                    <a:pt x="31" y="7"/>
                    <a:pt x="21" y="5"/>
                  </a:cubicBezTo>
                  <a:cubicBezTo>
                    <a:pt x="11" y="3"/>
                    <a:pt x="0" y="1"/>
                    <a:pt x="0" y="1"/>
                  </a:cubicBezTo>
                  <a:cubicBezTo>
                    <a:pt x="1" y="0"/>
                    <a:pt x="1" y="0"/>
                    <a:pt x="1" y="0"/>
                  </a:cubicBezTo>
                  <a:cubicBezTo>
                    <a:pt x="18" y="0"/>
                    <a:pt x="34" y="0"/>
                    <a:pt x="50" y="0"/>
                  </a:cubicBezTo>
                  <a:cubicBezTo>
                    <a:pt x="62" y="5"/>
                    <a:pt x="62" y="5"/>
                    <a:pt x="62" y="5"/>
                  </a:cubicBezTo>
                  <a:cubicBezTo>
                    <a:pt x="75" y="9"/>
                    <a:pt x="75" y="9"/>
                    <a:pt x="75" y="9"/>
                  </a:cubicBezTo>
                  <a:cubicBezTo>
                    <a:pt x="74" y="10"/>
                    <a:pt x="74" y="10"/>
                    <a:pt x="74" y="10"/>
                  </a:cubicBezTo>
                  <a:cubicBezTo>
                    <a:pt x="65" y="10"/>
                    <a:pt x="55" y="10"/>
                    <a:pt x="46" y="10"/>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5" name="Freeform 465"/>
            <p:cNvSpPr>
              <a:spLocks/>
            </p:cNvSpPr>
            <p:nvPr/>
          </p:nvSpPr>
          <p:spPr bwMode="auto">
            <a:xfrm>
              <a:off x="-24366538" y="1538288"/>
              <a:ext cx="468313" cy="161925"/>
            </a:xfrm>
            <a:custGeom>
              <a:avLst/>
              <a:gdLst>
                <a:gd name="T0" fmla="*/ 70 w 125"/>
                <a:gd name="T1" fmla="*/ 43 h 43"/>
                <a:gd name="T2" fmla="*/ 27 w 125"/>
                <a:gd name="T3" fmla="*/ 43 h 43"/>
                <a:gd name="T4" fmla="*/ 63 w 125"/>
                <a:gd name="T5" fmla="*/ 15 h 43"/>
                <a:gd name="T6" fmla="*/ 75 w 125"/>
                <a:gd name="T7" fmla="*/ 7 h 43"/>
                <a:gd name="T8" fmla="*/ 63 w 125"/>
                <a:gd name="T9" fmla="*/ 9 h 43"/>
                <a:gd name="T10" fmla="*/ 15 w 125"/>
                <a:gd name="T11" fmla="*/ 14 h 43"/>
                <a:gd name="T12" fmla="*/ 0 w 125"/>
                <a:gd name="T13" fmla="*/ 10 h 43"/>
                <a:gd name="T14" fmla="*/ 90 w 125"/>
                <a:gd name="T15" fmla="*/ 0 h 43"/>
                <a:gd name="T16" fmla="*/ 125 w 125"/>
                <a:gd name="T17" fmla="*/ 0 h 43"/>
                <a:gd name="T18" fmla="*/ 70 w 125"/>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43">
                  <a:moveTo>
                    <a:pt x="70" y="43"/>
                  </a:moveTo>
                  <a:cubicBezTo>
                    <a:pt x="56" y="43"/>
                    <a:pt x="42" y="43"/>
                    <a:pt x="27" y="43"/>
                  </a:cubicBezTo>
                  <a:cubicBezTo>
                    <a:pt x="39" y="34"/>
                    <a:pt x="51" y="24"/>
                    <a:pt x="63" y="15"/>
                  </a:cubicBezTo>
                  <a:cubicBezTo>
                    <a:pt x="75" y="7"/>
                    <a:pt x="75" y="7"/>
                    <a:pt x="75" y="7"/>
                  </a:cubicBezTo>
                  <a:cubicBezTo>
                    <a:pt x="63" y="9"/>
                    <a:pt x="63" y="9"/>
                    <a:pt x="63" y="9"/>
                  </a:cubicBezTo>
                  <a:cubicBezTo>
                    <a:pt x="63" y="9"/>
                    <a:pt x="42" y="11"/>
                    <a:pt x="15" y="14"/>
                  </a:cubicBezTo>
                  <a:cubicBezTo>
                    <a:pt x="0" y="10"/>
                    <a:pt x="0" y="10"/>
                    <a:pt x="0" y="10"/>
                  </a:cubicBezTo>
                  <a:cubicBezTo>
                    <a:pt x="30" y="7"/>
                    <a:pt x="60" y="3"/>
                    <a:pt x="90" y="0"/>
                  </a:cubicBezTo>
                  <a:cubicBezTo>
                    <a:pt x="102" y="0"/>
                    <a:pt x="114" y="0"/>
                    <a:pt x="125" y="0"/>
                  </a:cubicBezTo>
                  <a:cubicBezTo>
                    <a:pt x="107" y="14"/>
                    <a:pt x="88" y="29"/>
                    <a:pt x="70" y="4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6" name="Freeform 466"/>
            <p:cNvSpPr>
              <a:spLocks noEditPoints="1"/>
            </p:cNvSpPr>
            <p:nvPr/>
          </p:nvSpPr>
          <p:spPr bwMode="auto">
            <a:xfrm>
              <a:off x="-29400500" y="827088"/>
              <a:ext cx="427038" cy="71438"/>
            </a:xfrm>
            <a:custGeom>
              <a:avLst/>
              <a:gdLst>
                <a:gd name="T0" fmla="*/ 48 w 114"/>
                <a:gd name="T1" fmla="*/ 19 h 19"/>
                <a:gd name="T2" fmla="*/ 8 w 114"/>
                <a:gd name="T3" fmla="*/ 17 h 19"/>
                <a:gd name="T4" fmla="*/ 4 w 114"/>
                <a:gd name="T5" fmla="*/ 10 h 19"/>
                <a:gd name="T6" fmla="*/ 29 w 114"/>
                <a:gd name="T7" fmla="*/ 2 h 19"/>
                <a:gd name="T8" fmla="*/ 73 w 114"/>
                <a:gd name="T9" fmla="*/ 0 h 19"/>
                <a:gd name="T10" fmla="*/ 107 w 114"/>
                <a:gd name="T11" fmla="*/ 2 h 19"/>
                <a:gd name="T12" fmla="*/ 111 w 114"/>
                <a:gd name="T13" fmla="*/ 8 h 19"/>
                <a:gd name="T14" fmla="*/ 108 w 114"/>
                <a:gd name="T15" fmla="*/ 10 h 19"/>
                <a:gd name="T16" fmla="*/ 29 w 114"/>
                <a:gd name="T17" fmla="*/ 10 h 19"/>
                <a:gd name="T18" fmla="*/ 31 w 114"/>
                <a:gd name="T19" fmla="*/ 15 h 19"/>
                <a:gd name="T20" fmla="*/ 54 w 114"/>
                <a:gd name="T21" fmla="*/ 16 h 19"/>
                <a:gd name="T22" fmla="*/ 74 w 114"/>
                <a:gd name="T23" fmla="*/ 16 h 19"/>
                <a:gd name="T24" fmla="*/ 95 w 114"/>
                <a:gd name="T25" fmla="*/ 15 h 19"/>
                <a:gd name="T26" fmla="*/ 90 w 114"/>
                <a:gd name="T27" fmla="*/ 18 h 19"/>
                <a:gd name="T28" fmla="*/ 70 w 114"/>
                <a:gd name="T29" fmla="*/ 19 h 19"/>
                <a:gd name="T30" fmla="*/ 48 w 114"/>
                <a:gd name="T31" fmla="*/ 19 h 19"/>
                <a:gd name="T32" fmla="*/ 69 w 114"/>
                <a:gd name="T33" fmla="*/ 3 h 19"/>
                <a:gd name="T34" fmla="*/ 48 w 114"/>
                <a:gd name="T35" fmla="*/ 4 h 19"/>
                <a:gd name="T36" fmla="*/ 33 w 114"/>
                <a:gd name="T37" fmla="*/ 8 h 19"/>
                <a:gd name="T38" fmla="*/ 87 w 114"/>
                <a:gd name="T39" fmla="*/ 8 h 19"/>
                <a:gd name="T40" fmla="*/ 86 w 114"/>
                <a:gd name="T41" fmla="*/ 4 h 19"/>
                <a:gd name="T42" fmla="*/ 69 w 114"/>
                <a:gd name="T4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9">
                  <a:moveTo>
                    <a:pt x="48" y="19"/>
                  </a:moveTo>
                  <a:cubicBezTo>
                    <a:pt x="29" y="19"/>
                    <a:pt x="16" y="19"/>
                    <a:pt x="8" y="17"/>
                  </a:cubicBezTo>
                  <a:cubicBezTo>
                    <a:pt x="0" y="15"/>
                    <a:pt x="4" y="10"/>
                    <a:pt x="4" y="10"/>
                  </a:cubicBezTo>
                  <a:cubicBezTo>
                    <a:pt x="4" y="10"/>
                    <a:pt x="17" y="4"/>
                    <a:pt x="29" y="2"/>
                  </a:cubicBezTo>
                  <a:cubicBezTo>
                    <a:pt x="42" y="1"/>
                    <a:pt x="56" y="0"/>
                    <a:pt x="73" y="0"/>
                  </a:cubicBezTo>
                  <a:cubicBezTo>
                    <a:pt x="89" y="0"/>
                    <a:pt x="100" y="0"/>
                    <a:pt x="107" y="2"/>
                  </a:cubicBezTo>
                  <a:cubicBezTo>
                    <a:pt x="114" y="4"/>
                    <a:pt x="111" y="8"/>
                    <a:pt x="111" y="8"/>
                  </a:cubicBezTo>
                  <a:cubicBezTo>
                    <a:pt x="108" y="10"/>
                    <a:pt x="108" y="10"/>
                    <a:pt x="108" y="10"/>
                  </a:cubicBezTo>
                  <a:cubicBezTo>
                    <a:pt x="81" y="10"/>
                    <a:pt x="55" y="10"/>
                    <a:pt x="29" y="10"/>
                  </a:cubicBezTo>
                  <a:cubicBezTo>
                    <a:pt x="31" y="15"/>
                    <a:pt x="31" y="15"/>
                    <a:pt x="31" y="15"/>
                  </a:cubicBezTo>
                  <a:cubicBezTo>
                    <a:pt x="31" y="15"/>
                    <a:pt x="43" y="16"/>
                    <a:pt x="54" y="16"/>
                  </a:cubicBezTo>
                  <a:cubicBezTo>
                    <a:pt x="61" y="16"/>
                    <a:pt x="68" y="16"/>
                    <a:pt x="74" y="16"/>
                  </a:cubicBezTo>
                  <a:cubicBezTo>
                    <a:pt x="80" y="15"/>
                    <a:pt x="87" y="15"/>
                    <a:pt x="95" y="15"/>
                  </a:cubicBezTo>
                  <a:cubicBezTo>
                    <a:pt x="90" y="18"/>
                    <a:pt x="90" y="18"/>
                    <a:pt x="90" y="18"/>
                  </a:cubicBezTo>
                  <a:cubicBezTo>
                    <a:pt x="83" y="19"/>
                    <a:pt x="76" y="19"/>
                    <a:pt x="70" y="19"/>
                  </a:cubicBezTo>
                  <a:cubicBezTo>
                    <a:pt x="63" y="19"/>
                    <a:pt x="56" y="19"/>
                    <a:pt x="48" y="19"/>
                  </a:cubicBezTo>
                  <a:close/>
                  <a:moveTo>
                    <a:pt x="69" y="3"/>
                  </a:moveTo>
                  <a:cubicBezTo>
                    <a:pt x="61" y="3"/>
                    <a:pt x="54" y="3"/>
                    <a:pt x="48" y="4"/>
                  </a:cubicBezTo>
                  <a:cubicBezTo>
                    <a:pt x="33" y="8"/>
                    <a:pt x="33" y="8"/>
                    <a:pt x="33" y="8"/>
                  </a:cubicBezTo>
                  <a:cubicBezTo>
                    <a:pt x="51" y="8"/>
                    <a:pt x="69" y="8"/>
                    <a:pt x="87" y="8"/>
                  </a:cubicBezTo>
                  <a:cubicBezTo>
                    <a:pt x="86" y="4"/>
                    <a:pt x="86" y="4"/>
                    <a:pt x="86" y="4"/>
                  </a:cubicBezTo>
                  <a:cubicBezTo>
                    <a:pt x="86" y="4"/>
                    <a:pt x="77" y="3"/>
                    <a:pt x="69" y="3"/>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7" name="Freeform 467"/>
            <p:cNvSpPr>
              <a:spLocks/>
            </p:cNvSpPr>
            <p:nvPr/>
          </p:nvSpPr>
          <p:spPr bwMode="auto">
            <a:xfrm>
              <a:off x="-28960763" y="827088"/>
              <a:ext cx="419100" cy="71438"/>
            </a:xfrm>
            <a:custGeom>
              <a:avLst/>
              <a:gdLst>
                <a:gd name="T0" fmla="*/ 95 w 112"/>
                <a:gd name="T1" fmla="*/ 14 h 19"/>
                <a:gd name="T2" fmla="*/ 75 w 112"/>
                <a:gd name="T3" fmla="*/ 18 h 19"/>
                <a:gd name="T4" fmla="*/ 37 w 112"/>
                <a:gd name="T5" fmla="*/ 19 h 19"/>
                <a:gd name="T6" fmla="*/ 0 w 112"/>
                <a:gd name="T7" fmla="*/ 18 h 19"/>
                <a:gd name="T8" fmla="*/ 6 w 112"/>
                <a:gd name="T9" fmla="*/ 15 h 19"/>
                <a:gd name="T10" fmla="*/ 42 w 112"/>
                <a:gd name="T11" fmla="*/ 16 h 19"/>
                <a:gd name="T12" fmla="*/ 69 w 112"/>
                <a:gd name="T13" fmla="*/ 14 h 19"/>
                <a:gd name="T14" fmla="*/ 68 w 112"/>
                <a:gd name="T15" fmla="*/ 13 h 19"/>
                <a:gd name="T16" fmla="*/ 61 w 112"/>
                <a:gd name="T17" fmla="*/ 12 h 19"/>
                <a:gd name="T18" fmla="*/ 47 w 112"/>
                <a:gd name="T19" fmla="*/ 11 h 19"/>
                <a:gd name="T20" fmla="*/ 23 w 112"/>
                <a:gd name="T21" fmla="*/ 8 h 19"/>
                <a:gd name="T22" fmla="*/ 20 w 112"/>
                <a:gd name="T23" fmla="*/ 5 h 19"/>
                <a:gd name="T24" fmla="*/ 38 w 112"/>
                <a:gd name="T25" fmla="*/ 1 h 19"/>
                <a:gd name="T26" fmla="*/ 74 w 112"/>
                <a:gd name="T27" fmla="*/ 0 h 19"/>
                <a:gd name="T28" fmla="*/ 112 w 112"/>
                <a:gd name="T29" fmla="*/ 1 h 19"/>
                <a:gd name="T30" fmla="*/ 99 w 112"/>
                <a:gd name="T31" fmla="*/ 4 h 19"/>
                <a:gd name="T32" fmla="*/ 68 w 112"/>
                <a:gd name="T33" fmla="*/ 3 h 19"/>
                <a:gd name="T34" fmla="*/ 46 w 112"/>
                <a:gd name="T35" fmla="*/ 5 h 19"/>
                <a:gd name="T36" fmla="*/ 49 w 112"/>
                <a:gd name="T37" fmla="*/ 6 h 19"/>
                <a:gd name="T38" fmla="*/ 69 w 112"/>
                <a:gd name="T39" fmla="*/ 8 h 19"/>
                <a:gd name="T40" fmla="*/ 87 w 112"/>
                <a:gd name="T41" fmla="*/ 9 h 19"/>
                <a:gd name="T42" fmla="*/ 95 w 112"/>
                <a:gd name="T43" fmla="*/ 11 h 19"/>
                <a:gd name="T44" fmla="*/ 95 w 112"/>
                <a:gd name="T4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
                  <a:moveTo>
                    <a:pt x="95" y="14"/>
                  </a:moveTo>
                  <a:cubicBezTo>
                    <a:pt x="95" y="14"/>
                    <a:pt x="85" y="17"/>
                    <a:pt x="75" y="18"/>
                  </a:cubicBezTo>
                  <a:cubicBezTo>
                    <a:pt x="65" y="19"/>
                    <a:pt x="52" y="19"/>
                    <a:pt x="37" y="19"/>
                  </a:cubicBezTo>
                  <a:cubicBezTo>
                    <a:pt x="21" y="19"/>
                    <a:pt x="9" y="19"/>
                    <a:pt x="0" y="18"/>
                  </a:cubicBezTo>
                  <a:cubicBezTo>
                    <a:pt x="6" y="15"/>
                    <a:pt x="6" y="15"/>
                    <a:pt x="6" y="15"/>
                  </a:cubicBezTo>
                  <a:cubicBezTo>
                    <a:pt x="18" y="16"/>
                    <a:pt x="30" y="16"/>
                    <a:pt x="42" y="16"/>
                  </a:cubicBezTo>
                  <a:cubicBezTo>
                    <a:pt x="58" y="16"/>
                    <a:pt x="69" y="14"/>
                    <a:pt x="69" y="14"/>
                  </a:cubicBezTo>
                  <a:cubicBezTo>
                    <a:pt x="68" y="13"/>
                    <a:pt x="68" y="13"/>
                    <a:pt x="68" y="13"/>
                  </a:cubicBezTo>
                  <a:cubicBezTo>
                    <a:pt x="61" y="12"/>
                    <a:pt x="61" y="12"/>
                    <a:pt x="61" y="12"/>
                  </a:cubicBezTo>
                  <a:cubicBezTo>
                    <a:pt x="61" y="12"/>
                    <a:pt x="53" y="11"/>
                    <a:pt x="47" y="11"/>
                  </a:cubicBezTo>
                  <a:cubicBezTo>
                    <a:pt x="34" y="10"/>
                    <a:pt x="23" y="8"/>
                    <a:pt x="23" y="8"/>
                  </a:cubicBezTo>
                  <a:cubicBezTo>
                    <a:pt x="20" y="5"/>
                    <a:pt x="20" y="5"/>
                    <a:pt x="20" y="5"/>
                  </a:cubicBezTo>
                  <a:cubicBezTo>
                    <a:pt x="20" y="5"/>
                    <a:pt x="29" y="2"/>
                    <a:pt x="38" y="1"/>
                  </a:cubicBezTo>
                  <a:cubicBezTo>
                    <a:pt x="48" y="0"/>
                    <a:pt x="60" y="0"/>
                    <a:pt x="74" y="0"/>
                  </a:cubicBezTo>
                  <a:cubicBezTo>
                    <a:pt x="88" y="0"/>
                    <a:pt x="100" y="0"/>
                    <a:pt x="112" y="1"/>
                  </a:cubicBezTo>
                  <a:cubicBezTo>
                    <a:pt x="99" y="4"/>
                    <a:pt x="99" y="4"/>
                    <a:pt x="99" y="4"/>
                  </a:cubicBezTo>
                  <a:cubicBezTo>
                    <a:pt x="87" y="3"/>
                    <a:pt x="77" y="3"/>
                    <a:pt x="68" y="3"/>
                  </a:cubicBezTo>
                  <a:cubicBezTo>
                    <a:pt x="55" y="3"/>
                    <a:pt x="46" y="5"/>
                    <a:pt x="46" y="5"/>
                  </a:cubicBezTo>
                  <a:cubicBezTo>
                    <a:pt x="49" y="6"/>
                    <a:pt x="49" y="6"/>
                    <a:pt x="49" y="6"/>
                  </a:cubicBezTo>
                  <a:cubicBezTo>
                    <a:pt x="49" y="6"/>
                    <a:pt x="58" y="7"/>
                    <a:pt x="69" y="8"/>
                  </a:cubicBezTo>
                  <a:cubicBezTo>
                    <a:pt x="77" y="8"/>
                    <a:pt x="87" y="9"/>
                    <a:pt x="87" y="9"/>
                  </a:cubicBezTo>
                  <a:cubicBezTo>
                    <a:pt x="95" y="11"/>
                    <a:pt x="95" y="11"/>
                    <a:pt x="95" y="11"/>
                  </a:cubicBezTo>
                  <a:lnTo>
                    <a:pt x="95" y="14"/>
                  </a:ln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8" name="Freeform 468"/>
            <p:cNvSpPr>
              <a:spLocks/>
            </p:cNvSpPr>
            <p:nvPr/>
          </p:nvSpPr>
          <p:spPr bwMode="auto">
            <a:xfrm>
              <a:off x="-28522613" y="827088"/>
              <a:ext cx="404813" cy="71438"/>
            </a:xfrm>
            <a:custGeom>
              <a:avLst/>
              <a:gdLst>
                <a:gd name="T0" fmla="*/ 44 w 108"/>
                <a:gd name="T1" fmla="*/ 19 h 19"/>
                <a:gd name="T2" fmla="*/ 7 w 108"/>
                <a:gd name="T3" fmla="*/ 17 h 19"/>
                <a:gd name="T4" fmla="*/ 4 w 108"/>
                <a:gd name="T5" fmla="*/ 10 h 19"/>
                <a:gd name="T6" fmla="*/ 29 w 108"/>
                <a:gd name="T7" fmla="*/ 2 h 19"/>
                <a:gd name="T8" fmla="*/ 76 w 108"/>
                <a:gd name="T9" fmla="*/ 0 h 19"/>
                <a:gd name="T10" fmla="*/ 108 w 108"/>
                <a:gd name="T11" fmla="*/ 1 h 19"/>
                <a:gd name="T12" fmla="*/ 95 w 108"/>
                <a:gd name="T13" fmla="*/ 4 h 19"/>
                <a:gd name="T14" fmla="*/ 70 w 108"/>
                <a:gd name="T15" fmla="*/ 3 h 19"/>
                <a:gd name="T16" fmla="*/ 30 w 108"/>
                <a:gd name="T17" fmla="*/ 10 h 19"/>
                <a:gd name="T18" fmla="*/ 30 w 108"/>
                <a:gd name="T19" fmla="*/ 14 h 19"/>
                <a:gd name="T20" fmla="*/ 50 w 108"/>
                <a:gd name="T21" fmla="*/ 16 h 19"/>
                <a:gd name="T22" fmla="*/ 84 w 108"/>
                <a:gd name="T23" fmla="*/ 15 h 19"/>
                <a:gd name="T24" fmla="*/ 79 w 108"/>
                <a:gd name="T25" fmla="*/ 18 h 19"/>
                <a:gd name="T26" fmla="*/ 63 w 108"/>
                <a:gd name="T27" fmla="*/ 19 h 19"/>
                <a:gd name="T28" fmla="*/ 44 w 10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9">
                  <a:moveTo>
                    <a:pt x="44" y="19"/>
                  </a:moveTo>
                  <a:cubicBezTo>
                    <a:pt x="26" y="19"/>
                    <a:pt x="14" y="19"/>
                    <a:pt x="7" y="17"/>
                  </a:cubicBezTo>
                  <a:cubicBezTo>
                    <a:pt x="0" y="15"/>
                    <a:pt x="4" y="10"/>
                    <a:pt x="4" y="10"/>
                  </a:cubicBezTo>
                  <a:cubicBezTo>
                    <a:pt x="4" y="10"/>
                    <a:pt x="17" y="4"/>
                    <a:pt x="29" y="2"/>
                  </a:cubicBezTo>
                  <a:cubicBezTo>
                    <a:pt x="42" y="1"/>
                    <a:pt x="57" y="0"/>
                    <a:pt x="76" y="0"/>
                  </a:cubicBezTo>
                  <a:cubicBezTo>
                    <a:pt x="88" y="0"/>
                    <a:pt x="99" y="0"/>
                    <a:pt x="108" y="1"/>
                  </a:cubicBezTo>
                  <a:cubicBezTo>
                    <a:pt x="95" y="4"/>
                    <a:pt x="95" y="4"/>
                    <a:pt x="95" y="4"/>
                  </a:cubicBezTo>
                  <a:cubicBezTo>
                    <a:pt x="86" y="3"/>
                    <a:pt x="77" y="3"/>
                    <a:pt x="70" y="3"/>
                  </a:cubicBezTo>
                  <a:cubicBezTo>
                    <a:pt x="50" y="3"/>
                    <a:pt x="36" y="5"/>
                    <a:pt x="30" y="10"/>
                  </a:cubicBezTo>
                  <a:cubicBezTo>
                    <a:pt x="30" y="14"/>
                    <a:pt x="30" y="14"/>
                    <a:pt x="30" y="14"/>
                  </a:cubicBezTo>
                  <a:cubicBezTo>
                    <a:pt x="30" y="14"/>
                    <a:pt x="41" y="16"/>
                    <a:pt x="50" y="16"/>
                  </a:cubicBezTo>
                  <a:cubicBezTo>
                    <a:pt x="62" y="16"/>
                    <a:pt x="73" y="15"/>
                    <a:pt x="84" y="15"/>
                  </a:cubicBezTo>
                  <a:cubicBezTo>
                    <a:pt x="79" y="18"/>
                    <a:pt x="79" y="18"/>
                    <a:pt x="79" y="18"/>
                  </a:cubicBezTo>
                  <a:cubicBezTo>
                    <a:pt x="63" y="19"/>
                    <a:pt x="63" y="19"/>
                    <a:pt x="63" y="19"/>
                  </a:cubicBezTo>
                  <a:cubicBezTo>
                    <a:pt x="63" y="19"/>
                    <a:pt x="52" y="19"/>
                    <a:pt x="44" y="19"/>
                  </a:cubicBezTo>
                  <a:close/>
                </a:path>
              </a:pathLst>
            </a:custGeom>
            <a:solidFill>
              <a:srgbClr val="FFFFFF"/>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09" name="Freeform 470"/>
            <p:cNvSpPr>
              <a:spLocks/>
            </p:cNvSpPr>
            <p:nvPr/>
          </p:nvSpPr>
          <p:spPr bwMode="auto">
            <a:xfrm>
              <a:off x="-20867688" y="881063"/>
              <a:ext cx="311150" cy="66675"/>
            </a:xfrm>
            <a:custGeom>
              <a:avLst/>
              <a:gdLst>
                <a:gd name="T0" fmla="*/ 18 w 83"/>
                <a:gd name="T1" fmla="*/ 18 h 18"/>
                <a:gd name="T2" fmla="*/ 0 w 83"/>
                <a:gd name="T3" fmla="*/ 18 h 18"/>
                <a:gd name="T4" fmla="*/ 21 w 83"/>
                <a:gd name="T5" fmla="*/ 0 h 18"/>
                <a:gd name="T6" fmla="*/ 83 w 83"/>
                <a:gd name="T7" fmla="*/ 0 h 18"/>
                <a:gd name="T8" fmla="*/ 80 w 83"/>
                <a:gd name="T9" fmla="*/ 3 h 18"/>
                <a:gd name="T10" fmla="*/ 36 w 83"/>
                <a:gd name="T11" fmla="*/ 3 h 18"/>
                <a:gd name="T12" fmla="*/ 29 w 83"/>
                <a:gd name="T13" fmla="*/ 8 h 18"/>
                <a:gd name="T14" fmla="*/ 71 w 83"/>
                <a:gd name="T15" fmla="*/ 8 h 18"/>
                <a:gd name="T16" fmla="*/ 68 w 83"/>
                <a:gd name="T17" fmla="*/ 11 h 18"/>
                <a:gd name="T18" fmla="*/ 27 w 83"/>
                <a:gd name="T19" fmla="*/ 11 h 18"/>
                <a:gd name="T20" fmla="*/ 18 w 8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8">
                  <a:moveTo>
                    <a:pt x="18" y="18"/>
                  </a:moveTo>
                  <a:cubicBezTo>
                    <a:pt x="0" y="18"/>
                    <a:pt x="0" y="18"/>
                    <a:pt x="0" y="18"/>
                  </a:cubicBezTo>
                  <a:cubicBezTo>
                    <a:pt x="7" y="12"/>
                    <a:pt x="14" y="7"/>
                    <a:pt x="21" y="0"/>
                  </a:cubicBezTo>
                  <a:cubicBezTo>
                    <a:pt x="42" y="0"/>
                    <a:pt x="62" y="0"/>
                    <a:pt x="83" y="0"/>
                  </a:cubicBezTo>
                  <a:cubicBezTo>
                    <a:pt x="80" y="3"/>
                    <a:pt x="80" y="3"/>
                    <a:pt x="80" y="3"/>
                  </a:cubicBezTo>
                  <a:cubicBezTo>
                    <a:pt x="66" y="3"/>
                    <a:pt x="51" y="3"/>
                    <a:pt x="36" y="3"/>
                  </a:cubicBezTo>
                  <a:cubicBezTo>
                    <a:pt x="29" y="8"/>
                    <a:pt x="29" y="8"/>
                    <a:pt x="29" y="8"/>
                  </a:cubicBezTo>
                  <a:cubicBezTo>
                    <a:pt x="43" y="8"/>
                    <a:pt x="57" y="8"/>
                    <a:pt x="71" y="8"/>
                  </a:cubicBezTo>
                  <a:cubicBezTo>
                    <a:pt x="68" y="11"/>
                    <a:pt x="68" y="11"/>
                    <a:pt x="68" y="11"/>
                  </a:cubicBezTo>
                  <a:cubicBezTo>
                    <a:pt x="54" y="11"/>
                    <a:pt x="40" y="11"/>
                    <a:pt x="27"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0" name="Freeform 471"/>
            <p:cNvSpPr>
              <a:spLocks/>
            </p:cNvSpPr>
            <p:nvPr/>
          </p:nvSpPr>
          <p:spPr bwMode="auto">
            <a:xfrm>
              <a:off x="-20512088" y="881063"/>
              <a:ext cx="200025" cy="66675"/>
            </a:xfrm>
            <a:custGeom>
              <a:avLst/>
              <a:gdLst>
                <a:gd name="T0" fmla="*/ 32 w 53"/>
                <a:gd name="T1" fmla="*/ 18 h 18"/>
                <a:gd name="T2" fmla="*/ 14 w 53"/>
                <a:gd name="T3" fmla="*/ 18 h 18"/>
                <a:gd name="T4" fmla="*/ 28 w 53"/>
                <a:gd name="T5" fmla="*/ 7 h 18"/>
                <a:gd name="T6" fmla="*/ 32 w 53"/>
                <a:gd name="T7" fmla="*/ 4 h 18"/>
                <a:gd name="T8" fmla="*/ 27 w 53"/>
                <a:gd name="T9" fmla="*/ 4 h 18"/>
                <a:gd name="T10" fmla="*/ 7 w 53"/>
                <a:gd name="T11" fmla="*/ 7 h 18"/>
                <a:gd name="T12" fmla="*/ 0 w 53"/>
                <a:gd name="T13" fmla="*/ 5 h 18"/>
                <a:gd name="T14" fmla="*/ 38 w 53"/>
                <a:gd name="T15" fmla="*/ 0 h 18"/>
                <a:gd name="T16" fmla="*/ 53 w 53"/>
                <a:gd name="T17" fmla="*/ 0 h 18"/>
                <a:gd name="T18" fmla="*/ 32 w 5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8">
                  <a:moveTo>
                    <a:pt x="32" y="18"/>
                  </a:moveTo>
                  <a:cubicBezTo>
                    <a:pt x="14" y="18"/>
                    <a:pt x="14" y="18"/>
                    <a:pt x="14" y="18"/>
                  </a:cubicBezTo>
                  <a:cubicBezTo>
                    <a:pt x="28" y="7"/>
                    <a:pt x="28" y="7"/>
                    <a:pt x="28" y="7"/>
                  </a:cubicBezTo>
                  <a:cubicBezTo>
                    <a:pt x="32" y="4"/>
                    <a:pt x="32" y="4"/>
                    <a:pt x="32" y="4"/>
                  </a:cubicBezTo>
                  <a:cubicBezTo>
                    <a:pt x="27" y="4"/>
                    <a:pt x="27" y="4"/>
                    <a:pt x="27" y="4"/>
                  </a:cubicBezTo>
                  <a:cubicBezTo>
                    <a:pt x="27" y="4"/>
                    <a:pt x="18" y="5"/>
                    <a:pt x="7" y="7"/>
                  </a:cubicBezTo>
                  <a:cubicBezTo>
                    <a:pt x="0" y="5"/>
                    <a:pt x="0" y="5"/>
                    <a:pt x="0" y="5"/>
                  </a:cubicBezTo>
                  <a:cubicBezTo>
                    <a:pt x="13" y="3"/>
                    <a:pt x="25" y="2"/>
                    <a:pt x="38" y="0"/>
                  </a:cubicBezTo>
                  <a:cubicBezTo>
                    <a:pt x="53" y="0"/>
                    <a:pt x="53" y="0"/>
                    <a:pt x="53" y="0"/>
                  </a:cubicBezTo>
                  <a:cubicBezTo>
                    <a:pt x="46" y="7"/>
                    <a:pt x="39" y="12"/>
                    <a:pt x="3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1" name="Freeform 472"/>
            <p:cNvSpPr>
              <a:spLocks/>
            </p:cNvSpPr>
            <p:nvPr/>
          </p:nvSpPr>
          <p:spPr bwMode="auto">
            <a:xfrm>
              <a:off x="-15794038" y="881063"/>
              <a:ext cx="300038" cy="66675"/>
            </a:xfrm>
            <a:custGeom>
              <a:avLst/>
              <a:gdLst>
                <a:gd name="T0" fmla="*/ 18 w 80"/>
                <a:gd name="T1" fmla="*/ 18 h 18"/>
                <a:gd name="T2" fmla="*/ 0 w 80"/>
                <a:gd name="T3" fmla="*/ 18 h 18"/>
                <a:gd name="T4" fmla="*/ 17 w 80"/>
                <a:gd name="T5" fmla="*/ 0 h 18"/>
                <a:gd name="T6" fmla="*/ 80 w 80"/>
                <a:gd name="T7" fmla="*/ 0 h 18"/>
                <a:gd name="T8" fmla="*/ 77 w 80"/>
                <a:gd name="T9" fmla="*/ 3 h 18"/>
                <a:gd name="T10" fmla="*/ 33 w 80"/>
                <a:gd name="T11" fmla="*/ 3 h 18"/>
                <a:gd name="T12" fmla="*/ 28 w 80"/>
                <a:gd name="T13" fmla="*/ 8 h 18"/>
                <a:gd name="T14" fmla="*/ 69 w 80"/>
                <a:gd name="T15" fmla="*/ 8 h 18"/>
                <a:gd name="T16" fmla="*/ 67 w 80"/>
                <a:gd name="T17" fmla="*/ 11 h 18"/>
                <a:gd name="T18" fmla="*/ 25 w 80"/>
                <a:gd name="T19" fmla="*/ 11 h 18"/>
                <a:gd name="T20" fmla="*/ 18 w 8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8">
                  <a:moveTo>
                    <a:pt x="18" y="18"/>
                  </a:moveTo>
                  <a:cubicBezTo>
                    <a:pt x="12" y="18"/>
                    <a:pt x="6" y="18"/>
                    <a:pt x="0" y="18"/>
                  </a:cubicBezTo>
                  <a:cubicBezTo>
                    <a:pt x="17" y="0"/>
                    <a:pt x="17" y="0"/>
                    <a:pt x="17" y="0"/>
                  </a:cubicBezTo>
                  <a:cubicBezTo>
                    <a:pt x="38" y="0"/>
                    <a:pt x="59" y="0"/>
                    <a:pt x="80" y="0"/>
                  </a:cubicBezTo>
                  <a:cubicBezTo>
                    <a:pt x="77" y="3"/>
                    <a:pt x="77" y="3"/>
                    <a:pt x="77" y="3"/>
                  </a:cubicBezTo>
                  <a:cubicBezTo>
                    <a:pt x="63" y="3"/>
                    <a:pt x="48" y="3"/>
                    <a:pt x="33" y="3"/>
                  </a:cubicBezTo>
                  <a:cubicBezTo>
                    <a:pt x="28" y="8"/>
                    <a:pt x="28" y="8"/>
                    <a:pt x="28" y="8"/>
                  </a:cubicBezTo>
                  <a:cubicBezTo>
                    <a:pt x="42" y="8"/>
                    <a:pt x="56" y="8"/>
                    <a:pt x="69" y="8"/>
                  </a:cubicBezTo>
                  <a:cubicBezTo>
                    <a:pt x="67" y="11"/>
                    <a:pt x="67" y="11"/>
                    <a:pt x="67" y="11"/>
                  </a:cubicBezTo>
                  <a:cubicBezTo>
                    <a:pt x="53" y="11"/>
                    <a:pt x="39" y="11"/>
                    <a:pt x="25"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2" name="Freeform 473"/>
            <p:cNvSpPr>
              <a:spLocks/>
            </p:cNvSpPr>
            <p:nvPr/>
          </p:nvSpPr>
          <p:spPr bwMode="auto">
            <a:xfrm>
              <a:off x="-15511463" y="881063"/>
              <a:ext cx="314325" cy="66675"/>
            </a:xfrm>
            <a:custGeom>
              <a:avLst/>
              <a:gdLst>
                <a:gd name="T0" fmla="*/ 76 w 84"/>
                <a:gd name="T1" fmla="*/ 18 h 18"/>
                <a:gd name="T2" fmla="*/ 0 w 84"/>
                <a:gd name="T3" fmla="*/ 18 h 18"/>
                <a:gd name="T4" fmla="*/ 2 w 84"/>
                <a:gd name="T5" fmla="*/ 16 h 18"/>
                <a:gd name="T6" fmla="*/ 35 w 84"/>
                <a:gd name="T7" fmla="*/ 11 h 18"/>
                <a:gd name="T8" fmla="*/ 55 w 84"/>
                <a:gd name="T9" fmla="*/ 9 h 18"/>
                <a:gd name="T10" fmla="*/ 62 w 84"/>
                <a:gd name="T11" fmla="*/ 7 h 18"/>
                <a:gd name="T12" fmla="*/ 66 w 84"/>
                <a:gd name="T13" fmla="*/ 5 h 18"/>
                <a:gd name="T14" fmla="*/ 63 w 84"/>
                <a:gd name="T15" fmla="*/ 3 h 18"/>
                <a:gd name="T16" fmla="*/ 51 w 84"/>
                <a:gd name="T17" fmla="*/ 3 h 18"/>
                <a:gd name="T18" fmla="*/ 38 w 84"/>
                <a:gd name="T19" fmla="*/ 3 h 18"/>
                <a:gd name="T20" fmla="*/ 23 w 84"/>
                <a:gd name="T21" fmla="*/ 5 h 18"/>
                <a:gd name="T22" fmla="*/ 16 w 84"/>
                <a:gd name="T23" fmla="*/ 3 h 18"/>
                <a:gd name="T24" fmla="*/ 35 w 84"/>
                <a:gd name="T25" fmla="*/ 1 h 18"/>
                <a:gd name="T26" fmla="*/ 54 w 84"/>
                <a:gd name="T27" fmla="*/ 0 h 18"/>
                <a:gd name="T28" fmla="*/ 78 w 84"/>
                <a:gd name="T29" fmla="*/ 1 h 18"/>
                <a:gd name="T30" fmla="*/ 84 w 84"/>
                <a:gd name="T31" fmla="*/ 5 h 18"/>
                <a:gd name="T32" fmla="*/ 79 w 84"/>
                <a:gd name="T33" fmla="*/ 7 h 18"/>
                <a:gd name="T34" fmla="*/ 69 w 84"/>
                <a:gd name="T35" fmla="*/ 9 h 18"/>
                <a:gd name="T36" fmla="*/ 47 w 84"/>
                <a:gd name="T37" fmla="*/ 13 h 18"/>
                <a:gd name="T38" fmla="*/ 25 w 84"/>
                <a:gd name="T39" fmla="*/ 15 h 18"/>
                <a:gd name="T40" fmla="*/ 25 w 84"/>
                <a:gd name="T41" fmla="*/ 16 h 18"/>
                <a:gd name="T42" fmla="*/ 78 w 84"/>
                <a:gd name="T43" fmla="*/ 16 h 18"/>
                <a:gd name="T44" fmla="*/ 76 w 8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
                  <a:moveTo>
                    <a:pt x="76" y="18"/>
                  </a:moveTo>
                  <a:cubicBezTo>
                    <a:pt x="50" y="18"/>
                    <a:pt x="25" y="18"/>
                    <a:pt x="0" y="18"/>
                  </a:cubicBezTo>
                  <a:cubicBezTo>
                    <a:pt x="2" y="16"/>
                    <a:pt x="2" y="16"/>
                    <a:pt x="2" y="16"/>
                  </a:cubicBezTo>
                  <a:cubicBezTo>
                    <a:pt x="13" y="15"/>
                    <a:pt x="24" y="13"/>
                    <a:pt x="35" y="11"/>
                  </a:cubicBezTo>
                  <a:cubicBezTo>
                    <a:pt x="45" y="10"/>
                    <a:pt x="55" y="9"/>
                    <a:pt x="55" y="9"/>
                  </a:cubicBezTo>
                  <a:cubicBezTo>
                    <a:pt x="62" y="7"/>
                    <a:pt x="62" y="7"/>
                    <a:pt x="62" y="7"/>
                  </a:cubicBezTo>
                  <a:cubicBezTo>
                    <a:pt x="66" y="5"/>
                    <a:pt x="66" y="5"/>
                    <a:pt x="66" y="5"/>
                  </a:cubicBezTo>
                  <a:cubicBezTo>
                    <a:pt x="63" y="3"/>
                    <a:pt x="63" y="3"/>
                    <a:pt x="63" y="3"/>
                  </a:cubicBezTo>
                  <a:cubicBezTo>
                    <a:pt x="51" y="3"/>
                    <a:pt x="51" y="3"/>
                    <a:pt x="51" y="3"/>
                  </a:cubicBezTo>
                  <a:cubicBezTo>
                    <a:pt x="38" y="3"/>
                    <a:pt x="38" y="3"/>
                    <a:pt x="38" y="3"/>
                  </a:cubicBezTo>
                  <a:cubicBezTo>
                    <a:pt x="23" y="5"/>
                    <a:pt x="23" y="5"/>
                    <a:pt x="23" y="5"/>
                  </a:cubicBezTo>
                  <a:cubicBezTo>
                    <a:pt x="16" y="3"/>
                    <a:pt x="16" y="3"/>
                    <a:pt x="16" y="3"/>
                  </a:cubicBezTo>
                  <a:cubicBezTo>
                    <a:pt x="22" y="2"/>
                    <a:pt x="29" y="1"/>
                    <a:pt x="35" y="1"/>
                  </a:cubicBezTo>
                  <a:cubicBezTo>
                    <a:pt x="41" y="0"/>
                    <a:pt x="48" y="0"/>
                    <a:pt x="54" y="0"/>
                  </a:cubicBezTo>
                  <a:cubicBezTo>
                    <a:pt x="64" y="0"/>
                    <a:pt x="78" y="1"/>
                    <a:pt x="78" y="1"/>
                  </a:cubicBezTo>
                  <a:cubicBezTo>
                    <a:pt x="84" y="5"/>
                    <a:pt x="84" y="5"/>
                    <a:pt x="84" y="5"/>
                  </a:cubicBezTo>
                  <a:cubicBezTo>
                    <a:pt x="79" y="7"/>
                    <a:pt x="79" y="7"/>
                    <a:pt x="79" y="7"/>
                  </a:cubicBezTo>
                  <a:cubicBezTo>
                    <a:pt x="69" y="9"/>
                    <a:pt x="69" y="9"/>
                    <a:pt x="69" y="9"/>
                  </a:cubicBezTo>
                  <a:cubicBezTo>
                    <a:pt x="69" y="9"/>
                    <a:pt x="57" y="11"/>
                    <a:pt x="47" y="13"/>
                  </a:cubicBezTo>
                  <a:cubicBezTo>
                    <a:pt x="40" y="14"/>
                    <a:pt x="33" y="15"/>
                    <a:pt x="25" y="15"/>
                  </a:cubicBezTo>
                  <a:cubicBezTo>
                    <a:pt x="25" y="16"/>
                    <a:pt x="25" y="16"/>
                    <a:pt x="25" y="16"/>
                  </a:cubicBezTo>
                  <a:cubicBezTo>
                    <a:pt x="43" y="16"/>
                    <a:pt x="60" y="16"/>
                    <a:pt x="78" y="16"/>
                  </a:cubicBezTo>
                  <a:lnTo>
                    <a:pt x="7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3" name="Freeform 474"/>
            <p:cNvSpPr>
              <a:spLocks/>
            </p:cNvSpPr>
            <p:nvPr/>
          </p:nvSpPr>
          <p:spPr bwMode="auto">
            <a:xfrm>
              <a:off x="-10715625" y="881063"/>
              <a:ext cx="280988" cy="66675"/>
            </a:xfrm>
            <a:custGeom>
              <a:avLst/>
              <a:gdLst>
                <a:gd name="T0" fmla="*/ 18 w 75"/>
                <a:gd name="T1" fmla="*/ 18 h 18"/>
                <a:gd name="T2" fmla="*/ 0 w 75"/>
                <a:gd name="T3" fmla="*/ 18 h 18"/>
                <a:gd name="T4" fmla="*/ 13 w 75"/>
                <a:gd name="T5" fmla="*/ 0 h 18"/>
                <a:gd name="T6" fmla="*/ 75 w 75"/>
                <a:gd name="T7" fmla="*/ 0 h 18"/>
                <a:gd name="T8" fmla="*/ 73 w 75"/>
                <a:gd name="T9" fmla="*/ 3 h 18"/>
                <a:gd name="T10" fmla="*/ 29 w 75"/>
                <a:gd name="T11" fmla="*/ 3 h 18"/>
                <a:gd name="T12" fmla="*/ 25 w 75"/>
                <a:gd name="T13" fmla="*/ 8 h 18"/>
                <a:gd name="T14" fmla="*/ 66 w 75"/>
                <a:gd name="T15" fmla="*/ 8 h 18"/>
                <a:gd name="T16" fmla="*/ 65 w 75"/>
                <a:gd name="T17" fmla="*/ 11 h 18"/>
                <a:gd name="T18" fmla="*/ 23 w 75"/>
                <a:gd name="T19" fmla="*/ 11 h 18"/>
                <a:gd name="T20" fmla="*/ 18 w 75"/>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8">
                  <a:moveTo>
                    <a:pt x="18" y="18"/>
                  </a:moveTo>
                  <a:cubicBezTo>
                    <a:pt x="12" y="18"/>
                    <a:pt x="6" y="18"/>
                    <a:pt x="0" y="18"/>
                  </a:cubicBezTo>
                  <a:cubicBezTo>
                    <a:pt x="13" y="0"/>
                    <a:pt x="13" y="0"/>
                    <a:pt x="13" y="0"/>
                  </a:cubicBezTo>
                  <a:cubicBezTo>
                    <a:pt x="33" y="0"/>
                    <a:pt x="54" y="0"/>
                    <a:pt x="75" y="0"/>
                  </a:cubicBezTo>
                  <a:cubicBezTo>
                    <a:pt x="73" y="3"/>
                    <a:pt x="73" y="3"/>
                    <a:pt x="73" y="3"/>
                  </a:cubicBezTo>
                  <a:cubicBezTo>
                    <a:pt x="58" y="3"/>
                    <a:pt x="44" y="3"/>
                    <a:pt x="29" y="3"/>
                  </a:cubicBezTo>
                  <a:cubicBezTo>
                    <a:pt x="25" y="8"/>
                    <a:pt x="25" y="8"/>
                    <a:pt x="25" y="8"/>
                  </a:cubicBezTo>
                  <a:cubicBezTo>
                    <a:pt x="39" y="8"/>
                    <a:pt x="53" y="8"/>
                    <a:pt x="66" y="8"/>
                  </a:cubicBezTo>
                  <a:cubicBezTo>
                    <a:pt x="65" y="11"/>
                    <a:pt x="65" y="11"/>
                    <a:pt x="65" y="11"/>
                  </a:cubicBezTo>
                  <a:cubicBezTo>
                    <a:pt x="51" y="11"/>
                    <a:pt x="37" y="11"/>
                    <a:pt x="23"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4" name="Freeform 475"/>
            <p:cNvSpPr>
              <a:spLocks/>
            </p:cNvSpPr>
            <p:nvPr/>
          </p:nvSpPr>
          <p:spPr bwMode="auto">
            <a:xfrm>
              <a:off x="-10434638" y="881063"/>
              <a:ext cx="300038" cy="66675"/>
            </a:xfrm>
            <a:custGeom>
              <a:avLst/>
              <a:gdLst>
                <a:gd name="T0" fmla="*/ 80 w 80"/>
                <a:gd name="T1" fmla="*/ 5 h 18"/>
                <a:gd name="T2" fmla="*/ 72 w 80"/>
                <a:gd name="T3" fmla="*/ 7 h 18"/>
                <a:gd name="T4" fmla="*/ 54 w 80"/>
                <a:gd name="T5" fmla="*/ 9 h 18"/>
                <a:gd name="T6" fmla="*/ 54 w 80"/>
                <a:gd name="T7" fmla="*/ 9 h 18"/>
                <a:gd name="T8" fmla="*/ 73 w 80"/>
                <a:gd name="T9" fmla="*/ 10 h 18"/>
                <a:gd name="T10" fmla="*/ 77 w 80"/>
                <a:gd name="T11" fmla="*/ 13 h 18"/>
                <a:gd name="T12" fmla="*/ 63 w 80"/>
                <a:gd name="T13" fmla="*/ 17 h 18"/>
                <a:gd name="T14" fmla="*/ 30 w 80"/>
                <a:gd name="T15" fmla="*/ 18 h 18"/>
                <a:gd name="T16" fmla="*/ 0 w 80"/>
                <a:gd name="T17" fmla="*/ 18 h 18"/>
                <a:gd name="T18" fmla="*/ 2 w 80"/>
                <a:gd name="T19" fmla="*/ 15 h 18"/>
                <a:gd name="T20" fmla="*/ 16 w 80"/>
                <a:gd name="T21" fmla="*/ 16 h 18"/>
                <a:gd name="T22" fmla="*/ 31 w 80"/>
                <a:gd name="T23" fmla="*/ 16 h 18"/>
                <a:gd name="T24" fmla="*/ 51 w 80"/>
                <a:gd name="T25" fmla="*/ 15 h 18"/>
                <a:gd name="T26" fmla="*/ 59 w 80"/>
                <a:gd name="T27" fmla="*/ 13 h 18"/>
                <a:gd name="T28" fmla="*/ 53 w 80"/>
                <a:gd name="T29" fmla="*/ 11 h 18"/>
                <a:gd name="T30" fmla="*/ 31 w 80"/>
                <a:gd name="T31" fmla="*/ 10 h 18"/>
                <a:gd name="T32" fmla="*/ 22 w 80"/>
                <a:gd name="T33" fmla="*/ 10 h 18"/>
                <a:gd name="T34" fmla="*/ 23 w 80"/>
                <a:gd name="T35" fmla="*/ 8 h 18"/>
                <a:gd name="T36" fmla="*/ 33 w 80"/>
                <a:gd name="T37" fmla="*/ 8 h 18"/>
                <a:gd name="T38" fmla="*/ 62 w 80"/>
                <a:gd name="T39" fmla="*/ 5 h 18"/>
                <a:gd name="T40" fmla="*/ 58 w 80"/>
                <a:gd name="T41" fmla="*/ 3 h 18"/>
                <a:gd name="T42" fmla="*/ 45 w 80"/>
                <a:gd name="T43" fmla="*/ 3 h 18"/>
                <a:gd name="T44" fmla="*/ 33 w 80"/>
                <a:gd name="T45" fmla="*/ 3 h 18"/>
                <a:gd name="T46" fmla="*/ 19 w 80"/>
                <a:gd name="T47" fmla="*/ 4 h 18"/>
                <a:gd name="T48" fmla="*/ 11 w 80"/>
                <a:gd name="T49" fmla="*/ 2 h 18"/>
                <a:gd name="T50" fmla="*/ 48 w 80"/>
                <a:gd name="T51" fmla="*/ 0 h 18"/>
                <a:gd name="T52" fmla="*/ 73 w 80"/>
                <a:gd name="T53" fmla="*/ 1 h 18"/>
                <a:gd name="T54" fmla="*/ 80 w 80"/>
                <a:gd name="T55"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8">
                  <a:moveTo>
                    <a:pt x="80" y="5"/>
                  </a:moveTo>
                  <a:cubicBezTo>
                    <a:pt x="72" y="7"/>
                    <a:pt x="72" y="7"/>
                    <a:pt x="72" y="7"/>
                  </a:cubicBezTo>
                  <a:cubicBezTo>
                    <a:pt x="72" y="7"/>
                    <a:pt x="61" y="9"/>
                    <a:pt x="54" y="9"/>
                  </a:cubicBezTo>
                  <a:cubicBezTo>
                    <a:pt x="54" y="9"/>
                    <a:pt x="54" y="9"/>
                    <a:pt x="54" y="9"/>
                  </a:cubicBezTo>
                  <a:cubicBezTo>
                    <a:pt x="62" y="9"/>
                    <a:pt x="73" y="10"/>
                    <a:pt x="73" y="10"/>
                  </a:cubicBezTo>
                  <a:cubicBezTo>
                    <a:pt x="77" y="13"/>
                    <a:pt x="77" y="13"/>
                    <a:pt x="77" y="13"/>
                  </a:cubicBezTo>
                  <a:cubicBezTo>
                    <a:pt x="77" y="13"/>
                    <a:pt x="72" y="16"/>
                    <a:pt x="63" y="17"/>
                  </a:cubicBezTo>
                  <a:cubicBezTo>
                    <a:pt x="55" y="18"/>
                    <a:pt x="44" y="18"/>
                    <a:pt x="30" y="18"/>
                  </a:cubicBezTo>
                  <a:cubicBezTo>
                    <a:pt x="18" y="18"/>
                    <a:pt x="8" y="18"/>
                    <a:pt x="0" y="18"/>
                  </a:cubicBezTo>
                  <a:cubicBezTo>
                    <a:pt x="2" y="15"/>
                    <a:pt x="2" y="15"/>
                    <a:pt x="2" y="15"/>
                  </a:cubicBezTo>
                  <a:cubicBezTo>
                    <a:pt x="16" y="16"/>
                    <a:pt x="16" y="16"/>
                    <a:pt x="16" y="16"/>
                  </a:cubicBezTo>
                  <a:cubicBezTo>
                    <a:pt x="31" y="16"/>
                    <a:pt x="31" y="16"/>
                    <a:pt x="31" y="16"/>
                  </a:cubicBezTo>
                  <a:cubicBezTo>
                    <a:pt x="39" y="16"/>
                    <a:pt x="51" y="15"/>
                    <a:pt x="51" y="15"/>
                  </a:cubicBezTo>
                  <a:cubicBezTo>
                    <a:pt x="59" y="13"/>
                    <a:pt x="59" y="13"/>
                    <a:pt x="59" y="13"/>
                  </a:cubicBezTo>
                  <a:cubicBezTo>
                    <a:pt x="53" y="11"/>
                    <a:pt x="53" y="11"/>
                    <a:pt x="53" y="11"/>
                  </a:cubicBezTo>
                  <a:cubicBezTo>
                    <a:pt x="53" y="11"/>
                    <a:pt x="42" y="10"/>
                    <a:pt x="31" y="10"/>
                  </a:cubicBezTo>
                  <a:cubicBezTo>
                    <a:pt x="22" y="10"/>
                    <a:pt x="22" y="10"/>
                    <a:pt x="22" y="10"/>
                  </a:cubicBezTo>
                  <a:cubicBezTo>
                    <a:pt x="23" y="8"/>
                    <a:pt x="23" y="8"/>
                    <a:pt x="23" y="8"/>
                  </a:cubicBezTo>
                  <a:cubicBezTo>
                    <a:pt x="33" y="8"/>
                    <a:pt x="33" y="8"/>
                    <a:pt x="33" y="8"/>
                  </a:cubicBezTo>
                  <a:cubicBezTo>
                    <a:pt x="51" y="8"/>
                    <a:pt x="62" y="5"/>
                    <a:pt x="62" y="5"/>
                  </a:cubicBezTo>
                  <a:cubicBezTo>
                    <a:pt x="58" y="3"/>
                    <a:pt x="58" y="3"/>
                    <a:pt x="58" y="3"/>
                  </a:cubicBezTo>
                  <a:cubicBezTo>
                    <a:pt x="58" y="3"/>
                    <a:pt x="51" y="3"/>
                    <a:pt x="45" y="3"/>
                  </a:cubicBezTo>
                  <a:cubicBezTo>
                    <a:pt x="33" y="3"/>
                    <a:pt x="33" y="3"/>
                    <a:pt x="33" y="3"/>
                  </a:cubicBezTo>
                  <a:cubicBezTo>
                    <a:pt x="19" y="4"/>
                    <a:pt x="19" y="4"/>
                    <a:pt x="19" y="4"/>
                  </a:cubicBezTo>
                  <a:cubicBezTo>
                    <a:pt x="11" y="2"/>
                    <a:pt x="11" y="2"/>
                    <a:pt x="11" y="2"/>
                  </a:cubicBezTo>
                  <a:cubicBezTo>
                    <a:pt x="22" y="1"/>
                    <a:pt x="34" y="0"/>
                    <a:pt x="48" y="0"/>
                  </a:cubicBezTo>
                  <a:cubicBezTo>
                    <a:pt x="59" y="0"/>
                    <a:pt x="73" y="1"/>
                    <a:pt x="73" y="1"/>
                  </a:cubicBezTo>
                  <a:lnTo>
                    <a:pt x="8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5" name="Freeform 476"/>
            <p:cNvSpPr>
              <a:spLocks/>
            </p:cNvSpPr>
            <p:nvPr/>
          </p:nvSpPr>
          <p:spPr bwMode="auto">
            <a:xfrm>
              <a:off x="-5640388" y="881063"/>
              <a:ext cx="269875" cy="66675"/>
            </a:xfrm>
            <a:custGeom>
              <a:avLst/>
              <a:gdLst>
                <a:gd name="T0" fmla="*/ 18 w 72"/>
                <a:gd name="T1" fmla="*/ 18 h 18"/>
                <a:gd name="T2" fmla="*/ 0 w 72"/>
                <a:gd name="T3" fmla="*/ 18 h 18"/>
                <a:gd name="T4" fmla="*/ 9 w 72"/>
                <a:gd name="T5" fmla="*/ 0 h 18"/>
                <a:gd name="T6" fmla="*/ 72 w 72"/>
                <a:gd name="T7" fmla="*/ 0 h 18"/>
                <a:gd name="T8" fmla="*/ 70 w 72"/>
                <a:gd name="T9" fmla="*/ 3 h 18"/>
                <a:gd name="T10" fmla="*/ 26 w 72"/>
                <a:gd name="T11" fmla="*/ 3 h 18"/>
                <a:gd name="T12" fmla="*/ 23 w 72"/>
                <a:gd name="T13" fmla="*/ 8 h 18"/>
                <a:gd name="T14" fmla="*/ 65 w 72"/>
                <a:gd name="T15" fmla="*/ 8 h 18"/>
                <a:gd name="T16" fmla="*/ 63 w 72"/>
                <a:gd name="T17" fmla="*/ 11 h 18"/>
                <a:gd name="T18" fmla="*/ 22 w 72"/>
                <a:gd name="T19" fmla="*/ 11 h 18"/>
                <a:gd name="T20" fmla="*/ 18 w 7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8">
                  <a:moveTo>
                    <a:pt x="18" y="18"/>
                  </a:moveTo>
                  <a:cubicBezTo>
                    <a:pt x="12" y="18"/>
                    <a:pt x="6" y="18"/>
                    <a:pt x="0" y="18"/>
                  </a:cubicBezTo>
                  <a:cubicBezTo>
                    <a:pt x="9" y="0"/>
                    <a:pt x="9" y="0"/>
                    <a:pt x="9" y="0"/>
                  </a:cubicBezTo>
                  <a:cubicBezTo>
                    <a:pt x="30" y="0"/>
                    <a:pt x="51" y="0"/>
                    <a:pt x="72" y="0"/>
                  </a:cubicBezTo>
                  <a:cubicBezTo>
                    <a:pt x="70" y="3"/>
                    <a:pt x="70" y="3"/>
                    <a:pt x="70" y="3"/>
                  </a:cubicBezTo>
                  <a:cubicBezTo>
                    <a:pt x="56" y="3"/>
                    <a:pt x="41" y="3"/>
                    <a:pt x="26" y="3"/>
                  </a:cubicBezTo>
                  <a:cubicBezTo>
                    <a:pt x="23" y="8"/>
                    <a:pt x="23" y="8"/>
                    <a:pt x="23" y="8"/>
                  </a:cubicBezTo>
                  <a:cubicBezTo>
                    <a:pt x="37" y="8"/>
                    <a:pt x="51" y="8"/>
                    <a:pt x="65" y="8"/>
                  </a:cubicBezTo>
                  <a:cubicBezTo>
                    <a:pt x="63" y="11"/>
                    <a:pt x="63" y="11"/>
                    <a:pt x="63" y="11"/>
                  </a:cubicBezTo>
                  <a:cubicBezTo>
                    <a:pt x="50" y="11"/>
                    <a:pt x="36" y="11"/>
                    <a:pt x="22"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6" name="Freeform 477"/>
            <p:cNvSpPr>
              <a:spLocks noEditPoints="1"/>
            </p:cNvSpPr>
            <p:nvPr/>
          </p:nvSpPr>
          <p:spPr bwMode="auto">
            <a:xfrm>
              <a:off x="-5367338" y="881063"/>
              <a:ext cx="315913" cy="66675"/>
            </a:xfrm>
            <a:custGeom>
              <a:avLst/>
              <a:gdLst>
                <a:gd name="T0" fmla="*/ 83 w 84"/>
                <a:gd name="T1" fmla="*/ 14 h 18"/>
                <a:gd name="T2" fmla="*/ 68 w 84"/>
                <a:gd name="T3" fmla="*/ 14 h 18"/>
                <a:gd name="T4" fmla="*/ 66 w 84"/>
                <a:gd name="T5" fmla="*/ 18 h 18"/>
                <a:gd name="T6" fmla="*/ 49 w 84"/>
                <a:gd name="T7" fmla="*/ 18 h 18"/>
                <a:gd name="T8" fmla="*/ 51 w 84"/>
                <a:gd name="T9" fmla="*/ 14 h 18"/>
                <a:gd name="T10" fmla="*/ 0 w 84"/>
                <a:gd name="T11" fmla="*/ 14 h 18"/>
                <a:gd name="T12" fmla="*/ 1 w 84"/>
                <a:gd name="T13" fmla="*/ 12 h 18"/>
                <a:gd name="T14" fmla="*/ 57 w 84"/>
                <a:gd name="T15" fmla="*/ 0 h 18"/>
                <a:gd name="T16" fmla="*/ 75 w 84"/>
                <a:gd name="T17" fmla="*/ 0 h 18"/>
                <a:gd name="T18" fmla="*/ 69 w 84"/>
                <a:gd name="T19" fmla="*/ 12 h 18"/>
                <a:gd name="T20" fmla="*/ 84 w 84"/>
                <a:gd name="T21" fmla="*/ 12 h 18"/>
                <a:gd name="T22" fmla="*/ 83 w 84"/>
                <a:gd name="T23" fmla="*/ 14 h 18"/>
                <a:gd name="T24" fmla="*/ 52 w 84"/>
                <a:gd name="T25" fmla="*/ 12 h 18"/>
                <a:gd name="T26" fmla="*/ 54 w 84"/>
                <a:gd name="T27" fmla="*/ 8 h 18"/>
                <a:gd name="T28" fmla="*/ 57 w 84"/>
                <a:gd name="T29" fmla="*/ 4 h 18"/>
                <a:gd name="T30" fmla="*/ 56 w 84"/>
                <a:gd name="T31" fmla="*/ 4 h 18"/>
                <a:gd name="T32" fmla="*/ 48 w 84"/>
                <a:gd name="T33" fmla="*/ 6 h 18"/>
                <a:gd name="T34" fmla="*/ 18 w 84"/>
                <a:gd name="T35" fmla="*/ 12 h 18"/>
                <a:gd name="T36" fmla="*/ 52 w 84"/>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8">
                  <a:moveTo>
                    <a:pt x="83" y="14"/>
                  </a:moveTo>
                  <a:cubicBezTo>
                    <a:pt x="68" y="14"/>
                    <a:pt x="68" y="14"/>
                    <a:pt x="68" y="14"/>
                  </a:cubicBezTo>
                  <a:cubicBezTo>
                    <a:pt x="66" y="18"/>
                    <a:pt x="66" y="18"/>
                    <a:pt x="66" y="18"/>
                  </a:cubicBezTo>
                  <a:cubicBezTo>
                    <a:pt x="49" y="18"/>
                    <a:pt x="49" y="18"/>
                    <a:pt x="49" y="18"/>
                  </a:cubicBezTo>
                  <a:cubicBezTo>
                    <a:pt x="51" y="14"/>
                    <a:pt x="51" y="14"/>
                    <a:pt x="51" y="14"/>
                  </a:cubicBezTo>
                  <a:cubicBezTo>
                    <a:pt x="34" y="14"/>
                    <a:pt x="17" y="14"/>
                    <a:pt x="0" y="14"/>
                  </a:cubicBezTo>
                  <a:cubicBezTo>
                    <a:pt x="1" y="12"/>
                    <a:pt x="1" y="12"/>
                    <a:pt x="1" y="12"/>
                  </a:cubicBezTo>
                  <a:cubicBezTo>
                    <a:pt x="20" y="8"/>
                    <a:pt x="39" y="4"/>
                    <a:pt x="57" y="0"/>
                  </a:cubicBezTo>
                  <a:cubicBezTo>
                    <a:pt x="75" y="0"/>
                    <a:pt x="75" y="0"/>
                    <a:pt x="75" y="0"/>
                  </a:cubicBezTo>
                  <a:cubicBezTo>
                    <a:pt x="69" y="12"/>
                    <a:pt x="69" y="12"/>
                    <a:pt x="69" y="12"/>
                  </a:cubicBezTo>
                  <a:cubicBezTo>
                    <a:pt x="84" y="12"/>
                    <a:pt x="84" y="12"/>
                    <a:pt x="84" y="12"/>
                  </a:cubicBezTo>
                  <a:lnTo>
                    <a:pt x="83" y="14"/>
                  </a:lnTo>
                  <a:close/>
                  <a:moveTo>
                    <a:pt x="52" y="12"/>
                  </a:moveTo>
                  <a:cubicBezTo>
                    <a:pt x="54" y="8"/>
                    <a:pt x="54" y="8"/>
                    <a:pt x="54" y="8"/>
                  </a:cubicBezTo>
                  <a:cubicBezTo>
                    <a:pt x="57" y="4"/>
                    <a:pt x="57" y="4"/>
                    <a:pt x="57" y="4"/>
                  </a:cubicBezTo>
                  <a:cubicBezTo>
                    <a:pt x="56" y="4"/>
                    <a:pt x="56" y="4"/>
                    <a:pt x="56" y="4"/>
                  </a:cubicBezTo>
                  <a:cubicBezTo>
                    <a:pt x="48" y="6"/>
                    <a:pt x="48" y="6"/>
                    <a:pt x="48" y="6"/>
                  </a:cubicBezTo>
                  <a:cubicBezTo>
                    <a:pt x="38" y="8"/>
                    <a:pt x="28" y="10"/>
                    <a:pt x="18" y="12"/>
                  </a:cubicBezTo>
                  <a:cubicBezTo>
                    <a:pt x="29" y="12"/>
                    <a:pt x="40" y="12"/>
                    <a:pt x="5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7" name="Freeform 478"/>
            <p:cNvSpPr>
              <a:spLocks/>
            </p:cNvSpPr>
            <p:nvPr/>
          </p:nvSpPr>
          <p:spPr bwMode="auto">
            <a:xfrm>
              <a:off x="-566738" y="881063"/>
              <a:ext cx="255588" cy="66675"/>
            </a:xfrm>
            <a:custGeom>
              <a:avLst/>
              <a:gdLst>
                <a:gd name="T0" fmla="*/ 18 w 68"/>
                <a:gd name="T1" fmla="*/ 18 h 18"/>
                <a:gd name="T2" fmla="*/ 0 w 68"/>
                <a:gd name="T3" fmla="*/ 18 h 18"/>
                <a:gd name="T4" fmla="*/ 5 w 68"/>
                <a:gd name="T5" fmla="*/ 0 h 18"/>
                <a:gd name="T6" fmla="*/ 68 w 68"/>
                <a:gd name="T7" fmla="*/ 0 h 18"/>
                <a:gd name="T8" fmla="*/ 67 w 68"/>
                <a:gd name="T9" fmla="*/ 3 h 18"/>
                <a:gd name="T10" fmla="*/ 23 w 68"/>
                <a:gd name="T11" fmla="*/ 3 h 18"/>
                <a:gd name="T12" fmla="*/ 21 w 68"/>
                <a:gd name="T13" fmla="*/ 8 h 18"/>
                <a:gd name="T14" fmla="*/ 63 w 68"/>
                <a:gd name="T15" fmla="*/ 8 h 18"/>
                <a:gd name="T16" fmla="*/ 62 w 68"/>
                <a:gd name="T17" fmla="*/ 11 h 18"/>
                <a:gd name="T18" fmla="*/ 20 w 68"/>
                <a:gd name="T19" fmla="*/ 11 h 18"/>
                <a:gd name="T20" fmla="*/ 18 w 6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18">
                  <a:moveTo>
                    <a:pt x="18" y="18"/>
                  </a:moveTo>
                  <a:cubicBezTo>
                    <a:pt x="12" y="18"/>
                    <a:pt x="6" y="18"/>
                    <a:pt x="0" y="18"/>
                  </a:cubicBezTo>
                  <a:cubicBezTo>
                    <a:pt x="5" y="0"/>
                    <a:pt x="5" y="0"/>
                    <a:pt x="5" y="0"/>
                  </a:cubicBezTo>
                  <a:cubicBezTo>
                    <a:pt x="26" y="0"/>
                    <a:pt x="47" y="0"/>
                    <a:pt x="68" y="0"/>
                  </a:cubicBezTo>
                  <a:cubicBezTo>
                    <a:pt x="67" y="3"/>
                    <a:pt x="67" y="3"/>
                    <a:pt x="67" y="3"/>
                  </a:cubicBezTo>
                  <a:cubicBezTo>
                    <a:pt x="52" y="3"/>
                    <a:pt x="38" y="3"/>
                    <a:pt x="23" y="3"/>
                  </a:cubicBezTo>
                  <a:cubicBezTo>
                    <a:pt x="21" y="8"/>
                    <a:pt x="21" y="8"/>
                    <a:pt x="21" y="8"/>
                  </a:cubicBezTo>
                  <a:cubicBezTo>
                    <a:pt x="35" y="8"/>
                    <a:pt x="49" y="8"/>
                    <a:pt x="63" y="8"/>
                  </a:cubicBezTo>
                  <a:cubicBezTo>
                    <a:pt x="62" y="11"/>
                    <a:pt x="62" y="11"/>
                    <a:pt x="62" y="11"/>
                  </a:cubicBezTo>
                  <a:cubicBezTo>
                    <a:pt x="48" y="11"/>
                    <a:pt x="34" y="11"/>
                    <a:pt x="20"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8" name="Freeform 479"/>
            <p:cNvSpPr>
              <a:spLocks/>
            </p:cNvSpPr>
            <p:nvPr/>
          </p:nvSpPr>
          <p:spPr bwMode="auto">
            <a:xfrm>
              <a:off x="-274638" y="881063"/>
              <a:ext cx="274638" cy="66675"/>
            </a:xfrm>
            <a:custGeom>
              <a:avLst/>
              <a:gdLst>
                <a:gd name="T0" fmla="*/ 38 w 73"/>
                <a:gd name="T1" fmla="*/ 7 h 18"/>
                <a:gd name="T2" fmla="*/ 64 w 73"/>
                <a:gd name="T3" fmla="*/ 9 h 18"/>
                <a:gd name="T4" fmla="*/ 73 w 73"/>
                <a:gd name="T5" fmla="*/ 12 h 18"/>
                <a:gd name="T6" fmla="*/ 60 w 73"/>
                <a:gd name="T7" fmla="*/ 17 h 18"/>
                <a:gd name="T8" fmla="*/ 28 w 73"/>
                <a:gd name="T9" fmla="*/ 18 h 18"/>
                <a:gd name="T10" fmla="*/ 0 w 73"/>
                <a:gd name="T11" fmla="*/ 18 h 18"/>
                <a:gd name="T12" fmla="*/ 0 w 73"/>
                <a:gd name="T13" fmla="*/ 15 h 18"/>
                <a:gd name="T14" fmla="*/ 14 w 73"/>
                <a:gd name="T15" fmla="*/ 16 h 18"/>
                <a:gd name="T16" fmla="*/ 29 w 73"/>
                <a:gd name="T17" fmla="*/ 16 h 18"/>
                <a:gd name="T18" fmla="*/ 47 w 73"/>
                <a:gd name="T19" fmla="*/ 15 h 18"/>
                <a:gd name="T20" fmla="*/ 54 w 73"/>
                <a:gd name="T21" fmla="*/ 13 h 18"/>
                <a:gd name="T22" fmla="*/ 30 w 73"/>
                <a:gd name="T23" fmla="*/ 9 h 18"/>
                <a:gd name="T24" fmla="*/ 21 w 73"/>
                <a:gd name="T25" fmla="*/ 10 h 18"/>
                <a:gd name="T26" fmla="*/ 12 w 73"/>
                <a:gd name="T27" fmla="*/ 10 h 18"/>
                <a:gd name="T28" fmla="*/ 4 w 73"/>
                <a:gd name="T29" fmla="*/ 9 h 18"/>
                <a:gd name="T30" fmla="*/ 11 w 73"/>
                <a:gd name="T31" fmla="*/ 0 h 18"/>
                <a:gd name="T32" fmla="*/ 68 w 73"/>
                <a:gd name="T33" fmla="*/ 0 h 18"/>
                <a:gd name="T34" fmla="*/ 67 w 73"/>
                <a:gd name="T35" fmla="*/ 3 h 18"/>
                <a:gd name="T36" fmla="*/ 26 w 73"/>
                <a:gd name="T37" fmla="*/ 3 h 18"/>
                <a:gd name="T38" fmla="*/ 22 w 73"/>
                <a:gd name="T39" fmla="*/ 8 h 18"/>
                <a:gd name="T40" fmla="*/ 29 w 73"/>
                <a:gd name="T41" fmla="*/ 7 h 18"/>
                <a:gd name="T42" fmla="*/ 38 w 73"/>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8">
                  <a:moveTo>
                    <a:pt x="38" y="7"/>
                  </a:moveTo>
                  <a:cubicBezTo>
                    <a:pt x="49" y="7"/>
                    <a:pt x="58" y="8"/>
                    <a:pt x="64" y="9"/>
                  </a:cubicBezTo>
                  <a:cubicBezTo>
                    <a:pt x="70" y="9"/>
                    <a:pt x="73" y="12"/>
                    <a:pt x="73" y="12"/>
                  </a:cubicBezTo>
                  <a:cubicBezTo>
                    <a:pt x="73" y="12"/>
                    <a:pt x="68" y="16"/>
                    <a:pt x="60" y="17"/>
                  </a:cubicBezTo>
                  <a:cubicBezTo>
                    <a:pt x="53" y="18"/>
                    <a:pt x="42" y="18"/>
                    <a:pt x="28" y="18"/>
                  </a:cubicBezTo>
                  <a:cubicBezTo>
                    <a:pt x="16" y="18"/>
                    <a:pt x="6" y="18"/>
                    <a:pt x="0" y="18"/>
                  </a:cubicBezTo>
                  <a:cubicBezTo>
                    <a:pt x="0" y="15"/>
                    <a:pt x="0" y="15"/>
                    <a:pt x="0" y="15"/>
                  </a:cubicBezTo>
                  <a:cubicBezTo>
                    <a:pt x="14" y="16"/>
                    <a:pt x="14" y="16"/>
                    <a:pt x="14" y="16"/>
                  </a:cubicBezTo>
                  <a:cubicBezTo>
                    <a:pt x="29" y="16"/>
                    <a:pt x="29" y="16"/>
                    <a:pt x="29" y="16"/>
                  </a:cubicBezTo>
                  <a:cubicBezTo>
                    <a:pt x="37" y="16"/>
                    <a:pt x="47" y="15"/>
                    <a:pt x="47" y="15"/>
                  </a:cubicBezTo>
                  <a:cubicBezTo>
                    <a:pt x="54" y="13"/>
                    <a:pt x="54" y="13"/>
                    <a:pt x="54" y="13"/>
                  </a:cubicBezTo>
                  <a:cubicBezTo>
                    <a:pt x="54" y="13"/>
                    <a:pt x="47" y="9"/>
                    <a:pt x="30" y="9"/>
                  </a:cubicBezTo>
                  <a:cubicBezTo>
                    <a:pt x="21" y="10"/>
                    <a:pt x="21" y="10"/>
                    <a:pt x="21" y="10"/>
                  </a:cubicBezTo>
                  <a:cubicBezTo>
                    <a:pt x="12" y="10"/>
                    <a:pt x="12" y="10"/>
                    <a:pt x="12" y="10"/>
                  </a:cubicBezTo>
                  <a:cubicBezTo>
                    <a:pt x="4" y="9"/>
                    <a:pt x="4" y="9"/>
                    <a:pt x="4" y="9"/>
                  </a:cubicBezTo>
                  <a:cubicBezTo>
                    <a:pt x="11" y="0"/>
                    <a:pt x="11" y="0"/>
                    <a:pt x="11" y="0"/>
                  </a:cubicBezTo>
                  <a:cubicBezTo>
                    <a:pt x="30" y="0"/>
                    <a:pt x="49" y="0"/>
                    <a:pt x="68" y="0"/>
                  </a:cubicBezTo>
                  <a:cubicBezTo>
                    <a:pt x="67" y="3"/>
                    <a:pt x="67" y="3"/>
                    <a:pt x="67" y="3"/>
                  </a:cubicBezTo>
                  <a:cubicBezTo>
                    <a:pt x="54" y="3"/>
                    <a:pt x="40" y="3"/>
                    <a:pt x="26" y="3"/>
                  </a:cubicBezTo>
                  <a:cubicBezTo>
                    <a:pt x="22" y="8"/>
                    <a:pt x="22" y="8"/>
                    <a:pt x="22" y="8"/>
                  </a:cubicBezTo>
                  <a:cubicBezTo>
                    <a:pt x="29" y="7"/>
                    <a:pt x="29" y="7"/>
                    <a:pt x="29" y="7"/>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19" name="Freeform 480"/>
            <p:cNvSpPr>
              <a:spLocks/>
            </p:cNvSpPr>
            <p:nvPr/>
          </p:nvSpPr>
          <p:spPr bwMode="auto">
            <a:xfrm>
              <a:off x="4511675" y="881063"/>
              <a:ext cx="236538" cy="66675"/>
            </a:xfrm>
            <a:custGeom>
              <a:avLst/>
              <a:gdLst>
                <a:gd name="T0" fmla="*/ 18 w 63"/>
                <a:gd name="T1" fmla="*/ 18 h 18"/>
                <a:gd name="T2" fmla="*/ 0 w 63"/>
                <a:gd name="T3" fmla="*/ 18 h 18"/>
                <a:gd name="T4" fmla="*/ 1 w 63"/>
                <a:gd name="T5" fmla="*/ 0 h 18"/>
                <a:gd name="T6" fmla="*/ 63 w 63"/>
                <a:gd name="T7" fmla="*/ 0 h 18"/>
                <a:gd name="T8" fmla="*/ 63 w 63"/>
                <a:gd name="T9" fmla="*/ 3 h 18"/>
                <a:gd name="T10" fmla="*/ 19 w 63"/>
                <a:gd name="T11" fmla="*/ 3 h 18"/>
                <a:gd name="T12" fmla="*/ 18 w 63"/>
                <a:gd name="T13" fmla="*/ 8 h 18"/>
                <a:gd name="T14" fmla="*/ 60 w 63"/>
                <a:gd name="T15" fmla="*/ 8 h 18"/>
                <a:gd name="T16" fmla="*/ 60 w 63"/>
                <a:gd name="T17" fmla="*/ 11 h 18"/>
                <a:gd name="T18" fmla="*/ 18 w 63"/>
                <a:gd name="T19" fmla="*/ 11 h 18"/>
                <a:gd name="T20" fmla="*/ 18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18" y="18"/>
                  </a:moveTo>
                  <a:cubicBezTo>
                    <a:pt x="12" y="18"/>
                    <a:pt x="6" y="18"/>
                    <a:pt x="0" y="18"/>
                  </a:cubicBezTo>
                  <a:cubicBezTo>
                    <a:pt x="1" y="0"/>
                    <a:pt x="1" y="0"/>
                    <a:pt x="1" y="0"/>
                  </a:cubicBezTo>
                  <a:cubicBezTo>
                    <a:pt x="22" y="0"/>
                    <a:pt x="43" y="0"/>
                    <a:pt x="63" y="0"/>
                  </a:cubicBezTo>
                  <a:cubicBezTo>
                    <a:pt x="63" y="3"/>
                    <a:pt x="63" y="3"/>
                    <a:pt x="63" y="3"/>
                  </a:cubicBezTo>
                  <a:cubicBezTo>
                    <a:pt x="48" y="3"/>
                    <a:pt x="34" y="3"/>
                    <a:pt x="19" y="3"/>
                  </a:cubicBezTo>
                  <a:cubicBezTo>
                    <a:pt x="18" y="8"/>
                    <a:pt x="18" y="8"/>
                    <a:pt x="18" y="8"/>
                  </a:cubicBezTo>
                  <a:cubicBezTo>
                    <a:pt x="32" y="8"/>
                    <a:pt x="46" y="8"/>
                    <a:pt x="60" y="8"/>
                  </a:cubicBezTo>
                  <a:cubicBezTo>
                    <a:pt x="60" y="11"/>
                    <a:pt x="60" y="11"/>
                    <a:pt x="60" y="11"/>
                  </a:cubicBezTo>
                  <a:cubicBezTo>
                    <a:pt x="46" y="11"/>
                    <a:pt x="32" y="11"/>
                    <a:pt x="18" y="11"/>
                  </a:cubicBezTo>
                  <a:lnTo>
                    <a:pt x="1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0" name="Freeform 481"/>
            <p:cNvSpPr>
              <a:spLocks noEditPoints="1"/>
            </p:cNvSpPr>
            <p:nvPr/>
          </p:nvSpPr>
          <p:spPr bwMode="auto">
            <a:xfrm>
              <a:off x="4792663" y="881063"/>
              <a:ext cx="280988" cy="66675"/>
            </a:xfrm>
            <a:custGeom>
              <a:avLst/>
              <a:gdLst>
                <a:gd name="T0" fmla="*/ 0 w 75"/>
                <a:gd name="T1" fmla="*/ 11 h 18"/>
                <a:gd name="T2" fmla="*/ 54 w 75"/>
                <a:gd name="T3" fmla="*/ 0 h 18"/>
                <a:gd name="T4" fmla="*/ 68 w 75"/>
                <a:gd name="T5" fmla="*/ 0 h 18"/>
                <a:gd name="T6" fmla="*/ 68 w 75"/>
                <a:gd name="T7" fmla="*/ 3 h 18"/>
                <a:gd name="T8" fmla="*/ 54 w 75"/>
                <a:gd name="T9" fmla="*/ 3 h 18"/>
                <a:gd name="T10" fmla="*/ 28 w 75"/>
                <a:gd name="T11" fmla="*/ 4 h 18"/>
                <a:gd name="T12" fmla="*/ 18 w 75"/>
                <a:gd name="T13" fmla="*/ 9 h 18"/>
                <a:gd name="T14" fmla="*/ 19 w 75"/>
                <a:gd name="T15" fmla="*/ 9 h 18"/>
                <a:gd name="T16" fmla="*/ 29 w 75"/>
                <a:gd name="T17" fmla="*/ 8 h 18"/>
                <a:gd name="T18" fmla="*/ 44 w 75"/>
                <a:gd name="T19" fmla="*/ 7 h 18"/>
                <a:gd name="T20" fmla="*/ 67 w 75"/>
                <a:gd name="T21" fmla="*/ 8 h 18"/>
                <a:gd name="T22" fmla="*/ 75 w 75"/>
                <a:gd name="T23" fmla="*/ 12 h 18"/>
                <a:gd name="T24" fmla="*/ 66 w 75"/>
                <a:gd name="T25" fmla="*/ 17 h 18"/>
                <a:gd name="T26" fmla="*/ 39 w 75"/>
                <a:gd name="T27" fmla="*/ 18 h 18"/>
                <a:gd name="T28" fmla="*/ 18 w 75"/>
                <a:gd name="T29" fmla="*/ 18 h 18"/>
                <a:gd name="T30" fmla="*/ 5 w 75"/>
                <a:gd name="T31" fmla="*/ 15 h 18"/>
                <a:gd name="T32" fmla="*/ 0 w 75"/>
                <a:gd name="T33" fmla="*/ 11 h 18"/>
                <a:gd name="T34" fmla="*/ 39 w 75"/>
                <a:gd name="T35" fmla="*/ 16 h 18"/>
                <a:gd name="T36" fmla="*/ 53 w 75"/>
                <a:gd name="T37" fmla="*/ 15 h 18"/>
                <a:gd name="T38" fmla="*/ 58 w 75"/>
                <a:gd name="T39" fmla="*/ 12 h 18"/>
                <a:gd name="T40" fmla="*/ 53 w 75"/>
                <a:gd name="T41" fmla="*/ 10 h 18"/>
                <a:gd name="T42" fmla="*/ 39 w 75"/>
                <a:gd name="T43" fmla="*/ 9 h 18"/>
                <a:gd name="T44" fmla="*/ 29 w 75"/>
                <a:gd name="T45" fmla="*/ 10 h 18"/>
                <a:gd name="T46" fmla="*/ 21 w 75"/>
                <a:gd name="T47" fmla="*/ 11 h 18"/>
                <a:gd name="T48" fmla="*/ 18 w 75"/>
                <a:gd name="T49" fmla="*/ 12 h 18"/>
                <a:gd name="T50" fmla="*/ 24 w 75"/>
                <a:gd name="T51" fmla="*/ 15 h 18"/>
                <a:gd name="T52" fmla="*/ 39 w 75"/>
                <a:gd name="T5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8">
                  <a:moveTo>
                    <a:pt x="0" y="11"/>
                  </a:moveTo>
                  <a:cubicBezTo>
                    <a:pt x="1" y="4"/>
                    <a:pt x="19" y="0"/>
                    <a:pt x="54" y="0"/>
                  </a:cubicBezTo>
                  <a:cubicBezTo>
                    <a:pt x="68" y="0"/>
                    <a:pt x="68" y="0"/>
                    <a:pt x="68" y="0"/>
                  </a:cubicBezTo>
                  <a:cubicBezTo>
                    <a:pt x="68" y="3"/>
                    <a:pt x="68" y="3"/>
                    <a:pt x="68" y="3"/>
                  </a:cubicBezTo>
                  <a:cubicBezTo>
                    <a:pt x="54" y="3"/>
                    <a:pt x="54" y="3"/>
                    <a:pt x="54" y="3"/>
                  </a:cubicBezTo>
                  <a:cubicBezTo>
                    <a:pt x="43" y="3"/>
                    <a:pt x="34" y="3"/>
                    <a:pt x="28" y="4"/>
                  </a:cubicBezTo>
                  <a:cubicBezTo>
                    <a:pt x="22" y="5"/>
                    <a:pt x="18" y="9"/>
                    <a:pt x="18" y="9"/>
                  </a:cubicBezTo>
                  <a:cubicBezTo>
                    <a:pt x="19" y="9"/>
                    <a:pt x="19" y="9"/>
                    <a:pt x="19" y="9"/>
                  </a:cubicBezTo>
                  <a:cubicBezTo>
                    <a:pt x="29" y="8"/>
                    <a:pt x="29" y="8"/>
                    <a:pt x="29" y="8"/>
                  </a:cubicBezTo>
                  <a:cubicBezTo>
                    <a:pt x="44" y="7"/>
                    <a:pt x="44" y="7"/>
                    <a:pt x="44" y="7"/>
                  </a:cubicBezTo>
                  <a:cubicBezTo>
                    <a:pt x="54" y="7"/>
                    <a:pt x="67" y="8"/>
                    <a:pt x="67" y="8"/>
                  </a:cubicBezTo>
                  <a:cubicBezTo>
                    <a:pt x="75" y="12"/>
                    <a:pt x="75" y="12"/>
                    <a:pt x="75" y="12"/>
                  </a:cubicBezTo>
                  <a:cubicBezTo>
                    <a:pt x="75" y="12"/>
                    <a:pt x="72" y="16"/>
                    <a:pt x="66" y="17"/>
                  </a:cubicBezTo>
                  <a:cubicBezTo>
                    <a:pt x="59" y="18"/>
                    <a:pt x="50" y="18"/>
                    <a:pt x="39" y="18"/>
                  </a:cubicBezTo>
                  <a:cubicBezTo>
                    <a:pt x="31" y="18"/>
                    <a:pt x="18" y="18"/>
                    <a:pt x="18" y="18"/>
                  </a:cubicBezTo>
                  <a:cubicBezTo>
                    <a:pt x="5" y="15"/>
                    <a:pt x="5" y="15"/>
                    <a:pt x="5" y="15"/>
                  </a:cubicBezTo>
                  <a:lnTo>
                    <a:pt x="0" y="11"/>
                  </a:lnTo>
                  <a:close/>
                  <a:moveTo>
                    <a:pt x="39" y="16"/>
                  </a:moveTo>
                  <a:cubicBezTo>
                    <a:pt x="45" y="16"/>
                    <a:pt x="53" y="15"/>
                    <a:pt x="53" y="15"/>
                  </a:cubicBezTo>
                  <a:cubicBezTo>
                    <a:pt x="58" y="12"/>
                    <a:pt x="58" y="12"/>
                    <a:pt x="58" y="12"/>
                  </a:cubicBezTo>
                  <a:cubicBezTo>
                    <a:pt x="53" y="10"/>
                    <a:pt x="53" y="10"/>
                    <a:pt x="53" y="10"/>
                  </a:cubicBezTo>
                  <a:cubicBezTo>
                    <a:pt x="53" y="10"/>
                    <a:pt x="46" y="9"/>
                    <a:pt x="39" y="9"/>
                  </a:cubicBezTo>
                  <a:cubicBezTo>
                    <a:pt x="29" y="10"/>
                    <a:pt x="29" y="10"/>
                    <a:pt x="29" y="10"/>
                  </a:cubicBezTo>
                  <a:cubicBezTo>
                    <a:pt x="21" y="11"/>
                    <a:pt x="21" y="11"/>
                    <a:pt x="21" y="11"/>
                  </a:cubicBezTo>
                  <a:cubicBezTo>
                    <a:pt x="18" y="12"/>
                    <a:pt x="18" y="12"/>
                    <a:pt x="18" y="12"/>
                  </a:cubicBezTo>
                  <a:cubicBezTo>
                    <a:pt x="24" y="15"/>
                    <a:pt x="24" y="15"/>
                    <a:pt x="24" y="15"/>
                  </a:cubicBezTo>
                  <a:cubicBezTo>
                    <a:pt x="24" y="15"/>
                    <a:pt x="33" y="16"/>
                    <a:pt x="39"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1" name="Freeform 482"/>
            <p:cNvSpPr>
              <a:spLocks/>
            </p:cNvSpPr>
            <p:nvPr/>
          </p:nvSpPr>
          <p:spPr bwMode="auto">
            <a:xfrm>
              <a:off x="9574213" y="881063"/>
              <a:ext cx="236538" cy="66675"/>
            </a:xfrm>
            <a:custGeom>
              <a:avLst/>
              <a:gdLst>
                <a:gd name="T0" fmla="*/ 21 w 63"/>
                <a:gd name="T1" fmla="*/ 18 h 18"/>
                <a:gd name="T2" fmla="*/ 3 w 63"/>
                <a:gd name="T3" fmla="*/ 18 h 18"/>
                <a:gd name="T4" fmla="*/ 0 w 63"/>
                <a:gd name="T5" fmla="*/ 0 h 18"/>
                <a:gd name="T6" fmla="*/ 63 w 63"/>
                <a:gd name="T7" fmla="*/ 0 h 18"/>
                <a:gd name="T8" fmla="*/ 63 w 63"/>
                <a:gd name="T9" fmla="*/ 3 h 18"/>
                <a:gd name="T10" fmla="*/ 19 w 63"/>
                <a:gd name="T11" fmla="*/ 3 h 18"/>
                <a:gd name="T12" fmla="*/ 19 w 63"/>
                <a:gd name="T13" fmla="*/ 8 h 18"/>
                <a:gd name="T14" fmla="*/ 61 w 63"/>
                <a:gd name="T15" fmla="*/ 8 h 18"/>
                <a:gd name="T16" fmla="*/ 62 w 63"/>
                <a:gd name="T17" fmla="*/ 11 h 18"/>
                <a:gd name="T18" fmla="*/ 20 w 63"/>
                <a:gd name="T19" fmla="*/ 11 h 18"/>
                <a:gd name="T20" fmla="*/ 21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1" y="18"/>
                  </a:moveTo>
                  <a:cubicBezTo>
                    <a:pt x="15" y="18"/>
                    <a:pt x="9" y="18"/>
                    <a:pt x="3" y="18"/>
                  </a:cubicBezTo>
                  <a:cubicBezTo>
                    <a:pt x="0" y="0"/>
                    <a:pt x="0" y="0"/>
                    <a:pt x="0" y="0"/>
                  </a:cubicBezTo>
                  <a:cubicBezTo>
                    <a:pt x="21" y="0"/>
                    <a:pt x="42" y="0"/>
                    <a:pt x="63" y="0"/>
                  </a:cubicBezTo>
                  <a:cubicBezTo>
                    <a:pt x="63" y="3"/>
                    <a:pt x="63" y="3"/>
                    <a:pt x="63" y="3"/>
                  </a:cubicBezTo>
                  <a:cubicBezTo>
                    <a:pt x="48" y="3"/>
                    <a:pt x="34" y="3"/>
                    <a:pt x="19" y="3"/>
                  </a:cubicBezTo>
                  <a:cubicBezTo>
                    <a:pt x="19" y="8"/>
                    <a:pt x="19" y="8"/>
                    <a:pt x="19" y="8"/>
                  </a:cubicBezTo>
                  <a:cubicBezTo>
                    <a:pt x="33" y="8"/>
                    <a:pt x="47" y="8"/>
                    <a:pt x="61" y="8"/>
                  </a:cubicBezTo>
                  <a:cubicBezTo>
                    <a:pt x="62" y="11"/>
                    <a:pt x="62" y="11"/>
                    <a:pt x="62" y="11"/>
                  </a:cubicBezTo>
                  <a:cubicBezTo>
                    <a:pt x="48" y="11"/>
                    <a:pt x="34" y="11"/>
                    <a:pt x="20" y="11"/>
                  </a:cubicBezTo>
                  <a:lnTo>
                    <a:pt x="2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2" name="Freeform 483"/>
            <p:cNvSpPr>
              <a:spLocks/>
            </p:cNvSpPr>
            <p:nvPr/>
          </p:nvSpPr>
          <p:spPr bwMode="auto">
            <a:xfrm>
              <a:off x="9852025" y="881063"/>
              <a:ext cx="288925" cy="66675"/>
            </a:xfrm>
            <a:custGeom>
              <a:avLst/>
              <a:gdLst>
                <a:gd name="T0" fmla="*/ 16 w 77"/>
                <a:gd name="T1" fmla="*/ 18 h 18"/>
                <a:gd name="T2" fmla="*/ 58 w 77"/>
                <a:gd name="T3" fmla="*/ 3 h 18"/>
                <a:gd name="T4" fmla="*/ 0 w 77"/>
                <a:gd name="T5" fmla="*/ 3 h 18"/>
                <a:gd name="T6" fmla="*/ 0 w 77"/>
                <a:gd name="T7" fmla="*/ 0 h 18"/>
                <a:gd name="T8" fmla="*/ 76 w 77"/>
                <a:gd name="T9" fmla="*/ 0 h 18"/>
                <a:gd name="T10" fmla="*/ 77 w 77"/>
                <a:gd name="T11" fmla="*/ 3 h 18"/>
                <a:gd name="T12" fmla="*/ 36 w 77"/>
                <a:gd name="T13" fmla="*/ 18 h 18"/>
                <a:gd name="T14" fmla="*/ 16 w 77"/>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8">
                  <a:moveTo>
                    <a:pt x="16" y="18"/>
                  </a:moveTo>
                  <a:cubicBezTo>
                    <a:pt x="30" y="13"/>
                    <a:pt x="44" y="8"/>
                    <a:pt x="58" y="3"/>
                  </a:cubicBezTo>
                  <a:cubicBezTo>
                    <a:pt x="39" y="3"/>
                    <a:pt x="19" y="3"/>
                    <a:pt x="0" y="3"/>
                  </a:cubicBezTo>
                  <a:cubicBezTo>
                    <a:pt x="0" y="0"/>
                    <a:pt x="0" y="0"/>
                    <a:pt x="0" y="0"/>
                  </a:cubicBezTo>
                  <a:cubicBezTo>
                    <a:pt x="25" y="0"/>
                    <a:pt x="51" y="0"/>
                    <a:pt x="76" y="0"/>
                  </a:cubicBezTo>
                  <a:cubicBezTo>
                    <a:pt x="77" y="3"/>
                    <a:pt x="77" y="3"/>
                    <a:pt x="77" y="3"/>
                  </a:cubicBezTo>
                  <a:cubicBezTo>
                    <a:pt x="63" y="8"/>
                    <a:pt x="49" y="13"/>
                    <a:pt x="36" y="18"/>
                  </a:cubicBezTo>
                  <a:cubicBezTo>
                    <a:pt x="29" y="18"/>
                    <a:pt x="23" y="18"/>
                    <a:pt x="1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3" name="Freeform 484"/>
            <p:cNvSpPr>
              <a:spLocks/>
            </p:cNvSpPr>
            <p:nvPr/>
          </p:nvSpPr>
          <p:spPr bwMode="auto">
            <a:xfrm>
              <a:off x="14638338" y="881063"/>
              <a:ext cx="236538" cy="66675"/>
            </a:xfrm>
            <a:custGeom>
              <a:avLst/>
              <a:gdLst>
                <a:gd name="T0" fmla="*/ 24 w 63"/>
                <a:gd name="T1" fmla="*/ 18 h 18"/>
                <a:gd name="T2" fmla="*/ 6 w 63"/>
                <a:gd name="T3" fmla="*/ 18 h 18"/>
                <a:gd name="T4" fmla="*/ 0 w 63"/>
                <a:gd name="T5" fmla="*/ 0 h 18"/>
                <a:gd name="T6" fmla="*/ 62 w 63"/>
                <a:gd name="T7" fmla="*/ 0 h 18"/>
                <a:gd name="T8" fmla="*/ 63 w 63"/>
                <a:gd name="T9" fmla="*/ 3 h 18"/>
                <a:gd name="T10" fmla="*/ 19 w 63"/>
                <a:gd name="T11" fmla="*/ 3 h 18"/>
                <a:gd name="T12" fmla="*/ 21 w 63"/>
                <a:gd name="T13" fmla="*/ 8 h 18"/>
                <a:gd name="T14" fmla="*/ 63 w 63"/>
                <a:gd name="T15" fmla="*/ 8 h 18"/>
                <a:gd name="T16" fmla="*/ 63 w 63"/>
                <a:gd name="T17" fmla="*/ 11 h 18"/>
                <a:gd name="T18" fmla="*/ 22 w 63"/>
                <a:gd name="T19" fmla="*/ 11 h 18"/>
                <a:gd name="T20" fmla="*/ 24 w 6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8">
                  <a:moveTo>
                    <a:pt x="24" y="18"/>
                  </a:moveTo>
                  <a:cubicBezTo>
                    <a:pt x="18" y="18"/>
                    <a:pt x="12" y="18"/>
                    <a:pt x="6" y="18"/>
                  </a:cubicBezTo>
                  <a:cubicBezTo>
                    <a:pt x="0" y="0"/>
                    <a:pt x="0" y="0"/>
                    <a:pt x="0" y="0"/>
                  </a:cubicBezTo>
                  <a:cubicBezTo>
                    <a:pt x="20" y="0"/>
                    <a:pt x="41" y="0"/>
                    <a:pt x="62" y="0"/>
                  </a:cubicBezTo>
                  <a:cubicBezTo>
                    <a:pt x="63" y="3"/>
                    <a:pt x="63" y="3"/>
                    <a:pt x="63" y="3"/>
                  </a:cubicBezTo>
                  <a:cubicBezTo>
                    <a:pt x="48" y="3"/>
                    <a:pt x="34" y="3"/>
                    <a:pt x="19" y="3"/>
                  </a:cubicBezTo>
                  <a:cubicBezTo>
                    <a:pt x="21" y="8"/>
                    <a:pt x="21" y="8"/>
                    <a:pt x="21" y="8"/>
                  </a:cubicBezTo>
                  <a:cubicBezTo>
                    <a:pt x="35" y="8"/>
                    <a:pt x="49" y="8"/>
                    <a:pt x="63" y="8"/>
                  </a:cubicBezTo>
                  <a:cubicBezTo>
                    <a:pt x="63" y="11"/>
                    <a:pt x="63" y="11"/>
                    <a:pt x="63" y="11"/>
                  </a:cubicBezTo>
                  <a:cubicBezTo>
                    <a:pt x="50" y="11"/>
                    <a:pt x="36" y="11"/>
                    <a:pt x="22" y="11"/>
                  </a:cubicBez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4" name="Freeform 485"/>
            <p:cNvSpPr>
              <a:spLocks noEditPoints="1"/>
            </p:cNvSpPr>
            <p:nvPr/>
          </p:nvSpPr>
          <p:spPr bwMode="auto">
            <a:xfrm>
              <a:off x="14933613" y="881063"/>
              <a:ext cx="285750" cy="66675"/>
            </a:xfrm>
            <a:custGeom>
              <a:avLst/>
              <a:gdLst>
                <a:gd name="T0" fmla="*/ 33 w 76"/>
                <a:gd name="T1" fmla="*/ 0 h 18"/>
                <a:gd name="T2" fmla="*/ 58 w 76"/>
                <a:gd name="T3" fmla="*/ 1 h 18"/>
                <a:gd name="T4" fmla="*/ 68 w 76"/>
                <a:gd name="T5" fmla="*/ 5 h 18"/>
                <a:gd name="T6" fmla="*/ 50 w 76"/>
                <a:gd name="T7" fmla="*/ 9 h 18"/>
                <a:gd name="T8" fmla="*/ 69 w 76"/>
                <a:gd name="T9" fmla="*/ 11 h 18"/>
                <a:gd name="T10" fmla="*/ 76 w 76"/>
                <a:gd name="T11" fmla="*/ 14 h 18"/>
                <a:gd name="T12" fmla="*/ 67 w 76"/>
                <a:gd name="T13" fmla="*/ 17 h 18"/>
                <a:gd name="T14" fmla="*/ 40 w 76"/>
                <a:gd name="T15" fmla="*/ 18 h 18"/>
                <a:gd name="T16" fmla="*/ 12 w 76"/>
                <a:gd name="T17" fmla="*/ 17 h 18"/>
                <a:gd name="T18" fmla="*/ 0 w 76"/>
                <a:gd name="T19" fmla="*/ 14 h 18"/>
                <a:gd name="T20" fmla="*/ 5 w 76"/>
                <a:gd name="T21" fmla="*/ 11 h 18"/>
                <a:gd name="T22" fmla="*/ 21 w 76"/>
                <a:gd name="T23" fmla="*/ 9 h 18"/>
                <a:gd name="T24" fmla="*/ 5 w 76"/>
                <a:gd name="T25" fmla="*/ 7 h 18"/>
                <a:gd name="T26" fmla="*/ 0 w 76"/>
                <a:gd name="T27" fmla="*/ 5 h 18"/>
                <a:gd name="T28" fmla="*/ 9 w 76"/>
                <a:gd name="T29" fmla="*/ 1 h 18"/>
                <a:gd name="T30" fmla="*/ 33 w 76"/>
                <a:gd name="T31" fmla="*/ 0 h 18"/>
                <a:gd name="T32" fmla="*/ 17 w 76"/>
                <a:gd name="T33" fmla="*/ 14 h 18"/>
                <a:gd name="T34" fmla="*/ 24 w 76"/>
                <a:gd name="T35" fmla="*/ 15 h 18"/>
                <a:gd name="T36" fmla="*/ 39 w 76"/>
                <a:gd name="T37" fmla="*/ 16 h 18"/>
                <a:gd name="T38" fmla="*/ 54 w 76"/>
                <a:gd name="T39" fmla="*/ 15 h 18"/>
                <a:gd name="T40" fmla="*/ 59 w 76"/>
                <a:gd name="T41" fmla="*/ 14 h 18"/>
                <a:gd name="T42" fmla="*/ 53 w 76"/>
                <a:gd name="T43" fmla="*/ 12 h 18"/>
                <a:gd name="T44" fmla="*/ 37 w 76"/>
                <a:gd name="T45" fmla="*/ 10 h 18"/>
                <a:gd name="T46" fmla="*/ 35 w 76"/>
                <a:gd name="T47" fmla="*/ 10 h 18"/>
                <a:gd name="T48" fmla="*/ 21 w 76"/>
                <a:gd name="T49" fmla="*/ 12 h 18"/>
                <a:gd name="T50" fmla="*/ 17 w 76"/>
                <a:gd name="T51" fmla="*/ 14 h 18"/>
                <a:gd name="T52" fmla="*/ 33 w 76"/>
                <a:gd name="T53" fmla="*/ 3 h 18"/>
                <a:gd name="T54" fmla="*/ 21 w 76"/>
                <a:gd name="T55" fmla="*/ 3 h 18"/>
                <a:gd name="T56" fmla="*/ 17 w 76"/>
                <a:gd name="T57" fmla="*/ 5 h 18"/>
                <a:gd name="T58" fmla="*/ 20 w 76"/>
                <a:gd name="T59" fmla="*/ 6 h 18"/>
                <a:gd name="T60" fmla="*/ 25 w 76"/>
                <a:gd name="T61" fmla="*/ 7 h 18"/>
                <a:gd name="T62" fmla="*/ 36 w 76"/>
                <a:gd name="T63" fmla="*/ 8 h 18"/>
                <a:gd name="T64" fmla="*/ 48 w 76"/>
                <a:gd name="T65" fmla="*/ 7 h 18"/>
                <a:gd name="T66" fmla="*/ 51 w 76"/>
                <a:gd name="T67" fmla="*/ 5 h 18"/>
                <a:gd name="T68" fmla="*/ 46 w 76"/>
                <a:gd name="T69" fmla="*/ 3 h 18"/>
                <a:gd name="T70" fmla="*/ 33 w 76"/>
                <a:gd name="T71"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18">
                  <a:moveTo>
                    <a:pt x="33" y="0"/>
                  </a:moveTo>
                  <a:cubicBezTo>
                    <a:pt x="43" y="0"/>
                    <a:pt x="52" y="1"/>
                    <a:pt x="58" y="1"/>
                  </a:cubicBezTo>
                  <a:cubicBezTo>
                    <a:pt x="65" y="2"/>
                    <a:pt x="68" y="5"/>
                    <a:pt x="68" y="5"/>
                  </a:cubicBezTo>
                  <a:cubicBezTo>
                    <a:pt x="68" y="5"/>
                    <a:pt x="63" y="8"/>
                    <a:pt x="50" y="9"/>
                  </a:cubicBezTo>
                  <a:cubicBezTo>
                    <a:pt x="59" y="9"/>
                    <a:pt x="69" y="11"/>
                    <a:pt x="69" y="11"/>
                  </a:cubicBezTo>
                  <a:cubicBezTo>
                    <a:pt x="76" y="14"/>
                    <a:pt x="76" y="14"/>
                    <a:pt x="76" y="14"/>
                  </a:cubicBezTo>
                  <a:cubicBezTo>
                    <a:pt x="76" y="14"/>
                    <a:pt x="73" y="16"/>
                    <a:pt x="67" y="17"/>
                  </a:cubicBezTo>
                  <a:cubicBezTo>
                    <a:pt x="61" y="18"/>
                    <a:pt x="52" y="18"/>
                    <a:pt x="40" y="18"/>
                  </a:cubicBezTo>
                  <a:cubicBezTo>
                    <a:pt x="28" y="18"/>
                    <a:pt x="19" y="18"/>
                    <a:pt x="12" y="17"/>
                  </a:cubicBezTo>
                  <a:cubicBezTo>
                    <a:pt x="5" y="16"/>
                    <a:pt x="0" y="14"/>
                    <a:pt x="0" y="14"/>
                  </a:cubicBezTo>
                  <a:cubicBezTo>
                    <a:pt x="5" y="11"/>
                    <a:pt x="5" y="11"/>
                    <a:pt x="5" y="11"/>
                  </a:cubicBezTo>
                  <a:cubicBezTo>
                    <a:pt x="5" y="11"/>
                    <a:pt x="13" y="10"/>
                    <a:pt x="21" y="9"/>
                  </a:cubicBezTo>
                  <a:cubicBezTo>
                    <a:pt x="14" y="8"/>
                    <a:pt x="5" y="7"/>
                    <a:pt x="5" y="7"/>
                  </a:cubicBezTo>
                  <a:cubicBezTo>
                    <a:pt x="0" y="5"/>
                    <a:pt x="0" y="5"/>
                    <a:pt x="0" y="5"/>
                  </a:cubicBezTo>
                  <a:cubicBezTo>
                    <a:pt x="0" y="5"/>
                    <a:pt x="2" y="2"/>
                    <a:pt x="9" y="1"/>
                  </a:cubicBezTo>
                  <a:cubicBezTo>
                    <a:pt x="14" y="1"/>
                    <a:pt x="23" y="0"/>
                    <a:pt x="33" y="0"/>
                  </a:cubicBezTo>
                  <a:close/>
                  <a:moveTo>
                    <a:pt x="17" y="14"/>
                  </a:moveTo>
                  <a:cubicBezTo>
                    <a:pt x="24" y="15"/>
                    <a:pt x="24" y="15"/>
                    <a:pt x="24" y="15"/>
                  </a:cubicBezTo>
                  <a:cubicBezTo>
                    <a:pt x="24" y="15"/>
                    <a:pt x="33" y="16"/>
                    <a:pt x="39" y="16"/>
                  </a:cubicBezTo>
                  <a:cubicBezTo>
                    <a:pt x="45" y="16"/>
                    <a:pt x="54" y="15"/>
                    <a:pt x="54" y="15"/>
                  </a:cubicBezTo>
                  <a:cubicBezTo>
                    <a:pt x="59" y="14"/>
                    <a:pt x="59" y="14"/>
                    <a:pt x="59" y="14"/>
                  </a:cubicBezTo>
                  <a:cubicBezTo>
                    <a:pt x="53" y="12"/>
                    <a:pt x="53" y="12"/>
                    <a:pt x="53" y="12"/>
                  </a:cubicBezTo>
                  <a:cubicBezTo>
                    <a:pt x="53" y="12"/>
                    <a:pt x="44" y="11"/>
                    <a:pt x="37" y="10"/>
                  </a:cubicBezTo>
                  <a:cubicBezTo>
                    <a:pt x="35" y="10"/>
                    <a:pt x="35" y="10"/>
                    <a:pt x="35" y="10"/>
                  </a:cubicBezTo>
                  <a:cubicBezTo>
                    <a:pt x="29" y="11"/>
                    <a:pt x="21" y="12"/>
                    <a:pt x="21" y="12"/>
                  </a:cubicBezTo>
                  <a:lnTo>
                    <a:pt x="17" y="14"/>
                  </a:lnTo>
                  <a:close/>
                  <a:moveTo>
                    <a:pt x="33" y="3"/>
                  </a:moveTo>
                  <a:cubicBezTo>
                    <a:pt x="21" y="3"/>
                    <a:pt x="21" y="3"/>
                    <a:pt x="21" y="3"/>
                  </a:cubicBezTo>
                  <a:cubicBezTo>
                    <a:pt x="17" y="5"/>
                    <a:pt x="17" y="5"/>
                    <a:pt x="17" y="5"/>
                  </a:cubicBezTo>
                  <a:cubicBezTo>
                    <a:pt x="20" y="6"/>
                    <a:pt x="20" y="6"/>
                    <a:pt x="20" y="6"/>
                  </a:cubicBezTo>
                  <a:cubicBezTo>
                    <a:pt x="25" y="7"/>
                    <a:pt x="25" y="7"/>
                    <a:pt x="25" y="7"/>
                  </a:cubicBezTo>
                  <a:cubicBezTo>
                    <a:pt x="36" y="8"/>
                    <a:pt x="36" y="8"/>
                    <a:pt x="36" y="8"/>
                  </a:cubicBezTo>
                  <a:cubicBezTo>
                    <a:pt x="48" y="7"/>
                    <a:pt x="48" y="7"/>
                    <a:pt x="48" y="7"/>
                  </a:cubicBezTo>
                  <a:cubicBezTo>
                    <a:pt x="51" y="5"/>
                    <a:pt x="51" y="5"/>
                    <a:pt x="51" y="5"/>
                  </a:cubicBezTo>
                  <a:cubicBezTo>
                    <a:pt x="46" y="3"/>
                    <a:pt x="46" y="3"/>
                    <a:pt x="46" y="3"/>
                  </a:cubicBezTo>
                  <a:lnTo>
                    <a:pt x="3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5" name="Freeform 486"/>
            <p:cNvSpPr>
              <a:spLocks/>
            </p:cNvSpPr>
            <p:nvPr/>
          </p:nvSpPr>
          <p:spPr bwMode="auto">
            <a:xfrm>
              <a:off x="19697700" y="881063"/>
              <a:ext cx="247650" cy="66675"/>
            </a:xfrm>
            <a:custGeom>
              <a:avLst/>
              <a:gdLst>
                <a:gd name="T0" fmla="*/ 29 w 66"/>
                <a:gd name="T1" fmla="*/ 18 h 18"/>
                <a:gd name="T2" fmla="*/ 11 w 66"/>
                <a:gd name="T3" fmla="*/ 18 h 18"/>
                <a:gd name="T4" fmla="*/ 0 w 66"/>
                <a:gd name="T5" fmla="*/ 0 h 18"/>
                <a:gd name="T6" fmla="*/ 63 w 66"/>
                <a:gd name="T7" fmla="*/ 0 h 18"/>
                <a:gd name="T8" fmla="*/ 64 w 66"/>
                <a:gd name="T9" fmla="*/ 3 h 18"/>
                <a:gd name="T10" fmla="*/ 20 w 66"/>
                <a:gd name="T11" fmla="*/ 3 h 18"/>
                <a:gd name="T12" fmla="*/ 23 w 66"/>
                <a:gd name="T13" fmla="*/ 8 h 18"/>
                <a:gd name="T14" fmla="*/ 65 w 66"/>
                <a:gd name="T15" fmla="*/ 8 h 18"/>
                <a:gd name="T16" fmla="*/ 66 w 66"/>
                <a:gd name="T17" fmla="*/ 11 h 18"/>
                <a:gd name="T18" fmla="*/ 24 w 66"/>
                <a:gd name="T19" fmla="*/ 11 h 18"/>
                <a:gd name="T20" fmla="*/ 29 w 6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8">
                  <a:moveTo>
                    <a:pt x="29" y="18"/>
                  </a:moveTo>
                  <a:cubicBezTo>
                    <a:pt x="23" y="18"/>
                    <a:pt x="17" y="18"/>
                    <a:pt x="11" y="18"/>
                  </a:cubicBezTo>
                  <a:cubicBezTo>
                    <a:pt x="0" y="0"/>
                    <a:pt x="0" y="0"/>
                    <a:pt x="0" y="0"/>
                  </a:cubicBezTo>
                  <a:cubicBezTo>
                    <a:pt x="21" y="0"/>
                    <a:pt x="42" y="0"/>
                    <a:pt x="63" y="0"/>
                  </a:cubicBezTo>
                  <a:cubicBezTo>
                    <a:pt x="64" y="3"/>
                    <a:pt x="64" y="3"/>
                    <a:pt x="64" y="3"/>
                  </a:cubicBezTo>
                  <a:cubicBezTo>
                    <a:pt x="49" y="3"/>
                    <a:pt x="35" y="3"/>
                    <a:pt x="20" y="3"/>
                  </a:cubicBezTo>
                  <a:cubicBezTo>
                    <a:pt x="23" y="8"/>
                    <a:pt x="23" y="8"/>
                    <a:pt x="23" y="8"/>
                  </a:cubicBezTo>
                  <a:cubicBezTo>
                    <a:pt x="37" y="8"/>
                    <a:pt x="51" y="8"/>
                    <a:pt x="65" y="8"/>
                  </a:cubicBezTo>
                  <a:cubicBezTo>
                    <a:pt x="66" y="11"/>
                    <a:pt x="66" y="11"/>
                    <a:pt x="66" y="11"/>
                  </a:cubicBezTo>
                  <a:cubicBezTo>
                    <a:pt x="52" y="11"/>
                    <a:pt x="38" y="11"/>
                    <a:pt x="24" y="11"/>
                  </a:cubicBezTo>
                  <a:lnTo>
                    <a:pt x="2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6" name="Freeform 487"/>
            <p:cNvSpPr>
              <a:spLocks noEditPoints="1"/>
            </p:cNvSpPr>
            <p:nvPr/>
          </p:nvSpPr>
          <p:spPr bwMode="auto">
            <a:xfrm>
              <a:off x="19989800" y="881063"/>
              <a:ext cx="285750" cy="66675"/>
            </a:xfrm>
            <a:custGeom>
              <a:avLst/>
              <a:gdLst>
                <a:gd name="T0" fmla="*/ 76 w 76"/>
                <a:gd name="T1" fmla="*/ 8 h 18"/>
                <a:gd name="T2" fmla="*/ 68 w 76"/>
                <a:gd name="T3" fmla="*/ 16 h 18"/>
                <a:gd name="T4" fmla="*/ 30 w 76"/>
                <a:gd name="T5" fmla="*/ 18 h 18"/>
                <a:gd name="T6" fmla="*/ 15 w 76"/>
                <a:gd name="T7" fmla="*/ 18 h 18"/>
                <a:gd name="T8" fmla="*/ 14 w 76"/>
                <a:gd name="T9" fmla="*/ 16 h 18"/>
                <a:gd name="T10" fmla="*/ 27 w 76"/>
                <a:gd name="T11" fmla="*/ 16 h 18"/>
                <a:gd name="T12" fmla="*/ 53 w 76"/>
                <a:gd name="T13" fmla="*/ 15 h 18"/>
                <a:gd name="T14" fmla="*/ 60 w 76"/>
                <a:gd name="T15" fmla="*/ 10 h 18"/>
                <a:gd name="T16" fmla="*/ 59 w 76"/>
                <a:gd name="T17" fmla="*/ 10 h 18"/>
                <a:gd name="T18" fmla="*/ 49 w 76"/>
                <a:gd name="T19" fmla="*/ 11 h 18"/>
                <a:gd name="T20" fmla="*/ 35 w 76"/>
                <a:gd name="T21" fmla="*/ 12 h 18"/>
                <a:gd name="T22" fmla="*/ 11 w 76"/>
                <a:gd name="T23" fmla="*/ 10 h 18"/>
                <a:gd name="T24" fmla="*/ 0 w 76"/>
                <a:gd name="T25" fmla="*/ 6 h 18"/>
                <a:gd name="T26" fmla="*/ 7 w 76"/>
                <a:gd name="T27" fmla="*/ 2 h 18"/>
                <a:gd name="T28" fmla="*/ 33 w 76"/>
                <a:gd name="T29" fmla="*/ 0 h 18"/>
                <a:gd name="T30" fmla="*/ 54 w 76"/>
                <a:gd name="T31" fmla="*/ 1 h 18"/>
                <a:gd name="T32" fmla="*/ 69 w 76"/>
                <a:gd name="T33" fmla="*/ 4 h 18"/>
                <a:gd name="T34" fmla="*/ 76 w 76"/>
                <a:gd name="T35" fmla="*/ 8 h 18"/>
                <a:gd name="T36" fmla="*/ 34 w 76"/>
                <a:gd name="T37" fmla="*/ 3 h 18"/>
                <a:gd name="T38" fmla="*/ 21 w 76"/>
                <a:gd name="T39" fmla="*/ 4 h 18"/>
                <a:gd name="T40" fmla="*/ 17 w 76"/>
                <a:gd name="T41" fmla="*/ 6 h 18"/>
                <a:gd name="T42" fmla="*/ 24 w 76"/>
                <a:gd name="T43" fmla="*/ 9 h 18"/>
                <a:gd name="T44" fmla="*/ 38 w 76"/>
                <a:gd name="T45" fmla="*/ 9 h 18"/>
                <a:gd name="T46" fmla="*/ 53 w 76"/>
                <a:gd name="T47" fmla="*/ 9 h 18"/>
                <a:gd name="T48" fmla="*/ 57 w 76"/>
                <a:gd name="T49" fmla="*/ 7 h 18"/>
                <a:gd name="T50" fmla="*/ 54 w 76"/>
                <a:gd name="T51" fmla="*/ 5 h 18"/>
                <a:gd name="T52" fmla="*/ 46 w 76"/>
                <a:gd name="T53" fmla="*/ 3 h 18"/>
                <a:gd name="T54" fmla="*/ 34 w 76"/>
                <a:gd name="T55"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18">
                  <a:moveTo>
                    <a:pt x="76" y="8"/>
                  </a:moveTo>
                  <a:cubicBezTo>
                    <a:pt x="76" y="8"/>
                    <a:pt x="76" y="14"/>
                    <a:pt x="68" y="16"/>
                  </a:cubicBezTo>
                  <a:cubicBezTo>
                    <a:pt x="60" y="18"/>
                    <a:pt x="47" y="18"/>
                    <a:pt x="30" y="18"/>
                  </a:cubicBezTo>
                  <a:cubicBezTo>
                    <a:pt x="23" y="18"/>
                    <a:pt x="15" y="18"/>
                    <a:pt x="15" y="18"/>
                  </a:cubicBezTo>
                  <a:cubicBezTo>
                    <a:pt x="14" y="16"/>
                    <a:pt x="14" y="16"/>
                    <a:pt x="14" y="16"/>
                  </a:cubicBezTo>
                  <a:cubicBezTo>
                    <a:pt x="27" y="16"/>
                    <a:pt x="27" y="16"/>
                    <a:pt x="27" y="16"/>
                  </a:cubicBezTo>
                  <a:cubicBezTo>
                    <a:pt x="39" y="16"/>
                    <a:pt x="53" y="15"/>
                    <a:pt x="53" y="15"/>
                  </a:cubicBezTo>
                  <a:cubicBezTo>
                    <a:pt x="60" y="10"/>
                    <a:pt x="60" y="10"/>
                    <a:pt x="60" y="10"/>
                  </a:cubicBezTo>
                  <a:cubicBezTo>
                    <a:pt x="59" y="10"/>
                    <a:pt x="59" y="10"/>
                    <a:pt x="59" y="10"/>
                  </a:cubicBezTo>
                  <a:cubicBezTo>
                    <a:pt x="49" y="11"/>
                    <a:pt x="49" y="11"/>
                    <a:pt x="49" y="11"/>
                  </a:cubicBezTo>
                  <a:cubicBezTo>
                    <a:pt x="35" y="12"/>
                    <a:pt x="35" y="12"/>
                    <a:pt x="35" y="12"/>
                  </a:cubicBezTo>
                  <a:cubicBezTo>
                    <a:pt x="25" y="12"/>
                    <a:pt x="17" y="11"/>
                    <a:pt x="11" y="10"/>
                  </a:cubicBezTo>
                  <a:cubicBezTo>
                    <a:pt x="5" y="9"/>
                    <a:pt x="0" y="6"/>
                    <a:pt x="0" y="6"/>
                  </a:cubicBezTo>
                  <a:cubicBezTo>
                    <a:pt x="7" y="2"/>
                    <a:pt x="7" y="2"/>
                    <a:pt x="7" y="2"/>
                  </a:cubicBezTo>
                  <a:cubicBezTo>
                    <a:pt x="7" y="2"/>
                    <a:pt x="21" y="0"/>
                    <a:pt x="33" y="0"/>
                  </a:cubicBezTo>
                  <a:cubicBezTo>
                    <a:pt x="40" y="0"/>
                    <a:pt x="47" y="1"/>
                    <a:pt x="54" y="1"/>
                  </a:cubicBezTo>
                  <a:cubicBezTo>
                    <a:pt x="60" y="2"/>
                    <a:pt x="69" y="4"/>
                    <a:pt x="69" y="4"/>
                  </a:cubicBezTo>
                  <a:lnTo>
                    <a:pt x="76" y="8"/>
                  </a:lnTo>
                  <a:close/>
                  <a:moveTo>
                    <a:pt x="34" y="3"/>
                  </a:moveTo>
                  <a:cubicBezTo>
                    <a:pt x="28" y="3"/>
                    <a:pt x="21" y="4"/>
                    <a:pt x="21" y="4"/>
                  </a:cubicBezTo>
                  <a:cubicBezTo>
                    <a:pt x="17" y="6"/>
                    <a:pt x="17" y="6"/>
                    <a:pt x="17" y="6"/>
                  </a:cubicBezTo>
                  <a:cubicBezTo>
                    <a:pt x="24" y="9"/>
                    <a:pt x="24" y="9"/>
                    <a:pt x="24" y="9"/>
                  </a:cubicBezTo>
                  <a:cubicBezTo>
                    <a:pt x="24" y="9"/>
                    <a:pt x="32" y="9"/>
                    <a:pt x="38" y="9"/>
                  </a:cubicBezTo>
                  <a:cubicBezTo>
                    <a:pt x="44" y="9"/>
                    <a:pt x="53" y="9"/>
                    <a:pt x="53" y="9"/>
                  </a:cubicBezTo>
                  <a:cubicBezTo>
                    <a:pt x="57" y="7"/>
                    <a:pt x="57" y="7"/>
                    <a:pt x="57" y="7"/>
                  </a:cubicBezTo>
                  <a:cubicBezTo>
                    <a:pt x="54" y="5"/>
                    <a:pt x="54" y="5"/>
                    <a:pt x="54" y="5"/>
                  </a:cubicBezTo>
                  <a:cubicBezTo>
                    <a:pt x="46" y="3"/>
                    <a:pt x="46" y="3"/>
                    <a:pt x="46" y="3"/>
                  </a:cubicBezTo>
                  <a:lnTo>
                    <a:pt x="3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7" name="Freeform 488"/>
            <p:cNvSpPr>
              <a:spLocks/>
            </p:cNvSpPr>
            <p:nvPr/>
          </p:nvSpPr>
          <p:spPr bwMode="auto">
            <a:xfrm>
              <a:off x="24591963" y="881063"/>
              <a:ext cx="258763" cy="66675"/>
            </a:xfrm>
            <a:custGeom>
              <a:avLst/>
              <a:gdLst>
                <a:gd name="T0" fmla="*/ 33 w 69"/>
                <a:gd name="T1" fmla="*/ 18 h 18"/>
                <a:gd name="T2" fmla="*/ 15 w 69"/>
                <a:gd name="T3" fmla="*/ 18 h 18"/>
                <a:gd name="T4" fmla="*/ 0 w 69"/>
                <a:gd name="T5" fmla="*/ 0 h 18"/>
                <a:gd name="T6" fmla="*/ 63 w 69"/>
                <a:gd name="T7" fmla="*/ 0 h 18"/>
                <a:gd name="T8" fmla="*/ 65 w 69"/>
                <a:gd name="T9" fmla="*/ 3 h 18"/>
                <a:gd name="T10" fmla="*/ 20 w 69"/>
                <a:gd name="T11" fmla="*/ 3 h 18"/>
                <a:gd name="T12" fmla="*/ 25 w 69"/>
                <a:gd name="T13" fmla="*/ 8 h 18"/>
                <a:gd name="T14" fmla="*/ 67 w 69"/>
                <a:gd name="T15" fmla="*/ 8 h 18"/>
                <a:gd name="T16" fmla="*/ 69 w 69"/>
                <a:gd name="T17" fmla="*/ 11 h 18"/>
                <a:gd name="T18" fmla="*/ 27 w 69"/>
                <a:gd name="T19" fmla="*/ 11 h 18"/>
                <a:gd name="T20" fmla="*/ 33 w 69"/>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8">
                  <a:moveTo>
                    <a:pt x="33" y="18"/>
                  </a:moveTo>
                  <a:cubicBezTo>
                    <a:pt x="27" y="18"/>
                    <a:pt x="21" y="18"/>
                    <a:pt x="15" y="18"/>
                  </a:cubicBezTo>
                  <a:cubicBezTo>
                    <a:pt x="0" y="0"/>
                    <a:pt x="0" y="0"/>
                    <a:pt x="0" y="0"/>
                  </a:cubicBezTo>
                  <a:cubicBezTo>
                    <a:pt x="21" y="0"/>
                    <a:pt x="42" y="0"/>
                    <a:pt x="63" y="0"/>
                  </a:cubicBezTo>
                  <a:cubicBezTo>
                    <a:pt x="65" y="3"/>
                    <a:pt x="65" y="3"/>
                    <a:pt x="65" y="3"/>
                  </a:cubicBezTo>
                  <a:cubicBezTo>
                    <a:pt x="50" y="3"/>
                    <a:pt x="35" y="3"/>
                    <a:pt x="20" y="3"/>
                  </a:cubicBezTo>
                  <a:cubicBezTo>
                    <a:pt x="25" y="8"/>
                    <a:pt x="25" y="8"/>
                    <a:pt x="25" y="8"/>
                  </a:cubicBezTo>
                  <a:cubicBezTo>
                    <a:pt x="39" y="8"/>
                    <a:pt x="53" y="8"/>
                    <a:pt x="67" y="8"/>
                  </a:cubicBezTo>
                  <a:cubicBezTo>
                    <a:pt x="69" y="11"/>
                    <a:pt x="69" y="11"/>
                    <a:pt x="69" y="11"/>
                  </a:cubicBezTo>
                  <a:cubicBezTo>
                    <a:pt x="55" y="11"/>
                    <a:pt x="41" y="11"/>
                    <a:pt x="27" y="11"/>
                  </a:cubicBezTo>
                  <a:lnTo>
                    <a:pt x="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8" name="Freeform 489"/>
            <p:cNvSpPr>
              <a:spLocks/>
            </p:cNvSpPr>
            <p:nvPr/>
          </p:nvSpPr>
          <p:spPr bwMode="auto">
            <a:xfrm>
              <a:off x="24903113" y="881063"/>
              <a:ext cx="220663" cy="66675"/>
            </a:xfrm>
            <a:custGeom>
              <a:avLst/>
              <a:gdLst>
                <a:gd name="T0" fmla="*/ 59 w 59"/>
                <a:gd name="T1" fmla="*/ 18 h 18"/>
                <a:gd name="T2" fmla="*/ 41 w 59"/>
                <a:gd name="T3" fmla="*/ 18 h 18"/>
                <a:gd name="T4" fmla="*/ 32 w 59"/>
                <a:gd name="T5" fmla="*/ 7 h 18"/>
                <a:gd name="T6" fmla="*/ 30 w 59"/>
                <a:gd name="T7" fmla="*/ 4 h 18"/>
                <a:gd name="T8" fmla="*/ 26 w 59"/>
                <a:gd name="T9" fmla="*/ 4 h 18"/>
                <a:gd name="T10" fmla="*/ 11 w 59"/>
                <a:gd name="T11" fmla="*/ 7 h 18"/>
                <a:gd name="T12" fmla="*/ 0 w 59"/>
                <a:gd name="T13" fmla="*/ 5 h 18"/>
                <a:gd name="T14" fmla="*/ 30 w 59"/>
                <a:gd name="T15" fmla="*/ 0 h 18"/>
                <a:gd name="T16" fmla="*/ 44 w 59"/>
                <a:gd name="T17" fmla="*/ 0 h 18"/>
                <a:gd name="T18" fmla="*/ 59 w 59"/>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8">
                  <a:moveTo>
                    <a:pt x="59" y="18"/>
                  </a:moveTo>
                  <a:cubicBezTo>
                    <a:pt x="41" y="18"/>
                    <a:pt x="41" y="18"/>
                    <a:pt x="41" y="18"/>
                  </a:cubicBezTo>
                  <a:cubicBezTo>
                    <a:pt x="32" y="7"/>
                    <a:pt x="32" y="7"/>
                    <a:pt x="32" y="7"/>
                  </a:cubicBezTo>
                  <a:cubicBezTo>
                    <a:pt x="30" y="4"/>
                    <a:pt x="30" y="4"/>
                    <a:pt x="30" y="4"/>
                  </a:cubicBezTo>
                  <a:cubicBezTo>
                    <a:pt x="26" y="4"/>
                    <a:pt x="26" y="4"/>
                    <a:pt x="26" y="4"/>
                  </a:cubicBezTo>
                  <a:cubicBezTo>
                    <a:pt x="26" y="4"/>
                    <a:pt x="19" y="5"/>
                    <a:pt x="11" y="7"/>
                  </a:cubicBezTo>
                  <a:cubicBezTo>
                    <a:pt x="0" y="5"/>
                    <a:pt x="0" y="5"/>
                    <a:pt x="0" y="5"/>
                  </a:cubicBezTo>
                  <a:cubicBezTo>
                    <a:pt x="10" y="3"/>
                    <a:pt x="20" y="2"/>
                    <a:pt x="30" y="0"/>
                  </a:cubicBezTo>
                  <a:cubicBezTo>
                    <a:pt x="44" y="0"/>
                    <a:pt x="44" y="0"/>
                    <a:pt x="44" y="0"/>
                  </a:cubicBezTo>
                  <a:lnTo>
                    <a:pt x="59"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29" name="Freeform 490"/>
            <p:cNvSpPr>
              <a:spLocks noEditPoints="1"/>
            </p:cNvSpPr>
            <p:nvPr/>
          </p:nvSpPr>
          <p:spPr bwMode="auto">
            <a:xfrm>
              <a:off x="25233313" y="881063"/>
              <a:ext cx="280988" cy="66675"/>
            </a:xfrm>
            <a:custGeom>
              <a:avLst/>
              <a:gdLst>
                <a:gd name="T0" fmla="*/ 75 w 75"/>
                <a:gd name="T1" fmla="*/ 9 h 18"/>
                <a:gd name="T2" fmla="*/ 71 w 75"/>
                <a:gd name="T3" fmla="*/ 16 h 18"/>
                <a:gd name="T4" fmla="*/ 45 w 75"/>
                <a:gd name="T5" fmla="*/ 18 h 18"/>
                <a:gd name="T6" fmla="*/ 15 w 75"/>
                <a:gd name="T7" fmla="*/ 16 h 18"/>
                <a:gd name="T8" fmla="*/ 0 w 75"/>
                <a:gd name="T9" fmla="*/ 9 h 18"/>
                <a:gd name="T10" fmla="*/ 3 w 75"/>
                <a:gd name="T11" fmla="*/ 3 h 18"/>
                <a:gd name="T12" fmla="*/ 30 w 75"/>
                <a:gd name="T13" fmla="*/ 0 h 18"/>
                <a:gd name="T14" fmla="*/ 60 w 75"/>
                <a:gd name="T15" fmla="*/ 3 h 18"/>
                <a:gd name="T16" fmla="*/ 75 w 75"/>
                <a:gd name="T17" fmla="*/ 9 h 18"/>
                <a:gd name="T18" fmla="*/ 18 w 75"/>
                <a:gd name="T19" fmla="*/ 9 h 18"/>
                <a:gd name="T20" fmla="*/ 27 w 75"/>
                <a:gd name="T21" fmla="*/ 15 h 18"/>
                <a:gd name="T22" fmla="*/ 43 w 75"/>
                <a:gd name="T23" fmla="*/ 16 h 18"/>
                <a:gd name="T24" fmla="*/ 57 w 75"/>
                <a:gd name="T25" fmla="*/ 15 h 18"/>
                <a:gd name="T26" fmla="*/ 57 w 75"/>
                <a:gd name="T27" fmla="*/ 9 h 18"/>
                <a:gd name="T28" fmla="*/ 48 w 75"/>
                <a:gd name="T29" fmla="*/ 4 h 18"/>
                <a:gd name="T30" fmla="*/ 32 w 75"/>
                <a:gd name="T31" fmla="*/ 3 h 18"/>
                <a:gd name="T32" fmla="*/ 18 w 75"/>
                <a:gd name="T33" fmla="*/ 4 h 18"/>
                <a:gd name="T34" fmla="*/ 18 w 75"/>
                <a:gd name="T3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18">
                  <a:moveTo>
                    <a:pt x="75" y="9"/>
                  </a:moveTo>
                  <a:cubicBezTo>
                    <a:pt x="71" y="16"/>
                    <a:pt x="71" y="16"/>
                    <a:pt x="71" y="16"/>
                  </a:cubicBezTo>
                  <a:cubicBezTo>
                    <a:pt x="71" y="16"/>
                    <a:pt x="58" y="18"/>
                    <a:pt x="45" y="18"/>
                  </a:cubicBezTo>
                  <a:cubicBezTo>
                    <a:pt x="33" y="18"/>
                    <a:pt x="23" y="18"/>
                    <a:pt x="15" y="16"/>
                  </a:cubicBezTo>
                  <a:cubicBezTo>
                    <a:pt x="7" y="15"/>
                    <a:pt x="0" y="9"/>
                    <a:pt x="0" y="9"/>
                  </a:cubicBezTo>
                  <a:cubicBezTo>
                    <a:pt x="3" y="3"/>
                    <a:pt x="3" y="3"/>
                    <a:pt x="3" y="3"/>
                  </a:cubicBezTo>
                  <a:cubicBezTo>
                    <a:pt x="3" y="3"/>
                    <a:pt x="17" y="0"/>
                    <a:pt x="30" y="0"/>
                  </a:cubicBezTo>
                  <a:cubicBezTo>
                    <a:pt x="42" y="0"/>
                    <a:pt x="52" y="1"/>
                    <a:pt x="60" y="3"/>
                  </a:cubicBezTo>
                  <a:cubicBezTo>
                    <a:pt x="67" y="4"/>
                    <a:pt x="75" y="9"/>
                    <a:pt x="75" y="9"/>
                  </a:cubicBezTo>
                  <a:close/>
                  <a:moveTo>
                    <a:pt x="18" y="9"/>
                  </a:moveTo>
                  <a:cubicBezTo>
                    <a:pt x="27" y="15"/>
                    <a:pt x="27" y="15"/>
                    <a:pt x="27" y="15"/>
                  </a:cubicBezTo>
                  <a:cubicBezTo>
                    <a:pt x="27" y="15"/>
                    <a:pt x="36" y="16"/>
                    <a:pt x="43" y="16"/>
                  </a:cubicBezTo>
                  <a:cubicBezTo>
                    <a:pt x="50" y="16"/>
                    <a:pt x="57" y="15"/>
                    <a:pt x="57" y="15"/>
                  </a:cubicBezTo>
                  <a:cubicBezTo>
                    <a:pt x="57" y="9"/>
                    <a:pt x="57" y="9"/>
                    <a:pt x="57" y="9"/>
                  </a:cubicBezTo>
                  <a:cubicBezTo>
                    <a:pt x="48" y="4"/>
                    <a:pt x="48" y="4"/>
                    <a:pt x="48" y="4"/>
                  </a:cubicBezTo>
                  <a:cubicBezTo>
                    <a:pt x="48" y="4"/>
                    <a:pt x="38" y="3"/>
                    <a:pt x="32" y="3"/>
                  </a:cubicBezTo>
                  <a:cubicBezTo>
                    <a:pt x="25" y="3"/>
                    <a:pt x="18" y="4"/>
                    <a:pt x="18" y="4"/>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0" name="Freeform 491"/>
            <p:cNvSpPr>
              <a:spLocks/>
            </p:cNvSpPr>
            <p:nvPr/>
          </p:nvSpPr>
          <p:spPr bwMode="auto">
            <a:xfrm>
              <a:off x="29654500" y="881063"/>
              <a:ext cx="263525" cy="66675"/>
            </a:xfrm>
            <a:custGeom>
              <a:avLst/>
              <a:gdLst>
                <a:gd name="T0" fmla="*/ 36 w 70"/>
                <a:gd name="T1" fmla="*/ 18 h 18"/>
                <a:gd name="T2" fmla="*/ 18 w 70"/>
                <a:gd name="T3" fmla="*/ 18 h 18"/>
                <a:gd name="T4" fmla="*/ 0 w 70"/>
                <a:gd name="T5" fmla="*/ 0 h 18"/>
                <a:gd name="T6" fmla="*/ 62 w 70"/>
                <a:gd name="T7" fmla="*/ 0 h 18"/>
                <a:gd name="T8" fmla="*/ 65 w 70"/>
                <a:gd name="T9" fmla="*/ 3 h 18"/>
                <a:gd name="T10" fmla="*/ 20 w 70"/>
                <a:gd name="T11" fmla="*/ 3 h 18"/>
                <a:gd name="T12" fmla="*/ 26 w 70"/>
                <a:gd name="T13" fmla="*/ 8 h 18"/>
                <a:gd name="T14" fmla="*/ 68 w 70"/>
                <a:gd name="T15" fmla="*/ 8 h 18"/>
                <a:gd name="T16" fmla="*/ 70 w 70"/>
                <a:gd name="T17" fmla="*/ 11 h 18"/>
                <a:gd name="T18" fmla="*/ 29 w 70"/>
                <a:gd name="T19" fmla="*/ 11 h 18"/>
                <a:gd name="T20" fmla="*/ 36 w 7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8">
                  <a:moveTo>
                    <a:pt x="36" y="18"/>
                  </a:moveTo>
                  <a:cubicBezTo>
                    <a:pt x="30" y="18"/>
                    <a:pt x="24" y="18"/>
                    <a:pt x="18" y="18"/>
                  </a:cubicBezTo>
                  <a:cubicBezTo>
                    <a:pt x="0" y="0"/>
                    <a:pt x="0" y="0"/>
                    <a:pt x="0" y="0"/>
                  </a:cubicBezTo>
                  <a:cubicBezTo>
                    <a:pt x="21" y="0"/>
                    <a:pt x="41" y="0"/>
                    <a:pt x="62" y="0"/>
                  </a:cubicBezTo>
                  <a:cubicBezTo>
                    <a:pt x="65" y="3"/>
                    <a:pt x="65" y="3"/>
                    <a:pt x="65" y="3"/>
                  </a:cubicBezTo>
                  <a:cubicBezTo>
                    <a:pt x="50" y="3"/>
                    <a:pt x="35" y="3"/>
                    <a:pt x="20" y="3"/>
                  </a:cubicBezTo>
                  <a:cubicBezTo>
                    <a:pt x="26" y="8"/>
                    <a:pt x="26" y="8"/>
                    <a:pt x="26" y="8"/>
                  </a:cubicBezTo>
                  <a:cubicBezTo>
                    <a:pt x="40" y="8"/>
                    <a:pt x="54" y="8"/>
                    <a:pt x="68" y="8"/>
                  </a:cubicBezTo>
                  <a:cubicBezTo>
                    <a:pt x="70" y="11"/>
                    <a:pt x="70" y="11"/>
                    <a:pt x="70" y="11"/>
                  </a:cubicBezTo>
                  <a:cubicBezTo>
                    <a:pt x="56" y="11"/>
                    <a:pt x="43" y="11"/>
                    <a:pt x="29" y="11"/>
                  </a:cubicBezTo>
                  <a:lnTo>
                    <a:pt x="36"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1" name="Freeform 492"/>
            <p:cNvSpPr>
              <a:spLocks/>
            </p:cNvSpPr>
            <p:nvPr/>
          </p:nvSpPr>
          <p:spPr bwMode="auto">
            <a:xfrm>
              <a:off x="29970413" y="881063"/>
              <a:ext cx="228600" cy="66675"/>
            </a:xfrm>
            <a:custGeom>
              <a:avLst/>
              <a:gdLst>
                <a:gd name="T0" fmla="*/ 61 w 61"/>
                <a:gd name="T1" fmla="*/ 18 h 18"/>
                <a:gd name="T2" fmla="*/ 43 w 61"/>
                <a:gd name="T3" fmla="*/ 18 h 18"/>
                <a:gd name="T4" fmla="*/ 32 w 61"/>
                <a:gd name="T5" fmla="*/ 7 h 18"/>
                <a:gd name="T6" fmla="*/ 29 w 61"/>
                <a:gd name="T7" fmla="*/ 4 h 18"/>
                <a:gd name="T8" fmla="*/ 25 w 61"/>
                <a:gd name="T9" fmla="*/ 4 h 18"/>
                <a:gd name="T10" fmla="*/ 11 w 61"/>
                <a:gd name="T11" fmla="*/ 7 h 18"/>
                <a:gd name="T12" fmla="*/ 0 w 61"/>
                <a:gd name="T13" fmla="*/ 5 h 18"/>
                <a:gd name="T14" fmla="*/ 28 w 61"/>
                <a:gd name="T15" fmla="*/ 0 h 18"/>
                <a:gd name="T16" fmla="*/ 43 w 61"/>
                <a:gd name="T17" fmla="*/ 0 h 18"/>
                <a:gd name="T18" fmla="*/ 61 w 61"/>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8">
                  <a:moveTo>
                    <a:pt x="61" y="18"/>
                  </a:moveTo>
                  <a:cubicBezTo>
                    <a:pt x="55" y="18"/>
                    <a:pt x="43" y="18"/>
                    <a:pt x="43"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9" y="2"/>
                    <a:pt x="28" y="0"/>
                  </a:cubicBezTo>
                  <a:cubicBezTo>
                    <a:pt x="43" y="0"/>
                    <a:pt x="43" y="0"/>
                    <a:pt x="43" y="0"/>
                  </a:cubicBezTo>
                  <a:cubicBezTo>
                    <a:pt x="49" y="7"/>
                    <a:pt x="55" y="12"/>
                    <a:pt x="6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2" name="Freeform 493"/>
            <p:cNvSpPr>
              <a:spLocks/>
            </p:cNvSpPr>
            <p:nvPr/>
          </p:nvSpPr>
          <p:spPr bwMode="auto">
            <a:xfrm>
              <a:off x="30300613" y="881063"/>
              <a:ext cx="231775" cy="66675"/>
            </a:xfrm>
            <a:custGeom>
              <a:avLst/>
              <a:gdLst>
                <a:gd name="T0" fmla="*/ 62 w 62"/>
                <a:gd name="T1" fmla="*/ 18 h 18"/>
                <a:gd name="T2" fmla="*/ 44 w 62"/>
                <a:gd name="T3" fmla="*/ 18 h 18"/>
                <a:gd name="T4" fmla="*/ 32 w 62"/>
                <a:gd name="T5" fmla="*/ 7 h 18"/>
                <a:gd name="T6" fmla="*/ 29 w 62"/>
                <a:gd name="T7" fmla="*/ 4 h 18"/>
                <a:gd name="T8" fmla="*/ 26 w 62"/>
                <a:gd name="T9" fmla="*/ 4 h 18"/>
                <a:gd name="T10" fmla="*/ 11 w 62"/>
                <a:gd name="T11" fmla="*/ 7 h 18"/>
                <a:gd name="T12" fmla="*/ 0 w 62"/>
                <a:gd name="T13" fmla="*/ 5 h 18"/>
                <a:gd name="T14" fmla="*/ 28 w 62"/>
                <a:gd name="T15" fmla="*/ 0 h 18"/>
                <a:gd name="T16" fmla="*/ 43 w 62"/>
                <a:gd name="T17" fmla="*/ 0 h 18"/>
                <a:gd name="T18" fmla="*/ 62 w 62"/>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8">
                  <a:moveTo>
                    <a:pt x="62" y="18"/>
                  </a:moveTo>
                  <a:cubicBezTo>
                    <a:pt x="56" y="18"/>
                    <a:pt x="44" y="18"/>
                    <a:pt x="44" y="18"/>
                  </a:cubicBezTo>
                  <a:cubicBezTo>
                    <a:pt x="32" y="7"/>
                    <a:pt x="32" y="7"/>
                    <a:pt x="32" y="7"/>
                  </a:cubicBezTo>
                  <a:cubicBezTo>
                    <a:pt x="29" y="4"/>
                    <a:pt x="29" y="4"/>
                    <a:pt x="29" y="4"/>
                  </a:cubicBezTo>
                  <a:cubicBezTo>
                    <a:pt x="26" y="4"/>
                    <a:pt x="26" y="4"/>
                    <a:pt x="26" y="4"/>
                  </a:cubicBezTo>
                  <a:cubicBezTo>
                    <a:pt x="26" y="4"/>
                    <a:pt x="19" y="5"/>
                    <a:pt x="11" y="7"/>
                  </a:cubicBezTo>
                  <a:cubicBezTo>
                    <a:pt x="0" y="5"/>
                    <a:pt x="0" y="5"/>
                    <a:pt x="0" y="5"/>
                  </a:cubicBezTo>
                  <a:cubicBezTo>
                    <a:pt x="10" y="3"/>
                    <a:pt x="19" y="2"/>
                    <a:pt x="28" y="0"/>
                  </a:cubicBezTo>
                  <a:cubicBezTo>
                    <a:pt x="43" y="0"/>
                    <a:pt x="43" y="0"/>
                    <a:pt x="43" y="0"/>
                  </a:cubicBezTo>
                  <a:cubicBezTo>
                    <a:pt x="49" y="7"/>
                    <a:pt x="56" y="12"/>
                    <a:pt x="62"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3" name="Freeform 494"/>
            <p:cNvSpPr>
              <a:spLocks/>
            </p:cNvSpPr>
            <p:nvPr/>
          </p:nvSpPr>
          <p:spPr bwMode="auto">
            <a:xfrm>
              <a:off x="34713863" y="881063"/>
              <a:ext cx="274638" cy="66675"/>
            </a:xfrm>
            <a:custGeom>
              <a:avLst/>
              <a:gdLst>
                <a:gd name="T0" fmla="*/ 40 w 73"/>
                <a:gd name="T1" fmla="*/ 18 h 18"/>
                <a:gd name="T2" fmla="*/ 22 w 73"/>
                <a:gd name="T3" fmla="*/ 18 h 18"/>
                <a:gd name="T4" fmla="*/ 0 w 73"/>
                <a:gd name="T5" fmla="*/ 0 h 18"/>
                <a:gd name="T6" fmla="*/ 63 w 73"/>
                <a:gd name="T7" fmla="*/ 0 h 18"/>
                <a:gd name="T8" fmla="*/ 66 w 73"/>
                <a:gd name="T9" fmla="*/ 3 h 18"/>
                <a:gd name="T10" fmla="*/ 21 w 73"/>
                <a:gd name="T11" fmla="*/ 3 h 18"/>
                <a:gd name="T12" fmla="*/ 28 w 73"/>
                <a:gd name="T13" fmla="*/ 8 h 18"/>
                <a:gd name="T14" fmla="*/ 70 w 73"/>
                <a:gd name="T15" fmla="*/ 8 h 18"/>
                <a:gd name="T16" fmla="*/ 73 w 73"/>
                <a:gd name="T17" fmla="*/ 11 h 18"/>
                <a:gd name="T18" fmla="*/ 31 w 73"/>
                <a:gd name="T19" fmla="*/ 11 h 18"/>
                <a:gd name="T20" fmla="*/ 40 w 7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8">
                  <a:moveTo>
                    <a:pt x="40" y="18"/>
                  </a:moveTo>
                  <a:cubicBezTo>
                    <a:pt x="22" y="18"/>
                    <a:pt x="22" y="18"/>
                    <a:pt x="22" y="18"/>
                  </a:cubicBezTo>
                  <a:cubicBezTo>
                    <a:pt x="15" y="12"/>
                    <a:pt x="8" y="7"/>
                    <a:pt x="0" y="0"/>
                  </a:cubicBezTo>
                  <a:cubicBezTo>
                    <a:pt x="21" y="0"/>
                    <a:pt x="42" y="0"/>
                    <a:pt x="63" y="0"/>
                  </a:cubicBezTo>
                  <a:cubicBezTo>
                    <a:pt x="66" y="3"/>
                    <a:pt x="66" y="3"/>
                    <a:pt x="66" y="3"/>
                  </a:cubicBezTo>
                  <a:cubicBezTo>
                    <a:pt x="51" y="3"/>
                    <a:pt x="36" y="3"/>
                    <a:pt x="21" y="3"/>
                  </a:cubicBezTo>
                  <a:cubicBezTo>
                    <a:pt x="28" y="8"/>
                    <a:pt x="28" y="8"/>
                    <a:pt x="28" y="8"/>
                  </a:cubicBezTo>
                  <a:cubicBezTo>
                    <a:pt x="42" y="8"/>
                    <a:pt x="56" y="8"/>
                    <a:pt x="70" y="8"/>
                  </a:cubicBezTo>
                  <a:cubicBezTo>
                    <a:pt x="73" y="11"/>
                    <a:pt x="73" y="11"/>
                    <a:pt x="73" y="11"/>
                  </a:cubicBezTo>
                  <a:cubicBezTo>
                    <a:pt x="59" y="11"/>
                    <a:pt x="45" y="11"/>
                    <a:pt x="31" y="11"/>
                  </a:cubicBezTo>
                  <a:lnTo>
                    <a:pt x="4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4" name="Freeform 495"/>
            <p:cNvSpPr>
              <a:spLocks/>
            </p:cNvSpPr>
            <p:nvPr/>
          </p:nvSpPr>
          <p:spPr bwMode="auto">
            <a:xfrm>
              <a:off x="35032950" y="881063"/>
              <a:ext cx="244475" cy="66675"/>
            </a:xfrm>
            <a:custGeom>
              <a:avLst/>
              <a:gdLst>
                <a:gd name="T0" fmla="*/ 65 w 65"/>
                <a:gd name="T1" fmla="*/ 18 h 18"/>
                <a:gd name="T2" fmla="*/ 47 w 65"/>
                <a:gd name="T3" fmla="*/ 18 h 18"/>
                <a:gd name="T4" fmla="*/ 32 w 65"/>
                <a:gd name="T5" fmla="*/ 7 h 18"/>
                <a:gd name="T6" fmla="*/ 29 w 65"/>
                <a:gd name="T7" fmla="*/ 4 h 18"/>
                <a:gd name="T8" fmla="*/ 25 w 65"/>
                <a:gd name="T9" fmla="*/ 4 h 18"/>
                <a:gd name="T10" fmla="*/ 11 w 65"/>
                <a:gd name="T11" fmla="*/ 7 h 18"/>
                <a:gd name="T12" fmla="*/ 0 w 65"/>
                <a:gd name="T13" fmla="*/ 5 h 18"/>
                <a:gd name="T14" fmla="*/ 27 w 65"/>
                <a:gd name="T15" fmla="*/ 0 h 18"/>
                <a:gd name="T16" fmla="*/ 42 w 65"/>
                <a:gd name="T17" fmla="*/ 0 h 18"/>
                <a:gd name="T18" fmla="*/ 65 w 6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8">
                  <a:moveTo>
                    <a:pt x="65" y="18"/>
                  </a:moveTo>
                  <a:cubicBezTo>
                    <a:pt x="47" y="18"/>
                    <a:pt x="47" y="18"/>
                    <a:pt x="47" y="18"/>
                  </a:cubicBezTo>
                  <a:cubicBezTo>
                    <a:pt x="32" y="7"/>
                    <a:pt x="32" y="7"/>
                    <a:pt x="32" y="7"/>
                  </a:cubicBezTo>
                  <a:cubicBezTo>
                    <a:pt x="29" y="4"/>
                    <a:pt x="29" y="4"/>
                    <a:pt x="29" y="4"/>
                  </a:cubicBezTo>
                  <a:cubicBezTo>
                    <a:pt x="25" y="4"/>
                    <a:pt x="25" y="4"/>
                    <a:pt x="25" y="4"/>
                  </a:cubicBezTo>
                  <a:cubicBezTo>
                    <a:pt x="25" y="4"/>
                    <a:pt x="19" y="5"/>
                    <a:pt x="11" y="7"/>
                  </a:cubicBezTo>
                  <a:cubicBezTo>
                    <a:pt x="0" y="5"/>
                    <a:pt x="0" y="5"/>
                    <a:pt x="0" y="5"/>
                  </a:cubicBezTo>
                  <a:cubicBezTo>
                    <a:pt x="9" y="3"/>
                    <a:pt x="18" y="2"/>
                    <a:pt x="27" y="0"/>
                  </a:cubicBezTo>
                  <a:cubicBezTo>
                    <a:pt x="42" y="0"/>
                    <a:pt x="42" y="0"/>
                    <a:pt x="42" y="0"/>
                  </a:cubicBezTo>
                  <a:cubicBezTo>
                    <a:pt x="50" y="7"/>
                    <a:pt x="57" y="12"/>
                    <a:pt x="6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5" name="Freeform 496"/>
            <p:cNvSpPr>
              <a:spLocks/>
            </p:cNvSpPr>
            <p:nvPr/>
          </p:nvSpPr>
          <p:spPr bwMode="auto">
            <a:xfrm>
              <a:off x="35340925" y="881063"/>
              <a:ext cx="352425" cy="66675"/>
            </a:xfrm>
            <a:custGeom>
              <a:avLst/>
              <a:gdLst>
                <a:gd name="T0" fmla="*/ 94 w 94"/>
                <a:gd name="T1" fmla="*/ 18 h 18"/>
                <a:gd name="T2" fmla="*/ 19 w 94"/>
                <a:gd name="T3" fmla="*/ 18 h 18"/>
                <a:gd name="T4" fmla="*/ 16 w 94"/>
                <a:gd name="T5" fmla="*/ 16 h 18"/>
                <a:gd name="T6" fmla="*/ 39 w 94"/>
                <a:gd name="T7" fmla="*/ 11 h 18"/>
                <a:gd name="T8" fmla="*/ 52 w 94"/>
                <a:gd name="T9" fmla="*/ 9 h 18"/>
                <a:gd name="T10" fmla="*/ 56 w 94"/>
                <a:gd name="T11" fmla="*/ 7 h 18"/>
                <a:gd name="T12" fmla="*/ 56 w 94"/>
                <a:gd name="T13" fmla="*/ 5 h 18"/>
                <a:gd name="T14" fmla="*/ 49 w 94"/>
                <a:gd name="T15" fmla="*/ 3 h 18"/>
                <a:gd name="T16" fmla="*/ 35 w 94"/>
                <a:gd name="T17" fmla="*/ 3 h 18"/>
                <a:gd name="T18" fmla="*/ 24 w 94"/>
                <a:gd name="T19" fmla="*/ 3 h 18"/>
                <a:gd name="T20" fmla="*/ 12 w 94"/>
                <a:gd name="T21" fmla="*/ 5 h 18"/>
                <a:gd name="T22" fmla="*/ 0 w 94"/>
                <a:gd name="T23" fmla="*/ 3 h 18"/>
                <a:gd name="T24" fmla="*/ 15 w 94"/>
                <a:gd name="T25" fmla="*/ 1 h 18"/>
                <a:gd name="T26" fmla="*/ 33 w 94"/>
                <a:gd name="T27" fmla="*/ 0 h 18"/>
                <a:gd name="T28" fmla="*/ 60 w 94"/>
                <a:gd name="T29" fmla="*/ 1 h 18"/>
                <a:gd name="T30" fmla="*/ 73 w 94"/>
                <a:gd name="T31" fmla="*/ 5 h 18"/>
                <a:gd name="T32" fmla="*/ 73 w 94"/>
                <a:gd name="T33" fmla="*/ 7 h 18"/>
                <a:gd name="T34" fmla="*/ 68 w 94"/>
                <a:gd name="T35" fmla="*/ 9 h 18"/>
                <a:gd name="T36" fmla="*/ 54 w 94"/>
                <a:gd name="T37" fmla="*/ 13 h 18"/>
                <a:gd name="T38" fmla="*/ 38 w 94"/>
                <a:gd name="T39" fmla="*/ 15 h 18"/>
                <a:gd name="T40" fmla="*/ 38 w 94"/>
                <a:gd name="T41" fmla="*/ 16 h 18"/>
                <a:gd name="T42" fmla="*/ 91 w 94"/>
                <a:gd name="T43" fmla="*/ 16 h 18"/>
                <a:gd name="T44" fmla="*/ 94 w 94"/>
                <a:gd name="T4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8">
                  <a:moveTo>
                    <a:pt x="94" y="18"/>
                  </a:moveTo>
                  <a:cubicBezTo>
                    <a:pt x="69" y="18"/>
                    <a:pt x="44" y="18"/>
                    <a:pt x="19" y="18"/>
                  </a:cubicBezTo>
                  <a:cubicBezTo>
                    <a:pt x="16" y="16"/>
                    <a:pt x="16" y="16"/>
                    <a:pt x="16" y="16"/>
                  </a:cubicBezTo>
                  <a:cubicBezTo>
                    <a:pt x="24" y="15"/>
                    <a:pt x="31" y="13"/>
                    <a:pt x="39" y="11"/>
                  </a:cubicBezTo>
                  <a:cubicBezTo>
                    <a:pt x="46" y="10"/>
                    <a:pt x="52" y="9"/>
                    <a:pt x="52" y="9"/>
                  </a:cubicBezTo>
                  <a:cubicBezTo>
                    <a:pt x="56" y="7"/>
                    <a:pt x="56" y="7"/>
                    <a:pt x="56" y="7"/>
                  </a:cubicBezTo>
                  <a:cubicBezTo>
                    <a:pt x="56" y="5"/>
                    <a:pt x="56" y="5"/>
                    <a:pt x="56" y="5"/>
                  </a:cubicBezTo>
                  <a:cubicBezTo>
                    <a:pt x="49" y="3"/>
                    <a:pt x="49" y="3"/>
                    <a:pt x="49" y="3"/>
                  </a:cubicBezTo>
                  <a:cubicBezTo>
                    <a:pt x="35" y="3"/>
                    <a:pt x="35" y="3"/>
                    <a:pt x="35" y="3"/>
                  </a:cubicBezTo>
                  <a:cubicBezTo>
                    <a:pt x="24" y="3"/>
                    <a:pt x="24" y="3"/>
                    <a:pt x="24" y="3"/>
                  </a:cubicBezTo>
                  <a:cubicBezTo>
                    <a:pt x="12" y="5"/>
                    <a:pt x="12" y="5"/>
                    <a:pt x="12" y="5"/>
                  </a:cubicBezTo>
                  <a:cubicBezTo>
                    <a:pt x="0" y="3"/>
                    <a:pt x="0" y="3"/>
                    <a:pt x="0" y="3"/>
                  </a:cubicBezTo>
                  <a:cubicBezTo>
                    <a:pt x="15" y="1"/>
                    <a:pt x="15" y="1"/>
                    <a:pt x="15" y="1"/>
                  </a:cubicBezTo>
                  <a:cubicBezTo>
                    <a:pt x="15" y="1"/>
                    <a:pt x="27" y="0"/>
                    <a:pt x="33" y="0"/>
                  </a:cubicBezTo>
                  <a:cubicBezTo>
                    <a:pt x="43" y="0"/>
                    <a:pt x="52" y="1"/>
                    <a:pt x="60" y="1"/>
                  </a:cubicBezTo>
                  <a:cubicBezTo>
                    <a:pt x="67" y="3"/>
                    <a:pt x="73" y="5"/>
                    <a:pt x="73" y="5"/>
                  </a:cubicBezTo>
                  <a:cubicBezTo>
                    <a:pt x="73" y="7"/>
                    <a:pt x="73" y="7"/>
                    <a:pt x="73" y="7"/>
                  </a:cubicBezTo>
                  <a:cubicBezTo>
                    <a:pt x="68" y="9"/>
                    <a:pt x="68" y="9"/>
                    <a:pt x="68" y="9"/>
                  </a:cubicBezTo>
                  <a:cubicBezTo>
                    <a:pt x="68" y="9"/>
                    <a:pt x="60" y="11"/>
                    <a:pt x="54" y="13"/>
                  </a:cubicBezTo>
                  <a:cubicBezTo>
                    <a:pt x="38" y="15"/>
                    <a:pt x="38" y="15"/>
                    <a:pt x="38" y="15"/>
                  </a:cubicBezTo>
                  <a:cubicBezTo>
                    <a:pt x="38" y="16"/>
                    <a:pt x="38" y="16"/>
                    <a:pt x="38" y="16"/>
                  </a:cubicBezTo>
                  <a:cubicBezTo>
                    <a:pt x="56" y="16"/>
                    <a:pt x="73" y="16"/>
                    <a:pt x="91" y="16"/>
                  </a:cubicBezTo>
                  <a:lnTo>
                    <a:pt x="9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6" name="Freeform 497"/>
            <p:cNvSpPr>
              <a:spLocks noEditPoints="1"/>
            </p:cNvSpPr>
            <p:nvPr/>
          </p:nvSpPr>
          <p:spPr bwMode="auto">
            <a:xfrm>
              <a:off x="-23931563" y="1238251"/>
              <a:ext cx="377825" cy="165100"/>
            </a:xfrm>
            <a:custGeom>
              <a:avLst/>
              <a:gdLst>
                <a:gd name="T0" fmla="*/ 0 w 101"/>
                <a:gd name="T1" fmla="*/ 39 h 44"/>
                <a:gd name="T2" fmla="*/ 11 w 101"/>
                <a:gd name="T3" fmla="*/ 36 h 44"/>
                <a:gd name="T4" fmla="*/ 32 w 101"/>
                <a:gd name="T5" fmla="*/ 35 h 44"/>
                <a:gd name="T6" fmla="*/ 50 w 101"/>
                <a:gd name="T7" fmla="*/ 36 h 44"/>
                <a:gd name="T8" fmla="*/ 53 w 101"/>
                <a:gd name="T9" fmla="*/ 39 h 44"/>
                <a:gd name="T10" fmla="*/ 42 w 101"/>
                <a:gd name="T11" fmla="*/ 42 h 44"/>
                <a:gd name="T12" fmla="*/ 21 w 101"/>
                <a:gd name="T13" fmla="*/ 44 h 44"/>
                <a:gd name="T14" fmla="*/ 2 w 101"/>
                <a:gd name="T15" fmla="*/ 42 h 44"/>
                <a:gd name="T16" fmla="*/ 0 w 101"/>
                <a:gd name="T17" fmla="*/ 39 h 44"/>
                <a:gd name="T18" fmla="*/ 54 w 101"/>
                <a:gd name="T19" fmla="*/ 30 h 44"/>
                <a:gd name="T20" fmla="*/ 23 w 101"/>
                <a:gd name="T21" fmla="*/ 30 h 44"/>
                <a:gd name="T22" fmla="*/ 51 w 101"/>
                <a:gd name="T23" fmla="*/ 0 h 44"/>
                <a:gd name="T24" fmla="*/ 101 w 101"/>
                <a:gd name="T25" fmla="*/ 0 h 44"/>
                <a:gd name="T26" fmla="*/ 54 w 101"/>
                <a:gd name="T27"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44">
                  <a:moveTo>
                    <a:pt x="0" y="39"/>
                  </a:moveTo>
                  <a:cubicBezTo>
                    <a:pt x="11" y="36"/>
                    <a:pt x="11" y="36"/>
                    <a:pt x="11" y="36"/>
                  </a:cubicBezTo>
                  <a:cubicBezTo>
                    <a:pt x="11" y="36"/>
                    <a:pt x="24" y="35"/>
                    <a:pt x="32" y="35"/>
                  </a:cubicBezTo>
                  <a:cubicBezTo>
                    <a:pt x="41" y="35"/>
                    <a:pt x="50" y="36"/>
                    <a:pt x="50" y="36"/>
                  </a:cubicBezTo>
                  <a:cubicBezTo>
                    <a:pt x="53" y="39"/>
                    <a:pt x="53" y="39"/>
                    <a:pt x="53" y="39"/>
                  </a:cubicBezTo>
                  <a:cubicBezTo>
                    <a:pt x="42" y="42"/>
                    <a:pt x="42" y="42"/>
                    <a:pt x="42" y="42"/>
                  </a:cubicBezTo>
                  <a:cubicBezTo>
                    <a:pt x="42" y="42"/>
                    <a:pt x="29" y="44"/>
                    <a:pt x="21" y="44"/>
                  </a:cubicBezTo>
                  <a:cubicBezTo>
                    <a:pt x="12" y="44"/>
                    <a:pt x="2" y="42"/>
                    <a:pt x="2" y="42"/>
                  </a:cubicBezTo>
                  <a:lnTo>
                    <a:pt x="0" y="39"/>
                  </a:lnTo>
                  <a:close/>
                  <a:moveTo>
                    <a:pt x="54" y="30"/>
                  </a:moveTo>
                  <a:cubicBezTo>
                    <a:pt x="44" y="30"/>
                    <a:pt x="33" y="30"/>
                    <a:pt x="23" y="30"/>
                  </a:cubicBezTo>
                  <a:cubicBezTo>
                    <a:pt x="32" y="20"/>
                    <a:pt x="42" y="10"/>
                    <a:pt x="51" y="0"/>
                  </a:cubicBezTo>
                  <a:cubicBezTo>
                    <a:pt x="68" y="0"/>
                    <a:pt x="84" y="0"/>
                    <a:pt x="101" y="0"/>
                  </a:cubicBezTo>
                  <a:cubicBezTo>
                    <a:pt x="85" y="10"/>
                    <a:pt x="70" y="20"/>
                    <a:pt x="54"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7" name="Freeform 498"/>
            <p:cNvSpPr>
              <a:spLocks/>
            </p:cNvSpPr>
            <p:nvPr/>
          </p:nvSpPr>
          <p:spPr bwMode="auto">
            <a:xfrm>
              <a:off x="-19251613" y="1535113"/>
              <a:ext cx="765175" cy="165100"/>
            </a:xfrm>
            <a:custGeom>
              <a:avLst/>
              <a:gdLst>
                <a:gd name="T0" fmla="*/ 179 w 204"/>
                <a:gd name="T1" fmla="*/ 44 h 44"/>
                <a:gd name="T2" fmla="*/ 0 w 204"/>
                <a:gd name="T3" fmla="*/ 44 h 44"/>
                <a:gd name="T4" fmla="*/ 5 w 204"/>
                <a:gd name="T5" fmla="*/ 39 h 44"/>
                <a:gd name="T6" fmla="*/ 86 w 204"/>
                <a:gd name="T7" fmla="*/ 28 h 44"/>
                <a:gd name="T8" fmla="*/ 133 w 204"/>
                <a:gd name="T9" fmla="*/ 20 h 44"/>
                <a:gd name="T10" fmla="*/ 152 w 204"/>
                <a:gd name="T11" fmla="*/ 17 h 44"/>
                <a:gd name="T12" fmla="*/ 161 w 204"/>
                <a:gd name="T13" fmla="*/ 13 h 44"/>
                <a:gd name="T14" fmla="*/ 155 w 204"/>
                <a:gd name="T15" fmla="*/ 8 h 44"/>
                <a:gd name="T16" fmla="*/ 127 w 204"/>
                <a:gd name="T17" fmla="*/ 6 h 44"/>
                <a:gd name="T18" fmla="*/ 96 w 204"/>
                <a:gd name="T19" fmla="*/ 7 h 44"/>
                <a:gd name="T20" fmla="*/ 60 w 204"/>
                <a:gd name="T21" fmla="*/ 10 h 44"/>
                <a:gd name="T22" fmla="*/ 42 w 204"/>
                <a:gd name="T23" fmla="*/ 6 h 44"/>
                <a:gd name="T24" fmla="*/ 90 w 204"/>
                <a:gd name="T25" fmla="*/ 2 h 44"/>
                <a:gd name="T26" fmla="*/ 135 w 204"/>
                <a:gd name="T27" fmla="*/ 0 h 44"/>
                <a:gd name="T28" fmla="*/ 190 w 204"/>
                <a:gd name="T29" fmla="*/ 3 h 44"/>
                <a:gd name="T30" fmla="*/ 204 w 204"/>
                <a:gd name="T31" fmla="*/ 12 h 44"/>
                <a:gd name="T32" fmla="*/ 192 w 204"/>
                <a:gd name="T33" fmla="*/ 17 h 44"/>
                <a:gd name="T34" fmla="*/ 166 w 204"/>
                <a:gd name="T35" fmla="*/ 23 h 44"/>
                <a:gd name="T36" fmla="*/ 114 w 204"/>
                <a:gd name="T37" fmla="*/ 30 h 44"/>
                <a:gd name="T38" fmla="*/ 60 w 204"/>
                <a:gd name="T39" fmla="*/ 38 h 44"/>
                <a:gd name="T40" fmla="*/ 60 w 204"/>
                <a:gd name="T41" fmla="*/ 38 h 44"/>
                <a:gd name="T42" fmla="*/ 186 w 204"/>
                <a:gd name="T43" fmla="*/ 38 h 44"/>
                <a:gd name="T44" fmla="*/ 179 w 204"/>
                <a:gd name="T4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4" h="44">
                  <a:moveTo>
                    <a:pt x="179" y="44"/>
                  </a:moveTo>
                  <a:cubicBezTo>
                    <a:pt x="120" y="44"/>
                    <a:pt x="59" y="44"/>
                    <a:pt x="0" y="44"/>
                  </a:cubicBezTo>
                  <a:cubicBezTo>
                    <a:pt x="5" y="39"/>
                    <a:pt x="5" y="39"/>
                    <a:pt x="5" y="39"/>
                  </a:cubicBezTo>
                  <a:cubicBezTo>
                    <a:pt x="32" y="35"/>
                    <a:pt x="59" y="31"/>
                    <a:pt x="86" y="28"/>
                  </a:cubicBezTo>
                  <a:cubicBezTo>
                    <a:pt x="109" y="24"/>
                    <a:pt x="125" y="22"/>
                    <a:pt x="133" y="20"/>
                  </a:cubicBezTo>
                  <a:cubicBezTo>
                    <a:pt x="141" y="19"/>
                    <a:pt x="152" y="17"/>
                    <a:pt x="152" y="17"/>
                  </a:cubicBezTo>
                  <a:cubicBezTo>
                    <a:pt x="161" y="13"/>
                    <a:pt x="161" y="13"/>
                    <a:pt x="161" y="13"/>
                  </a:cubicBezTo>
                  <a:cubicBezTo>
                    <a:pt x="155" y="8"/>
                    <a:pt x="155" y="8"/>
                    <a:pt x="155" y="8"/>
                  </a:cubicBezTo>
                  <a:cubicBezTo>
                    <a:pt x="149" y="7"/>
                    <a:pt x="139" y="6"/>
                    <a:pt x="127" y="6"/>
                  </a:cubicBezTo>
                  <a:cubicBezTo>
                    <a:pt x="117" y="6"/>
                    <a:pt x="107" y="7"/>
                    <a:pt x="96" y="7"/>
                  </a:cubicBezTo>
                  <a:cubicBezTo>
                    <a:pt x="86" y="8"/>
                    <a:pt x="74" y="9"/>
                    <a:pt x="60" y="10"/>
                  </a:cubicBezTo>
                  <a:cubicBezTo>
                    <a:pt x="54" y="9"/>
                    <a:pt x="48" y="7"/>
                    <a:pt x="42" y="6"/>
                  </a:cubicBezTo>
                  <a:cubicBezTo>
                    <a:pt x="59" y="4"/>
                    <a:pt x="75" y="2"/>
                    <a:pt x="90" y="2"/>
                  </a:cubicBezTo>
                  <a:cubicBezTo>
                    <a:pt x="104" y="1"/>
                    <a:pt x="119" y="0"/>
                    <a:pt x="135" y="0"/>
                  </a:cubicBezTo>
                  <a:cubicBezTo>
                    <a:pt x="159" y="0"/>
                    <a:pt x="178" y="1"/>
                    <a:pt x="190" y="3"/>
                  </a:cubicBezTo>
                  <a:cubicBezTo>
                    <a:pt x="203" y="5"/>
                    <a:pt x="204" y="12"/>
                    <a:pt x="204" y="12"/>
                  </a:cubicBezTo>
                  <a:cubicBezTo>
                    <a:pt x="204" y="12"/>
                    <a:pt x="198" y="16"/>
                    <a:pt x="192" y="17"/>
                  </a:cubicBezTo>
                  <a:cubicBezTo>
                    <a:pt x="186" y="19"/>
                    <a:pt x="177" y="21"/>
                    <a:pt x="166" y="23"/>
                  </a:cubicBezTo>
                  <a:cubicBezTo>
                    <a:pt x="155" y="25"/>
                    <a:pt x="138" y="27"/>
                    <a:pt x="114" y="30"/>
                  </a:cubicBezTo>
                  <a:cubicBezTo>
                    <a:pt x="96" y="33"/>
                    <a:pt x="78" y="35"/>
                    <a:pt x="60" y="38"/>
                  </a:cubicBezTo>
                  <a:cubicBezTo>
                    <a:pt x="60" y="38"/>
                    <a:pt x="60" y="38"/>
                    <a:pt x="60" y="38"/>
                  </a:cubicBezTo>
                  <a:cubicBezTo>
                    <a:pt x="102" y="38"/>
                    <a:pt x="144" y="38"/>
                    <a:pt x="186" y="38"/>
                  </a:cubicBezTo>
                  <a:lnTo>
                    <a:pt x="179"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8" name="Freeform 499"/>
            <p:cNvSpPr>
              <a:spLocks noEditPoints="1"/>
            </p:cNvSpPr>
            <p:nvPr/>
          </p:nvSpPr>
          <p:spPr bwMode="auto">
            <a:xfrm>
              <a:off x="-19097625" y="1238251"/>
              <a:ext cx="1136650" cy="179388"/>
            </a:xfrm>
            <a:custGeom>
              <a:avLst/>
              <a:gdLst>
                <a:gd name="T0" fmla="*/ 300 w 303"/>
                <a:gd name="T1" fmla="*/ 21 h 48"/>
                <a:gd name="T2" fmla="*/ 284 w 303"/>
                <a:gd name="T3" fmla="*/ 29 h 48"/>
                <a:gd name="T4" fmla="*/ 256 w 303"/>
                <a:gd name="T5" fmla="*/ 34 h 48"/>
                <a:gd name="T6" fmla="*/ 220 w 303"/>
                <a:gd name="T7" fmla="*/ 36 h 48"/>
                <a:gd name="T8" fmla="*/ 197 w 303"/>
                <a:gd name="T9" fmla="*/ 35 h 48"/>
                <a:gd name="T10" fmla="*/ 187 w 303"/>
                <a:gd name="T11" fmla="*/ 32 h 48"/>
                <a:gd name="T12" fmla="*/ 184 w 303"/>
                <a:gd name="T13" fmla="*/ 32 h 48"/>
                <a:gd name="T14" fmla="*/ 159 w 303"/>
                <a:gd name="T15" fmla="*/ 35 h 48"/>
                <a:gd name="T16" fmla="*/ 129 w 303"/>
                <a:gd name="T17" fmla="*/ 36 h 48"/>
                <a:gd name="T18" fmla="*/ 86 w 303"/>
                <a:gd name="T19" fmla="*/ 33 h 48"/>
                <a:gd name="T20" fmla="*/ 79 w 303"/>
                <a:gd name="T21" fmla="*/ 25 h 48"/>
                <a:gd name="T22" fmla="*/ 111 w 303"/>
                <a:gd name="T23" fmla="*/ 15 h 48"/>
                <a:gd name="T24" fmla="*/ 174 w 303"/>
                <a:gd name="T25" fmla="*/ 11 h 48"/>
                <a:gd name="T26" fmla="*/ 204 w 303"/>
                <a:gd name="T27" fmla="*/ 12 h 48"/>
                <a:gd name="T28" fmla="*/ 232 w 303"/>
                <a:gd name="T29" fmla="*/ 13 h 48"/>
                <a:gd name="T30" fmla="*/ 214 w 303"/>
                <a:gd name="T31" fmla="*/ 26 h 48"/>
                <a:gd name="T32" fmla="*/ 213 w 303"/>
                <a:gd name="T33" fmla="*/ 27 h 48"/>
                <a:gd name="T34" fmla="*/ 227 w 303"/>
                <a:gd name="T35" fmla="*/ 32 h 48"/>
                <a:gd name="T36" fmla="*/ 252 w 303"/>
                <a:gd name="T37" fmla="*/ 29 h 48"/>
                <a:gd name="T38" fmla="*/ 269 w 303"/>
                <a:gd name="T39" fmla="*/ 21 h 48"/>
                <a:gd name="T40" fmla="*/ 265 w 303"/>
                <a:gd name="T41" fmla="*/ 13 h 48"/>
                <a:gd name="T42" fmla="*/ 236 w 303"/>
                <a:gd name="T43" fmla="*/ 7 h 48"/>
                <a:gd name="T44" fmla="*/ 185 w 303"/>
                <a:gd name="T45" fmla="*/ 5 h 48"/>
                <a:gd name="T46" fmla="*/ 116 w 303"/>
                <a:gd name="T47" fmla="*/ 7 h 48"/>
                <a:gd name="T48" fmla="*/ 66 w 303"/>
                <a:gd name="T49" fmla="*/ 14 h 48"/>
                <a:gd name="T50" fmla="*/ 39 w 303"/>
                <a:gd name="T51" fmla="*/ 25 h 48"/>
                <a:gd name="T52" fmla="*/ 53 w 303"/>
                <a:gd name="T53" fmla="*/ 39 h 48"/>
                <a:gd name="T54" fmla="*/ 128 w 303"/>
                <a:gd name="T55" fmla="*/ 43 h 48"/>
                <a:gd name="T56" fmla="*/ 213 w 303"/>
                <a:gd name="T57" fmla="*/ 41 h 48"/>
                <a:gd name="T58" fmla="*/ 208 w 303"/>
                <a:gd name="T59" fmla="*/ 45 h 48"/>
                <a:gd name="T60" fmla="*/ 124 w 303"/>
                <a:gd name="T61" fmla="*/ 48 h 48"/>
                <a:gd name="T62" fmla="*/ 27 w 303"/>
                <a:gd name="T63" fmla="*/ 42 h 48"/>
                <a:gd name="T64" fmla="*/ 7 w 303"/>
                <a:gd name="T65" fmla="*/ 25 h 48"/>
                <a:gd name="T66" fmla="*/ 41 w 303"/>
                <a:gd name="T67" fmla="*/ 12 h 48"/>
                <a:gd name="T68" fmla="*/ 106 w 303"/>
                <a:gd name="T69" fmla="*/ 3 h 48"/>
                <a:gd name="T70" fmla="*/ 190 w 303"/>
                <a:gd name="T71" fmla="*/ 0 h 48"/>
                <a:gd name="T72" fmla="*/ 255 w 303"/>
                <a:gd name="T73" fmla="*/ 3 h 48"/>
                <a:gd name="T74" fmla="*/ 295 w 303"/>
                <a:gd name="T75" fmla="*/ 10 h 48"/>
                <a:gd name="T76" fmla="*/ 300 w 303"/>
                <a:gd name="T77" fmla="*/ 21 h 48"/>
                <a:gd name="T78" fmla="*/ 113 w 303"/>
                <a:gd name="T79" fmla="*/ 25 h 48"/>
                <a:gd name="T80" fmla="*/ 138 w 303"/>
                <a:gd name="T81" fmla="*/ 32 h 48"/>
                <a:gd name="T82" fmla="*/ 185 w 303"/>
                <a:gd name="T83" fmla="*/ 23 h 48"/>
                <a:gd name="T84" fmla="*/ 194 w 303"/>
                <a:gd name="T85" fmla="*/ 16 h 48"/>
                <a:gd name="T86" fmla="*/ 171 w 303"/>
                <a:gd name="T87" fmla="*/ 16 h 48"/>
                <a:gd name="T88" fmla="*/ 132 w 303"/>
                <a:gd name="T89" fmla="*/ 18 h 48"/>
                <a:gd name="T90" fmla="*/ 113 w 303"/>
                <a:gd name="T91"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3" h="48">
                  <a:moveTo>
                    <a:pt x="300" y="21"/>
                  </a:moveTo>
                  <a:cubicBezTo>
                    <a:pt x="300" y="21"/>
                    <a:pt x="292" y="27"/>
                    <a:pt x="284" y="29"/>
                  </a:cubicBezTo>
                  <a:cubicBezTo>
                    <a:pt x="276" y="31"/>
                    <a:pt x="267" y="33"/>
                    <a:pt x="256" y="34"/>
                  </a:cubicBezTo>
                  <a:cubicBezTo>
                    <a:pt x="245" y="35"/>
                    <a:pt x="233" y="36"/>
                    <a:pt x="220" y="36"/>
                  </a:cubicBezTo>
                  <a:cubicBezTo>
                    <a:pt x="211" y="36"/>
                    <a:pt x="203" y="35"/>
                    <a:pt x="197" y="35"/>
                  </a:cubicBezTo>
                  <a:cubicBezTo>
                    <a:pt x="191" y="34"/>
                    <a:pt x="187" y="32"/>
                    <a:pt x="187" y="32"/>
                  </a:cubicBezTo>
                  <a:cubicBezTo>
                    <a:pt x="184" y="32"/>
                    <a:pt x="184" y="32"/>
                    <a:pt x="184" y="32"/>
                  </a:cubicBezTo>
                  <a:cubicBezTo>
                    <a:pt x="177" y="33"/>
                    <a:pt x="168" y="34"/>
                    <a:pt x="159" y="35"/>
                  </a:cubicBezTo>
                  <a:cubicBezTo>
                    <a:pt x="150" y="36"/>
                    <a:pt x="140" y="36"/>
                    <a:pt x="129" y="36"/>
                  </a:cubicBezTo>
                  <a:cubicBezTo>
                    <a:pt x="109" y="36"/>
                    <a:pt x="95" y="35"/>
                    <a:pt x="86" y="33"/>
                  </a:cubicBezTo>
                  <a:cubicBezTo>
                    <a:pt x="77" y="31"/>
                    <a:pt x="79" y="25"/>
                    <a:pt x="79" y="25"/>
                  </a:cubicBezTo>
                  <a:cubicBezTo>
                    <a:pt x="79" y="25"/>
                    <a:pt x="94" y="18"/>
                    <a:pt x="111" y="15"/>
                  </a:cubicBezTo>
                  <a:cubicBezTo>
                    <a:pt x="128" y="13"/>
                    <a:pt x="149" y="11"/>
                    <a:pt x="174" y="11"/>
                  </a:cubicBezTo>
                  <a:cubicBezTo>
                    <a:pt x="183" y="11"/>
                    <a:pt x="193" y="12"/>
                    <a:pt x="204" y="12"/>
                  </a:cubicBezTo>
                  <a:cubicBezTo>
                    <a:pt x="214" y="12"/>
                    <a:pt x="224" y="13"/>
                    <a:pt x="232" y="13"/>
                  </a:cubicBezTo>
                  <a:cubicBezTo>
                    <a:pt x="214" y="26"/>
                    <a:pt x="214" y="26"/>
                    <a:pt x="214" y="26"/>
                  </a:cubicBezTo>
                  <a:cubicBezTo>
                    <a:pt x="213" y="27"/>
                    <a:pt x="213" y="27"/>
                    <a:pt x="213" y="27"/>
                  </a:cubicBezTo>
                  <a:cubicBezTo>
                    <a:pt x="213" y="27"/>
                    <a:pt x="215" y="32"/>
                    <a:pt x="227" y="32"/>
                  </a:cubicBezTo>
                  <a:cubicBezTo>
                    <a:pt x="236" y="32"/>
                    <a:pt x="245" y="31"/>
                    <a:pt x="252" y="29"/>
                  </a:cubicBezTo>
                  <a:cubicBezTo>
                    <a:pt x="260" y="27"/>
                    <a:pt x="269" y="21"/>
                    <a:pt x="269" y="21"/>
                  </a:cubicBezTo>
                  <a:cubicBezTo>
                    <a:pt x="265" y="13"/>
                    <a:pt x="265" y="13"/>
                    <a:pt x="265" y="13"/>
                  </a:cubicBezTo>
                  <a:cubicBezTo>
                    <a:pt x="265" y="13"/>
                    <a:pt x="250" y="8"/>
                    <a:pt x="236" y="7"/>
                  </a:cubicBezTo>
                  <a:cubicBezTo>
                    <a:pt x="222" y="5"/>
                    <a:pt x="205" y="5"/>
                    <a:pt x="185" y="5"/>
                  </a:cubicBezTo>
                  <a:cubicBezTo>
                    <a:pt x="160" y="5"/>
                    <a:pt x="137" y="6"/>
                    <a:pt x="116" y="7"/>
                  </a:cubicBezTo>
                  <a:cubicBezTo>
                    <a:pt x="96" y="9"/>
                    <a:pt x="79" y="11"/>
                    <a:pt x="66" y="14"/>
                  </a:cubicBezTo>
                  <a:cubicBezTo>
                    <a:pt x="53" y="18"/>
                    <a:pt x="39" y="25"/>
                    <a:pt x="39" y="25"/>
                  </a:cubicBezTo>
                  <a:cubicBezTo>
                    <a:pt x="39" y="25"/>
                    <a:pt x="38" y="35"/>
                    <a:pt x="53" y="39"/>
                  </a:cubicBezTo>
                  <a:cubicBezTo>
                    <a:pt x="68" y="42"/>
                    <a:pt x="93" y="43"/>
                    <a:pt x="128" y="43"/>
                  </a:cubicBezTo>
                  <a:cubicBezTo>
                    <a:pt x="154" y="43"/>
                    <a:pt x="183" y="42"/>
                    <a:pt x="213" y="41"/>
                  </a:cubicBezTo>
                  <a:cubicBezTo>
                    <a:pt x="208" y="45"/>
                    <a:pt x="208" y="45"/>
                    <a:pt x="208" y="45"/>
                  </a:cubicBezTo>
                  <a:cubicBezTo>
                    <a:pt x="181" y="47"/>
                    <a:pt x="153" y="48"/>
                    <a:pt x="124" y="48"/>
                  </a:cubicBezTo>
                  <a:cubicBezTo>
                    <a:pt x="80" y="48"/>
                    <a:pt x="47" y="46"/>
                    <a:pt x="27" y="42"/>
                  </a:cubicBezTo>
                  <a:cubicBezTo>
                    <a:pt x="6" y="38"/>
                    <a:pt x="0" y="33"/>
                    <a:pt x="7" y="25"/>
                  </a:cubicBezTo>
                  <a:cubicBezTo>
                    <a:pt x="7" y="25"/>
                    <a:pt x="24" y="16"/>
                    <a:pt x="41" y="12"/>
                  </a:cubicBezTo>
                  <a:cubicBezTo>
                    <a:pt x="59" y="8"/>
                    <a:pt x="81" y="5"/>
                    <a:pt x="106" y="3"/>
                  </a:cubicBezTo>
                  <a:cubicBezTo>
                    <a:pt x="132" y="1"/>
                    <a:pt x="160" y="0"/>
                    <a:pt x="190" y="0"/>
                  </a:cubicBezTo>
                  <a:cubicBezTo>
                    <a:pt x="215" y="0"/>
                    <a:pt x="237" y="1"/>
                    <a:pt x="255" y="3"/>
                  </a:cubicBezTo>
                  <a:cubicBezTo>
                    <a:pt x="274" y="4"/>
                    <a:pt x="287" y="7"/>
                    <a:pt x="295" y="10"/>
                  </a:cubicBezTo>
                  <a:cubicBezTo>
                    <a:pt x="303" y="13"/>
                    <a:pt x="300" y="21"/>
                    <a:pt x="300" y="21"/>
                  </a:cubicBezTo>
                  <a:close/>
                  <a:moveTo>
                    <a:pt x="113" y="25"/>
                  </a:moveTo>
                  <a:cubicBezTo>
                    <a:pt x="113" y="25"/>
                    <a:pt x="116" y="32"/>
                    <a:pt x="138" y="32"/>
                  </a:cubicBezTo>
                  <a:cubicBezTo>
                    <a:pt x="161" y="32"/>
                    <a:pt x="177" y="29"/>
                    <a:pt x="185" y="23"/>
                  </a:cubicBezTo>
                  <a:cubicBezTo>
                    <a:pt x="194" y="16"/>
                    <a:pt x="194" y="16"/>
                    <a:pt x="194" y="16"/>
                  </a:cubicBezTo>
                  <a:cubicBezTo>
                    <a:pt x="187" y="16"/>
                    <a:pt x="179" y="16"/>
                    <a:pt x="171" y="16"/>
                  </a:cubicBezTo>
                  <a:cubicBezTo>
                    <a:pt x="155" y="16"/>
                    <a:pt x="143" y="17"/>
                    <a:pt x="132" y="18"/>
                  </a:cubicBezTo>
                  <a:cubicBezTo>
                    <a:pt x="122" y="20"/>
                    <a:pt x="113" y="25"/>
                    <a:pt x="11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39" name="Freeform 500"/>
            <p:cNvSpPr>
              <a:spLocks/>
            </p:cNvSpPr>
            <p:nvPr/>
          </p:nvSpPr>
          <p:spPr bwMode="auto">
            <a:xfrm>
              <a:off x="-13928725" y="1535113"/>
              <a:ext cx="735013" cy="168275"/>
            </a:xfrm>
            <a:custGeom>
              <a:avLst/>
              <a:gdLst>
                <a:gd name="T0" fmla="*/ 196 w 196"/>
                <a:gd name="T1" fmla="*/ 11 h 45"/>
                <a:gd name="T2" fmla="*/ 176 w 196"/>
                <a:gd name="T3" fmla="*/ 18 h 45"/>
                <a:gd name="T4" fmla="*/ 132 w 196"/>
                <a:gd name="T5" fmla="*/ 21 h 45"/>
                <a:gd name="T6" fmla="*/ 132 w 196"/>
                <a:gd name="T7" fmla="*/ 22 h 45"/>
                <a:gd name="T8" fmla="*/ 177 w 196"/>
                <a:gd name="T9" fmla="*/ 25 h 45"/>
                <a:gd name="T10" fmla="*/ 187 w 196"/>
                <a:gd name="T11" fmla="*/ 32 h 45"/>
                <a:gd name="T12" fmla="*/ 152 w 196"/>
                <a:gd name="T13" fmla="*/ 41 h 45"/>
                <a:gd name="T14" fmla="*/ 72 w 196"/>
                <a:gd name="T15" fmla="*/ 45 h 45"/>
                <a:gd name="T16" fmla="*/ 0 w 196"/>
                <a:gd name="T17" fmla="*/ 42 h 45"/>
                <a:gd name="T18" fmla="*/ 5 w 196"/>
                <a:gd name="T19" fmla="*/ 36 h 45"/>
                <a:gd name="T20" fmla="*/ 39 w 196"/>
                <a:gd name="T21" fmla="*/ 38 h 45"/>
                <a:gd name="T22" fmla="*/ 75 w 196"/>
                <a:gd name="T23" fmla="*/ 39 h 45"/>
                <a:gd name="T24" fmla="*/ 122 w 196"/>
                <a:gd name="T25" fmla="*/ 37 h 45"/>
                <a:gd name="T26" fmla="*/ 142 w 196"/>
                <a:gd name="T27" fmla="*/ 31 h 45"/>
                <a:gd name="T28" fmla="*/ 130 w 196"/>
                <a:gd name="T29" fmla="*/ 26 h 45"/>
                <a:gd name="T30" fmla="*/ 78 w 196"/>
                <a:gd name="T31" fmla="*/ 25 h 45"/>
                <a:gd name="T32" fmla="*/ 56 w 196"/>
                <a:gd name="T33" fmla="*/ 25 h 45"/>
                <a:gd name="T34" fmla="*/ 60 w 196"/>
                <a:gd name="T35" fmla="*/ 19 h 45"/>
                <a:gd name="T36" fmla="*/ 84 w 196"/>
                <a:gd name="T37" fmla="*/ 19 h 45"/>
                <a:gd name="T38" fmla="*/ 153 w 196"/>
                <a:gd name="T39" fmla="*/ 12 h 45"/>
                <a:gd name="T40" fmla="*/ 145 w 196"/>
                <a:gd name="T41" fmla="*/ 8 h 45"/>
                <a:gd name="T42" fmla="*/ 114 w 196"/>
                <a:gd name="T43" fmla="*/ 6 h 45"/>
                <a:gd name="T44" fmla="*/ 85 w 196"/>
                <a:gd name="T45" fmla="*/ 7 h 45"/>
                <a:gd name="T46" fmla="*/ 50 w 196"/>
                <a:gd name="T47" fmla="*/ 9 h 45"/>
                <a:gd name="T48" fmla="*/ 33 w 196"/>
                <a:gd name="T49" fmla="*/ 5 h 45"/>
                <a:gd name="T50" fmla="*/ 121 w 196"/>
                <a:gd name="T51" fmla="*/ 0 h 45"/>
                <a:gd name="T52" fmla="*/ 180 w 196"/>
                <a:gd name="T53" fmla="*/ 3 h 45"/>
                <a:gd name="T54" fmla="*/ 196 w 196"/>
                <a:gd name="T55"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45">
                  <a:moveTo>
                    <a:pt x="196" y="11"/>
                  </a:moveTo>
                  <a:cubicBezTo>
                    <a:pt x="196" y="11"/>
                    <a:pt x="187" y="16"/>
                    <a:pt x="176" y="18"/>
                  </a:cubicBezTo>
                  <a:cubicBezTo>
                    <a:pt x="165" y="19"/>
                    <a:pt x="150" y="20"/>
                    <a:pt x="132" y="21"/>
                  </a:cubicBezTo>
                  <a:cubicBezTo>
                    <a:pt x="132" y="22"/>
                    <a:pt x="132" y="22"/>
                    <a:pt x="132" y="22"/>
                  </a:cubicBezTo>
                  <a:cubicBezTo>
                    <a:pt x="153" y="22"/>
                    <a:pt x="168" y="23"/>
                    <a:pt x="177" y="25"/>
                  </a:cubicBezTo>
                  <a:cubicBezTo>
                    <a:pt x="186" y="27"/>
                    <a:pt x="187" y="32"/>
                    <a:pt x="187" y="32"/>
                  </a:cubicBezTo>
                  <a:cubicBezTo>
                    <a:pt x="187" y="32"/>
                    <a:pt x="172" y="39"/>
                    <a:pt x="152" y="41"/>
                  </a:cubicBezTo>
                  <a:cubicBezTo>
                    <a:pt x="132" y="44"/>
                    <a:pt x="106" y="45"/>
                    <a:pt x="72" y="45"/>
                  </a:cubicBezTo>
                  <a:cubicBezTo>
                    <a:pt x="43" y="45"/>
                    <a:pt x="19" y="44"/>
                    <a:pt x="0" y="42"/>
                  </a:cubicBezTo>
                  <a:cubicBezTo>
                    <a:pt x="5" y="36"/>
                    <a:pt x="5" y="36"/>
                    <a:pt x="5" y="36"/>
                  </a:cubicBezTo>
                  <a:cubicBezTo>
                    <a:pt x="16" y="37"/>
                    <a:pt x="27" y="38"/>
                    <a:pt x="39" y="38"/>
                  </a:cubicBezTo>
                  <a:cubicBezTo>
                    <a:pt x="52" y="39"/>
                    <a:pt x="63" y="39"/>
                    <a:pt x="75" y="39"/>
                  </a:cubicBezTo>
                  <a:cubicBezTo>
                    <a:pt x="95" y="39"/>
                    <a:pt x="111" y="38"/>
                    <a:pt x="122" y="37"/>
                  </a:cubicBezTo>
                  <a:cubicBezTo>
                    <a:pt x="134" y="36"/>
                    <a:pt x="142" y="31"/>
                    <a:pt x="142" y="31"/>
                  </a:cubicBezTo>
                  <a:cubicBezTo>
                    <a:pt x="142" y="31"/>
                    <a:pt x="140" y="27"/>
                    <a:pt x="130" y="26"/>
                  </a:cubicBezTo>
                  <a:cubicBezTo>
                    <a:pt x="120" y="25"/>
                    <a:pt x="103" y="25"/>
                    <a:pt x="78" y="25"/>
                  </a:cubicBezTo>
                  <a:cubicBezTo>
                    <a:pt x="71" y="25"/>
                    <a:pt x="63" y="25"/>
                    <a:pt x="56" y="25"/>
                  </a:cubicBezTo>
                  <a:cubicBezTo>
                    <a:pt x="60" y="19"/>
                    <a:pt x="60" y="19"/>
                    <a:pt x="60" y="19"/>
                  </a:cubicBezTo>
                  <a:cubicBezTo>
                    <a:pt x="68" y="19"/>
                    <a:pt x="76" y="19"/>
                    <a:pt x="84" y="19"/>
                  </a:cubicBezTo>
                  <a:cubicBezTo>
                    <a:pt x="126" y="19"/>
                    <a:pt x="153" y="12"/>
                    <a:pt x="153" y="12"/>
                  </a:cubicBezTo>
                  <a:cubicBezTo>
                    <a:pt x="153" y="12"/>
                    <a:pt x="152" y="9"/>
                    <a:pt x="145" y="8"/>
                  </a:cubicBezTo>
                  <a:cubicBezTo>
                    <a:pt x="139" y="7"/>
                    <a:pt x="128" y="6"/>
                    <a:pt x="114" y="6"/>
                  </a:cubicBezTo>
                  <a:cubicBezTo>
                    <a:pt x="104" y="6"/>
                    <a:pt x="94" y="6"/>
                    <a:pt x="85" y="7"/>
                  </a:cubicBezTo>
                  <a:cubicBezTo>
                    <a:pt x="75" y="7"/>
                    <a:pt x="63" y="8"/>
                    <a:pt x="50" y="9"/>
                  </a:cubicBezTo>
                  <a:cubicBezTo>
                    <a:pt x="33" y="5"/>
                    <a:pt x="33" y="5"/>
                    <a:pt x="33" y="5"/>
                  </a:cubicBezTo>
                  <a:cubicBezTo>
                    <a:pt x="59" y="2"/>
                    <a:pt x="89" y="0"/>
                    <a:pt x="121" y="0"/>
                  </a:cubicBezTo>
                  <a:cubicBezTo>
                    <a:pt x="147" y="0"/>
                    <a:pt x="167" y="1"/>
                    <a:pt x="180" y="3"/>
                  </a:cubicBezTo>
                  <a:cubicBezTo>
                    <a:pt x="194" y="5"/>
                    <a:pt x="196" y="11"/>
                    <a:pt x="19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0" name="Freeform 501"/>
            <p:cNvSpPr>
              <a:spLocks noEditPoints="1"/>
            </p:cNvSpPr>
            <p:nvPr/>
          </p:nvSpPr>
          <p:spPr bwMode="auto">
            <a:xfrm>
              <a:off x="-13719175" y="1238251"/>
              <a:ext cx="877888" cy="160338"/>
            </a:xfrm>
            <a:custGeom>
              <a:avLst/>
              <a:gdLst>
                <a:gd name="T0" fmla="*/ 179 w 234"/>
                <a:gd name="T1" fmla="*/ 18 h 43"/>
                <a:gd name="T2" fmla="*/ 163 w 234"/>
                <a:gd name="T3" fmla="*/ 25 h 43"/>
                <a:gd name="T4" fmla="*/ 211 w 234"/>
                <a:gd name="T5" fmla="*/ 25 h 43"/>
                <a:gd name="T6" fmla="*/ 207 w 234"/>
                <a:gd name="T7" fmla="*/ 30 h 43"/>
                <a:gd name="T8" fmla="*/ 153 w 234"/>
                <a:gd name="T9" fmla="*/ 30 h 43"/>
                <a:gd name="T10" fmla="*/ 129 w 234"/>
                <a:gd name="T11" fmla="*/ 43 h 43"/>
                <a:gd name="T12" fmla="*/ 97 w 234"/>
                <a:gd name="T13" fmla="*/ 43 h 43"/>
                <a:gd name="T14" fmla="*/ 121 w 234"/>
                <a:gd name="T15" fmla="*/ 30 h 43"/>
                <a:gd name="T16" fmla="*/ 77 w 234"/>
                <a:gd name="T17" fmla="*/ 30 h 43"/>
                <a:gd name="T18" fmla="*/ 52 w 234"/>
                <a:gd name="T19" fmla="*/ 43 h 43"/>
                <a:gd name="T20" fmla="*/ 21 w 234"/>
                <a:gd name="T21" fmla="*/ 43 h 43"/>
                <a:gd name="T22" fmla="*/ 45 w 234"/>
                <a:gd name="T23" fmla="*/ 30 h 43"/>
                <a:gd name="T24" fmla="*/ 0 w 234"/>
                <a:gd name="T25" fmla="*/ 30 h 43"/>
                <a:gd name="T26" fmla="*/ 4 w 234"/>
                <a:gd name="T27" fmla="*/ 25 h 43"/>
                <a:gd name="T28" fmla="*/ 55 w 234"/>
                <a:gd name="T29" fmla="*/ 25 h 43"/>
                <a:gd name="T30" fmla="*/ 72 w 234"/>
                <a:gd name="T31" fmla="*/ 18 h 43"/>
                <a:gd name="T32" fmla="*/ 25 w 234"/>
                <a:gd name="T33" fmla="*/ 18 h 43"/>
                <a:gd name="T34" fmla="*/ 29 w 234"/>
                <a:gd name="T35" fmla="*/ 13 h 43"/>
                <a:gd name="T36" fmla="*/ 81 w 234"/>
                <a:gd name="T37" fmla="*/ 13 h 43"/>
                <a:gd name="T38" fmla="*/ 106 w 234"/>
                <a:gd name="T39" fmla="*/ 0 h 43"/>
                <a:gd name="T40" fmla="*/ 138 w 234"/>
                <a:gd name="T41" fmla="*/ 0 h 43"/>
                <a:gd name="T42" fmla="*/ 113 w 234"/>
                <a:gd name="T43" fmla="*/ 13 h 43"/>
                <a:gd name="T44" fmla="*/ 158 w 234"/>
                <a:gd name="T45" fmla="*/ 13 h 43"/>
                <a:gd name="T46" fmla="*/ 182 w 234"/>
                <a:gd name="T47" fmla="*/ 0 h 43"/>
                <a:gd name="T48" fmla="*/ 213 w 234"/>
                <a:gd name="T49" fmla="*/ 0 h 43"/>
                <a:gd name="T50" fmla="*/ 189 w 234"/>
                <a:gd name="T51" fmla="*/ 13 h 43"/>
                <a:gd name="T52" fmla="*/ 234 w 234"/>
                <a:gd name="T53" fmla="*/ 13 h 43"/>
                <a:gd name="T54" fmla="*/ 230 w 234"/>
                <a:gd name="T55" fmla="*/ 18 h 43"/>
                <a:gd name="T56" fmla="*/ 179 w 234"/>
                <a:gd name="T57" fmla="*/ 18 h 43"/>
                <a:gd name="T58" fmla="*/ 86 w 234"/>
                <a:gd name="T59" fmla="*/ 25 h 43"/>
                <a:gd name="T60" fmla="*/ 131 w 234"/>
                <a:gd name="T61" fmla="*/ 25 h 43"/>
                <a:gd name="T62" fmla="*/ 148 w 234"/>
                <a:gd name="T63" fmla="*/ 18 h 43"/>
                <a:gd name="T64" fmla="*/ 103 w 234"/>
                <a:gd name="T65" fmla="*/ 18 h 43"/>
                <a:gd name="T66" fmla="*/ 86 w 234"/>
                <a:gd name="T67"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43">
                  <a:moveTo>
                    <a:pt x="179" y="18"/>
                  </a:moveTo>
                  <a:cubicBezTo>
                    <a:pt x="163" y="25"/>
                    <a:pt x="163" y="25"/>
                    <a:pt x="163" y="25"/>
                  </a:cubicBezTo>
                  <a:cubicBezTo>
                    <a:pt x="179" y="25"/>
                    <a:pt x="195" y="25"/>
                    <a:pt x="211" y="25"/>
                  </a:cubicBezTo>
                  <a:cubicBezTo>
                    <a:pt x="207" y="30"/>
                    <a:pt x="207" y="30"/>
                    <a:pt x="207" y="30"/>
                  </a:cubicBezTo>
                  <a:cubicBezTo>
                    <a:pt x="189" y="30"/>
                    <a:pt x="171" y="30"/>
                    <a:pt x="153" y="30"/>
                  </a:cubicBezTo>
                  <a:cubicBezTo>
                    <a:pt x="145" y="35"/>
                    <a:pt x="137" y="39"/>
                    <a:pt x="129" y="43"/>
                  </a:cubicBezTo>
                  <a:cubicBezTo>
                    <a:pt x="118" y="43"/>
                    <a:pt x="107" y="43"/>
                    <a:pt x="97" y="43"/>
                  </a:cubicBezTo>
                  <a:cubicBezTo>
                    <a:pt x="105" y="39"/>
                    <a:pt x="113" y="35"/>
                    <a:pt x="121" y="30"/>
                  </a:cubicBezTo>
                  <a:cubicBezTo>
                    <a:pt x="106" y="30"/>
                    <a:pt x="92" y="30"/>
                    <a:pt x="77" y="30"/>
                  </a:cubicBezTo>
                  <a:cubicBezTo>
                    <a:pt x="69" y="35"/>
                    <a:pt x="60" y="39"/>
                    <a:pt x="52" y="43"/>
                  </a:cubicBezTo>
                  <a:cubicBezTo>
                    <a:pt x="42" y="43"/>
                    <a:pt x="31" y="43"/>
                    <a:pt x="21" y="43"/>
                  </a:cubicBezTo>
                  <a:cubicBezTo>
                    <a:pt x="29" y="39"/>
                    <a:pt x="37" y="35"/>
                    <a:pt x="45" y="30"/>
                  </a:cubicBezTo>
                  <a:cubicBezTo>
                    <a:pt x="30" y="30"/>
                    <a:pt x="15" y="30"/>
                    <a:pt x="0" y="30"/>
                  </a:cubicBezTo>
                  <a:cubicBezTo>
                    <a:pt x="4" y="25"/>
                    <a:pt x="4" y="25"/>
                    <a:pt x="4" y="25"/>
                  </a:cubicBezTo>
                  <a:cubicBezTo>
                    <a:pt x="21" y="25"/>
                    <a:pt x="38" y="25"/>
                    <a:pt x="55" y="25"/>
                  </a:cubicBezTo>
                  <a:cubicBezTo>
                    <a:pt x="72" y="18"/>
                    <a:pt x="72" y="18"/>
                    <a:pt x="72" y="18"/>
                  </a:cubicBezTo>
                  <a:cubicBezTo>
                    <a:pt x="56" y="18"/>
                    <a:pt x="41" y="18"/>
                    <a:pt x="25" y="18"/>
                  </a:cubicBezTo>
                  <a:cubicBezTo>
                    <a:pt x="29" y="13"/>
                    <a:pt x="29" y="13"/>
                    <a:pt x="29" y="13"/>
                  </a:cubicBezTo>
                  <a:cubicBezTo>
                    <a:pt x="47" y="13"/>
                    <a:pt x="64" y="13"/>
                    <a:pt x="81" y="13"/>
                  </a:cubicBezTo>
                  <a:cubicBezTo>
                    <a:pt x="89" y="9"/>
                    <a:pt x="98" y="4"/>
                    <a:pt x="106" y="0"/>
                  </a:cubicBezTo>
                  <a:cubicBezTo>
                    <a:pt x="116" y="0"/>
                    <a:pt x="127" y="0"/>
                    <a:pt x="138" y="0"/>
                  </a:cubicBezTo>
                  <a:cubicBezTo>
                    <a:pt x="129" y="4"/>
                    <a:pt x="121" y="9"/>
                    <a:pt x="113" y="13"/>
                  </a:cubicBezTo>
                  <a:cubicBezTo>
                    <a:pt x="128" y="13"/>
                    <a:pt x="143" y="13"/>
                    <a:pt x="158" y="13"/>
                  </a:cubicBezTo>
                  <a:cubicBezTo>
                    <a:pt x="166" y="9"/>
                    <a:pt x="174" y="4"/>
                    <a:pt x="182" y="0"/>
                  </a:cubicBezTo>
                  <a:cubicBezTo>
                    <a:pt x="193" y="0"/>
                    <a:pt x="203" y="0"/>
                    <a:pt x="213" y="0"/>
                  </a:cubicBezTo>
                  <a:cubicBezTo>
                    <a:pt x="205" y="4"/>
                    <a:pt x="197" y="9"/>
                    <a:pt x="189" y="13"/>
                  </a:cubicBezTo>
                  <a:cubicBezTo>
                    <a:pt x="204" y="13"/>
                    <a:pt x="219" y="13"/>
                    <a:pt x="234" y="13"/>
                  </a:cubicBezTo>
                  <a:cubicBezTo>
                    <a:pt x="230" y="18"/>
                    <a:pt x="230" y="18"/>
                    <a:pt x="230" y="18"/>
                  </a:cubicBezTo>
                  <a:cubicBezTo>
                    <a:pt x="213" y="18"/>
                    <a:pt x="196" y="18"/>
                    <a:pt x="179" y="18"/>
                  </a:cubicBezTo>
                  <a:close/>
                  <a:moveTo>
                    <a:pt x="86" y="25"/>
                  </a:moveTo>
                  <a:cubicBezTo>
                    <a:pt x="101" y="25"/>
                    <a:pt x="116" y="25"/>
                    <a:pt x="131" y="25"/>
                  </a:cubicBezTo>
                  <a:cubicBezTo>
                    <a:pt x="148" y="18"/>
                    <a:pt x="148" y="18"/>
                    <a:pt x="148" y="18"/>
                  </a:cubicBezTo>
                  <a:cubicBezTo>
                    <a:pt x="133" y="18"/>
                    <a:pt x="118" y="18"/>
                    <a:pt x="103" y="18"/>
                  </a:cubicBezTo>
                  <a:lnTo>
                    <a:pt x="8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1" name="Freeform 502"/>
            <p:cNvSpPr>
              <a:spLocks noEditPoints="1"/>
            </p:cNvSpPr>
            <p:nvPr/>
          </p:nvSpPr>
          <p:spPr bwMode="auto">
            <a:xfrm>
              <a:off x="-8840788" y="1538288"/>
              <a:ext cx="754063" cy="161925"/>
            </a:xfrm>
            <a:custGeom>
              <a:avLst/>
              <a:gdLst>
                <a:gd name="T0" fmla="*/ 198 w 201"/>
                <a:gd name="T1" fmla="*/ 34 h 43"/>
                <a:gd name="T2" fmla="*/ 162 w 201"/>
                <a:gd name="T3" fmla="*/ 34 h 43"/>
                <a:gd name="T4" fmla="*/ 156 w 201"/>
                <a:gd name="T5" fmla="*/ 43 h 43"/>
                <a:gd name="T6" fmla="*/ 115 w 201"/>
                <a:gd name="T7" fmla="*/ 43 h 43"/>
                <a:gd name="T8" fmla="*/ 121 w 201"/>
                <a:gd name="T9" fmla="*/ 34 h 43"/>
                <a:gd name="T10" fmla="*/ 0 w 201"/>
                <a:gd name="T11" fmla="*/ 34 h 43"/>
                <a:gd name="T12" fmla="*/ 3 w 201"/>
                <a:gd name="T13" fmla="*/ 28 h 43"/>
                <a:gd name="T14" fmla="*/ 141 w 201"/>
                <a:gd name="T15" fmla="*/ 0 h 43"/>
                <a:gd name="T16" fmla="*/ 183 w 201"/>
                <a:gd name="T17" fmla="*/ 0 h 43"/>
                <a:gd name="T18" fmla="*/ 166 w 201"/>
                <a:gd name="T19" fmla="*/ 28 h 43"/>
                <a:gd name="T20" fmla="*/ 201 w 201"/>
                <a:gd name="T21" fmla="*/ 28 h 43"/>
                <a:gd name="T22" fmla="*/ 198 w 201"/>
                <a:gd name="T23" fmla="*/ 34 h 43"/>
                <a:gd name="T24" fmla="*/ 124 w 201"/>
                <a:gd name="T25" fmla="*/ 28 h 43"/>
                <a:gd name="T26" fmla="*/ 131 w 201"/>
                <a:gd name="T27" fmla="*/ 17 h 43"/>
                <a:gd name="T28" fmla="*/ 139 w 201"/>
                <a:gd name="T29" fmla="*/ 8 h 43"/>
                <a:gd name="T30" fmla="*/ 137 w 201"/>
                <a:gd name="T31" fmla="*/ 8 h 43"/>
                <a:gd name="T32" fmla="*/ 118 w 201"/>
                <a:gd name="T33" fmla="*/ 12 h 43"/>
                <a:gd name="T34" fmla="*/ 43 w 201"/>
                <a:gd name="T35" fmla="*/ 28 h 43"/>
                <a:gd name="T36" fmla="*/ 124 w 201"/>
                <a:gd name="T37"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43">
                  <a:moveTo>
                    <a:pt x="198" y="34"/>
                  </a:moveTo>
                  <a:cubicBezTo>
                    <a:pt x="186" y="34"/>
                    <a:pt x="174" y="34"/>
                    <a:pt x="162" y="34"/>
                  </a:cubicBezTo>
                  <a:cubicBezTo>
                    <a:pt x="156" y="43"/>
                    <a:pt x="156" y="43"/>
                    <a:pt x="156" y="43"/>
                  </a:cubicBezTo>
                  <a:cubicBezTo>
                    <a:pt x="143" y="43"/>
                    <a:pt x="129" y="43"/>
                    <a:pt x="115" y="43"/>
                  </a:cubicBezTo>
                  <a:cubicBezTo>
                    <a:pt x="121" y="34"/>
                    <a:pt x="121" y="34"/>
                    <a:pt x="121" y="34"/>
                  </a:cubicBezTo>
                  <a:cubicBezTo>
                    <a:pt x="80" y="34"/>
                    <a:pt x="40" y="34"/>
                    <a:pt x="0" y="34"/>
                  </a:cubicBezTo>
                  <a:cubicBezTo>
                    <a:pt x="3" y="28"/>
                    <a:pt x="3" y="28"/>
                    <a:pt x="3" y="28"/>
                  </a:cubicBezTo>
                  <a:cubicBezTo>
                    <a:pt x="49" y="19"/>
                    <a:pt x="96" y="9"/>
                    <a:pt x="141" y="0"/>
                  </a:cubicBezTo>
                  <a:cubicBezTo>
                    <a:pt x="155" y="0"/>
                    <a:pt x="169" y="0"/>
                    <a:pt x="183" y="0"/>
                  </a:cubicBezTo>
                  <a:cubicBezTo>
                    <a:pt x="177" y="9"/>
                    <a:pt x="171" y="18"/>
                    <a:pt x="166" y="28"/>
                  </a:cubicBezTo>
                  <a:cubicBezTo>
                    <a:pt x="178" y="28"/>
                    <a:pt x="189" y="28"/>
                    <a:pt x="201" y="28"/>
                  </a:cubicBezTo>
                  <a:lnTo>
                    <a:pt x="198" y="34"/>
                  </a:lnTo>
                  <a:close/>
                  <a:moveTo>
                    <a:pt x="124" y="28"/>
                  </a:moveTo>
                  <a:cubicBezTo>
                    <a:pt x="131" y="17"/>
                    <a:pt x="131" y="17"/>
                    <a:pt x="131" y="17"/>
                  </a:cubicBezTo>
                  <a:cubicBezTo>
                    <a:pt x="139" y="8"/>
                    <a:pt x="139" y="8"/>
                    <a:pt x="139" y="8"/>
                  </a:cubicBezTo>
                  <a:cubicBezTo>
                    <a:pt x="137" y="8"/>
                    <a:pt x="137" y="8"/>
                    <a:pt x="137" y="8"/>
                  </a:cubicBezTo>
                  <a:cubicBezTo>
                    <a:pt x="137" y="8"/>
                    <a:pt x="127" y="11"/>
                    <a:pt x="118" y="12"/>
                  </a:cubicBezTo>
                  <a:cubicBezTo>
                    <a:pt x="93" y="17"/>
                    <a:pt x="68" y="23"/>
                    <a:pt x="43" y="28"/>
                  </a:cubicBezTo>
                  <a:cubicBezTo>
                    <a:pt x="70" y="28"/>
                    <a:pt x="97" y="28"/>
                    <a:pt x="12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2" name="Freeform 503"/>
            <p:cNvSpPr>
              <a:spLocks noEditPoints="1"/>
            </p:cNvSpPr>
            <p:nvPr/>
          </p:nvSpPr>
          <p:spPr bwMode="auto">
            <a:xfrm>
              <a:off x="-8615363" y="1230313"/>
              <a:ext cx="698500" cy="179388"/>
            </a:xfrm>
            <a:custGeom>
              <a:avLst/>
              <a:gdLst>
                <a:gd name="T0" fmla="*/ 176 w 186"/>
                <a:gd name="T1" fmla="*/ 31 h 48"/>
                <a:gd name="T2" fmla="*/ 153 w 186"/>
                <a:gd name="T3" fmla="*/ 39 h 48"/>
                <a:gd name="T4" fmla="*/ 96 w 186"/>
                <a:gd name="T5" fmla="*/ 42 h 48"/>
                <a:gd name="T6" fmla="*/ 92 w 186"/>
                <a:gd name="T7" fmla="*/ 48 h 48"/>
                <a:gd name="T8" fmla="*/ 68 w 186"/>
                <a:gd name="T9" fmla="*/ 48 h 48"/>
                <a:gd name="T10" fmla="*/ 72 w 186"/>
                <a:gd name="T11" fmla="*/ 42 h 48"/>
                <a:gd name="T12" fmla="*/ 0 w 186"/>
                <a:gd name="T13" fmla="*/ 40 h 48"/>
                <a:gd name="T14" fmla="*/ 4 w 186"/>
                <a:gd name="T15" fmla="*/ 34 h 48"/>
                <a:gd name="T16" fmla="*/ 39 w 186"/>
                <a:gd name="T17" fmla="*/ 36 h 48"/>
                <a:gd name="T18" fmla="*/ 75 w 186"/>
                <a:gd name="T19" fmla="*/ 37 h 48"/>
                <a:gd name="T20" fmla="*/ 82 w 186"/>
                <a:gd name="T21" fmla="*/ 26 h 48"/>
                <a:gd name="T22" fmla="*/ 68 w 186"/>
                <a:gd name="T23" fmla="*/ 25 h 48"/>
                <a:gd name="T24" fmla="*/ 28 w 186"/>
                <a:gd name="T25" fmla="*/ 21 h 48"/>
                <a:gd name="T26" fmla="*/ 18 w 186"/>
                <a:gd name="T27" fmla="*/ 14 h 48"/>
                <a:gd name="T28" fmla="*/ 41 w 186"/>
                <a:gd name="T29" fmla="*/ 8 h 48"/>
                <a:gd name="T30" fmla="*/ 95 w 186"/>
                <a:gd name="T31" fmla="*/ 5 h 48"/>
                <a:gd name="T32" fmla="*/ 98 w 186"/>
                <a:gd name="T33" fmla="*/ 0 h 48"/>
                <a:gd name="T34" fmla="*/ 122 w 186"/>
                <a:gd name="T35" fmla="*/ 0 h 48"/>
                <a:gd name="T36" fmla="*/ 119 w 186"/>
                <a:gd name="T37" fmla="*/ 5 h 48"/>
                <a:gd name="T38" fmla="*/ 186 w 186"/>
                <a:gd name="T39" fmla="*/ 7 h 48"/>
                <a:gd name="T40" fmla="*/ 170 w 186"/>
                <a:gd name="T41" fmla="*/ 12 h 48"/>
                <a:gd name="T42" fmla="*/ 115 w 186"/>
                <a:gd name="T43" fmla="*/ 10 h 48"/>
                <a:gd name="T44" fmla="*/ 109 w 186"/>
                <a:gd name="T45" fmla="*/ 21 h 48"/>
                <a:gd name="T46" fmla="*/ 122 w 186"/>
                <a:gd name="T47" fmla="*/ 21 h 48"/>
                <a:gd name="T48" fmla="*/ 166 w 186"/>
                <a:gd name="T49" fmla="*/ 26 h 48"/>
                <a:gd name="T50" fmla="*/ 176 w 186"/>
                <a:gd name="T51" fmla="*/ 31 h 48"/>
                <a:gd name="T52" fmla="*/ 60 w 186"/>
                <a:gd name="T53" fmla="*/ 14 h 48"/>
                <a:gd name="T54" fmla="*/ 65 w 186"/>
                <a:gd name="T55" fmla="*/ 17 h 48"/>
                <a:gd name="T56" fmla="*/ 86 w 186"/>
                <a:gd name="T57" fmla="*/ 19 h 48"/>
                <a:gd name="T58" fmla="*/ 92 w 186"/>
                <a:gd name="T59" fmla="*/ 10 h 48"/>
                <a:gd name="T60" fmla="*/ 69 w 186"/>
                <a:gd name="T61" fmla="*/ 11 h 48"/>
                <a:gd name="T62" fmla="*/ 60 w 186"/>
                <a:gd name="T63" fmla="*/ 14 h 48"/>
                <a:gd name="T64" fmla="*/ 133 w 186"/>
                <a:gd name="T65" fmla="*/ 32 h 48"/>
                <a:gd name="T66" fmla="*/ 128 w 186"/>
                <a:gd name="T67" fmla="*/ 29 h 48"/>
                <a:gd name="T68" fmla="*/ 105 w 186"/>
                <a:gd name="T69" fmla="*/ 27 h 48"/>
                <a:gd name="T70" fmla="*/ 99 w 186"/>
                <a:gd name="T71" fmla="*/ 36 h 48"/>
                <a:gd name="T72" fmla="*/ 133 w 186"/>
                <a:gd name="T73"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48">
                  <a:moveTo>
                    <a:pt x="176" y="31"/>
                  </a:moveTo>
                  <a:cubicBezTo>
                    <a:pt x="176" y="31"/>
                    <a:pt x="167" y="37"/>
                    <a:pt x="153" y="39"/>
                  </a:cubicBezTo>
                  <a:cubicBezTo>
                    <a:pt x="139" y="40"/>
                    <a:pt x="120" y="41"/>
                    <a:pt x="96" y="42"/>
                  </a:cubicBezTo>
                  <a:cubicBezTo>
                    <a:pt x="92" y="48"/>
                    <a:pt x="92" y="48"/>
                    <a:pt x="92" y="48"/>
                  </a:cubicBezTo>
                  <a:cubicBezTo>
                    <a:pt x="84" y="48"/>
                    <a:pt x="76" y="48"/>
                    <a:pt x="68" y="48"/>
                  </a:cubicBezTo>
                  <a:cubicBezTo>
                    <a:pt x="72" y="42"/>
                    <a:pt x="72" y="42"/>
                    <a:pt x="72" y="42"/>
                  </a:cubicBezTo>
                  <a:cubicBezTo>
                    <a:pt x="43" y="42"/>
                    <a:pt x="19" y="41"/>
                    <a:pt x="0" y="40"/>
                  </a:cubicBezTo>
                  <a:cubicBezTo>
                    <a:pt x="4" y="34"/>
                    <a:pt x="4" y="34"/>
                    <a:pt x="4" y="34"/>
                  </a:cubicBezTo>
                  <a:cubicBezTo>
                    <a:pt x="14" y="35"/>
                    <a:pt x="26" y="35"/>
                    <a:pt x="39" y="36"/>
                  </a:cubicBezTo>
                  <a:cubicBezTo>
                    <a:pt x="53" y="36"/>
                    <a:pt x="65" y="36"/>
                    <a:pt x="75" y="37"/>
                  </a:cubicBezTo>
                  <a:cubicBezTo>
                    <a:pt x="82" y="26"/>
                    <a:pt x="82" y="26"/>
                    <a:pt x="82" y="26"/>
                  </a:cubicBezTo>
                  <a:cubicBezTo>
                    <a:pt x="68" y="25"/>
                    <a:pt x="68" y="25"/>
                    <a:pt x="68" y="25"/>
                  </a:cubicBezTo>
                  <a:cubicBezTo>
                    <a:pt x="49" y="24"/>
                    <a:pt x="36" y="22"/>
                    <a:pt x="28" y="21"/>
                  </a:cubicBezTo>
                  <a:cubicBezTo>
                    <a:pt x="20" y="19"/>
                    <a:pt x="18" y="14"/>
                    <a:pt x="18" y="14"/>
                  </a:cubicBezTo>
                  <a:cubicBezTo>
                    <a:pt x="18" y="14"/>
                    <a:pt x="28" y="9"/>
                    <a:pt x="41" y="8"/>
                  </a:cubicBezTo>
                  <a:cubicBezTo>
                    <a:pt x="55" y="6"/>
                    <a:pt x="73" y="5"/>
                    <a:pt x="95" y="5"/>
                  </a:cubicBezTo>
                  <a:cubicBezTo>
                    <a:pt x="98" y="0"/>
                    <a:pt x="98" y="0"/>
                    <a:pt x="98" y="0"/>
                  </a:cubicBezTo>
                  <a:cubicBezTo>
                    <a:pt x="106" y="0"/>
                    <a:pt x="114" y="0"/>
                    <a:pt x="122" y="0"/>
                  </a:cubicBezTo>
                  <a:cubicBezTo>
                    <a:pt x="119" y="5"/>
                    <a:pt x="119" y="5"/>
                    <a:pt x="119" y="5"/>
                  </a:cubicBezTo>
                  <a:cubicBezTo>
                    <a:pt x="143" y="5"/>
                    <a:pt x="165" y="5"/>
                    <a:pt x="186" y="7"/>
                  </a:cubicBezTo>
                  <a:cubicBezTo>
                    <a:pt x="170" y="12"/>
                    <a:pt x="170" y="12"/>
                    <a:pt x="170" y="12"/>
                  </a:cubicBezTo>
                  <a:cubicBezTo>
                    <a:pt x="152" y="11"/>
                    <a:pt x="134" y="10"/>
                    <a:pt x="115" y="10"/>
                  </a:cubicBezTo>
                  <a:cubicBezTo>
                    <a:pt x="109" y="21"/>
                    <a:pt x="109" y="21"/>
                    <a:pt x="109" y="21"/>
                  </a:cubicBezTo>
                  <a:cubicBezTo>
                    <a:pt x="122" y="21"/>
                    <a:pt x="122" y="21"/>
                    <a:pt x="122" y="21"/>
                  </a:cubicBezTo>
                  <a:cubicBezTo>
                    <a:pt x="144" y="23"/>
                    <a:pt x="159" y="24"/>
                    <a:pt x="166" y="26"/>
                  </a:cubicBezTo>
                  <a:cubicBezTo>
                    <a:pt x="174" y="27"/>
                    <a:pt x="176" y="31"/>
                    <a:pt x="176" y="31"/>
                  </a:cubicBezTo>
                  <a:close/>
                  <a:moveTo>
                    <a:pt x="60" y="14"/>
                  </a:moveTo>
                  <a:cubicBezTo>
                    <a:pt x="65" y="17"/>
                    <a:pt x="65" y="17"/>
                    <a:pt x="65" y="17"/>
                  </a:cubicBezTo>
                  <a:cubicBezTo>
                    <a:pt x="65" y="17"/>
                    <a:pt x="76" y="18"/>
                    <a:pt x="86" y="19"/>
                  </a:cubicBezTo>
                  <a:cubicBezTo>
                    <a:pt x="92" y="10"/>
                    <a:pt x="92" y="10"/>
                    <a:pt x="92" y="10"/>
                  </a:cubicBezTo>
                  <a:cubicBezTo>
                    <a:pt x="82" y="10"/>
                    <a:pt x="69" y="11"/>
                    <a:pt x="69" y="11"/>
                  </a:cubicBezTo>
                  <a:lnTo>
                    <a:pt x="60" y="14"/>
                  </a:lnTo>
                  <a:close/>
                  <a:moveTo>
                    <a:pt x="133" y="32"/>
                  </a:moveTo>
                  <a:cubicBezTo>
                    <a:pt x="128" y="29"/>
                    <a:pt x="128" y="29"/>
                    <a:pt x="128" y="29"/>
                  </a:cubicBezTo>
                  <a:cubicBezTo>
                    <a:pt x="128" y="29"/>
                    <a:pt x="116" y="28"/>
                    <a:pt x="105" y="27"/>
                  </a:cubicBezTo>
                  <a:cubicBezTo>
                    <a:pt x="99" y="36"/>
                    <a:pt x="99" y="36"/>
                    <a:pt x="99" y="36"/>
                  </a:cubicBezTo>
                  <a:cubicBezTo>
                    <a:pt x="121" y="36"/>
                    <a:pt x="133" y="32"/>
                    <a:pt x="13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3" name="Freeform 504"/>
            <p:cNvSpPr>
              <a:spLocks/>
            </p:cNvSpPr>
            <p:nvPr/>
          </p:nvSpPr>
          <p:spPr bwMode="auto">
            <a:xfrm>
              <a:off x="-3506788" y="1538288"/>
              <a:ext cx="663575" cy="165100"/>
            </a:xfrm>
            <a:custGeom>
              <a:avLst/>
              <a:gdLst>
                <a:gd name="T0" fmla="*/ 95 w 177"/>
                <a:gd name="T1" fmla="*/ 16 h 44"/>
                <a:gd name="T2" fmla="*/ 157 w 177"/>
                <a:gd name="T3" fmla="*/ 19 h 44"/>
                <a:gd name="T4" fmla="*/ 177 w 177"/>
                <a:gd name="T5" fmla="*/ 29 h 44"/>
                <a:gd name="T6" fmla="*/ 146 w 177"/>
                <a:gd name="T7" fmla="*/ 40 h 44"/>
                <a:gd name="T8" fmla="*/ 69 w 177"/>
                <a:gd name="T9" fmla="*/ 44 h 44"/>
                <a:gd name="T10" fmla="*/ 0 w 177"/>
                <a:gd name="T11" fmla="*/ 41 h 44"/>
                <a:gd name="T12" fmla="*/ 3 w 177"/>
                <a:gd name="T13" fmla="*/ 35 h 44"/>
                <a:gd name="T14" fmla="*/ 35 w 177"/>
                <a:gd name="T15" fmla="*/ 37 h 44"/>
                <a:gd name="T16" fmla="*/ 70 w 177"/>
                <a:gd name="T17" fmla="*/ 38 h 44"/>
                <a:gd name="T18" fmla="*/ 115 w 177"/>
                <a:gd name="T19" fmla="*/ 36 h 44"/>
                <a:gd name="T20" fmla="*/ 133 w 177"/>
                <a:gd name="T21" fmla="*/ 30 h 44"/>
                <a:gd name="T22" fmla="*/ 75 w 177"/>
                <a:gd name="T23" fmla="*/ 22 h 44"/>
                <a:gd name="T24" fmla="*/ 54 w 177"/>
                <a:gd name="T25" fmla="*/ 22 h 44"/>
                <a:gd name="T26" fmla="*/ 32 w 177"/>
                <a:gd name="T27" fmla="*/ 23 h 44"/>
                <a:gd name="T28" fmla="*/ 14 w 177"/>
                <a:gd name="T29" fmla="*/ 21 h 44"/>
                <a:gd name="T30" fmla="*/ 32 w 177"/>
                <a:gd name="T31" fmla="*/ 0 h 44"/>
                <a:gd name="T32" fmla="*/ 169 w 177"/>
                <a:gd name="T33" fmla="*/ 0 h 44"/>
                <a:gd name="T34" fmla="*/ 167 w 177"/>
                <a:gd name="T35" fmla="*/ 6 h 44"/>
                <a:gd name="T36" fmla="*/ 67 w 177"/>
                <a:gd name="T37" fmla="*/ 6 h 44"/>
                <a:gd name="T38" fmla="*/ 57 w 177"/>
                <a:gd name="T39" fmla="*/ 17 h 44"/>
                <a:gd name="T40" fmla="*/ 73 w 177"/>
                <a:gd name="T41" fmla="*/ 16 h 44"/>
                <a:gd name="T42" fmla="*/ 95 w 177"/>
                <a:gd name="T43"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44">
                  <a:moveTo>
                    <a:pt x="95" y="16"/>
                  </a:moveTo>
                  <a:cubicBezTo>
                    <a:pt x="122" y="16"/>
                    <a:pt x="142" y="17"/>
                    <a:pt x="157" y="19"/>
                  </a:cubicBezTo>
                  <a:cubicBezTo>
                    <a:pt x="172" y="22"/>
                    <a:pt x="177" y="29"/>
                    <a:pt x="177" y="29"/>
                  </a:cubicBezTo>
                  <a:cubicBezTo>
                    <a:pt x="177" y="29"/>
                    <a:pt x="165" y="37"/>
                    <a:pt x="146" y="40"/>
                  </a:cubicBezTo>
                  <a:cubicBezTo>
                    <a:pt x="127" y="42"/>
                    <a:pt x="102" y="44"/>
                    <a:pt x="69" y="44"/>
                  </a:cubicBezTo>
                  <a:cubicBezTo>
                    <a:pt x="39" y="44"/>
                    <a:pt x="16" y="43"/>
                    <a:pt x="0" y="41"/>
                  </a:cubicBezTo>
                  <a:cubicBezTo>
                    <a:pt x="3" y="35"/>
                    <a:pt x="3" y="35"/>
                    <a:pt x="3" y="35"/>
                  </a:cubicBezTo>
                  <a:cubicBezTo>
                    <a:pt x="12" y="36"/>
                    <a:pt x="23" y="37"/>
                    <a:pt x="35" y="37"/>
                  </a:cubicBezTo>
                  <a:cubicBezTo>
                    <a:pt x="48" y="38"/>
                    <a:pt x="60" y="38"/>
                    <a:pt x="70" y="38"/>
                  </a:cubicBezTo>
                  <a:cubicBezTo>
                    <a:pt x="90" y="38"/>
                    <a:pt x="105" y="37"/>
                    <a:pt x="115" y="36"/>
                  </a:cubicBezTo>
                  <a:cubicBezTo>
                    <a:pt x="126" y="34"/>
                    <a:pt x="133" y="30"/>
                    <a:pt x="133" y="30"/>
                  </a:cubicBezTo>
                  <a:cubicBezTo>
                    <a:pt x="133" y="30"/>
                    <a:pt x="116" y="22"/>
                    <a:pt x="75" y="22"/>
                  </a:cubicBezTo>
                  <a:cubicBezTo>
                    <a:pt x="75" y="22"/>
                    <a:pt x="63" y="22"/>
                    <a:pt x="54" y="22"/>
                  </a:cubicBezTo>
                  <a:cubicBezTo>
                    <a:pt x="46" y="22"/>
                    <a:pt x="38" y="23"/>
                    <a:pt x="32" y="23"/>
                  </a:cubicBezTo>
                  <a:cubicBezTo>
                    <a:pt x="26" y="22"/>
                    <a:pt x="20" y="22"/>
                    <a:pt x="14" y="21"/>
                  </a:cubicBezTo>
                  <a:cubicBezTo>
                    <a:pt x="20" y="14"/>
                    <a:pt x="26" y="7"/>
                    <a:pt x="32" y="0"/>
                  </a:cubicBezTo>
                  <a:cubicBezTo>
                    <a:pt x="78" y="0"/>
                    <a:pt x="124" y="0"/>
                    <a:pt x="169" y="0"/>
                  </a:cubicBezTo>
                  <a:cubicBezTo>
                    <a:pt x="167" y="6"/>
                    <a:pt x="167" y="6"/>
                    <a:pt x="167" y="6"/>
                  </a:cubicBezTo>
                  <a:cubicBezTo>
                    <a:pt x="134" y="6"/>
                    <a:pt x="100" y="6"/>
                    <a:pt x="67" y="6"/>
                  </a:cubicBezTo>
                  <a:cubicBezTo>
                    <a:pt x="57" y="17"/>
                    <a:pt x="57" y="17"/>
                    <a:pt x="57" y="17"/>
                  </a:cubicBezTo>
                  <a:cubicBezTo>
                    <a:pt x="57" y="17"/>
                    <a:pt x="67" y="17"/>
                    <a:pt x="73" y="16"/>
                  </a:cubicBezTo>
                  <a:cubicBezTo>
                    <a:pt x="79" y="16"/>
                    <a:pt x="86" y="16"/>
                    <a:pt x="9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4" name="Freeform 505"/>
            <p:cNvSpPr>
              <a:spLocks noEditPoints="1"/>
            </p:cNvSpPr>
            <p:nvPr/>
          </p:nvSpPr>
          <p:spPr bwMode="auto">
            <a:xfrm>
              <a:off x="-3562350" y="1238251"/>
              <a:ext cx="1041400" cy="160338"/>
            </a:xfrm>
            <a:custGeom>
              <a:avLst/>
              <a:gdLst>
                <a:gd name="T0" fmla="*/ 115 w 278"/>
                <a:gd name="T1" fmla="*/ 13 h 43"/>
                <a:gd name="T2" fmla="*/ 96 w 278"/>
                <a:gd name="T3" fmla="*/ 23 h 43"/>
                <a:gd name="T4" fmla="*/ 52 w 278"/>
                <a:gd name="T5" fmla="*/ 26 h 43"/>
                <a:gd name="T6" fmla="*/ 11 w 278"/>
                <a:gd name="T7" fmla="*/ 23 h 43"/>
                <a:gd name="T8" fmla="*/ 0 w 278"/>
                <a:gd name="T9" fmla="*/ 13 h 43"/>
                <a:gd name="T10" fmla="*/ 62 w 278"/>
                <a:gd name="T11" fmla="*/ 0 h 43"/>
                <a:gd name="T12" fmla="*/ 104 w 278"/>
                <a:gd name="T13" fmla="*/ 3 h 43"/>
                <a:gd name="T14" fmla="*/ 115 w 278"/>
                <a:gd name="T15" fmla="*/ 13 h 43"/>
                <a:gd name="T16" fmla="*/ 35 w 278"/>
                <a:gd name="T17" fmla="*/ 13 h 43"/>
                <a:gd name="T18" fmla="*/ 37 w 278"/>
                <a:gd name="T19" fmla="*/ 19 h 43"/>
                <a:gd name="T20" fmla="*/ 53 w 278"/>
                <a:gd name="T21" fmla="*/ 22 h 43"/>
                <a:gd name="T22" fmla="*/ 80 w 278"/>
                <a:gd name="T23" fmla="*/ 13 h 43"/>
                <a:gd name="T24" fmla="*/ 60 w 278"/>
                <a:gd name="T25" fmla="*/ 4 h 43"/>
                <a:gd name="T26" fmla="*/ 43 w 278"/>
                <a:gd name="T27" fmla="*/ 7 h 43"/>
                <a:gd name="T28" fmla="*/ 35 w 278"/>
                <a:gd name="T29" fmla="*/ 13 h 43"/>
                <a:gd name="T30" fmla="*/ 236 w 278"/>
                <a:gd name="T31" fmla="*/ 0 h 43"/>
                <a:gd name="T32" fmla="*/ 75 w 278"/>
                <a:gd name="T33" fmla="*/ 43 h 43"/>
                <a:gd name="T34" fmla="*/ 40 w 278"/>
                <a:gd name="T35" fmla="*/ 43 h 43"/>
                <a:gd name="T36" fmla="*/ 202 w 278"/>
                <a:gd name="T37" fmla="*/ 0 h 43"/>
                <a:gd name="T38" fmla="*/ 236 w 278"/>
                <a:gd name="T39" fmla="*/ 0 h 43"/>
                <a:gd name="T40" fmla="*/ 278 w 278"/>
                <a:gd name="T41" fmla="*/ 30 h 43"/>
                <a:gd name="T42" fmla="*/ 260 w 278"/>
                <a:gd name="T43" fmla="*/ 40 h 43"/>
                <a:gd name="T44" fmla="*/ 215 w 278"/>
                <a:gd name="T45" fmla="*/ 43 h 43"/>
                <a:gd name="T46" fmla="*/ 174 w 278"/>
                <a:gd name="T47" fmla="*/ 40 h 43"/>
                <a:gd name="T48" fmla="*/ 163 w 278"/>
                <a:gd name="T49" fmla="*/ 30 h 43"/>
                <a:gd name="T50" fmla="*/ 225 w 278"/>
                <a:gd name="T51" fmla="*/ 17 h 43"/>
                <a:gd name="T52" fmla="*/ 267 w 278"/>
                <a:gd name="T53" fmla="*/ 20 h 43"/>
                <a:gd name="T54" fmla="*/ 278 w 278"/>
                <a:gd name="T55" fmla="*/ 30 h 43"/>
                <a:gd name="T56" fmla="*/ 198 w 278"/>
                <a:gd name="T57" fmla="*/ 30 h 43"/>
                <a:gd name="T58" fmla="*/ 201 w 278"/>
                <a:gd name="T59" fmla="*/ 36 h 43"/>
                <a:gd name="T60" fmla="*/ 217 w 278"/>
                <a:gd name="T61" fmla="*/ 39 h 43"/>
                <a:gd name="T62" fmla="*/ 244 w 278"/>
                <a:gd name="T63" fmla="*/ 30 h 43"/>
                <a:gd name="T64" fmla="*/ 224 w 278"/>
                <a:gd name="T65" fmla="*/ 22 h 43"/>
                <a:gd name="T66" fmla="*/ 206 w 278"/>
                <a:gd name="T67" fmla="*/ 24 h 43"/>
                <a:gd name="T68" fmla="*/ 198 w 278"/>
                <a:gd name="T6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8" h="43">
                  <a:moveTo>
                    <a:pt x="115" y="13"/>
                  </a:moveTo>
                  <a:cubicBezTo>
                    <a:pt x="115" y="13"/>
                    <a:pt x="107" y="21"/>
                    <a:pt x="96" y="23"/>
                  </a:cubicBezTo>
                  <a:cubicBezTo>
                    <a:pt x="86" y="25"/>
                    <a:pt x="70" y="26"/>
                    <a:pt x="52" y="26"/>
                  </a:cubicBezTo>
                  <a:cubicBezTo>
                    <a:pt x="33" y="26"/>
                    <a:pt x="20" y="25"/>
                    <a:pt x="11" y="23"/>
                  </a:cubicBezTo>
                  <a:cubicBezTo>
                    <a:pt x="2" y="20"/>
                    <a:pt x="0" y="13"/>
                    <a:pt x="0" y="13"/>
                  </a:cubicBezTo>
                  <a:cubicBezTo>
                    <a:pt x="4" y="4"/>
                    <a:pt x="24" y="0"/>
                    <a:pt x="62" y="0"/>
                  </a:cubicBezTo>
                  <a:cubicBezTo>
                    <a:pt x="81" y="0"/>
                    <a:pt x="95" y="1"/>
                    <a:pt x="104" y="3"/>
                  </a:cubicBezTo>
                  <a:cubicBezTo>
                    <a:pt x="113" y="5"/>
                    <a:pt x="115" y="13"/>
                    <a:pt x="115" y="13"/>
                  </a:cubicBezTo>
                  <a:close/>
                  <a:moveTo>
                    <a:pt x="35" y="13"/>
                  </a:moveTo>
                  <a:cubicBezTo>
                    <a:pt x="37" y="19"/>
                    <a:pt x="37" y="19"/>
                    <a:pt x="37" y="19"/>
                  </a:cubicBezTo>
                  <a:cubicBezTo>
                    <a:pt x="37" y="19"/>
                    <a:pt x="45" y="22"/>
                    <a:pt x="53" y="22"/>
                  </a:cubicBezTo>
                  <a:cubicBezTo>
                    <a:pt x="69" y="22"/>
                    <a:pt x="80" y="13"/>
                    <a:pt x="80" y="13"/>
                  </a:cubicBezTo>
                  <a:cubicBezTo>
                    <a:pt x="80" y="13"/>
                    <a:pt x="76" y="4"/>
                    <a:pt x="60" y="4"/>
                  </a:cubicBezTo>
                  <a:cubicBezTo>
                    <a:pt x="53" y="4"/>
                    <a:pt x="43" y="7"/>
                    <a:pt x="43" y="7"/>
                  </a:cubicBezTo>
                  <a:lnTo>
                    <a:pt x="35" y="13"/>
                  </a:lnTo>
                  <a:close/>
                  <a:moveTo>
                    <a:pt x="236" y="0"/>
                  </a:moveTo>
                  <a:cubicBezTo>
                    <a:pt x="183" y="14"/>
                    <a:pt x="129" y="29"/>
                    <a:pt x="75" y="43"/>
                  </a:cubicBezTo>
                  <a:cubicBezTo>
                    <a:pt x="64" y="43"/>
                    <a:pt x="52" y="43"/>
                    <a:pt x="40" y="43"/>
                  </a:cubicBezTo>
                  <a:cubicBezTo>
                    <a:pt x="95" y="29"/>
                    <a:pt x="148" y="14"/>
                    <a:pt x="202" y="0"/>
                  </a:cubicBezTo>
                  <a:cubicBezTo>
                    <a:pt x="213" y="0"/>
                    <a:pt x="225" y="0"/>
                    <a:pt x="236" y="0"/>
                  </a:cubicBezTo>
                  <a:close/>
                  <a:moveTo>
                    <a:pt x="278" y="30"/>
                  </a:moveTo>
                  <a:cubicBezTo>
                    <a:pt x="278" y="30"/>
                    <a:pt x="271" y="38"/>
                    <a:pt x="260" y="40"/>
                  </a:cubicBezTo>
                  <a:cubicBezTo>
                    <a:pt x="249" y="42"/>
                    <a:pt x="234" y="43"/>
                    <a:pt x="215" y="43"/>
                  </a:cubicBezTo>
                  <a:cubicBezTo>
                    <a:pt x="197" y="43"/>
                    <a:pt x="184" y="42"/>
                    <a:pt x="174" y="40"/>
                  </a:cubicBezTo>
                  <a:cubicBezTo>
                    <a:pt x="165" y="38"/>
                    <a:pt x="163" y="30"/>
                    <a:pt x="163" y="30"/>
                  </a:cubicBezTo>
                  <a:cubicBezTo>
                    <a:pt x="166" y="21"/>
                    <a:pt x="187" y="17"/>
                    <a:pt x="225" y="17"/>
                  </a:cubicBezTo>
                  <a:cubicBezTo>
                    <a:pt x="244" y="17"/>
                    <a:pt x="257" y="18"/>
                    <a:pt x="267" y="20"/>
                  </a:cubicBezTo>
                  <a:cubicBezTo>
                    <a:pt x="276" y="22"/>
                    <a:pt x="278" y="30"/>
                    <a:pt x="278" y="30"/>
                  </a:cubicBezTo>
                  <a:close/>
                  <a:moveTo>
                    <a:pt x="198" y="30"/>
                  </a:moveTo>
                  <a:cubicBezTo>
                    <a:pt x="201" y="36"/>
                    <a:pt x="201" y="36"/>
                    <a:pt x="201" y="36"/>
                  </a:cubicBezTo>
                  <a:cubicBezTo>
                    <a:pt x="201" y="36"/>
                    <a:pt x="209" y="39"/>
                    <a:pt x="217" y="39"/>
                  </a:cubicBezTo>
                  <a:cubicBezTo>
                    <a:pt x="233" y="39"/>
                    <a:pt x="244" y="30"/>
                    <a:pt x="244" y="30"/>
                  </a:cubicBezTo>
                  <a:cubicBezTo>
                    <a:pt x="244" y="30"/>
                    <a:pt x="239" y="22"/>
                    <a:pt x="224" y="22"/>
                  </a:cubicBezTo>
                  <a:cubicBezTo>
                    <a:pt x="216" y="22"/>
                    <a:pt x="206" y="24"/>
                    <a:pt x="206" y="24"/>
                  </a:cubicBezTo>
                  <a:lnTo>
                    <a:pt x="19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5" name="Freeform 506"/>
            <p:cNvSpPr>
              <a:spLocks noEditPoints="1"/>
            </p:cNvSpPr>
            <p:nvPr/>
          </p:nvSpPr>
          <p:spPr bwMode="auto">
            <a:xfrm>
              <a:off x="1709738" y="1535113"/>
              <a:ext cx="671513" cy="168275"/>
            </a:xfrm>
            <a:custGeom>
              <a:avLst/>
              <a:gdLst>
                <a:gd name="T0" fmla="*/ 0 w 179"/>
                <a:gd name="T1" fmla="*/ 26 h 45"/>
                <a:gd name="T2" fmla="*/ 131 w 179"/>
                <a:gd name="T3" fmla="*/ 0 h 45"/>
                <a:gd name="T4" fmla="*/ 164 w 179"/>
                <a:gd name="T5" fmla="*/ 1 h 45"/>
                <a:gd name="T6" fmla="*/ 163 w 179"/>
                <a:gd name="T7" fmla="*/ 7 h 45"/>
                <a:gd name="T8" fmla="*/ 131 w 179"/>
                <a:gd name="T9" fmla="*/ 6 h 45"/>
                <a:gd name="T10" fmla="*/ 67 w 179"/>
                <a:gd name="T11" fmla="*/ 10 h 45"/>
                <a:gd name="T12" fmla="*/ 42 w 179"/>
                <a:gd name="T13" fmla="*/ 22 h 45"/>
                <a:gd name="T14" fmla="*/ 44 w 179"/>
                <a:gd name="T15" fmla="*/ 22 h 45"/>
                <a:gd name="T16" fmla="*/ 69 w 179"/>
                <a:gd name="T17" fmla="*/ 18 h 45"/>
                <a:gd name="T18" fmla="*/ 105 w 179"/>
                <a:gd name="T19" fmla="*/ 17 h 45"/>
                <a:gd name="T20" fmla="*/ 160 w 179"/>
                <a:gd name="T21" fmla="*/ 20 h 45"/>
                <a:gd name="T22" fmla="*/ 179 w 179"/>
                <a:gd name="T23" fmla="*/ 30 h 45"/>
                <a:gd name="T24" fmla="*/ 154 w 179"/>
                <a:gd name="T25" fmla="*/ 41 h 45"/>
                <a:gd name="T26" fmla="*/ 90 w 179"/>
                <a:gd name="T27" fmla="*/ 45 h 45"/>
                <a:gd name="T28" fmla="*/ 40 w 179"/>
                <a:gd name="T29" fmla="*/ 43 h 45"/>
                <a:gd name="T30" fmla="*/ 9 w 179"/>
                <a:gd name="T31" fmla="*/ 36 h 45"/>
                <a:gd name="T32" fmla="*/ 0 w 179"/>
                <a:gd name="T33" fmla="*/ 26 h 45"/>
                <a:gd name="T34" fmla="*/ 90 w 179"/>
                <a:gd name="T35" fmla="*/ 39 h 45"/>
                <a:gd name="T36" fmla="*/ 124 w 179"/>
                <a:gd name="T37" fmla="*/ 37 h 45"/>
                <a:gd name="T38" fmla="*/ 137 w 179"/>
                <a:gd name="T39" fmla="*/ 30 h 45"/>
                <a:gd name="T40" fmla="*/ 127 w 179"/>
                <a:gd name="T41" fmla="*/ 24 h 45"/>
                <a:gd name="T42" fmla="*/ 94 w 179"/>
                <a:gd name="T43" fmla="*/ 22 h 45"/>
                <a:gd name="T44" fmla="*/ 68 w 179"/>
                <a:gd name="T45" fmla="*/ 23 h 45"/>
                <a:gd name="T46" fmla="*/ 50 w 179"/>
                <a:gd name="T47" fmla="*/ 26 h 45"/>
                <a:gd name="T48" fmla="*/ 42 w 179"/>
                <a:gd name="T49" fmla="*/ 29 h 45"/>
                <a:gd name="T50" fmla="*/ 55 w 179"/>
                <a:gd name="T51" fmla="*/ 36 h 45"/>
                <a:gd name="T52" fmla="*/ 90 w 179"/>
                <a:gd name="T5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45">
                  <a:moveTo>
                    <a:pt x="0" y="26"/>
                  </a:moveTo>
                  <a:cubicBezTo>
                    <a:pt x="3" y="9"/>
                    <a:pt x="47" y="0"/>
                    <a:pt x="131" y="0"/>
                  </a:cubicBezTo>
                  <a:cubicBezTo>
                    <a:pt x="144" y="0"/>
                    <a:pt x="155" y="0"/>
                    <a:pt x="164" y="1"/>
                  </a:cubicBezTo>
                  <a:cubicBezTo>
                    <a:pt x="163" y="7"/>
                    <a:pt x="163" y="7"/>
                    <a:pt x="163" y="7"/>
                  </a:cubicBezTo>
                  <a:cubicBezTo>
                    <a:pt x="154" y="6"/>
                    <a:pt x="143" y="6"/>
                    <a:pt x="131" y="6"/>
                  </a:cubicBezTo>
                  <a:cubicBezTo>
                    <a:pt x="103" y="6"/>
                    <a:pt x="82" y="7"/>
                    <a:pt x="67" y="10"/>
                  </a:cubicBezTo>
                  <a:cubicBezTo>
                    <a:pt x="53" y="12"/>
                    <a:pt x="42" y="22"/>
                    <a:pt x="42" y="22"/>
                  </a:cubicBezTo>
                  <a:cubicBezTo>
                    <a:pt x="44" y="22"/>
                    <a:pt x="44" y="22"/>
                    <a:pt x="44" y="22"/>
                  </a:cubicBezTo>
                  <a:cubicBezTo>
                    <a:pt x="50" y="20"/>
                    <a:pt x="58" y="19"/>
                    <a:pt x="69" y="18"/>
                  </a:cubicBezTo>
                  <a:cubicBezTo>
                    <a:pt x="79" y="17"/>
                    <a:pt x="91" y="17"/>
                    <a:pt x="105" y="17"/>
                  </a:cubicBezTo>
                  <a:cubicBezTo>
                    <a:pt x="129" y="17"/>
                    <a:pt x="147" y="18"/>
                    <a:pt x="160" y="20"/>
                  </a:cubicBezTo>
                  <a:cubicBezTo>
                    <a:pt x="173" y="23"/>
                    <a:pt x="179" y="30"/>
                    <a:pt x="179" y="30"/>
                  </a:cubicBezTo>
                  <a:cubicBezTo>
                    <a:pt x="179" y="30"/>
                    <a:pt x="170" y="38"/>
                    <a:pt x="154" y="41"/>
                  </a:cubicBezTo>
                  <a:cubicBezTo>
                    <a:pt x="138" y="43"/>
                    <a:pt x="116" y="45"/>
                    <a:pt x="90" y="45"/>
                  </a:cubicBezTo>
                  <a:cubicBezTo>
                    <a:pt x="71" y="45"/>
                    <a:pt x="54" y="44"/>
                    <a:pt x="40" y="43"/>
                  </a:cubicBezTo>
                  <a:cubicBezTo>
                    <a:pt x="27" y="41"/>
                    <a:pt x="16" y="39"/>
                    <a:pt x="9" y="36"/>
                  </a:cubicBezTo>
                  <a:cubicBezTo>
                    <a:pt x="2" y="33"/>
                    <a:pt x="0" y="26"/>
                    <a:pt x="0" y="26"/>
                  </a:cubicBezTo>
                  <a:close/>
                  <a:moveTo>
                    <a:pt x="90" y="39"/>
                  </a:moveTo>
                  <a:cubicBezTo>
                    <a:pt x="104" y="39"/>
                    <a:pt x="116" y="38"/>
                    <a:pt x="124" y="37"/>
                  </a:cubicBezTo>
                  <a:cubicBezTo>
                    <a:pt x="132" y="35"/>
                    <a:pt x="137" y="30"/>
                    <a:pt x="137" y="30"/>
                  </a:cubicBezTo>
                  <a:cubicBezTo>
                    <a:pt x="137" y="30"/>
                    <a:pt x="134" y="25"/>
                    <a:pt x="127" y="24"/>
                  </a:cubicBezTo>
                  <a:cubicBezTo>
                    <a:pt x="120" y="23"/>
                    <a:pt x="109" y="22"/>
                    <a:pt x="94" y="22"/>
                  </a:cubicBezTo>
                  <a:cubicBezTo>
                    <a:pt x="85" y="22"/>
                    <a:pt x="76" y="22"/>
                    <a:pt x="68" y="23"/>
                  </a:cubicBezTo>
                  <a:cubicBezTo>
                    <a:pt x="61" y="24"/>
                    <a:pt x="50" y="26"/>
                    <a:pt x="50" y="26"/>
                  </a:cubicBezTo>
                  <a:cubicBezTo>
                    <a:pt x="42" y="29"/>
                    <a:pt x="42" y="29"/>
                    <a:pt x="42" y="29"/>
                  </a:cubicBezTo>
                  <a:cubicBezTo>
                    <a:pt x="42" y="29"/>
                    <a:pt x="46" y="34"/>
                    <a:pt x="55" y="36"/>
                  </a:cubicBezTo>
                  <a:cubicBezTo>
                    <a:pt x="64" y="38"/>
                    <a:pt x="76" y="39"/>
                    <a:pt x="90"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6" name="Freeform 507"/>
            <p:cNvSpPr>
              <a:spLocks/>
            </p:cNvSpPr>
            <p:nvPr/>
          </p:nvSpPr>
          <p:spPr bwMode="auto">
            <a:xfrm>
              <a:off x="1743075" y="1238251"/>
              <a:ext cx="698500" cy="100013"/>
            </a:xfrm>
            <a:custGeom>
              <a:avLst/>
              <a:gdLst>
                <a:gd name="T0" fmla="*/ 0 w 186"/>
                <a:gd name="T1" fmla="*/ 27 h 27"/>
                <a:gd name="T2" fmla="*/ 83 w 186"/>
                <a:gd name="T3" fmla="*/ 0 h 27"/>
                <a:gd name="T4" fmla="*/ 104 w 186"/>
                <a:gd name="T5" fmla="*/ 0 h 27"/>
                <a:gd name="T6" fmla="*/ 186 w 186"/>
                <a:gd name="T7" fmla="*/ 27 h 27"/>
                <a:gd name="T8" fmla="*/ 151 w 186"/>
                <a:gd name="T9" fmla="*/ 27 h 27"/>
                <a:gd name="T10" fmla="*/ 93 w 186"/>
                <a:gd name="T11" fmla="*/ 7 h 27"/>
                <a:gd name="T12" fmla="*/ 34 w 186"/>
                <a:gd name="T13" fmla="*/ 27 h 27"/>
                <a:gd name="T14" fmla="*/ 0 w 18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27">
                  <a:moveTo>
                    <a:pt x="0" y="27"/>
                  </a:moveTo>
                  <a:cubicBezTo>
                    <a:pt x="28" y="18"/>
                    <a:pt x="55" y="9"/>
                    <a:pt x="83" y="0"/>
                  </a:cubicBezTo>
                  <a:cubicBezTo>
                    <a:pt x="90" y="0"/>
                    <a:pt x="97" y="0"/>
                    <a:pt x="104" y="0"/>
                  </a:cubicBezTo>
                  <a:cubicBezTo>
                    <a:pt x="131" y="9"/>
                    <a:pt x="159" y="18"/>
                    <a:pt x="186" y="27"/>
                  </a:cubicBezTo>
                  <a:cubicBezTo>
                    <a:pt x="175" y="27"/>
                    <a:pt x="163" y="27"/>
                    <a:pt x="151" y="27"/>
                  </a:cubicBezTo>
                  <a:cubicBezTo>
                    <a:pt x="132" y="20"/>
                    <a:pt x="112" y="14"/>
                    <a:pt x="93" y="7"/>
                  </a:cubicBezTo>
                  <a:cubicBezTo>
                    <a:pt x="73" y="14"/>
                    <a:pt x="54" y="20"/>
                    <a:pt x="34" y="27"/>
                  </a:cubicBezTo>
                  <a:cubicBezTo>
                    <a:pt x="23" y="27"/>
                    <a:pt x="11"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7" name="Freeform 508"/>
            <p:cNvSpPr>
              <a:spLocks/>
            </p:cNvSpPr>
            <p:nvPr/>
          </p:nvSpPr>
          <p:spPr bwMode="auto">
            <a:xfrm>
              <a:off x="6919913" y="1538288"/>
              <a:ext cx="682625" cy="161925"/>
            </a:xfrm>
            <a:custGeom>
              <a:avLst/>
              <a:gdLst>
                <a:gd name="T0" fmla="*/ 35 w 182"/>
                <a:gd name="T1" fmla="*/ 43 h 43"/>
                <a:gd name="T2" fmla="*/ 137 w 182"/>
                <a:gd name="T3" fmla="*/ 6 h 43"/>
                <a:gd name="T4" fmla="*/ 0 w 182"/>
                <a:gd name="T5" fmla="*/ 6 h 43"/>
                <a:gd name="T6" fmla="*/ 0 w 182"/>
                <a:gd name="T7" fmla="*/ 0 h 43"/>
                <a:gd name="T8" fmla="*/ 182 w 182"/>
                <a:gd name="T9" fmla="*/ 0 h 43"/>
                <a:gd name="T10" fmla="*/ 182 w 182"/>
                <a:gd name="T11" fmla="*/ 5 h 43"/>
                <a:gd name="T12" fmla="*/ 81 w 182"/>
                <a:gd name="T13" fmla="*/ 43 h 43"/>
                <a:gd name="T14" fmla="*/ 35 w 18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3">
                  <a:moveTo>
                    <a:pt x="35" y="43"/>
                  </a:moveTo>
                  <a:cubicBezTo>
                    <a:pt x="69" y="31"/>
                    <a:pt x="103" y="18"/>
                    <a:pt x="137" y="6"/>
                  </a:cubicBezTo>
                  <a:cubicBezTo>
                    <a:pt x="92" y="6"/>
                    <a:pt x="46" y="6"/>
                    <a:pt x="0" y="6"/>
                  </a:cubicBezTo>
                  <a:cubicBezTo>
                    <a:pt x="0" y="0"/>
                    <a:pt x="0" y="0"/>
                    <a:pt x="0" y="0"/>
                  </a:cubicBezTo>
                  <a:cubicBezTo>
                    <a:pt x="61" y="0"/>
                    <a:pt x="121" y="0"/>
                    <a:pt x="182" y="0"/>
                  </a:cubicBezTo>
                  <a:cubicBezTo>
                    <a:pt x="182" y="5"/>
                    <a:pt x="182" y="5"/>
                    <a:pt x="182" y="5"/>
                  </a:cubicBezTo>
                  <a:cubicBezTo>
                    <a:pt x="148" y="17"/>
                    <a:pt x="115" y="30"/>
                    <a:pt x="81" y="43"/>
                  </a:cubicBezTo>
                  <a:cubicBezTo>
                    <a:pt x="65" y="43"/>
                    <a:pt x="50" y="43"/>
                    <a:pt x="35"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8" name="Freeform 509"/>
            <p:cNvSpPr>
              <a:spLocks noEditPoints="1"/>
            </p:cNvSpPr>
            <p:nvPr/>
          </p:nvSpPr>
          <p:spPr bwMode="auto">
            <a:xfrm>
              <a:off x="6810375" y="1238251"/>
              <a:ext cx="952500" cy="160338"/>
            </a:xfrm>
            <a:custGeom>
              <a:avLst/>
              <a:gdLst>
                <a:gd name="T0" fmla="*/ 0 w 254"/>
                <a:gd name="T1" fmla="*/ 32 h 43"/>
                <a:gd name="T2" fmla="*/ 11 w 254"/>
                <a:gd name="T3" fmla="*/ 25 h 43"/>
                <a:gd name="T4" fmla="*/ 53 w 254"/>
                <a:gd name="T5" fmla="*/ 19 h 43"/>
                <a:gd name="T6" fmla="*/ 29 w 254"/>
                <a:gd name="T7" fmla="*/ 14 h 43"/>
                <a:gd name="T8" fmla="*/ 23 w 254"/>
                <a:gd name="T9" fmla="*/ 9 h 43"/>
                <a:gd name="T10" fmla="*/ 42 w 254"/>
                <a:gd name="T11" fmla="*/ 2 h 43"/>
                <a:gd name="T12" fmla="*/ 94 w 254"/>
                <a:gd name="T13" fmla="*/ 0 h 43"/>
                <a:gd name="T14" fmla="*/ 143 w 254"/>
                <a:gd name="T15" fmla="*/ 2 h 43"/>
                <a:gd name="T16" fmla="*/ 162 w 254"/>
                <a:gd name="T17" fmla="*/ 9 h 43"/>
                <a:gd name="T18" fmla="*/ 150 w 254"/>
                <a:gd name="T19" fmla="*/ 15 h 43"/>
                <a:gd name="T20" fmla="*/ 110 w 254"/>
                <a:gd name="T21" fmla="*/ 20 h 43"/>
                <a:gd name="T22" fmla="*/ 172 w 254"/>
                <a:gd name="T23" fmla="*/ 30 h 43"/>
                <a:gd name="T24" fmla="*/ 196 w 254"/>
                <a:gd name="T25" fmla="*/ 21 h 43"/>
                <a:gd name="T26" fmla="*/ 239 w 254"/>
                <a:gd name="T27" fmla="*/ 21 h 43"/>
                <a:gd name="T28" fmla="*/ 200 w 254"/>
                <a:gd name="T29" fmla="*/ 34 h 43"/>
                <a:gd name="T30" fmla="*/ 254 w 254"/>
                <a:gd name="T31" fmla="*/ 43 h 43"/>
                <a:gd name="T32" fmla="*/ 200 w 254"/>
                <a:gd name="T33" fmla="*/ 43 h 43"/>
                <a:gd name="T34" fmla="*/ 173 w 254"/>
                <a:gd name="T35" fmla="*/ 39 h 43"/>
                <a:gd name="T36" fmla="*/ 134 w 254"/>
                <a:gd name="T37" fmla="*/ 42 h 43"/>
                <a:gd name="T38" fmla="*/ 89 w 254"/>
                <a:gd name="T39" fmla="*/ 43 h 43"/>
                <a:gd name="T40" fmla="*/ 24 w 254"/>
                <a:gd name="T41" fmla="*/ 40 h 43"/>
                <a:gd name="T42" fmla="*/ 0 w 254"/>
                <a:gd name="T43" fmla="*/ 32 h 43"/>
                <a:gd name="T44" fmla="*/ 91 w 254"/>
                <a:gd name="T45" fmla="*/ 37 h 43"/>
                <a:gd name="T46" fmla="*/ 147 w 254"/>
                <a:gd name="T47" fmla="*/ 34 h 43"/>
                <a:gd name="T48" fmla="*/ 78 w 254"/>
                <a:gd name="T49" fmla="*/ 23 h 43"/>
                <a:gd name="T50" fmla="*/ 52 w 254"/>
                <a:gd name="T51" fmla="*/ 27 h 43"/>
                <a:gd name="T52" fmla="*/ 45 w 254"/>
                <a:gd name="T53" fmla="*/ 31 h 43"/>
                <a:gd name="T54" fmla="*/ 57 w 254"/>
                <a:gd name="T55" fmla="*/ 35 h 43"/>
                <a:gd name="T56" fmla="*/ 91 w 254"/>
                <a:gd name="T57" fmla="*/ 37 h 43"/>
                <a:gd name="T58" fmla="*/ 63 w 254"/>
                <a:gd name="T59" fmla="*/ 9 h 43"/>
                <a:gd name="T60" fmla="*/ 69 w 254"/>
                <a:gd name="T61" fmla="*/ 13 h 43"/>
                <a:gd name="T62" fmla="*/ 86 w 254"/>
                <a:gd name="T63" fmla="*/ 16 h 43"/>
                <a:gd name="T64" fmla="*/ 114 w 254"/>
                <a:gd name="T65" fmla="*/ 13 h 43"/>
                <a:gd name="T66" fmla="*/ 122 w 254"/>
                <a:gd name="T67" fmla="*/ 9 h 43"/>
                <a:gd name="T68" fmla="*/ 114 w 254"/>
                <a:gd name="T69" fmla="*/ 6 h 43"/>
                <a:gd name="T70" fmla="*/ 93 w 254"/>
                <a:gd name="T71" fmla="*/ 5 h 43"/>
                <a:gd name="T72" fmla="*/ 71 w 254"/>
                <a:gd name="T73" fmla="*/ 7 h 43"/>
                <a:gd name="T74" fmla="*/ 63 w 254"/>
                <a:gd name="T75"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43">
                  <a:moveTo>
                    <a:pt x="0" y="32"/>
                  </a:moveTo>
                  <a:cubicBezTo>
                    <a:pt x="0" y="32"/>
                    <a:pt x="4" y="27"/>
                    <a:pt x="11" y="25"/>
                  </a:cubicBezTo>
                  <a:cubicBezTo>
                    <a:pt x="19" y="23"/>
                    <a:pt x="33" y="21"/>
                    <a:pt x="53" y="19"/>
                  </a:cubicBezTo>
                  <a:cubicBezTo>
                    <a:pt x="41" y="17"/>
                    <a:pt x="29" y="14"/>
                    <a:pt x="29" y="14"/>
                  </a:cubicBezTo>
                  <a:cubicBezTo>
                    <a:pt x="23" y="9"/>
                    <a:pt x="23" y="9"/>
                    <a:pt x="23" y="9"/>
                  </a:cubicBezTo>
                  <a:cubicBezTo>
                    <a:pt x="23" y="9"/>
                    <a:pt x="29" y="4"/>
                    <a:pt x="42" y="2"/>
                  </a:cubicBezTo>
                  <a:cubicBezTo>
                    <a:pt x="55" y="1"/>
                    <a:pt x="72" y="0"/>
                    <a:pt x="94" y="0"/>
                  </a:cubicBezTo>
                  <a:cubicBezTo>
                    <a:pt x="115" y="0"/>
                    <a:pt x="131" y="1"/>
                    <a:pt x="143" y="2"/>
                  </a:cubicBezTo>
                  <a:cubicBezTo>
                    <a:pt x="155" y="4"/>
                    <a:pt x="162" y="9"/>
                    <a:pt x="162" y="9"/>
                  </a:cubicBezTo>
                  <a:cubicBezTo>
                    <a:pt x="162" y="9"/>
                    <a:pt x="158" y="13"/>
                    <a:pt x="150" y="15"/>
                  </a:cubicBezTo>
                  <a:cubicBezTo>
                    <a:pt x="142" y="17"/>
                    <a:pt x="129" y="19"/>
                    <a:pt x="110" y="20"/>
                  </a:cubicBezTo>
                  <a:cubicBezTo>
                    <a:pt x="131" y="23"/>
                    <a:pt x="152" y="27"/>
                    <a:pt x="172" y="30"/>
                  </a:cubicBezTo>
                  <a:cubicBezTo>
                    <a:pt x="182" y="28"/>
                    <a:pt x="190" y="25"/>
                    <a:pt x="196" y="21"/>
                  </a:cubicBezTo>
                  <a:cubicBezTo>
                    <a:pt x="210" y="21"/>
                    <a:pt x="225" y="21"/>
                    <a:pt x="239" y="21"/>
                  </a:cubicBezTo>
                  <a:cubicBezTo>
                    <a:pt x="231" y="26"/>
                    <a:pt x="218" y="31"/>
                    <a:pt x="200" y="34"/>
                  </a:cubicBezTo>
                  <a:cubicBezTo>
                    <a:pt x="218" y="37"/>
                    <a:pt x="236" y="40"/>
                    <a:pt x="254" y="43"/>
                  </a:cubicBezTo>
                  <a:cubicBezTo>
                    <a:pt x="236" y="43"/>
                    <a:pt x="218" y="43"/>
                    <a:pt x="200" y="43"/>
                  </a:cubicBezTo>
                  <a:cubicBezTo>
                    <a:pt x="191" y="41"/>
                    <a:pt x="182" y="40"/>
                    <a:pt x="173" y="39"/>
                  </a:cubicBezTo>
                  <a:cubicBezTo>
                    <a:pt x="161" y="40"/>
                    <a:pt x="148" y="41"/>
                    <a:pt x="134" y="42"/>
                  </a:cubicBezTo>
                  <a:cubicBezTo>
                    <a:pt x="121" y="43"/>
                    <a:pt x="106" y="43"/>
                    <a:pt x="89" y="43"/>
                  </a:cubicBezTo>
                  <a:cubicBezTo>
                    <a:pt x="61" y="43"/>
                    <a:pt x="40" y="42"/>
                    <a:pt x="24" y="40"/>
                  </a:cubicBezTo>
                  <a:cubicBezTo>
                    <a:pt x="8" y="38"/>
                    <a:pt x="0" y="32"/>
                    <a:pt x="0" y="32"/>
                  </a:cubicBezTo>
                  <a:close/>
                  <a:moveTo>
                    <a:pt x="91" y="37"/>
                  </a:moveTo>
                  <a:cubicBezTo>
                    <a:pt x="112" y="37"/>
                    <a:pt x="131" y="36"/>
                    <a:pt x="147" y="34"/>
                  </a:cubicBezTo>
                  <a:cubicBezTo>
                    <a:pt x="123" y="31"/>
                    <a:pt x="100" y="27"/>
                    <a:pt x="78" y="23"/>
                  </a:cubicBezTo>
                  <a:cubicBezTo>
                    <a:pt x="65" y="25"/>
                    <a:pt x="52" y="27"/>
                    <a:pt x="52" y="27"/>
                  </a:cubicBezTo>
                  <a:cubicBezTo>
                    <a:pt x="45" y="31"/>
                    <a:pt x="45" y="31"/>
                    <a:pt x="45" y="31"/>
                  </a:cubicBezTo>
                  <a:cubicBezTo>
                    <a:pt x="45" y="31"/>
                    <a:pt x="49" y="34"/>
                    <a:pt x="57" y="35"/>
                  </a:cubicBezTo>
                  <a:cubicBezTo>
                    <a:pt x="65" y="37"/>
                    <a:pt x="77" y="37"/>
                    <a:pt x="91" y="37"/>
                  </a:cubicBezTo>
                  <a:close/>
                  <a:moveTo>
                    <a:pt x="63" y="9"/>
                  </a:moveTo>
                  <a:cubicBezTo>
                    <a:pt x="69" y="13"/>
                    <a:pt x="69" y="13"/>
                    <a:pt x="69" y="13"/>
                  </a:cubicBezTo>
                  <a:cubicBezTo>
                    <a:pt x="69" y="13"/>
                    <a:pt x="79" y="15"/>
                    <a:pt x="86" y="16"/>
                  </a:cubicBezTo>
                  <a:cubicBezTo>
                    <a:pt x="99" y="15"/>
                    <a:pt x="114" y="13"/>
                    <a:pt x="114" y="13"/>
                  </a:cubicBezTo>
                  <a:cubicBezTo>
                    <a:pt x="122" y="9"/>
                    <a:pt x="122" y="9"/>
                    <a:pt x="122" y="9"/>
                  </a:cubicBezTo>
                  <a:cubicBezTo>
                    <a:pt x="114" y="6"/>
                    <a:pt x="114" y="6"/>
                    <a:pt x="114" y="6"/>
                  </a:cubicBezTo>
                  <a:cubicBezTo>
                    <a:pt x="114" y="6"/>
                    <a:pt x="102" y="5"/>
                    <a:pt x="93" y="5"/>
                  </a:cubicBezTo>
                  <a:cubicBezTo>
                    <a:pt x="84" y="5"/>
                    <a:pt x="71" y="7"/>
                    <a:pt x="71" y="7"/>
                  </a:cubicBezTo>
                  <a:lnTo>
                    <a:pt x="6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49" name="Freeform 510"/>
            <p:cNvSpPr>
              <a:spLocks noEditPoints="1"/>
            </p:cNvSpPr>
            <p:nvPr/>
          </p:nvSpPr>
          <p:spPr bwMode="auto">
            <a:xfrm>
              <a:off x="12144375" y="1535113"/>
              <a:ext cx="674688" cy="168275"/>
            </a:xfrm>
            <a:custGeom>
              <a:avLst/>
              <a:gdLst>
                <a:gd name="T0" fmla="*/ 81 w 180"/>
                <a:gd name="T1" fmla="*/ 0 h 45"/>
                <a:gd name="T2" fmla="*/ 142 w 180"/>
                <a:gd name="T3" fmla="*/ 3 h 45"/>
                <a:gd name="T4" fmla="*/ 165 w 180"/>
                <a:gd name="T5" fmla="*/ 10 h 45"/>
                <a:gd name="T6" fmla="*/ 120 w 180"/>
                <a:gd name="T7" fmla="*/ 21 h 45"/>
                <a:gd name="T8" fmla="*/ 165 w 180"/>
                <a:gd name="T9" fmla="*/ 27 h 45"/>
                <a:gd name="T10" fmla="*/ 180 w 180"/>
                <a:gd name="T11" fmla="*/ 33 h 45"/>
                <a:gd name="T12" fmla="*/ 159 w 180"/>
                <a:gd name="T13" fmla="*/ 42 h 45"/>
                <a:gd name="T14" fmla="*/ 94 w 180"/>
                <a:gd name="T15" fmla="*/ 45 h 45"/>
                <a:gd name="T16" fmla="*/ 26 w 180"/>
                <a:gd name="T17" fmla="*/ 42 h 45"/>
                <a:gd name="T18" fmla="*/ 0 w 180"/>
                <a:gd name="T19" fmla="*/ 33 h 45"/>
                <a:gd name="T20" fmla="*/ 11 w 180"/>
                <a:gd name="T21" fmla="*/ 27 h 45"/>
                <a:gd name="T22" fmla="*/ 51 w 180"/>
                <a:gd name="T23" fmla="*/ 22 h 45"/>
                <a:gd name="T24" fmla="*/ 15 w 180"/>
                <a:gd name="T25" fmla="*/ 17 h 45"/>
                <a:gd name="T26" fmla="*/ 3 w 180"/>
                <a:gd name="T27" fmla="*/ 10 h 45"/>
                <a:gd name="T28" fmla="*/ 23 w 180"/>
                <a:gd name="T29" fmla="*/ 3 h 45"/>
                <a:gd name="T30" fmla="*/ 81 w 180"/>
                <a:gd name="T31" fmla="*/ 0 h 45"/>
                <a:gd name="T32" fmla="*/ 41 w 180"/>
                <a:gd name="T33" fmla="*/ 33 h 45"/>
                <a:gd name="T34" fmla="*/ 56 w 180"/>
                <a:gd name="T35" fmla="*/ 38 h 45"/>
                <a:gd name="T36" fmla="*/ 92 w 180"/>
                <a:gd name="T37" fmla="*/ 39 h 45"/>
                <a:gd name="T38" fmla="*/ 128 w 180"/>
                <a:gd name="T39" fmla="*/ 38 h 45"/>
                <a:gd name="T40" fmla="*/ 139 w 180"/>
                <a:gd name="T41" fmla="*/ 33 h 45"/>
                <a:gd name="T42" fmla="*/ 126 w 180"/>
                <a:gd name="T43" fmla="*/ 28 h 45"/>
                <a:gd name="T44" fmla="*/ 89 w 180"/>
                <a:gd name="T45" fmla="*/ 25 h 45"/>
                <a:gd name="T46" fmla="*/ 84 w 180"/>
                <a:gd name="T47" fmla="*/ 24 h 45"/>
                <a:gd name="T48" fmla="*/ 51 w 180"/>
                <a:gd name="T49" fmla="*/ 28 h 45"/>
                <a:gd name="T50" fmla="*/ 41 w 180"/>
                <a:gd name="T51" fmla="*/ 33 h 45"/>
                <a:gd name="T52" fmla="*/ 83 w 180"/>
                <a:gd name="T53" fmla="*/ 6 h 45"/>
                <a:gd name="T54" fmla="*/ 54 w 180"/>
                <a:gd name="T55" fmla="*/ 7 h 45"/>
                <a:gd name="T56" fmla="*/ 44 w 180"/>
                <a:gd name="T57" fmla="*/ 11 h 45"/>
                <a:gd name="T58" fmla="*/ 49 w 180"/>
                <a:gd name="T59" fmla="*/ 14 h 45"/>
                <a:gd name="T60" fmla="*/ 61 w 180"/>
                <a:gd name="T61" fmla="*/ 16 h 45"/>
                <a:gd name="T62" fmla="*/ 87 w 180"/>
                <a:gd name="T63" fmla="*/ 18 h 45"/>
                <a:gd name="T64" fmla="*/ 117 w 180"/>
                <a:gd name="T65" fmla="*/ 15 h 45"/>
                <a:gd name="T66" fmla="*/ 125 w 180"/>
                <a:gd name="T67" fmla="*/ 11 h 45"/>
                <a:gd name="T68" fmla="*/ 112 w 180"/>
                <a:gd name="T69" fmla="*/ 7 h 45"/>
                <a:gd name="T70" fmla="*/ 83 w 180"/>
                <a:gd name="T71"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45">
                  <a:moveTo>
                    <a:pt x="81" y="0"/>
                  </a:moveTo>
                  <a:cubicBezTo>
                    <a:pt x="106" y="0"/>
                    <a:pt x="126" y="1"/>
                    <a:pt x="142" y="3"/>
                  </a:cubicBezTo>
                  <a:cubicBezTo>
                    <a:pt x="157" y="5"/>
                    <a:pt x="165" y="10"/>
                    <a:pt x="165" y="10"/>
                  </a:cubicBezTo>
                  <a:cubicBezTo>
                    <a:pt x="165" y="10"/>
                    <a:pt x="151" y="19"/>
                    <a:pt x="120" y="21"/>
                  </a:cubicBezTo>
                  <a:cubicBezTo>
                    <a:pt x="141" y="23"/>
                    <a:pt x="156" y="25"/>
                    <a:pt x="165" y="27"/>
                  </a:cubicBezTo>
                  <a:cubicBezTo>
                    <a:pt x="175" y="28"/>
                    <a:pt x="180" y="33"/>
                    <a:pt x="180" y="33"/>
                  </a:cubicBezTo>
                  <a:cubicBezTo>
                    <a:pt x="180" y="33"/>
                    <a:pt x="174" y="39"/>
                    <a:pt x="159" y="42"/>
                  </a:cubicBezTo>
                  <a:cubicBezTo>
                    <a:pt x="143" y="44"/>
                    <a:pt x="122" y="45"/>
                    <a:pt x="94" y="45"/>
                  </a:cubicBezTo>
                  <a:cubicBezTo>
                    <a:pt x="66" y="45"/>
                    <a:pt x="43" y="44"/>
                    <a:pt x="26" y="42"/>
                  </a:cubicBezTo>
                  <a:cubicBezTo>
                    <a:pt x="10" y="40"/>
                    <a:pt x="0" y="33"/>
                    <a:pt x="0" y="33"/>
                  </a:cubicBezTo>
                  <a:cubicBezTo>
                    <a:pt x="0" y="33"/>
                    <a:pt x="3" y="28"/>
                    <a:pt x="11" y="27"/>
                  </a:cubicBezTo>
                  <a:cubicBezTo>
                    <a:pt x="19" y="25"/>
                    <a:pt x="32" y="23"/>
                    <a:pt x="51" y="22"/>
                  </a:cubicBezTo>
                  <a:cubicBezTo>
                    <a:pt x="34" y="20"/>
                    <a:pt x="22" y="18"/>
                    <a:pt x="15" y="17"/>
                  </a:cubicBezTo>
                  <a:cubicBezTo>
                    <a:pt x="7" y="15"/>
                    <a:pt x="3" y="10"/>
                    <a:pt x="3" y="10"/>
                  </a:cubicBezTo>
                  <a:cubicBezTo>
                    <a:pt x="3" y="10"/>
                    <a:pt x="9" y="5"/>
                    <a:pt x="23" y="3"/>
                  </a:cubicBezTo>
                  <a:cubicBezTo>
                    <a:pt x="38" y="1"/>
                    <a:pt x="57" y="0"/>
                    <a:pt x="81" y="0"/>
                  </a:cubicBezTo>
                  <a:close/>
                  <a:moveTo>
                    <a:pt x="41" y="33"/>
                  </a:moveTo>
                  <a:cubicBezTo>
                    <a:pt x="41" y="33"/>
                    <a:pt x="47" y="37"/>
                    <a:pt x="56" y="38"/>
                  </a:cubicBezTo>
                  <a:cubicBezTo>
                    <a:pt x="65" y="39"/>
                    <a:pt x="77" y="39"/>
                    <a:pt x="92" y="39"/>
                  </a:cubicBezTo>
                  <a:cubicBezTo>
                    <a:pt x="108" y="39"/>
                    <a:pt x="120" y="39"/>
                    <a:pt x="128" y="38"/>
                  </a:cubicBezTo>
                  <a:cubicBezTo>
                    <a:pt x="136" y="37"/>
                    <a:pt x="139" y="33"/>
                    <a:pt x="139" y="33"/>
                  </a:cubicBezTo>
                  <a:cubicBezTo>
                    <a:pt x="139" y="33"/>
                    <a:pt x="135" y="30"/>
                    <a:pt x="126" y="28"/>
                  </a:cubicBezTo>
                  <a:cubicBezTo>
                    <a:pt x="118" y="27"/>
                    <a:pt x="106" y="26"/>
                    <a:pt x="89" y="25"/>
                  </a:cubicBezTo>
                  <a:cubicBezTo>
                    <a:pt x="84" y="24"/>
                    <a:pt x="84" y="24"/>
                    <a:pt x="84" y="24"/>
                  </a:cubicBezTo>
                  <a:cubicBezTo>
                    <a:pt x="68" y="25"/>
                    <a:pt x="57" y="27"/>
                    <a:pt x="51" y="28"/>
                  </a:cubicBezTo>
                  <a:cubicBezTo>
                    <a:pt x="44" y="29"/>
                    <a:pt x="41" y="33"/>
                    <a:pt x="41" y="33"/>
                  </a:cubicBezTo>
                  <a:close/>
                  <a:moveTo>
                    <a:pt x="83" y="6"/>
                  </a:moveTo>
                  <a:cubicBezTo>
                    <a:pt x="71" y="6"/>
                    <a:pt x="61" y="6"/>
                    <a:pt x="54" y="7"/>
                  </a:cubicBezTo>
                  <a:cubicBezTo>
                    <a:pt x="47" y="8"/>
                    <a:pt x="44" y="11"/>
                    <a:pt x="44" y="11"/>
                  </a:cubicBezTo>
                  <a:cubicBezTo>
                    <a:pt x="49" y="14"/>
                    <a:pt x="49" y="14"/>
                    <a:pt x="49" y="14"/>
                  </a:cubicBezTo>
                  <a:cubicBezTo>
                    <a:pt x="61" y="16"/>
                    <a:pt x="61" y="16"/>
                    <a:pt x="61" y="16"/>
                  </a:cubicBezTo>
                  <a:cubicBezTo>
                    <a:pt x="61" y="16"/>
                    <a:pt x="75" y="18"/>
                    <a:pt x="87" y="18"/>
                  </a:cubicBezTo>
                  <a:cubicBezTo>
                    <a:pt x="101" y="17"/>
                    <a:pt x="117" y="15"/>
                    <a:pt x="117" y="15"/>
                  </a:cubicBezTo>
                  <a:cubicBezTo>
                    <a:pt x="125" y="11"/>
                    <a:pt x="125" y="11"/>
                    <a:pt x="125" y="11"/>
                  </a:cubicBezTo>
                  <a:cubicBezTo>
                    <a:pt x="125" y="11"/>
                    <a:pt x="120" y="8"/>
                    <a:pt x="112" y="7"/>
                  </a:cubicBezTo>
                  <a:cubicBezTo>
                    <a:pt x="105" y="6"/>
                    <a:pt x="95"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0" name="Freeform 511"/>
            <p:cNvSpPr>
              <a:spLocks/>
            </p:cNvSpPr>
            <p:nvPr/>
          </p:nvSpPr>
          <p:spPr bwMode="auto">
            <a:xfrm>
              <a:off x="12053888" y="1230313"/>
              <a:ext cx="649288" cy="101600"/>
            </a:xfrm>
            <a:custGeom>
              <a:avLst/>
              <a:gdLst>
                <a:gd name="T0" fmla="*/ 103 w 173"/>
                <a:gd name="T1" fmla="*/ 0 h 27"/>
                <a:gd name="T2" fmla="*/ 99 w 173"/>
                <a:gd name="T3" fmla="*/ 11 h 27"/>
                <a:gd name="T4" fmla="*/ 167 w 173"/>
                <a:gd name="T5" fmla="*/ 8 h 27"/>
                <a:gd name="T6" fmla="*/ 173 w 173"/>
                <a:gd name="T7" fmla="*/ 14 h 27"/>
                <a:gd name="T8" fmla="*/ 110 w 173"/>
                <a:gd name="T9" fmla="*/ 15 h 27"/>
                <a:gd name="T10" fmla="*/ 154 w 173"/>
                <a:gd name="T11" fmla="*/ 24 h 27"/>
                <a:gd name="T12" fmla="*/ 119 w 173"/>
                <a:gd name="T13" fmla="*/ 27 h 27"/>
                <a:gd name="T14" fmla="*/ 87 w 173"/>
                <a:gd name="T15" fmla="*/ 17 h 27"/>
                <a:gd name="T16" fmla="*/ 63 w 173"/>
                <a:gd name="T17" fmla="*/ 27 h 27"/>
                <a:gd name="T18" fmla="*/ 26 w 173"/>
                <a:gd name="T19" fmla="*/ 24 h 27"/>
                <a:gd name="T20" fmla="*/ 65 w 173"/>
                <a:gd name="T21" fmla="*/ 15 h 27"/>
                <a:gd name="T22" fmla="*/ 0 w 173"/>
                <a:gd name="T23" fmla="*/ 14 h 27"/>
                <a:gd name="T24" fmla="*/ 5 w 173"/>
                <a:gd name="T25" fmla="*/ 8 h 27"/>
                <a:gd name="T26" fmla="*/ 73 w 173"/>
                <a:gd name="T27" fmla="*/ 11 h 27"/>
                <a:gd name="T28" fmla="*/ 63 w 173"/>
                <a:gd name="T29" fmla="*/ 0 h 27"/>
                <a:gd name="T30" fmla="*/ 103 w 173"/>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27">
                  <a:moveTo>
                    <a:pt x="103" y="0"/>
                  </a:moveTo>
                  <a:cubicBezTo>
                    <a:pt x="99" y="11"/>
                    <a:pt x="99" y="11"/>
                    <a:pt x="99" y="11"/>
                  </a:cubicBezTo>
                  <a:cubicBezTo>
                    <a:pt x="122" y="10"/>
                    <a:pt x="144" y="9"/>
                    <a:pt x="167" y="8"/>
                  </a:cubicBezTo>
                  <a:cubicBezTo>
                    <a:pt x="173" y="14"/>
                    <a:pt x="173" y="14"/>
                    <a:pt x="173" y="14"/>
                  </a:cubicBezTo>
                  <a:cubicBezTo>
                    <a:pt x="152" y="14"/>
                    <a:pt x="131" y="14"/>
                    <a:pt x="110" y="15"/>
                  </a:cubicBezTo>
                  <a:cubicBezTo>
                    <a:pt x="124" y="18"/>
                    <a:pt x="139" y="21"/>
                    <a:pt x="154" y="24"/>
                  </a:cubicBezTo>
                  <a:cubicBezTo>
                    <a:pt x="143" y="25"/>
                    <a:pt x="131" y="26"/>
                    <a:pt x="119" y="27"/>
                  </a:cubicBezTo>
                  <a:cubicBezTo>
                    <a:pt x="109" y="24"/>
                    <a:pt x="98" y="20"/>
                    <a:pt x="87" y="17"/>
                  </a:cubicBezTo>
                  <a:cubicBezTo>
                    <a:pt x="79" y="20"/>
                    <a:pt x="71" y="24"/>
                    <a:pt x="63" y="27"/>
                  </a:cubicBezTo>
                  <a:cubicBezTo>
                    <a:pt x="51" y="26"/>
                    <a:pt x="38" y="25"/>
                    <a:pt x="26" y="24"/>
                  </a:cubicBezTo>
                  <a:cubicBezTo>
                    <a:pt x="39" y="21"/>
                    <a:pt x="52" y="18"/>
                    <a:pt x="65" y="15"/>
                  </a:cubicBezTo>
                  <a:cubicBezTo>
                    <a:pt x="43" y="14"/>
                    <a:pt x="22" y="14"/>
                    <a:pt x="0" y="14"/>
                  </a:cubicBezTo>
                  <a:cubicBezTo>
                    <a:pt x="5" y="8"/>
                    <a:pt x="5" y="8"/>
                    <a:pt x="5" y="8"/>
                  </a:cubicBezTo>
                  <a:cubicBezTo>
                    <a:pt x="28" y="9"/>
                    <a:pt x="50" y="10"/>
                    <a:pt x="73" y="11"/>
                  </a:cubicBezTo>
                  <a:cubicBezTo>
                    <a:pt x="63" y="0"/>
                    <a:pt x="63" y="0"/>
                    <a:pt x="63" y="0"/>
                  </a:cubicBezTo>
                  <a:cubicBezTo>
                    <a:pt x="76" y="0"/>
                    <a:pt x="90"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1" name="Freeform 512"/>
            <p:cNvSpPr>
              <a:spLocks noEditPoints="1"/>
            </p:cNvSpPr>
            <p:nvPr/>
          </p:nvSpPr>
          <p:spPr bwMode="auto">
            <a:xfrm>
              <a:off x="17305338" y="1535113"/>
              <a:ext cx="696913" cy="168275"/>
            </a:xfrm>
            <a:custGeom>
              <a:avLst/>
              <a:gdLst>
                <a:gd name="T0" fmla="*/ 182 w 186"/>
                <a:gd name="T1" fmla="*/ 19 h 45"/>
                <a:gd name="T2" fmla="*/ 160 w 186"/>
                <a:gd name="T3" fmla="*/ 38 h 45"/>
                <a:gd name="T4" fmla="*/ 68 w 186"/>
                <a:gd name="T5" fmla="*/ 45 h 45"/>
                <a:gd name="T6" fmla="*/ 33 w 186"/>
                <a:gd name="T7" fmla="*/ 44 h 45"/>
                <a:gd name="T8" fmla="*/ 30 w 186"/>
                <a:gd name="T9" fmla="*/ 38 h 45"/>
                <a:gd name="T10" fmla="*/ 63 w 186"/>
                <a:gd name="T11" fmla="*/ 39 h 45"/>
                <a:gd name="T12" fmla="*/ 125 w 186"/>
                <a:gd name="T13" fmla="*/ 35 h 45"/>
                <a:gd name="T14" fmla="*/ 143 w 186"/>
                <a:gd name="T15" fmla="*/ 23 h 45"/>
                <a:gd name="T16" fmla="*/ 141 w 186"/>
                <a:gd name="T17" fmla="*/ 23 h 45"/>
                <a:gd name="T18" fmla="*/ 117 w 186"/>
                <a:gd name="T19" fmla="*/ 27 h 45"/>
                <a:gd name="T20" fmla="*/ 82 w 186"/>
                <a:gd name="T21" fmla="*/ 28 h 45"/>
                <a:gd name="T22" fmla="*/ 25 w 186"/>
                <a:gd name="T23" fmla="*/ 25 h 45"/>
                <a:gd name="T24" fmla="*/ 0 w 186"/>
                <a:gd name="T25" fmla="*/ 15 h 45"/>
                <a:gd name="T26" fmla="*/ 18 w 186"/>
                <a:gd name="T27" fmla="*/ 4 h 45"/>
                <a:gd name="T28" fmla="*/ 79 w 186"/>
                <a:gd name="T29" fmla="*/ 0 h 45"/>
                <a:gd name="T30" fmla="*/ 130 w 186"/>
                <a:gd name="T31" fmla="*/ 3 h 45"/>
                <a:gd name="T32" fmla="*/ 165 w 186"/>
                <a:gd name="T33" fmla="*/ 9 h 45"/>
                <a:gd name="T34" fmla="*/ 182 w 186"/>
                <a:gd name="T35" fmla="*/ 19 h 45"/>
                <a:gd name="T36" fmla="*/ 83 w 186"/>
                <a:gd name="T37" fmla="*/ 6 h 45"/>
                <a:gd name="T38" fmla="*/ 51 w 186"/>
                <a:gd name="T39" fmla="*/ 8 h 45"/>
                <a:gd name="T40" fmla="*/ 42 w 186"/>
                <a:gd name="T41" fmla="*/ 15 h 45"/>
                <a:gd name="T42" fmla="*/ 56 w 186"/>
                <a:gd name="T43" fmla="*/ 21 h 45"/>
                <a:gd name="T44" fmla="*/ 90 w 186"/>
                <a:gd name="T45" fmla="*/ 23 h 45"/>
                <a:gd name="T46" fmla="*/ 125 w 186"/>
                <a:gd name="T47" fmla="*/ 21 h 45"/>
                <a:gd name="T48" fmla="*/ 137 w 186"/>
                <a:gd name="T49" fmla="*/ 16 h 45"/>
                <a:gd name="T50" fmla="*/ 128 w 186"/>
                <a:gd name="T51" fmla="*/ 11 h 45"/>
                <a:gd name="T52" fmla="*/ 109 w 186"/>
                <a:gd name="T53" fmla="*/ 7 h 45"/>
                <a:gd name="T54" fmla="*/ 83 w 186"/>
                <a:gd name="T55"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45">
                  <a:moveTo>
                    <a:pt x="182" y="19"/>
                  </a:moveTo>
                  <a:cubicBezTo>
                    <a:pt x="186" y="28"/>
                    <a:pt x="179" y="34"/>
                    <a:pt x="160" y="38"/>
                  </a:cubicBezTo>
                  <a:cubicBezTo>
                    <a:pt x="141" y="43"/>
                    <a:pt x="110" y="45"/>
                    <a:pt x="68" y="45"/>
                  </a:cubicBezTo>
                  <a:cubicBezTo>
                    <a:pt x="52" y="45"/>
                    <a:pt x="40" y="45"/>
                    <a:pt x="33" y="44"/>
                  </a:cubicBezTo>
                  <a:cubicBezTo>
                    <a:pt x="30" y="38"/>
                    <a:pt x="30" y="38"/>
                    <a:pt x="30" y="38"/>
                  </a:cubicBezTo>
                  <a:cubicBezTo>
                    <a:pt x="41" y="39"/>
                    <a:pt x="52" y="39"/>
                    <a:pt x="63" y="39"/>
                  </a:cubicBezTo>
                  <a:cubicBezTo>
                    <a:pt x="92" y="39"/>
                    <a:pt x="112" y="38"/>
                    <a:pt x="125" y="35"/>
                  </a:cubicBezTo>
                  <a:cubicBezTo>
                    <a:pt x="138" y="33"/>
                    <a:pt x="143" y="23"/>
                    <a:pt x="143" y="23"/>
                  </a:cubicBezTo>
                  <a:cubicBezTo>
                    <a:pt x="141" y="23"/>
                    <a:pt x="141" y="23"/>
                    <a:pt x="141" y="23"/>
                  </a:cubicBezTo>
                  <a:cubicBezTo>
                    <a:pt x="134" y="25"/>
                    <a:pt x="126" y="27"/>
                    <a:pt x="117" y="27"/>
                  </a:cubicBezTo>
                  <a:cubicBezTo>
                    <a:pt x="107" y="28"/>
                    <a:pt x="95" y="28"/>
                    <a:pt x="82" y="28"/>
                  </a:cubicBezTo>
                  <a:cubicBezTo>
                    <a:pt x="59" y="28"/>
                    <a:pt x="40" y="27"/>
                    <a:pt x="25" y="25"/>
                  </a:cubicBezTo>
                  <a:cubicBezTo>
                    <a:pt x="11" y="22"/>
                    <a:pt x="0" y="15"/>
                    <a:pt x="0" y="15"/>
                  </a:cubicBezTo>
                  <a:cubicBezTo>
                    <a:pt x="0" y="15"/>
                    <a:pt x="4" y="7"/>
                    <a:pt x="18" y="4"/>
                  </a:cubicBezTo>
                  <a:cubicBezTo>
                    <a:pt x="32" y="2"/>
                    <a:pt x="53" y="0"/>
                    <a:pt x="79" y="0"/>
                  </a:cubicBezTo>
                  <a:cubicBezTo>
                    <a:pt x="98" y="0"/>
                    <a:pt x="115" y="1"/>
                    <a:pt x="130" y="3"/>
                  </a:cubicBezTo>
                  <a:cubicBezTo>
                    <a:pt x="144" y="4"/>
                    <a:pt x="156" y="6"/>
                    <a:pt x="165" y="9"/>
                  </a:cubicBezTo>
                  <a:cubicBezTo>
                    <a:pt x="174" y="12"/>
                    <a:pt x="182" y="19"/>
                    <a:pt x="182" y="19"/>
                  </a:cubicBezTo>
                  <a:close/>
                  <a:moveTo>
                    <a:pt x="83" y="6"/>
                  </a:moveTo>
                  <a:cubicBezTo>
                    <a:pt x="68" y="6"/>
                    <a:pt x="57" y="7"/>
                    <a:pt x="51" y="8"/>
                  </a:cubicBezTo>
                  <a:cubicBezTo>
                    <a:pt x="43" y="10"/>
                    <a:pt x="42" y="15"/>
                    <a:pt x="42" y="15"/>
                  </a:cubicBezTo>
                  <a:cubicBezTo>
                    <a:pt x="42" y="15"/>
                    <a:pt x="48" y="19"/>
                    <a:pt x="56" y="21"/>
                  </a:cubicBezTo>
                  <a:cubicBezTo>
                    <a:pt x="64" y="22"/>
                    <a:pt x="75" y="23"/>
                    <a:pt x="90" y="23"/>
                  </a:cubicBezTo>
                  <a:cubicBezTo>
                    <a:pt x="104" y="23"/>
                    <a:pt x="116" y="22"/>
                    <a:pt x="125" y="21"/>
                  </a:cubicBezTo>
                  <a:cubicBezTo>
                    <a:pt x="134" y="19"/>
                    <a:pt x="137" y="16"/>
                    <a:pt x="137" y="16"/>
                  </a:cubicBezTo>
                  <a:cubicBezTo>
                    <a:pt x="128" y="11"/>
                    <a:pt x="128" y="11"/>
                    <a:pt x="128" y="11"/>
                  </a:cubicBezTo>
                  <a:cubicBezTo>
                    <a:pt x="128" y="11"/>
                    <a:pt x="117" y="8"/>
                    <a:pt x="109" y="7"/>
                  </a:cubicBezTo>
                  <a:cubicBezTo>
                    <a:pt x="101" y="7"/>
                    <a:pt x="93" y="6"/>
                    <a:pt x="8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2" name="Freeform 513"/>
            <p:cNvSpPr>
              <a:spLocks/>
            </p:cNvSpPr>
            <p:nvPr/>
          </p:nvSpPr>
          <p:spPr bwMode="auto">
            <a:xfrm>
              <a:off x="17357725" y="1238251"/>
              <a:ext cx="385763" cy="195263"/>
            </a:xfrm>
            <a:custGeom>
              <a:avLst/>
              <a:gdLst>
                <a:gd name="T0" fmla="*/ 0 w 103"/>
                <a:gd name="T1" fmla="*/ 27 h 52"/>
                <a:gd name="T2" fmla="*/ 7 w 103"/>
                <a:gd name="T3" fmla="*/ 12 h 52"/>
                <a:gd name="T4" fmla="*/ 41 w 103"/>
                <a:gd name="T5" fmla="*/ 0 h 52"/>
                <a:gd name="T6" fmla="*/ 77 w 103"/>
                <a:gd name="T7" fmla="*/ 0 h 52"/>
                <a:gd name="T8" fmla="*/ 45 w 103"/>
                <a:gd name="T9" fmla="*/ 13 h 52"/>
                <a:gd name="T10" fmla="*/ 39 w 103"/>
                <a:gd name="T11" fmla="*/ 26 h 52"/>
                <a:gd name="T12" fmla="*/ 59 w 103"/>
                <a:gd name="T13" fmla="*/ 40 h 52"/>
                <a:gd name="T14" fmla="*/ 103 w 103"/>
                <a:gd name="T15" fmla="*/ 52 h 52"/>
                <a:gd name="T16" fmla="*/ 66 w 103"/>
                <a:gd name="T17" fmla="*/ 52 h 52"/>
                <a:gd name="T18" fmla="*/ 20 w 103"/>
                <a:gd name="T19" fmla="*/ 41 h 52"/>
                <a:gd name="T20" fmla="*/ 0 w 103"/>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52">
                  <a:moveTo>
                    <a:pt x="0" y="27"/>
                  </a:moveTo>
                  <a:cubicBezTo>
                    <a:pt x="0" y="27"/>
                    <a:pt x="0" y="17"/>
                    <a:pt x="7" y="12"/>
                  </a:cubicBezTo>
                  <a:cubicBezTo>
                    <a:pt x="14" y="8"/>
                    <a:pt x="25" y="4"/>
                    <a:pt x="41" y="0"/>
                  </a:cubicBezTo>
                  <a:cubicBezTo>
                    <a:pt x="53" y="0"/>
                    <a:pt x="65" y="0"/>
                    <a:pt x="77" y="0"/>
                  </a:cubicBezTo>
                  <a:cubicBezTo>
                    <a:pt x="63" y="4"/>
                    <a:pt x="52" y="8"/>
                    <a:pt x="45" y="13"/>
                  </a:cubicBezTo>
                  <a:cubicBezTo>
                    <a:pt x="39" y="17"/>
                    <a:pt x="39" y="26"/>
                    <a:pt x="39" y="26"/>
                  </a:cubicBezTo>
                  <a:cubicBezTo>
                    <a:pt x="39" y="26"/>
                    <a:pt x="48" y="35"/>
                    <a:pt x="59" y="40"/>
                  </a:cubicBezTo>
                  <a:cubicBezTo>
                    <a:pt x="70" y="44"/>
                    <a:pt x="85" y="49"/>
                    <a:pt x="103" y="52"/>
                  </a:cubicBezTo>
                  <a:cubicBezTo>
                    <a:pt x="91" y="52"/>
                    <a:pt x="78" y="52"/>
                    <a:pt x="66" y="52"/>
                  </a:cubicBezTo>
                  <a:cubicBezTo>
                    <a:pt x="47" y="49"/>
                    <a:pt x="32" y="45"/>
                    <a:pt x="20" y="41"/>
                  </a:cubicBezTo>
                  <a:cubicBezTo>
                    <a:pt x="9" y="36"/>
                    <a:pt x="0" y="27"/>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3" name="Freeform 514"/>
            <p:cNvSpPr>
              <a:spLocks noEditPoints="1"/>
            </p:cNvSpPr>
            <p:nvPr/>
          </p:nvSpPr>
          <p:spPr bwMode="auto">
            <a:xfrm>
              <a:off x="22582188" y="1535113"/>
              <a:ext cx="715963" cy="168275"/>
            </a:xfrm>
            <a:custGeom>
              <a:avLst/>
              <a:gdLst>
                <a:gd name="T0" fmla="*/ 185 w 191"/>
                <a:gd name="T1" fmla="*/ 22 h 45"/>
                <a:gd name="T2" fmla="*/ 175 w 191"/>
                <a:gd name="T3" fmla="*/ 39 h 45"/>
                <a:gd name="T4" fmla="*/ 111 w 191"/>
                <a:gd name="T5" fmla="*/ 45 h 45"/>
                <a:gd name="T6" fmla="*/ 40 w 191"/>
                <a:gd name="T7" fmla="*/ 39 h 45"/>
                <a:gd name="T8" fmla="*/ 6 w 191"/>
                <a:gd name="T9" fmla="*/ 22 h 45"/>
                <a:gd name="T10" fmla="*/ 16 w 191"/>
                <a:gd name="T11" fmla="*/ 5 h 45"/>
                <a:gd name="T12" fmla="*/ 79 w 191"/>
                <a:gd name="T13" fmla="*/ 0 h 45"/>
                <a:gd name="T14" fmla="*/ 150 w 191"/>
                <a:gd name="T15" fmla="*/ 6 h 45"/>
                <a:gd name="T16" fmla="*/ 185 w 191"/>
                <a:gd name="T17" fmla="*/ 22 h 45"/>
                <a:gd name="T18" fmla="*/ 49 w 191"/>
                <a:gd name="T19" fmla="*/ 22 h 45"/>
                <a:gd name="T20" fmla="*/ 69 w 191"/>
                <a:gd name="T21" fmla="*/ 35 h 45"/>
                <a:gd name="T22" fmla="*/ 107 w 191"/>
                <a:gd name="T23" fmla="*/ 39 h 45"/>
                <a:gd name="T24" fmla="*/ 140 w 191"/>
                <a:gd name="T25" fmla="*/ 35 h 45"/>
                <a:gd name="T26" fmla="*/ 142 w 191"/>
                <a:gd name="T27" fmla="*/ 22 h 45"/>
                <a:gd name="T28" fmla="*/ 122 w 191"/>
                <a:gd name="T29" fmla="*/ 10 h 45"/>
                <a:gd name="T30" fmla="*/ 83 w 191"/>
                <a:gd name="T31" fmla="*/ 6 h 45"/>
                <a:gd name="T32" fmla="*/ 51 w 191"/>
                <a:gd name="T33" fmla="*/ 10 h 45"/>
                <a:gd name="T34" fmla="*/ 49 w 191"/>
                <a:gd name="T35"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45">
                  <a:moveTo>
                    <a:pt x="185" y="22"/>
                  </a:moveTo>
                  <a:cubicBezTo>
                    <a:pt x="191" y="30"/>
                    <a:pt x="187" y="35"/>
                    <a:pt x="175" y="39"/>
                  </a:cubicBezTo>
                  <a:cubicBezTo>
                    <a:pt x="163" y="43"/>
                    <a:pt x="142" y="45"/>
                    <a:pt x="111" y="45"/>
                  </a:cubicBezTo>
                  <a:cubicBezTo>
                    <a:pt x="82" y="45"/>
                    <a:pt x="58" y="43"/>
                    <a:pt x="40" y="39"/>
                  </a:cubicBezTo>
                  <a:cubicBezTo>
                    <a:pt x="22" y="35"/>
                    <a:pt x="11" y="30"/>
                    <a:pt x="6" y="22"/>
                  </a:cubicBezTo>
                  <a:cubicBezTo>
                    <a:pt x="0" y="15"/>
                    <a:pt x="4" y="9"/>
                    <a:pt x="16" y="5"/>
                  </a:cubicBezTo>
                  <a:cubicBezTo>
                    <a:pt x="28" y="2"/>
                    <a:pt x="49" y="0"/>
                    <a:pt x="79" y="0"/>
                  </a:cubicBezTo>
                  <a:cubicBezTo>
                    <a:pt x="109" y="0"/>
                    <a:pt x="132" y="2"/>
                    <a:pt x="150" y="6"/>
                  </a:cubicBezTo>
                  <a:cubicBezTo>
                    <a:pt x="168" y="10"/>
                    <a:pt x="180" y="15"/>
                    <a:pt x="185" y="22"/>
                  </a:cubicBezTo>
                  <a:close/>
                  <a:moveTo>
                    <a:pt x="49" y="22"/>
                  </a:moveTo>
                  <a:cubicBezTo>
                    <a:pt x="49" y="22"/>
                    <a:pt x="60" y="33"/>
                    <a:pt x="69" y="35"/>
                  </a:cubicBezTo>
                  <a:cubicBezTo>
                    <a:pt x="78" y="38"/>
                    <a:pt x="91" y="39"/>
                    <a:pt x="107" y="39"/>
                  </a:cubicBezTo>
                  <a:cubicBezTo>
                    <a:pt x="123" y="39"/>
                    <a:pt x="140" y="35"/>
                    <a:pt x="140" y="35"/>
                  </a:cubicBezTo>
                  <a:cubicBezTo>
                    <a:pt x="142" y="22"/>
                    <a:pt x="142" y="22"/>
                    <a:pt x="142" y="22"/>
                  </a:cubicBezTo>
                  <a:cubicBezTo>
                    <a:pt x="142" y="22"/>
                    <a:pt x="131" y="13"/>
                    <a:pt x="122" y="10"/>
                  </a:cubicBezTo>
                  <a:cubicBezTo>
                    <a:pt x="113" y="7"/>
                    <a:pt x="100" y="6"/>
                    <a:pt x="83" y="6"/>
                  </a:cubicBezTo>
                  <a:cubicBezTo>
                    <a:pt x="67" y="6"/>
                    <a:pt x="51" y="10"/>
                    <a:pt x="51" y="10"/>
                  </a:cubicBezTo>
                  <a:lnTo>
                    <a:pt x="49"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4" name="Freeform 515"/>
            <p:cNvSpPr>
              <a:spLocks/>
            </p:cNvSpPr>
            <p:nvPr/>
          </p:nvSpPr>
          <p:spPr bwMode="auto">
            <a:xfrm>
              <a:off x="22491700" y="1238251"/>
              <a:ext cx="420688" cy="195263"/>
            </a:xfrm>
            <a:custGeom>
              <a:avLst/>
              <a:gdLst>
                <a:gd name="T0" fmla="*/ 109 w 112"/>
                <a:gd name="T1" fmla="*/ 27 h 52"/>
                <a:gd name="T2" fmla="*/ 106 w 112"/>
                <a:gd name="T3" fmla="*/ 41 h 52"/>
                <a:gd name="T4" fmla="*/ 74 w 112"/>
                <a:gd name="T5" fmla="*/ 52 h 52"/>
                <a:gd name="T6" fmla="*/ 37 w 112"/>
                <a:gd name="T7" fmla="*/ 52 h 52"/>
                <a:gd name="T8" fmla="*/ 67 w 112"/>
                <a:gd name="T9" fmla="*/ 40 h 52"/>
                <a:gd name="T10" fmla="*/ 70 w 112"/>
                <a:gd name="T11" fmla="*/ 26 h 52"/>
                <a:gd name="T12" fmla="*/ 47 w 112"/>
                <a:gd name="T13" fmla="*/ 13 h 52"/>
                <a:gd name="T14" fmla="*/ 0 w 112"/>
                <a:gd name="T15" fmla="*/ 0 h 52"/>
                <a:gd name="T16" fmla="*/ 37 w 112"/>
                <a:gd name="T17" fmla="*/ 0 h 52"/>
                <a:gd name="T18" fmla="*/ 85 w 112"/>
                <a:gd name="T19" fmla="*/ 12 h 52"/>
                <a:gd name="T20" fmla="*/ 109 w 112"/>
                <a:gd name="T2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2">
                  <a:moveTo>
                    <a:pt x="109" y="27"/>
                  </a:moveTo>
                  <a:cubicBezTo>
                    <a:pt x="109" y="27"/>
                    <a:pt x="112" y="36"/>
                    <a:pt x="106" y="41"/>
                  </a:cubicBezTo>
                  <a:cubicBezTo>
                    <a:pt x="100" y="45"/>
                    <a:pt x="89" y="49"/>
                    <a:pt x="74" y="52"/>
                  </a:cubicBezTo>
                  <a:cubicBezTo>
                    <a:pt x="62" y="52"/>
                    <a:pt x="50" y="52"/>
                    <a:pt x="37" y="52"/>
                  </a:cubicBezTo>
                  <a:cubicBezTo>
                    <a:pt x="51" y="49"/>
                    <a:pt x="67" y="40"/>
                    <a:pt x="67" y="40"/>
                  </a:cubicBezTo>
                  <a:cubicBezTo>
                    <a:pt x="70" y="26"/>
                    <a:pt x="70" y="26"/>
                    <a:pt x="70" y="26"/>
                  </a:cubicBezTo>
                  <a:cubicBezTo>
                    <a:pt x="70" y="26"/>
                    <a:pt x="59" y="17"/>
                    <a:pt x="47" y="13"/>
                  </a:cubicBezTo>
                  <a:cubicBezTo>
                    <a:pt x="35" y="8"/>
                    <a:pt x="19" y="4"/>
                    <a:pt x="0" y="0"/>
                  </a:cubicBezTo>
                  <a:cubicBezTo>
                    <a:pt x="13" y="0"/>
                    <a:pt x="25" y="0"/>
                    <a:pt x="37" y="0"/>
                  </a:cubicBezTo>
                  <a:cubicBezTo>
                    <a:pt x="57" y="4"/>
                    <a:pt x="73" y="8"/>
                    <a:pt x="85" y="12"/>
                  </a:cubicBezTo>
                  <a:cubicBezTo>
                    <a:pt x="98" y="17"/>
                    <a:pt x="109" y="27"/>
                    <a:pt x="109"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5" name="Freeform 516"/>
            <p:cNvSpPr>
              <a:spLocks/>
            </p:cNvSpPr>
            <p:nvPr/>
          </p:nvSpPr>
          <p:spPr bwMode="auto">
            <a:xfrm>
              <a:off x="27955875" y="1628776"/>
              <a:ext cx="371475" cy="22225"/>
            </a:xfrm>
            <a:custGeom>
              <a:avLst/>
              <a:gdLst>
                <a:gd name="T0" fmla="*/ 6 w 99"/>
                <a:gd name="T1" fmla="*/ 6 h 6"/>
                <a:gd name="T2" fmla="*/ 0 w 99"/>
                <a:gd name="T3" fmla="*/ 0 h 6"/>
                <a:gd name="T4" fmla="*/ 93 w 99"/>
                <a:gd name="T5" fmla="*/ 0 h 6"/>
                <a:gd name="T6" fmla="*/ 99 w 99"/>
                <a:gd name="T7" fmla="*/ 6 h 6"/>
                <a:gd name="T8" fmla="*/ 6 w 99"/>
                <a:gd name="T9" fmla="*/ 6 h 6"/>
              </a:gdLst>
              <a:ahLst/>
              <a:cxnLst>
                <a:cxn ang="0">
                  <a:pos x="T0" y="T1"/>
                </a:cxn>
                <a:cxn ang="0">
                  <a:pos x="T2" y="T3"/>
                </a:cxn>
                <a:cxn ang="0">
                  <a:pos x="T4" y="T5"/>
                </a:cxn>
                <a:cxn ang="0">
                  <a:pos x="T6" y="T7"/>
                </a:cxn>
                <a:cxn ang="0">
                  <a:pos x="T8" y="T9"/>
                </a:cxn>
              </a:cxnLst>
              <a:rect l="0" t="0" r="r" b="b"/>
              <a:pathLst>
                <a:path w="99" h="6">
                  <a:moveTo>
                    <a:pt x="6" y="6"/>
                  </a:moveTo>
                  <a:cubicBezTo>
                    <a:pt x="0" y="0"/>
                    <a:pt x="0" y="0"/>
                    <a:pt x="0" y="0"/>
                  </a:cubicBezTo>
                  <a:cubicBezTo>
                    <a:pt x="31" y="0"/>
                    <a:pt x="62" y="0"/>
                    <a:pt x="93" y="0"/>
                  </a:cubicBezTo>
                  <a:cubicBezTo>
                    <a:pt x="99" y="6"/>
                    <a:pt x="99" y="6"/>
                    <a:pt x="99" y="6"/>
                  </a:cubicBezTo>
                  <a:cubicBezTo>
                    <a:pt x="68" y="6"/>
                    <a:pt x="37" y="6"/>
                    <a:pt x="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6" name="Freeform 517"/>
            <p:cNvSpPr>
              <a:spLocks/>
            </p:cNvSpPr>
            <p:nvPr/>
          </p:nvSpPr>
          <p:spPr bwMode="auto">
            <a:xfrm>
              <a:off x="27614563" y="1392238"/>
              <a:ext cx="611188" cy="14288"/>
            </a:xfrm>
            <a:custGeom>
              <a:avLst/>
              <a:gdLst>
                <a:gd name="T0" fmla="*/ 163 w 163"/>
                <a:gd name="T1" fmla="*/ 4 h 4"/>
                <a:gd name="T2" fmla="*/ 4 w 163"/>
                <a:gd name="T3" fmla="*/ 4 h 4"/>
                <a:gd name="T4" fmla="*/ 0 w 163"/>
                <a:gd name="T5" fmla="*/ 0 h 4"/>
                <a:gd name="T6" fmla="*/ 159 w 163"/>
                <a:gd name="T7" fmla="*/ 0 h 4"/>
                <a:gd name="T8" fmla="*/ 163 w 163"/>
                <a:gd name="T9" fmla="*/ 4 h 4"/>
              </a:gdLst>
              <a:ahLst/>
              <a:cxnLst>
                <a:cxn ang="0">
                  <a:pos x="T0" y="T1"/>
                </a:cxn>
                <a:cxn ang="0">
                  <a:pos x="T2" y="T3"/>
                </a:cxn>
                <a:cxn ang="0">
                  <a:pos x="T4" y="T5"/>
                </a:cxn>
                <a:cxn ang="0">
                  <a:pos x="T6" y="T7"/>
                </a:cxn>
                <a:cxn ang="0">
                  <a:pos x="T8" y="T9"/>
                </a:cxn>
              </a:cxnLst>
              <a:rect l="0" t="0" r="r" b="b"/>
              <a:pathLst>
                <a:path w="163" h="4">
                  <a:moveTo>
                    <a:pt x="163" y="4"/>
                  </a:moveTo>
                  <a:cubicBezTo>
                    <a:pt x="110" y="4"/>
                    <a:pt x="57" y="4"/>
                    <a:pt x="4" y="4"/>
                  </a:cubicBezTo>
                  <a:cubicBezTo>
                    <a:pt x="0" y="0"/>
                    <a:pt x="0" y="0"/>
                    <a:pt x="0" y="0"/>
                  </a:cubicBezTo>
                  <a:cubicBezTo>
                    <a:pt x="53" y="0"/>
                    <a:pt x="106" y="0"/>
                    <a:pt x="159" y="0"/>
                  </a:cubicBezTo>
                  <a:lnTo>
                    <a:pt x="16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7" name="Freeform 518"/>
            <p:cNvSpPr>
              <a:spLocks noEditPoints="1"/>
            </p:cNvSpPr>
            <p:nvPr/>
          </p:nvSpPr>
          <p:spPr bwMode="auto">
            <a:xfrm>
              <a:off x="33023175" y="1587501"/>
              <a:ext cx="727075" cy="63500"/>
            </a:xfrm>
            <a:custGeom>
              <a:avLst/>
              <a:gdLst>
                <a:gd name="T0" fmla="*/ 6 w 194"/>
                <a:gd name="T1" fmla="*/ 5 h 17"/>
                <a:gd name="T2" fmla="*/ 0 w 194"/>
                <a:gd name="T3" fmla="*/ 0 h 17"/>
                <a:gd name="T4" fmla="*/ 174 w 194"/>
                <a:gd name="T5" fmla="*/ 0 h 17"/>
                <a:gd name="T6" fmla="*/ 180 w 194"/>
                <a:gd name="T7" fmla="*/ 5 h 17"/>
                <a:gd name="T8" fmla="*/ 6 w 194"/>
                <a:gd name="T9" fmla="*/ 5 h 17"/>
                <a:gd name="T10" fmla="*/ 20 w 194"/>
                <a:gd name="T11" fmla="*/ 17 h 17"/>
                <a:gd name="T12" fmla="*/ 14 w 194"/>
                <a:gd name="T13" fmla="*/ 12 h 17"/>
                <a:gd name="T14" fmla="*/ 188 w 194"/>
                <a:gd name="T15" fmla="*/ 12 h 17"/>
                <a:gd name="T16" fmla="*/ 194 w 194"/>
                <a:gd name="T17" fmla="*/ 17 h 17"/>
                <a:gd name="T18" fmla="*/ 20 w 194"/>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7">
                  <a:moveTo>
                    <a:pt x="6" y="5"/>
                  </a:moveTo>
                  <a:cubicBezTo>
                    <a:pt x="0" y="0"/>
                    <a:pt x="0" y="0"/>
                    <a:pt x="0" y="0"/>
                  </a:cubicBezTo>
                  <a:cubicBezTo>
                    <a:pt x="58" y="0"/>
                    <a:pt x="116" y="0"/>
                    <a:pt x="174" y="0"/>
                  </a:cubicBezTo>
                  <a:cubicBezTo>
                    <a:pt x="180" y="5"/>
                    <a:pt x="180" y="5"/>
                    <a:pt x="180" y="5"/>
                  </a:cubicBezTo>
                  <a:cubicBezTo>
                    <a:pt x="122" y="5"/>
                    <a:pt x="64" y="5"/>
                    <a:pt x="6" y="5"/>
                  </a:cubicBezTo>
                  <a:close/>
                  <a:moveTo>
                    <a:pt x="20" y="17"/>
                  </a:moveTo>
                  <a:cubicBezTo>
                    <a:pt x="14" y="12"/>
                    <a:pt x="14" y="12"/>
                    <a:pt x="14" y="12"/>
                  </a:cubicBezTo>
                  <a:cubicBezTo>
                    <a:pt x="72" y="12"/>
                    <a:pt x="130" y="12"/>
                    <a:pt x="188" y="12"/>
                  </a:cubicBezTo>
                  <a:cubicBezTo>
                    <a:pt x="194" y="17"/>
                    <a:pt x="194" y="17"/>
                    <a:pt x="194" y="17"/>
                  </a:cubicBezTo>
                  <a:cubicBezTo>
                    <a:pt x="136" y="17"/>
                    <a:pt x="78"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8" name="Freeform 519"/>
            <p:cNvSpPr>
              <a:spLocks/>
            </p:cNvSpPr>
            <p:nvPr/>
          </p:nvSpPr>
          <p:spPr bwMode="auto">
            <a:xfrm>
              <a:off x="32704088" y="1263651"/>
              <a:ext cx="674688" cy="109538"/>
            </a:xfrm>
            <a:custGeom>
              <a:avLst/>
              <a:gdLst>
                <a:gd name="T0" fmla="*/ 77 w 180"/>
                <a:gd name="T1" fmla="*/ 17 h 29"/>
                <a:gd name="T2" fmla="*/ 6 w 180"/>
                <a:gd name="T3" fmla="*/ 17 h 29"/>
                <a:gd name="T4" fmla="*/ 0 w 180"/>
                <a:gd name="T5" fmla="*/ 12 h 29"/>
                <a:gd name="T6" fmla="*/ 71 w 180"/>
                <a:gd name="T7" fmla="*/ 12 h 29"/>
                <a:gd name="T8" fmla="*/ 57 w 180"/>
                <a:gd name="T9" fmla="*/ 0 h 29"/>
                <a:gd name="T10" fmla="*/ 89 w 180"/>
                <a:gd name="T11" fmla="*/ 0 h 29"/>
                <a:gd name="T12" fmla="*/ 103 w 180"/>
                <a:gd name="T13" fmla="*/ 12 h 29"/>
                <a:gd name="T14" fmla="*/ 174 w 180"/>
                <a:gd name="T15" fmla="*/ 12 h 29"/>
                <a:gd name="T16" fmla="*/ 180 w 180"/>
                <a:gd name="T17" fmla="*/ 17 h 29"/>
                <a:gd name="T18" fmla="*/ 109 w 180"/>
                <a:gd name="T19" fmla="*/ 17 h 29"/>
                <a:gd name="T20" fmla="*/ 122 w 180"/>
                <a:gd name="T21" fmla="*/ 29 h 29"/>
                <a:gd name="T22" fmla="*/ 90 w 180"/>
                <a:gd name="T23" fmla="*/ 29 h 29"/>
                <a:gd name="T24" fmla="*/ 77 w 18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29">
                  <a:moveTo>
                    <a:pt x="77" y="17"/>
                  </a:moveTo>
                  <a:cubicBezTo>
                    <a:pt x="53" y="17"/>
                    <a:pt x="29" y="17"/>
                    <a:pt x="6" y="17"/>
                  </a:cubicBezTo>
                  <a:cubicBezTo>
                    <a:pt x="0" y="12"/>
                    <a:pt x="0" y="12"/>
                    <a:pt x="0" y="12"/>
                  </a:cubicBezTo>
                  <a:cubicBezTo>
                    <a:pt x="23" y="12"/>
                    <a:pt x="47" y="12"/>
                    <a:pt x="71" y="12"/>
                  </a:cubicBezTo>
                  <a:cubicBezTo>
                    <a:pt x="57" y="0"/>
                    <a:pt x="57" y="0"/>
                    <a:pt x="57" y="0"/>
                  </a:cubicBezTo>
                  <a:cubicBezTo>
                    <a:pt x="68" y="0"/>
                    <a:pt x="79" y="0"/>
                    <a:pt x="89" y="0"/>
                  </a:cubicBezTo>
                  <a:cubicBezTo>
                    <a:pt x="103" y="12"/>
                    <a:pt x="103" y="12"/>
                    <a:pt x="103" y="12"/>
                  </a:cubicBezTo>
                  <a:cubicBezTo>
                    <a:pt x="127" y="12"/>
                    <a:pt x="150" y="12"/>
                    <a:pt x="174" y="12"/>
                  </a:cubicBezTo>
                  <a:cubicBezTo>
                    <a:pt x="180" y="17"/>
                    <a:pt x="180" y="17"/>
                    <a:pt x="180" y="17"/>
                  </a:cubicBezTo>
                  <a:cubicBezTo>
                    <a:pt x="156" y="17"/>
                    <a:pt x="133" y="17"/>
                    <a:pt x="109" y="17"/>
                  </a:cubicBezTo>
                  <a:cubicBezTo>
                    <a:pt x="122" y="29"/>
                    <a:pt x="122" y="29"/>
                    <a:pt x="122" y="29"/>
                  </a:cubicBezTo>
                  <a:cubicBezTo>
                    <a:pt x="112" y="29"/>
                    <a:pt x="101" y="29"/>
                    <a:pt x="90" y="29"/>
                  </a:cubicBezTo>
                  <a:lnTo>
                    <a:pt x="7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59" name="Freeform 520"/>
            <p:cNvSpPr>
              <a:spLocks noEditPoints="1"/>
            </p:cNvSpPr>
            <p:nvPr/>
          </p:nvSpPr>
          <p:spPr bwMode="auto">
            <a:xfrm>
              <a:off x="33323213" y="3011488"/>
              <a:ext cx="484188" cy="63500"/>
            </a:xfrm>
            <a:custGeom>
              <a:avLst/>
              <a:gdLst>
                <a:gd name="T0" fmla="*/ 0 w 129"/>
                <a:gd name="T1" fmla="*/ 16 h 17"/>
                <a:gd name="T2" fmla="*/ 6 w 129"/>
                <a:gd name="T3" fmla="*/ 8 h 17"/>
                <a:gd name="T4" fmla="*/ 16 w 129"/>
                <a:gd name="T5" fmla="*/ 0 h 17"/>
                <a:gd name="T6" fmla="*/ 49 w 129"/>
                <a:gd name="T7" fmla="*/ 0 h 17"/>
                <a:gd name="T8" fmla="*/ 48 w 129"/>
                <a:gd name="T9" fmla="*/ 17 h 17"/>
                <a:gd name="T10" fmla="*/ 3 w 129"/>
                <a:gd name="T11" fmla="*/ 17 h 17"/>
                <a:gd name="T12" fmla="*/ 0 w 129"/>
                <a:gd name="T13" fmla="*/ 16 h 17"/>
                <a:gd name="T14" fmla="*/ 80 w 129"/>
                <a:gd name="T15" fmla="*/ 16 h 17"/>
                <a:gd name="T16" fmla="*/ 96 w 129"/>
                <a:gd name="T17" fmla="*/ 0 h 17"/>
                <a:gd name="T18" fmla="*/ 129 w 129"/>
                <a:gd name="T19" fmla="*/ 0 h 17"/>
                <a:gd name="T20" fmla="*/ 128 w 129"/>
                <a:gd name="T21" fmla="*/ 17 h 17"/>
                <a:gd name="T22" fmla="*/ 83 w 129"/>
                <a:gd name="T23" fmla="*/ 17 h 17"/>
                <a:gd name="T24" fmla="*/ 80 w 129"/>
                <a:gd name="T25"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
                  <a:moveTo>
                    <a:pt x="0" y="16"/>
                  </a:moveTo>
                  <a:cubicBezTo>
                    <a:pt x="6" y="8"/>
                    <a:pt x="6" y="8"/>
                    <a:pt x="6" y="8"/>
                  </a:cubicBezTo>
                  <a:cubicBezTo>
                    <a:pt x="16" y="0"/>
                    <a:pt x="16" y="0"/>
                    <a:pt x="16" y="0"/>
                  </a:cubicBezTo>
                  <a:cubicBezTo>
                    <a:pt x="27" y="0"/>
                    <a:pt x="38" y="0"/>
                    <a:pt x="49" y="0"/>
                  </a:cubicBezTo>
                  <a:cubicBezTo>
                    <a:pt x="48" y="17"/>
                    <a:pt x="48" y="17"/>
                    <a:pt x="48" y="17"/>
                  </a:cubicBezTo>
                  <a:cubicBezTo>
                    <a:pt x="33" y="17"/>
                    <a:pt x="18" y="17"/>
                    <a:pt x="3" y="17"/>
                  </a:cubicBezTo>
                  <a:lnTo>
                    <a:pt x="0" y="16"/>
                  </a:lnTo>
                  <a:close/>
                  <a:moveTo>
                    <a:pt x="80" y="16"/>
                  </a:moveTo>
                  <a:cubicBezTo>
                    <a:pt x="80" y="16"/>
                    <a:pt x="87" y="6"/>
                    <a:pt x="96" y="0"/>
                  </a:cubicBezTo>
                  <a:cubicBezTo>
                    <a:pt x="107" y="0"/>
                    <a:pt x="118" y="0"/>
                    <a:pt x="129" y="0"/>
                  </a:cubicBezTo>
                  <a:cubicBezTo>
                    <a:pt x="127" y="7"/>
                    <a:pt x="128" y="17"/>
                    <a:pt x="128" y="17"/>
                  </a:cubicBezTo>
                  <a:cubicBezTo>
                    <a:pt x="113" y="17"/>
                    <a:pt x="98" y="17"/>
                    <a:pt x="83" y="17"/>
                  </a:cubicBezTo>
                  <a:lnTo>
                    <a:pt x="8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0" name="Freeform 521"/>
            <p:cNvSpPr>
              <a:spLocks/>
            </p:cNvSpPr>
            <p:nvPr/>
          </p:nvSpPr>
          <p:spPr bwMode="auto">
            <a:xfrm>
              <a:off x="33851850" y="3341688"/>
              <a:ext cx="184150" cy="65088"/>
            </a:xfrm>
            <a:custGeom>
              <a:avLst/>
              <a:gdLst>
                <a:gd name="T0" fmla="*/ 3 w 49"/>
                <a:gd name="T1" fmla="*/ 17 h 17"/>
                <a:gd name="T2" fmla="*/ 0 w 49"/>
                <a:gd name="T3" fmla="*/ 16 h 17"/>
                <a:gd name="T4" fmla="*/ 5 w 49"/>
                <a:gd name="T5" fmla="*/ 9 h 17"/>
                <a:gd name="T6" fmla="*/ 16 w 49"/>
                <a:gd name="T7" fmla="*/ 0 h 17"/>
                <a:gd name="T8" fmla="*/ 49 w 49"/>
                <a:gd name="T9" fmla="*/ 0 h 17"/>
                <a:gd name="T10" fmla="*/ 48 w 49"/>
                <a:gd name="T11" fmla="*/ 17 h 17"/>
                <a:gd name="T12" fmla="*/ 3 w 4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9" h="17">
                  <a:moveTo>
                    <a:pt x="3" y="17"/>
                  </a:moveTo>
                  <a:cubicBezTo>
                    <a:pt x="0" y="16"/>
                    <a:pt x="0" y="16"/>
                    <a:pt x="0" y="16"/>
                  </a:cubicBezTo>
                  <a:cubicBezTo>
                    <a:pt x="5" y="9"/>
                    <a:pt x="5" y="9"/>
                    <a:pt x="5" y="9"/>
                  </a:cubicBezTo>
                  <a:cubicBezTo>
                    <a:pt x="16" y="0"/>
                    <a:pt x="16" y="0"/>
                    <a:pt x="16" y="0"/>
                  </a:cubicBezTo>
                  <a:cubicBezTo>
                    <a:pt x="27" y="0"/>
                    <a:pt x="38" y="0"/>
                    <a:pt x="49" y="0"/>
                  </a:cubicBezTo>
                  <a:cubicBezTo>
                    <a:pt x="48" y="17"/>
                    <a:pt x="48" y="17"/>
                    <a:pt x="48" y="17"/>
                  </a:cubicBezTo>
                  <a:cubicBezTo>
                    <a:pt x="33" y="17"/>
                    <a:pt x="18" y="17"/>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1" name="Freeform 522"/>
            <p:cNvSpPr>
              <a:spLocks/>
            </p:cNvSpPr>
            <p:nvPr/>
          </p:nvSpPr>
          <p:spPr bwMode="auto">
            <a:xfrm>
              <a:off x="36480750" y="2105026"/>
              <a:ext cx="611188" cy="211138"/>
            </a:xfrm>
            <a:custGeom>
              <a:avLst/>
              <a:gdLst>
                <a:gd name="T0" fmla="*/ 136 w 163"/>
                <a:gd name="T1" fmla="*/ 46 h 56"/>
                <a:gd name="T2" fmla="*/ 126 w 163"/>
                <a:gd name="T3" fmla="*/ 53 h 56"/>
                <a:gd name="T4" fmla="*/ 70 w 163"/>
                <a:gd name="T5" fmla="*/ 56 h 56"/>
                <a:gd name="T6" fmla="*/ 63 w 163"/>
                <a:gd name="T7" fmla="*/ 50 h 56"/>
                <a:gd name="T8" fmla="*/ 89 w 163"/>
                <a:gd name="T9" fmla="*/ 49 h 56"/>
                <a:gd name="T10" fmla="*/ 93 w 163"/>
                <a:gd name="T11" fmla="*/ 45 h 56"/>
                <a:gd name="T12" fmla="*/ 83 w 163"/>
                <a:gd name="T13" fmla="*/ 37 h 56"/>
                <a:gd name="T14" fmla="*/ 85 w 163"/>
                <a:gd name="T15" fmla="*/ 31 h 56"/>
                <a:gd name="T16" fmla="*/ 115 w 163"/>
                <a:gd name="T17" fmla="*/ 28 h 56"/>
                <a:gd name="T18" fmla="*/ 114 w 163"/>
                <a:gd name="T19" fmla="*/ 27 h 56"/>
                <a:gd name="T20" fmla="*/ 62 w 163"/>
                <a:gd name="T21" fmla="*/ 20 h 56"/>
                <a:gd name="T22" fmla="*/ 51 w 163"/>
                <a:gd name="T23" fmla="*/ 11 h 56"/>
                <a:gd name="T24" fmla="*/ 37 w 163"/>
                <a:gd name="T25" fmla="*/ 7 h 56"/>
                <a:gd name="T26" fmla="*/ 7 w 163"/>
                <a:gd name="T27" fmla="*/ 6 h 56"/>
                <a:gd name="T28" fmla="*/ 0 w 163"/>
                <a:gd name="T29" fmla="*/ 0 h 56"/>
                <a:gd name="T30" fmla="*/ 62 w 163"/>
                <a:gd name="T31" fmla="*/ 3 h 56"/>
                <a:gd name="T32" fmla="*/ 90 w 163"/>
                <a:gd name="T33" fmla="*/ 10 h 56"/>
                <a:gd name="T34" fmla="*/ 101 w 163"/>
                <a:gd name="T35" fmla="*/ 19 h 56"/>
                <a:gd name="T36" fmla="*/ 119 w 163"/>
                <a:gd name="T37" fmla="*/ 24 h 56"/>
                <a:gd name="T38" fmla="*/ 155 w 163"/>
                <a:gd name="T39" fmla="*/ 25 h 56"/>
                <a:gd name="T40" fmla="*/ 163 w 163"/>
                <a:gd name="T41" fmla="*/ 31 h 56"/>
                <a:gd name="T42" fmla="*/ 130 w 163"/>
                <a:gd name="T43" fmla="*/ 32 h 56"/>
                <a:gd name="T44" fmla="*/ 123 w 163"/>
                <a:gd name="T45" fmla="*/ 37 h 56"/>
                <a:gd name="T46" fmla="*/ 136 w 163"/>
                <a:gd name="T47"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56">
                  <a:moveTo>
                    <a:pt x="136" y="46"/>
                  </a:moveTo>
                  <a:cubicBezTo>
                    <a:pt x="136" y="46"/>
                    <a:pt x="137" y="52"/>
                    <a:pt x="126" y="53"/>
                  </a:cubicBezTo>
                  <a:cubicBezTo>
                    <a:pt x="116" y="55"/>
                    <a:pt x="97" y="56"/>
                    <a:pt x="70" y="56"/>
                  </a:cubicBezTo>
                  <a:cubicBezTo>
                    <a:pt x="63" y="50"/>
                    <a:pt x="63" y="50"/>
                    <a:pt x="63" y="50"/>
                  </a:cubicBezTo>
                  <a:cubicBezTo>
                    <a:pt x="74" y="50"/>
                    <a:pt x="89" y="49"/>
                    <a:pt x="89" y="49"/>
                  </a:cubicBezTo>
                  <a:cubicBezTo>
                    <a:pt x="93" y="45"/>
                    <a:pt x="93" y="45"/>
                    <a:pt x="93" y="45"/>
                  </a:cubicBezTo>
                  <a:cubicBezTo>
                    <a:pt x="83" y="37"/>
                    <a:pt x="83" y="37"/>
                    <a:pt x="83" y="37"/>
                  </a:cubicBezTo>
                  <a:cubicBezTo>
                    <a:pt x="85" y="31"/>
                    <a:pt x="85" y="31"/>
                    <a:pt x="85" y="31"/>
                  </a:cubicBezTo>
                  <a:cubicBezTo>
                    <a:pt x="85" y="31"/>
                    <a:pt x="100" y="28"/>
                    <a:pt x="115" y="28"/>
                  </a:cubicBezTo>
                  <a:cubicBezTo>
                    <a:pt x="114" y="27"/>
                    <a:pt x="114" y="27"/>
                    <a:pt x="114" y="27"/>
                  </a:cubicBezTo>
                  <a:cubicBezTo>
                    <a:pt x="85" y="27"/>
                    <a:pt x="62" y="20"/>
                    <a:pt x="62" y="20"/>
                  </a:cubicBezTo>
                  <a:cubicBezTo>
                    <a:pt x="51" y="11"/>
                    <a:pt x="51" y="11"/>
                    <a:pt x="51" y="11"/>
                  </a:cubicBezTo>
                  <a:cubicBezTo>
                    <a:pt x="51" y="11"/>
                    <a:pt x="44" y="8"/>
                    <a:pt x="37" y="7"/>
                  </a:cubicBezTo>
                  <a:cubicBezTo>
                    <a:pt x="31" y="6"/>
                    <a:pt x="20" y="6"/>
                    <a:pt x="7" y="6"/>
                  </a:cubicBezTo>
                  <a:cubicBezTo>
                    <a:pt x="0" y="0"/>
                    <a:pt x="0" y="0"/>
                    <a:pt x="0" y="0"/>
                  </a:cubicBezTo>
                  <a:cubicBezTo>
                    <a:pt x="27" y="0"/>
                    <a:pt x="48" y="1"/>
                    <a:pt x="62" y="3"/>
                  </a:cubicBezTo>
                  <a:cubicBezTo>
                    <a:pt x="76" y="4"/>
                    <a:pt x="90" y="10"/>
                    <a:pt x="90" y="10"/>
                  </a:cubicBezTo>
                  <a:cubicBezTo>
                    <a:pt x="101" y="19"/>
                    <a:pt x="101" y="19"/>
                    <a:pt x="101" y="19"/>
                  </a:cubicBezTo>
                  <a:cubicBezTo>
                    <a:pt x="101" y="19"/>
                    <a:pt x="110" y="22"/>
                    <a:pt x="119" y="24"/>
                  </a:cubicBezTo>
                  <a:cubicBezTo>
                    <a:pt x="128" y="24"/>
                    <a:pt x="140" y="25"/>
                    <a:pt x="155" y="25"/>
                  </a:cubicBezTo>
                  <a:cubicBezTo>
                    <a:pt x="163" y="31"/>
                    <a:pt x="163" y="31"/>
                    <a:pt x="163" y="31"/>
                  </a:cubicBezTo>
                  <a:cubicBezTo>
                    <a:pt x="147" y="31"/>
                    <a:pt x="136" y="31"/>
                    <a:pt x="130" y="32"/>
                  </a:cubicBezTo>
                  <a:cubicBezTo>
                    <a:pt x="123" y="33"/>
                    <a:pt x="123" y="37"/>
                    <a:pt x="123" y="37"/>
                  </a:cubicBezTo>
                  <a:lnTo>
                    <a:pt x="136"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2" name="Freeform 523"/>
            <p:cNvSpPr>
              <a:spLocks/>
            </p:cNvSpPr>
            <p:nvPr/>
          </p:nvSpPr>
          <p:spPr bwMode="auto">
            <a:xfrm>
              <a:off x="36915725" y="2414588"/>
              <a:ext cx="600075" cy="214313"/>
            </a:xfrm>
            <a:custGeom>
              <a:avLst/>
              <a:gdLst>
                <a:gd name="T0" fmla="*/ 64 w 160"/>
                <a:gd name="T1" fmla="*/ 51 h 57"/>
                <a:gd name="T2" fmla="*/ 113 w 160"/>
                <a:gd name="T3" fmla="*/ 51 h 57"/>
                <a:gd name="T4" fmla="*/ 55 w 160"/>
                <a:gd name="T5" fmla="*/ 6 h 57"/>
                <a:gd name="T6" fmla="*/ 7 w 160"/>
                <a:gd name="T7" fmla="*/ 6 h 57"/>
                <a:gd name="T8" fmla="*/ 0 w 160"/>
                <a:gd name="T9" fmla="*/ 0 h 57"/>
                <a:gd name="T10" fmla="*/ 87 w 160"/>
                <a:gd name="T11" fmla="*/ 0 h 57"/>
                <a:gd name="T12" fmla="*/ 160 w 160"/>
                <a:gd name="T13" fmla="*/ 57 h 57"/>
                <a:gd name="T14" fmla="*/ 71 w 160"/>
                <a:gd name="T15" fmla="*/ 57 h 57"/>
                <a:gd name="T16" fmla="*/ 64 w 160"/>
                <a:gd name="T17"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57">
                  <a:moveTo>
                    <a:pt x="64" y="51"/>
                  </a:moveTo>
                  <a:cubicBezTo>
                    <a:pt x="80" y="51"/>
                    <a:pt x="97" y="51"/>
                    <a:pt x="113" y="51"/>
                  </a:cubicBezTo>
                  <a:cubicBezTo>
                    <a:pt x="93" y="36"/>
                    <a:pt x="74" y="21"/>
                    <a:pt x="55" y="6"/>
                  </a:cubicBezTo>
                  <a:cubicBezTo>
                    <a:pt x="38" y="6"/>
                    <a:pt x="23" y="6"/>
                    <a:pt x="7" y="6"/>
                  </a:cubicBezTo>
                  <a:cubicBezTo>
                    <a:pt x="0" y="0"/>
                    <a:pt x="0" y="0"/>
                    <a:pt x="0" y="0"/>
                  </a:cubicBezTo>
                  <a:cubicBezTo>
                    <a:pt x="29" y="0"/>
                    <a:pt x="58" y="0"/>
                    <a:pt x="87" y="0"/>
                  </a:cubicBezTo>
                  <a:cubicBezTo>
                    <a:pt x="111" y="19"/>
                    <a:pt x="136" y="38"/>
                    <a:pt x="160" y="57"/>
                  </a:cubicBezTo>
                  <a:cubicBezTo>
                    <a:pt x="131" y="57"/>
                    <a:pt x="101" y="57"/>
                    <a:pt x="71" y="57"/>
                  </a:cubicBezTo>
                  <a:lnTo>
                    <a:pt x="6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3" name="Freeform 524"/>
            <p:cNvSpPr>
              <a:spLocks/>
            </p:cNvSpPr>
            <p:nvPr/>
          </p:nvSpPr>
          <p:spPr bwMode="auto">
            <a:xfrm>
              <a:off x="41903650" y="2093913"/>
              <a:ext cx="481013" cy="241300"/>
            </a:xfrm>
            <a:custGeom>
              <a:avLst/>
              <a:gdLst>
                <a:gd name="T0" fmla="*/ 0 w 128"/>
                <a:gd name="T1" fmla="*/ 0 h 64"/>
                <a:gd name="T2" fmla="*/ 33 w 128"/>
                <a:gd name="T3" fmla="*/ 0 h 64"/>
                <a:gd name="T4" fmla="*/ 128 w 128"/>
                <a:gd name="T5" fmla="*/ 64 h 64"/>
                <a:gd name="T6" fmla="*/ 94 w 128"/>
                <a:gd name="T7" fmla="*/ 64 h 64"/>
                <a:gd name="T8" fmla="*/ 0 w 128"/>
                <a:gd name="T9" fmla="*/ 0 h 64"/>
              </a:gdLst>
              <a:ahLst/>
              <a:cxnLst>
                <a:cxn ang="0">
                  <a:pos x="T0" y="T1"/>
                </a:cxn>
                <a:cxn ang="0">
                  <a:pos x="T2" y="T3"/>
                </a:cxn>
                <a:cxn ang="0">
                  <a:pos x="T4" y="T5"/>
                </a:cxn>
                <a:cxn ang="0">
                  <a:pos x="T6" y="T7"/>
                </a:cxn>
                <a:cxn ang="0">
                  <a:pos x="T8" y="T9"/>
                </a:cxn>
              </a:cxnLst>
              <a:rect l="0" t="0" r="r" b="b"/>
              <a:pathLst>
                <a:path w="128" h="64">
                  <a:moveTo>
                    <a:pt x="0" y="0"/>
                  </a:moveTo>
                  <a:cubicBezTo>
                    <a:pt x="11" y="0"/>
                    <a:pt x="22" y="0"/>
                    <a:pt x="33" y="0"/>
                  </a:cubicBezTo>
                  <a:cubicBezTo>
                    <a:pt x="65" y="21"/>
                    <a:pt x="96" y="42"/>
                    <a:pt x="128" y="64"/>
                  </a:cubicBezTo>
                  <a:cubicBezTo>
                    <a:pt x="117" y="64"/>
                    <a:pt x="105" y="64"/>
                    <a:pt x="94" y="64"/>
                  </a:cubicBezTo>
                  <a:cubicBezTo>
                    <a:pt x="63" y="42"/>
                    <a:pt x="31" y="2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4" name="Freeform 525"/>
            <p:cNvSpPr>
              <a:spLocks/>
            </p:cNvSpPr>
            <p:nvPr/>
          </p:nvSpPr>
          <p:spPr bwMode="auto">
            <a:xfrm>
              <a:off x="42186225" y="2414588"/>
              <a:ext cx="798513" cy="173038"/>
            </a:xfrm>
            <a:custGeom>
              <a:avLst/>
              <a:gdLst>
                <a:gd name="T0" fmla="*/ 41 w 213"/>
                <a:gd name="T1" fmla="*/ 0 h 46"/>
                <a:gd name="T2" fmla="*/ 213 w 213"/>
                <a:gd name="T3" fmla="*/ 46 h 46"/>
                <a:gd name="T4" fmla="*/ 171 w 213"/>
                <a:gd name="T5" fmla="*/ 46 h 46"/>
                <a:gd name="T6" fmla="*/ 0 w 213"/>
                <a:gd name="T7" fmla="*/ 0 h 46"/>
                <a:gd name="T8" fmla="*/ 41 w 213"/>
                <a:gd name="T9" fmla="*/ 0 h 46"/>
              </a:gdLst>
              <a:ahLst/>
              <a:cxnLst>
                <a:cxn ang="0">
                  <a:pos x="T0" y="T1"/>
                </a:cxn>
                <a:cxn ang="0">
                  <a:pos x="T2" y="T3"/>
                </a:cxn>
                <a:cxn ang="0">
                  <a:pos x="T4" y="T5"/>
                </a:cxn>
                <a:cxn ang="0">
                  <a:pos x="T6" y="T7"/>
                </a:cxn>
                <a:cxn ang="0">
                  <a:pos x="T8" y="T9"/>
                </a:cxn>
              </a:cxnLst>
              <a:rect l="0" t="0" r="r" b="b"/>
              <a:pathLst>
                <a:path w="213" h="46">
                  <a:moveTo>
                    <a:pt x="41" y="0"/>
                  </a:moveTo>
                  <a:cubicBezTo>
                    <a:pt x="98" y="15"/>
                    <a:pt x="155" y="31"/>
                    <a:pt x="213" y="46"/>
                  </a:cubicBezTo>
                  <a:cubicBezTo>
                    <a:pt x="199" y="46"/>
                    <a:pt x="185" y="46"/>
                    <a:pt x="171" y="46"/>
                  </a:cubicBezTo>
                  <a:cubicBezTo>
                    <a:pt x="114" y="31"/>
                    <a:pt x="57" y="15"/>
                    <a:pt x="0" y="0"/>
                  </a:cubicBezTo>
                  <a:cubicBezTo>
                    <a:pt x="14" y="0"/>
                    <a:pt x="28" y="0"/>
                    <a:pt x="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5" name="Freeform 526"/>
            <p:cNvSpPr>
              <a:spLocks/>
            </p:cNvSpPr>
            <p:nvPr/>
          </p:nvSpPr>
          <p:spPr bwMode="auto">
            <a:xfrm>
              <a:off x="40100250" y="5018088"/>
              <a:ext cx="746125" cy="120650"/>
            </a:xfrm>
            <a:custGeom>
              <a:avLst/>
              <a:gdLst>
                <a:gd name="T0" fmla="*/ 0 w 199"/>
                <a:gd name="T1" fmla="*/ 32 h 32"/>
                <a:gd name="T2" fmla="*/ 59 w 199"/>
                <a:gd name="T3" fmla="*/ 0 h 32"/>
                <a:gd name="T4" fmla="*/ 199 w 199"/>
                <a:gd name="T5" fmla="*/ 32 h 32"/>
                <a:gd name="T6" fmla="*/ 0 w 199"/>
                <a:gd name="T7" fmla="*/ 32 h 32"/>
              </a:gdLst>
              <a:ahLst/>
              <a:cxnLst>
                <a:cxn ang="0">
                  <a:pos x="T0" y="T1"/>
                </a:cxn>
                <a:cxn ang="0">
                  <a:pos x="T2" y="T3"/>
                </a:cxn>
                <a:cxn ang="0">
                  <a:pos x="T4" y="T5"/>
                </a:cxn>
                <a:cxn ang="0">
                  <a:pos x="T6" y="T7"/>
                </a:cxn>
              </a:cxnLst>
              <a:rect l="0" t="0" r="r" b="b"/>
              <a:pathLst>
                <a:path w="199" h="32">
                  <a:moveTo>
                    <a:pt x="0" y="32"/>
                  </a:moveTo>
                  <a:cubicBezTo>
                    <a:pt x="19" y="21"/>
                    <a:pt x="39" y="11"/>
                    <a:pt x="59" y="0"/>
                  </a:cubicBezTo>
                  <a:cubicBezTo>
                    <a:pt x="105" y="11"/>
                    <a:pt x="152" y="21"/>
                    <a:pt x="199" y="32"/>
                  </a:cubicBezTo>
                  <a:cubicBezTo>
                    <a:pt x="133" y="32"/>
                    <a:pt x="66"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6" name="Freeform 527"/>
            <p:cNvSpPr>
              <a:spLocks/>
            </p:cNvSpPr>
            <p:nvPr/>
          </p:nvSpPr>
          <p:spPr bwMode="auto">
            <a:xfrm>
              <a:off x="40659050" y="5586413"/>
              <a:ext cx="757238" cy="128588"/>
            </a:xfrm>
            <a:custGeom>
              <a:avLst/>
              <a:gdLst>
                <a:gd name="T0" fmla="*/ 202 w 202"/>
                <a:gd name="T1" fmla="*/ 0 h 34"/>
                <a:gd name="T2" fmla="*/ 144 w 202"/>
                <a:gd name="T3" fmla="*/ 34 h 34"/>
                <a:gd name="T4" fmla="*/ 0 w 202"/>
                <a:gd name="T5" fmla="*/ 0 h 34"/>
                <a:gd name="T6" fmla="*/ 202 w 202"/>
                <a:gd name="T7" fmla="*/ 0 h 34"/>
              </a:gdLst>
              <a:ahLst/>
              <a:cxnLst>
                <a:cxn ang="0">
                  <a:pos x="T0" y="T1"/>
                </a:cxn>
                <a:cxn ang="0">
                  <a:pos x="T2" y="T3"/>
                </a:cxn>
                <a:cxn ang="0">
                  <a:pos x="T4" y="T5"/>
                </a:cxn>
                <a:cxn ang="0">
                  <a:pos x="T6" y="T7"/>
                </a:cxn>
              </a:cxnLst>
              <a:rect l="0" t="0" r="r" b="b"/>
              <a:pathLst>
                <a:path w="202" h="34">
                  <a:moveTo>
                    <a:pt x="202" y="0"/>
                  </a:moveTo>
                  <a:cubicBezTo>
                    <a:pt x="183" y="11"/>
                    <a:pt x="164" y="22"/>
                    <a:pt x="144" y="34"/>
                  </a:cubicBezTo>
                  <a:cubicBezTo>
                    <a:pt x="96" y="22"/>
                    <a:pt x="48" y="11"/>
                    <a:pt x="0" y="0"/>
                  </a:cubicBezTo>
                  <a:cubicBezTo>
                    <a:pt x="67" y="0"/>
                    <a:pt x="135" y="0"/>
                    <a:pt x="2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7" name="Freeform 528"/>
            <p:cNvSpPr>
              <a:spLocks/>
            </p:cNvSpPr>
            <p:nvPr/>
          </p:nvSpPr>
          <p:spPr bwMode="auto">
            <a:xfrm>
              <a:off x="46505813" y="5311776"/>
              <a:ext cx="762000" cy="147638"/>
            </a:xfrm>
            <a:custGeom>
              <a:avLst/>
              <a:gdLst>
                <a:gd name="T0" fmla="*/ 0 w 203"/>
                <a:gd name="T1" fmla="*/ 0 h 39"/>
                <a:gd name="T2" fmla="*/ 203 w 203"/>
                <a:gd name="T3" fmla="*/ 20 h 39"/>
                <a:gd name="T4" fmla="*/ 57 w 203"/>
                <a:gd name="T5" fmla="*/ 39 h 39"/>
                <a:gd name="T6" fmla="*/ 0 w 203"/>
                <a:gd name="T7" fmla="*/ 0 h 39"/>
              </a:gdLst>
              <a:ahLst/>
              <a:cxnLst>
                <a:cxn ang="0">
                  <a:pos x="T0" y="T1"/>
                </a:cxn>
                <a:cxn ang="0">
                  <a:pos x="T2" y="T3"/>
                </a:cxn>
                <a:cxn ang="0">
                  <a:pos x="T4" y="T5"/>
                </a:cxn>
                <a:cxn ang="0">
                  <a:pos x="T6" y="T7"/>
                </a:cxn>
              </a:cxnLst>
              <a:rect l="0" t="0" r="r" b="b"/>
              <a:pathLst>
                <a:path w="203" h="39">
                  <a:moveTo>
                    <a:pt x="0" y="0"/>
                  </a:moveTo>
                  <a:cubicBezTo>
                    <a:pt x="68" y="7"/>
                    <a:pt x="135" y="13"/>
                    <a:pt x="203" y="20"/>
                  </a:cubicBezTo>
                  <a:cubicBezTo>
                    <a:pt x="154" y="26"/>
                    <a:pt x="105" y="32"/>
                    <a:pt x="57" y="39"/>
                  </a:cubicBezTo>
                  <a:cubicBezTo>
                    <a:pt x="38" y="26"/>
                    <a:pt x="19"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68" name="Freeform 529"/>
            <p:cNvSpPr>
              <a:spLocks/>
            </p:cNvSpPr>
            <p:nvPr/>
          </p:nvSpPr>
          <p:spPr bwMode="auto">
            <a:xfrm>
              <a:off x="34286825" y="5311776"/>
              <a:ext cx="731838" cy="147638"/>
            </a:xfrm>
            <a:custGeom>
              <a:avLst/>
              <a:gdLst>
                <a:gd name="T0" fmla="*/ 195 w 195"/>
                <a:gd name="T1" fmla="*/ 39 h 39"/>
                <a:gd name="T2" fmla="*/ 0 w 195"/>
                <a:gd name="T3" fmla="*/ 19 h 39"/>
                <a:gd name="T4" fmla="*/ 155 w 195"/>
                <a:gd name="T5" fmla="*/ 0 h 39"/>
                <a:gd name="T6" fmla="*/ 195 w 195"/>
                <a:gd name="T7" fmla="*/ 39 h 39"/>
              </a:gdLst>
              <a:ahLst/>
              <a:cxnLst>
                <a:cxn ang="0">
                  <a:pos x="T0" y="T1"/>
                </a:cxn>
                <a:cxn ang="0">
                  <a:pos x="T2" y="T3"/>
                </a:cxn>
                <a:cxn ang="0">
                  <a:pos x="T4" y="T5"/>
                </a:cxn>
                <a:cxn ang="0">
                  <a:pos x="T6" y="T7"/>
                </a:cxn>
              </a:cxnLst>
              <a:rect l="0" t="0" r="r" b="b"/>
              <a:pathLst>
                <a:path w="195" h="39">
                  <a:moveTo>
                    <a:pt x="195" y="39"/>
                  </a:moveTo>
                  <a:cubicBezTo>
                    <a:pt x="130" y="32"/>
                    <a:pt x="65" y="26"/>
                    <a:pt x="0" y="19"/>
                  </a:cubicBezTo>
                  <a:cubicBezTo>
                    <a:pt x="52" y="13"/>
                    <a:pt x="103" y="7"/>
                    <a:pt x="155" y="0"/>
                  </a:cubicBezTo>
                  <a:cubicBezTo>
                    <a:pt x="168" y="13"/>
                    <a:pt x="182" y="26"/>
                    <a:pt x="19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grpSp>
      <p:sp>
        <p:nvSpPr>
          <p:cNvPr id="869" name="Rectangle 5"/>
          <p:cNvSpPr>
            <a:spLocks noChangeArrowheads="1"/>
          </p:cNvSpPr>
          <p:nvPr/>
        </p:nvSpPr>
        <p:spPr bwMode="auto">
          <a:xfrm>
            <a:off x="2783451" y="2092740"/>
            <a:ext cx="1432434" cy="567457"/>
          </a:xfrm>
          <a:prstGeom prst="rect">
            <a:avLst/>
          </a:prstGeom>
          <a:solidFill>
            <a:srgbClr val="5D9DD1"/>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0" name="Freeform 6"/>
          <p:cNvSpPr>
            <a:spLocks/>
          </p:cNvSpPr>
          <p:nvPr/>
        </p:nvSpPr>
        <p:spPr bwMode="auto">
          <a:xfrm>
            <a:off x="4215885" y="2092742"/>
            <a:ext cx="662033" cy="1336873"/>
          </a:xfrm>
          <a:custGeom>
            <a:avLst/>
            <a:gdLst>
              <a:gd name="T0" fmla="*/ 0 w 672"/>
              <a:gd name="T1" fmla="*/ 576 h 1357"/>
              <a:gd name="T2" fmla="*/ 672 w 672"/>
              <a:gd name="T3" fmla="*/ 1357 h 1357"/>
              <a:gd name="T4" fmla="*/ 0 w 672"/>
              <a:gd name="T5" fmla="*/ 0 h 1357"/>
              <a:gd name="T6" fmla="*/ 0 w 672"/>
              <a:gd name="T7" fmla="*/ 576 h 1357"/>
            </a:gdLst>
            <a:ahLst/>
            <a:cxnLst>
              <a:cxn ang="0">
                <a:pos x="T0" y="T1"/>
              </a:cxn>
              <a:cxn ang="0">
                <a:pos x="T2" y="T3"/>
              </a:cxn>
              <a:cxn ang="0">
                <a:pos x="T4" y="T5"/>
              </a:cxn>
              <a:cxn ang="0">
                <a:pos x="T6" y="T7"/>
              </a:cxn>
            </a:cxnLst>
            <a:rect l="0" t="0" r="r" b="b"/>
            <a:pathLst>
              <a:path w="672" h="1357">
                <a:moveTo>
                  <a:pt x="0" y="576"/>
                </a:moveTo>
                <a:lnTo>
                  <a:pt x="672" y="1357"/>
                </a:lnTo>
                <a:lnTo>
                  <a:pt x="0" y="0"/>
                </a:lnTo>
                <a:lnTo>
                  <a:pt x="0" y="576"/>
                </a:lnTo>
                <a:close/>
              </a:path>
            </a:pathLst>
          </a:custGeom>
          <a:solidFill>
            <a:srgbClr val="93BDE0"/>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1" name="Rectangle 7"/>
          <p:cNvSpPr>
            <a:spLocks noChangeArrowheads="1"/>
          </p:cNvSpPr>
          <p:nvPr/>
        </p:nvSpPr>
        <p:spPr bwMode="auto">
          <a:xfrm>
            <a:off x="2783451" y="2848364"/>
            <a:ext cx="1432434" cy="566472"/>
          </a:xfrm>
          <a:prstGeom prst="rect">
            <a:avLst/>
          </a:prstGeom>
          <a:solidFill>
            <a:srgbClr val="7F7F7F"/>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2" name="Freeform 8"/>
          <p:cNvSpPr>
            <a:spLocks/>
          </p:cNvSpPr>
          <p:nvPr/>
        </p:nvSpPr>
        <p:spPr bwMode="auto">
          <a:xfrm>
            <a:off x="4215885" y="2848363"/>
            <a:ext cx="659077" cy="637404"/>
          </a:xfrm>
          <a:custGeom>
            <a:avLst/>
            <a:gdLst>
              <a:gd name="T0" fmla="*/ 0 w 669"/>
              <a:gd name="T1" fmla="*/ 575 h 647"/>
              <a:gd name="T2" fmla="*/ 669 w 669"/>
              <a:gd name="T3" fmla="*/ 647 h 647"/>
              <a:gd name="T4" fmla="*/ 0 w 669"/>
              <a:gd name="T5" fmla="*/ 0 h 647"/>
              <a:gd name="T6" fmla="*/ 0 w 669"/>
              <a:gd name="T7" fmla="*/ 575 h 647"/>
            </a:gdLst>
            <a:ahLst/>
            <a:cxnLst>
              <a:cxn ang="0">
                <a:pos x="T0" y="T1"/>
              </a:cxn>
              <a:cxn ang="0">
                <a:pos x="T2" y="T3"/>
              </a:cxn>
              <a:cxn ang="0">
                <a:pos x="T4" y="T5"/>
              </a:cxn>
              <a:cxn ang="0">
                <a:pos x="T6" y="T7"/>
              </a:cxn>
            </a:cxnLst>
            <a:rect l="0" t="0" r="r" b="b"/>
            <a:pathLst>
              <a:path w="669" h="647">
                <a:moveTo>
                  <a:pt x="0" y="575"/>
                </a:moveTo>
                <a:lnTo>
                  <a:pt x="669" y="647"/>
                </a:lnTo>
                <a:lnTo>
                  <a:pt x="0" y="0"/>
                </a:lnTo>
                <a:lnTo>
                  <a:pt x="0" y="575"/>
                </a:lnTo>
                <a:close/>
              </a:path>
            </a:pathLst>
          </a:custGeom>
          <a:solidFill>
            <a:srgbClr val="A6A6A6"/>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a:solidFill>
                <a:srgbClr val="000000"/>
              </a:solidFill>
              <a:latin typeface="Arial" panose="020B0604020202020204" pitchFamily="34" charset="0"/>
              <a:cs typeface="Arial" panose="020B0604020202020204" pitchFamily="34" charset="0"/>
            </a:endParaRPr>
          </a:p>
        </p:txBody>
      </p:sp>
      <p:sp>
        <p:nvSpPr>
          <p:cNvPr id="873" name="Rectangle 9"/>
          <p:cNvSpPr>
            <a:spLocks noChangeArrowheads="1"/>
          </p:cNvSpPr>
          <p:nvPr/>
        </p:nvSpPr>
        <p:spPr bwMode="auto">
          <a:xfrm>
            <a:off x="2783451" y="3603003"/>
            <a:ext cx="1432434" cy="567457"/>
          </a:xfrm>
          <a:prstGeom prst="rect">
            <a:avLst/>
          </a:prstGeom>
          <a:solidFill>
            <a:sysClr val="window" lastClr="FFFFFF">
              <a:lumMod val="50000"/>
            </a:sysClr>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874" name="Freeform 10"/>
          <p:cNvSpPr>
            <a:spLocks/>
          </p:cNvSpPr>
          <p:nvPr/>
        </p:nvSpPr>
        <p:spPr bwMode="auto">
          <a:xfrm>
            <a:off x="4215885" y="3537981"/>
            <a:ext cx="659077" cy="632478"/>
          </a:xfrm>
          <a:custGeom>
            <a:avLst/>
            <a:gdLst>
              <a:gd name="T0" fmla="*/ 0 w 669"/>
              <a:gd name="T1" fmla="*/ 642 h 642"/>
              <a:gd name="T2" fmla="*/ 669 w 669"/>
              <a:gd name="T3" fmla="*/ 0 h 642"/>
              <a:gd name="T4" fmla="*/ 0 w 669"/>
              <a:gd name="T5" fmla="*/ 66 h 642"/>
              <a:gd name="T6" fmla="*/ 0 w 669"/>
              <a:gd name="T7" fmla="*/ 642 h 642"/>
            </a:gdLst>
            <a:ahLst/>
            <a:cxnLst>
              <a:cxn ang="0">
                <a:pos x="T0" y="T1"/>
              </a:cxn>
              <a:cxn ang="0">
                <a:pos x="T2" y="T3"/>
              </a:cxn>
              <a:cxn ang="0">
                <a:pos x="T4" y="T5"/>
              </a:cxn>
              <a:cxn ang="0">
                <a:pos x="T6" y="T7"/>
              </a:cxn>
            </a:cxnLst>
            <a:rect l="0" t="0" r="r" b="b"/>
            <a:pathLst>
              <a:path w="669" h="642">
                <a:moveTo>
                  <a:pt x="0" y="642"/>
                </a:moveTo>
                <a:lnTo>
                  <a:pt x="669" y="0"/>
                </a:lnTo>
                <a:lnTo>
                  <a:pt x="0" y="66"/>
                </a:lnTo>
                <a:lnTo>
                  <a:pt x="0" y="642"/>
                </a:lnTo>
                <a:close/>
              </a:path>
            </a:pathLst>
          </a:custGeom>
          <a:solidFill>
            <a:sysClr val="window" lastClr="FFFFFF">
              <a:lumMod val="65000"/>
            </a:sys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875" name="Rectangle 11"/>
          <p:cNvSpPr>
            <a:spLocks noChangeArrowheads="1"/>
          </p:cNvSpPr>
          <p:nvPr/>
        </p:nvSpPr>
        <p:spPr bwMode="auto">
          <a:xfrm>
            <a:off x="2783451" y="4357641"/>
            <a:ext cx="1432434" cy="567457"/>
          </a:xfrm>
          <a:prstGeom prst="rect">
            <a:avLst/>
          </a:prstGeom>
          <a:solidFill>
            <a:sysClr val="window" lastClr="FFFFFF">
              <a:lumMod val="50000"/>
            </a:sysClr>
          </a:solidFill>
          <a:ln w="9525">
            <a:noFill/>
            <a:miter lim="800000"/>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876" name="Freeform 12"/>
          <p:cNvSpPr>
            <a:spLocks/>
          </p:cNvSpPr>
          <p:nvPr/>
        </p:nvSpPr>
        <p:spPr bwMode="auto">
          <a:xfrm>
            <a:off x="4215885" y="3600047"/>
            <a:ext cx="662033" cy="1325051"/>
          </a:xfrm>
          <a:custGeom>
            <a:avLst/>
            <a:gdLst>
              <a:gd name="T0" fmla="*/ 0 w 672"/>
              <a:gd name="T1" fmla="*/ 1345 h 1345"/>
              <a:gd name="T2" fmla="*/ 672 w 672"/>
              <a:gd name="T3" fmla="*/ 0 h 1345"/>
              <a:gd name="T4" fmla="*/ 0 w 672"/>
              <a:gd name="T5" fmla="*/ 769 h 1345"/>
              <a:gd name="T6" fmla="*/ 0 w 672"/>
              <a:gd name="T7" fmla="*/ 1345 h 1345"/>
            </a:gdLst>
            <a:ahLst/>
            <a:cxnLst>
              <a:cxn ang="0">
                <a:pos x="T0" y="T1"/>
              </a:cxn>
              <a:cxn ang="0">
                <a:pos x="T2" y="T3"/>
              </a:cxn>
              <a:cxn ang="0">
                <a:pos x="T4" y="T5"/>
              </a:cxn>
              <a:cxn ang="0">
                <a:pos x="T6" y="T7"/>
              </a:cxn>
            </a:cxnLst>
            <a:rect l="0" t="0" r="r" b="b"/>
            <a:pathLst>
              <a:path w="672" h="1345">
                <a:moveTo>
                  <a:pt x="0" y="1345"/>
                </a:moveTo>
                <a:lnTo>
                  <a:pt x="672" y="0"/>
                </a:lnTo>
                <a:lnTo>
                  <a:pt x="0" y="769"/>
                </a:lnTo>
                <a:lnTo>
                  <a:pt x="0" y="1345"/>
                </a:lnTo>
                <a:close/>
              </a:path>
            </a:pathLst>
          </a:custGeom>
          <a:solidFill>
            <a:sysClr val="window" lastClr="FFFFFF">
              <a:lumMod val="65000"/>
            </a:sysClr>
          </a:solidFill>
          <a:ln w="9525">
            <a:noFill/>
            <a:round/>
            <a:headEnd/>
            <a:tailEnd/>
          </a:ln>
        </p:spPr>
        <p:txBody>
          <a:bodyPr vert="horz" wrap="square" lIns="51435" tIns="25718" rIns="51435" bIns="25718" numCol="1" anchor="t" anchorCtr="0" compatLnSpc="1">
            <a:prstTxWarp prst="textNoShape">
              <a:avLst/>
            </a:prstTxWarp>
          </a:bodyPr>
          <a:lstStyle/>
          <a:p>
            <a:pPr defTabSz="914240"/>
            <a:endParaRPr lang="en-US" sz="1350" kern="0">
              <a:solidFill>
                <a:srgbClr val="000000"/>
              </a:solidFill>
              <a:latin typeface="Arial" panose="020B0604020202020204" pitchFamily="34" charset="0"/>
              <a:cs typeface="Arial" panose="020B0604020202020204" pitchFamily="34" charset="0"/>
            </a:endParaRPr>
          </a:p>
        </p:txBody>
      </p:sp>
      <p:sp>
        <p:nvSpPr>
          <p:cNvPr id="877" name="Rectangle 19"/>
          <p:cNvSpPr/>
          <p:nvPr/>
        </p:nvSpPr>
        <p:spPr>
          <a:xfrm>
            <a:off x="4802035" y="2843183"/>
            <a:ext cx="1916059" cy="1083888"/>
          </a:xfrm>
          <a:prstGeom prst="rect">
            <a:avLst/>
          </a:prstGeom>
          <a:solidFill>
            <a:srgbClr val="93BDE0"/>
          </a:solidFill>
          <a:ln w="25400" cap="flat" cmpd="sng" algn="ctr">
            <a:noFill/>
            <a:prstDash val="solid"/>
          </a:ln>
          <a:effectLst/>
        </p:spPr>
        <p:txBody>
          <a:bodyPr rtlCol="0" anchor="ctr"/>
          <a:lstStyle/>
          <a:p>
            <a:pPr algn="ctr" defTabSz="914240"/>
            <a:endParaRPr lang="en-US" sz="1350" kern="0">
              <a:solidFill>
                <a:prstClr val="white"/>
              </a:solidFill>
              <a:latin typeface="Arial" panose="020B0604020202020204" pitchFamily="34" charset="0"/>
              <a:cs typeface="Arial" panose="020B0604020202020204" pitchFamily="34" charset="0"/>
            </a:endParaRPr>
          </a:p>
        </p:txBody>
      </p:sp>
      <p:sp>
        <p:nvSpPr>
          <p:cNvPr id="878" name="TextBox 877"/>
          <p:cNvSpPr txBox="1"/>
          <p:nvPr/>
        </p:nvSpPr>
        <p:spPr>
          <a:xfrm>
            <a:off x="4861045" y="2881024"/>
            <a:ext cx="1825153" cy="1142620"/>
          </a:xfrm>
          <a:prstGeom prst="rect">
            <a:avLst/>
          </a:prstGeom>
          <a:noFill/>
        </p:spPr>
        <p:txBody>
          <a:bodyPr wrap="square" rtlCol="0">
            <a:spAutoFit/>
          </a:bodyPr>
          <a:lstStyle/>
          <a:p>
            <a:pPr algn="ctr" defTabSz="914240"/>
            <a:r>
              <a:rPr lang="he-IL" sz="975" b="1" dirty="0">
                <a:solidFill>
                  <a:prstClr val="white"/>
                </a:solidFill>
                <a:latin typeface="Gisha" panose="020B0502040204020203" pitchFamily="34" charset="-79"/>
                <a:cs typeface="Gisha" panose="020B0502040204020203" pitchFamily="34" charset="-79"/>
              </a:rPr>
              <a:t>אז מה אם נהג המשאית לוחץ עליך לעבוד 12 שעות ברציפות?</a:t>
            </a:r>
          </a:p>
          <a:p>
            <a:pPr algn="ctr" defTabSz="914240"/>
            <a:r>
              <a:rPr lang="he-IL" sz="975" b="1" dirty="0">
                <a:solidFill>
                  <a:prstClr val="white"/>
                </a:solidFill>
                <a:latin typeface="Gisha" panose="020B0502040204020203" pitchFamily="34" charset="-79"/>
                <a:cs typeface="Gisha" panose="020B0502040204020203" pitchFamily="34" charset="-79"/>
              </a:rPr>
              <a:t> יותר חשוב שהוא יהיה ערני, מאשר שהוא </a:t>
            </a:r>
            <a:r>
              <a:rPr lang="he-IL" sz="975" b="1" dirty="0">
                <a:solidFill>
                  <a:srgbClr val="C00000"/>
                </a:solidFill>
                <a:latin typeface="Gisha" panose="020B0502040204020203" pitchFamily="34" charset="-79"/>
                <a:cs typeface="Gisha" panose="020B0502040204020203" pitchFamily="34" charset="-79"/>
              </a:rPr>
              <a:t>ימות עליך! </a:t>
            </a:r>
          </a:p>
          <a:p>
            <a:pPr algn="ctr" defTabSz="914240"/>
            <a:r>
              <a:rPr lang="he-IL" sz="975" b="1" dirty="0">
                <a:solidFill>
                  <a:prstClr val="white"/>
                </a:solidFill>
                <a:latin typeface="Gisha" panose="020B0502040204020203" pitchFamily="34" charset="-79"/>
                <a:cs typeface="Gisha" panose="020B0502040204020203" pitchFamily="34" charset="-79"/>
              </a:rPr>
              <a:t> זו אחריות כבדת משקל להיות מנכ"ל.</a:t>
            </a:r>
            <a:endParaRPr lang="he-IL" sz="975" b="1" i="1" dirty="0">
              <a:solidFill>
                <a:prstClr val="white"/>
              </a:solidFill>
              <a:latin typeface="Gisha" panose="020B0502040204020203" pitchFamily="34" charset="-79"/>
              <a:cs typeface="Gisha" panose="020B0502040204020203" pitchFamily="34" charset="-79"/>
            </a:endParaRPr>
          </a:p>
        </p:txBody>
      </p:sp>
      <p:sp>
        <p:nvSpPr>
          <p:cNvPr id="879" name="TextBox 878"/>
          <p:cNvSpPr txBox="1"/>
          <p:nvPr/>
        </p:nvSpPr>
        <p:spPr>
          <a:xfrm>
            <a:off x="3247117" y="3732964"/>
            <a:ext cx="932956" cy="559961"/>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ממוקד (שלב 2)</a:t>
            </a:r>
            <a:endParaRPr lang="en-US" sz="1013" b="1" dirty="0">
              <a:solidFill>
                <a:prstClr val="white"/>
              </a:solidFill>
              <a:latin typeface="Gisha" panose="020B0502040204020203" pitchFamily="34" charset="-79"/>
              <a:cs typeface="Gisha" panose="020B0502040204020203" pitchFamily="34" charset="-79"/>
            </a:endParaRPr>
          </a:p>
        </p:txBody>
      </p:sp>
      <p:sp>
        <p:nvSpPr>
          <p:cNvPr id="880" name="TextBox 879"/>
          <p:cNvSpPr txBox="1"/>
          <p:nvPr/>
        </p:nvSpPr>
        <p:spPr>
          <a:xfrm>
            <a:off x="3189415" y="4460464"/>
            <a:ext cx="932956" cy="559961"/>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ממוקד (שלב 2)</a:t>
            </a:r>
            <a:endParaRPr lang="en-US" sz="1013" b="1" dirty="0">
              <a:solidFill>
                <a:prstClr val="white"/>
              </a:solidFill>
              <a:latin typeface="Gisha" panose="020B0502040204020203" pitchFamily="34" charset="-79"/>
              <a:cs typeface="Gisha" panose="020B0502040204020203" pitchFamily="34" charset="-79"/>
            </a:endParaRPr>
          </a:p>
        </p:txBody>
      </p:sp>
      <p:sp>
        <p:nvSpPr>
          <p:cNvPr id="881" name="TextBox 880"/>
          <p:cNvSpPr txBox="1"/>
          <p:nvPr/>
        </p:nvSpPr>
        <p:spPr>
          <a:xfrm>
            <a:off x="3210180" y="2954343"/>
            <a:ext cx="932956" cy="404085"/>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באז (שלב 1)</a:t>
            </a:r>
            <a:endParaRPr lang="en-US" sz="1013" b="1" dirty="0">
              <a:solidFill>
                <a:prstClr val="white"/>
              </a:solidFill>
              <a:latin typeface="Gisha" panose="020B0502040204020203" pitchFamily="34" charset="-79"/>
              <a:cs typeface="Gisha" panose="020B0502040204020203" pitchFamily="34" charset="-79"/>
            </a:endParaRPr>
          </a:p>
        </p:txBody>
      </p:sp>
      <p:sp>
        <p:nvSpPr>
          <p:cNvPr id="882" name="TextBox 881"/>
          <p:cNvSpPr txBox="1"/>
          <p:nvPr/>
        </p:nvSpPr>
        <p:spPr>
          <a:xfrm>
            <a:off x="3212166" y="2199687"/>
            <a:ext cx="932956" cy="404085"/>
          </a:xfrm>
          <a:prstGeom prst="rect">
            <a:avLst/>
          </a:prstGeom>
          <a:noFill/>
        </p:spPr>
        <p:txBody>
          <a:bodyPr wrap="square" rtlCol="0">
            <a:spAutoFit/>
          </a:bodyPr>
          <a:lstStyle/>
          <a:p>
            <a:pPr algn="ctr" defTabSz="914240"/>
            <a:r>
              <a:rPr lang="he-IL" sz="1013" b="1" kern="0" dirty="0">
                <a:solidFill>
                  <a:prstClr val="white"/>
                </a:solidFill>
                <a:latin typeface="Gisha" panose="020B0502040204020203" pitchFamily="34" charset="-79"/>
                <a:cs typeface="Gisha" panose="020B0502040204020203" pitchFamily="34" charset="-79"/>
              </a:rPr>
              <a:t>תשדיר באז (שלב 1)</a:t>
            </a:r>
            <a:endParaRPr lang="en-US" sz="1013" b="1" dirty="0">
              <a:solidFill>
                <a:prstClr val="white"/>
              </a:solidFill>
              <a:latin typeface="Gisha" panose="020B0502040204020203" pitchFamily="34" charset="-79"/>
              <a:cs typeface="Gisha" panose="020B0502040204020203" pitchFamily="34" charset="-79"/>
            </a:endParaRPr>
          </a:p>
        </p:txBody>
      </p:sp>
      <p:pic>
        <p:nvPicPr>
          <p:cNvPr id="883" name="WhatsApp Audio 2020-06-03 at 14.35.5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62455" y="2123359"/>
            <a:ext cx="457200" cy="457200"/>
          </a:xfrm>
          <a:prstGeom prst="rect">
            <a:avLst/>
          </a:prstGeom>
        </p:spPr>
      </p:pic>
      <p:sp>
        <p:nvSpPr>
          <p:cNvPr id="884" name="Freeform 27"/>
          <p:cNvSpPr>
            <a:spLocks noEditPoints="1"/>
          </p:cNvSpPr>
          <p:nvPr/>
        </p:nvSpPr>
        <p:spPr bwMode="auto">
          <a:xfrm>
            <a:off x="2867132" y="3704577"/>
            <a:ext cx="265579" cy="326856"/>
          </a:xfrm>
          <a:custGeom>
            <a:avLst/>
            <a:gdLst>
              <a:gd name="T0" fmla="*/ 313 w 3584"/>
              <a:gd name="T1" fmla="*/ 3093 h 3573"/>
              <a:gd name="T2" fmla="*/ 1026 w 3584"/>
              <a:gd name="T3" fmla="*/ 3273 h 3573"/>
              <a:gd name="T4" fmla="*/ 1796 w 3584"/>
              <a:gd name="T5" fmla="*/ 3154 h 3573"/>
              <a:gd name="T6" fmla="*/ 2215 w 3584"/>
              <a:gd name="T7" fmla="*/ 2802 h 3573"/>
              <a:gd name="T8" fmla="*/ 2152 w 3584"/>
              <a:gd name="T9" fmla="*/ 3209 h 3573"/>
              <a:gd name="T10" fmla="*/ 1635 w 3584"/>
              <a:gd name="T11" fmla="*/ 3506 h 3573"/>
              <a:gd name="T12" fmla="*/ 851 w 3584"/>
              <a:gd name="T13" fmla="*/ 3556 h 3573"/>
              <a:gd name="T14" fmla="*/ 216 w 3584"/>
              <a:gd name="T15" fmla="*/ 3329 h 3573"/>
              <a:gd name="T16" fmla="*/ 0 w 3584"/>
              <a:gd name="T17" fmla="*/ 2829 h 3573"/>
              <a:gd name="T18" fmla="*/ 202 w 3584"/>
              <a:gd name="T19" fmla="*/ 2574 h 3573"/>
              <a:gd name="T20" fmla="*/ 845 w 3584"/>
              <a:gd name="T21" fmla="*/ 2810 h 3573"/>
              <a:gd name="T22" fmla="*/ 1647 w 3584"/>
              <a:gd name="T23" fmla="*/ 2758 h 3573"/>
              <a:gd name="T24" fmla="*/ 2165 w 3584"/>
              <a:gd name="T25" fmla="*/ 2448 h 3573"/>
              <a:gd name="T26" fmla="*/ 2208 w 3584"/>
              <a:gd name="T27" fmla="*/ 2674 h 3573"/>
              <a:gd name="T28" fmla="*/ 1782 w 3584"/>
              <a:gd name="T29" fmla="*/ 3011 h 3573"/>
              <a:gd name="T30" fmla="*/ 1028 w 3584"/>
              <a:gd name="T31" fmla="*/ 3125 h 3573"/>
              <a:gd name="T32" fmla="*/ 329 w 3584"/>
              <a:gd name="T33" fmla="*/ 2952 h 3573"/>
              <a:gd name="T34" fmla="*/ 3 w 3584"/>
              <a:gd name="T35" fmla="*/ 2580 h 3573"/>
              <a:gd name="T36" fmla="*/ 3581 w 3584"/>
              <a:gd name="T37" fmla="*/ 2431 h 3573"/>
              <a:gd name="T38" fmla="*/ 3257 w 3584"/>
              <a:gd name="T39" fmla="*/ 2803 h 3573"/>
              <a:gd name="T40" fmla="*/ 2556 w 3584"/>
              <a:gd name="T41" fmla="*/ 2975 h 3573"/>
              <a:gd name="T42" fmla="*/ 2740 w 3584"/>
              <a:gd name="T43" fmla="*/ 2662 h 3573"/>
              <a:gd name="T44" fmla="*/ 3384 w 3584"/>
              <a:gd name="T45" fmla="*/ 2424 h 3573"/>
              <a:gd name="T46" fmla="*/ 3584 w 3584"/>
              <a:gd name="T47" fmla="*/ 1786 h 3573"/>
              <a:gd name="T48" fmla="*/ 3368 w 3584"/>
              <a:gd name="T49" fmla="*/ 2286 h 3573"/>
              <a:gd name="T50" fmla="*/ 2734 w 3584"/>
              <a:gd name="T51" fmla="*/ 2513 h 3573"/>
              <a:gd name="T52" fmla="*/ 2558 w 3584"/>
              <a:gd name="T53" fmla="*/ 2230 h 3573"/>
              <a:gd name="T54" fmla="*/ 3272 w 3584"/>
              <a:gd name="T55" fmla="*/ 2050 h 3573"/>
              <a:gd name="T56" fmla="*/ 1121 w 3584"/>
              <a:gd name="T57" fmla="*/ 1488 h 3573"/>
              <a:gd name="T58" fmla="*/ 1849 w 3584"/>
              <a:gd name="T59" fmla="*/ 1632 h 3573"/>
              <a:gd name="T60" fmla="*/ 2226 w 3584"/>
              <a:gd name="T61" fmla="*/ 1987 h 3573"/>
              <a:gd name="T62" fmla="*/ 2073 w 3584"/>
              <a:gd name="T63" fmla="*/ 2398 h 3573"/>
              <a:gd name="T64" fmla="*/ 1474 w 3584"/>
              <a:gd name="T65" fmla="*/ 2649 h 3573"/>
              <a:gd name="T66" fmla="*/ 684 w 3584"/>
              <a:gd name="T67" fmla="*/ 2633 h 3573"/>
              <a:gd name="T68" fmla="*/ 125 w 3584"/>
              <a:gd name="T69" fmla="*/ 2358 h 3573"/>
              <a:gd name="T70" fmla="*/ 33 w 3584"/>
              <a:gd name="T71" fmla="*/ 1941 h 3573"/>
              <a:gd name="T72" fmla="*/ 459 w 3584"/>
              <a:gd name="T73" fmla="*/ 1603 h 3573"/>
              <a:gd name="T74" fmla="*/ 3576 w 3584"/>
              <a:gd name="T75" fmla="*/ 1265 h 3573"/>
              <a:gd name="T76" fmla="*/ 3460 w 3584"/>
              <a:gd name="T77" fmla="*/ 1762 h 3573"/>
              <a:gd name="T78" fmla="*/ 2900 w 3584"/>
              <a:gd name="T79" fmla="*/ 2037 h 3573"/>
              <a:gd name="T80" fmla="*/ 2376 w 3584"/>
              <a:gd name="T81" fmla="*/ 1975 h 3573"/>
              <a:gd name="T82" fmla="*/ 2740 w 3584"/>
              <a:gd name="T83" fmla="*/ 1768 h 3573"/>
              <a:gd name="T84" fmla="*/ 3384 w 3584"/>
              <a:gd name="T85" fmla="*/ 1531 h 3573"/>
              <a:gd name="T86" fmla="*/ 3584 w 3584"/>
              <a:gd name="T87" fmla="*/ 893 h 3573"/>
              <a:gd name="T88" fmla="*/ 3368 w 3584"/>
              <a:gd name="T89" fmla="*/ 1393 h 3573"/>
              <a:gd name="T90" fmla="*/ 2734 w 3584"/>
              <a:gd name="T91" fmla="*/ 1620 h 3573"/>
              <a:gd name="T92" fmla="*/ 1964 w 3584"/>
              <a:gd name="T93" fmla="*/ 1523 h 3573"/>
              <a:gd name="T94" fmla="*/ 1398 w 3584"/>
              <a:gd name="T95" fmla="*/ 1223 h 3573"/>
              <a:gd name="T96" fmla="*/ 1391 w 3584"/>
              <a:gd name="T97" fmla="*/ 914 h 3573"/>
              <a:gd name="T98" fmla="*/ 1861 w 3584"/>
              <a:gd name="T99" fmla="*/ 1246 h 3573"/>
              <a:gd name="T100" fmla="*/ 2651 w 3584"/>
              <a:gd name="T101" fmla="*/ 1332 h 3573"/>
              <a:gd name="T102" fmla="*/ 3331 w 3584"/>
              <a:gd name="T103" fmla="*/ 1122 h 3573"/>
              <a:gd name="T104" fmla="*/ 2465 w 3584"/>
              <a:gd name="T105" fmla="*/ 0 h 3573"/>
              <a:gd name="T106" fmla="*/ 3194 w 3584"/>
              <a:gd name="T107" fmla="*/ 143 h 3573"/>
              <a:gd name="T108" fmla="*/ 3570 w 3584"/>
              <a:gd name="T109" fmla="*/ 498 h 3573"/>
              <a:gd name="T110" fmla="*/ 3417 w 3584"/>
              <a:gd name="T111" fmla="*/ 908 h 3573"/>
              <a:gd name="T112" fmla="*/ 2819 w 3584"/>
              <a:gd name="T113" fmla="*/ 1160 h 3573"/>
              <a:gd name="T114" fmla="*/ 2029 w 3584"/>
              <a:gd name="T115" fmla="*/ 1144 h 3573"/>
              <a:gd name="T116" fmla="*/ 1469 w 3584"/>
              <a:gd name="T117" fmla="*/ 869 h 3573"/>
              <a:gd name="T118" fmla="*/ 1377 w 3584"/>
              <a:gd name="T119" fmla="*/ 452 h 3573"/>
              <a:gd name="T120" fmla="*/ 1803 w 3584"/>
              <a:gd name="T121" fmla="*/ 114 h 3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84" h="3573">
                <a:moveTo>
                  <a:pt x="10" y="2754"/>
                </a:moveTo>
                <a:lnTo>
                  <a:pt x="25" y="2802"/>
                </a:lnTo>
                <a:lnTo>
                  <a:pt x="47" y="2850"/>
                </a:lnTo>
                <a:lnTo>
                  <a:pt x="76" y="2895"/>
                </a:lnTo>
                <a:lnTo>
                  <a:pt x="112" y="2939"/>
                </a:lnTo>
                <a:lnTo>
                  <a:pt x="153" y="2981"/>
                </a:lnTo>
                <a:lnTo>
                  <a:pt x="202" y="3020"/>
                </a:lnTo>
                <a:lnTo>
                  <a:pt x="255" y="3058"/>
                </a:lnTo>
                <a:lnTo>
                  <a:pt x="313" y="3093"/>
                </a:lnTo>
                <a:lnTo>
                  <a:pt x="377" y="3125"/>
                </a:lnTo>
                <a:lnTo>
                  <a:pt x="445" y="3154"/>
                </a:lnTo>
                <a:lnTo>
                  <a:pt x="517" y="3182"/>
                </a:lnTo>
                <a:lnTo>
                  <a:pt x="593" y="3205"/>
                </a:lnTo>
                <a:lnTo>
                  <a:pt x="674" y="3226"/>
                </a:lnTo>
                <a:lnTo>
                  <a:pt x="758" y="3243"/>
                </a:lnTo>
                <a:lnTo>
                  <a:pt x="845" y="3257"/>
                </a:lnTo>
                <a:lnTo>
                  <a:pt x="934" y="3268"/>
                </a:lnTo>
                <a:lnTo>
                  <a:pt x="1026" y="3273"/>
                </a:lnTo>
                <a:lnTo>
                  <a:pt x="1121" y="3275"/>
                </a:lnTo>
                <a:lnTo>
                  <a:pt x="1215" y="3273"/>
                </a:lnTo>
                <a:lnTo>
                  <a:pt x="1306" y="3268"/>
                </a:lnTo>
                <a:lnTo>
                  <a:pt x="1397" y="3257"/>
                </a:lnTo>
                <a:lnTo>
                  <a:pt x="1483" y="3243"/>
                </a:lnTo>
                <a:lnTo>
                  <a:pt x="1567" y="3226"/>
                </a:lnTo>
                <a:lnTo>
                  <a:pt x="1647" y="3205"/>
                </a:lnTo>
                <a:lnTo>
                  <a:pt x="1723" y="3182"/>
                </a:lnTo>
                <a:lnTo>
                  <a:pt x="1796" y="3154"/>
                </a:lnTo>
                <a:lnTo>
                  <a:pt x="1863" y="3125"/>
                </a:lnTo>
                <a:lnTo>
                  <a:pt x="1927" y="3093"/>
                </a:lnTo>
                <a:lnTo>
                  <a:pt x="1986" y="3058"/>
                </a:lnTo>
                <a:lnTo>
                  <a:pt x="2039" y="3020"/>
                </a:lnTo>
                <a:lnTo>
                  <a:pt x="2087" y="2981"/>
                </a:lnTo>
                <a:lnTo>
                  <a:pt x="2128" y="2939"/>
                </a:lnTo>
                <a:lnTo>
                  <a:pt x="2165" y="2895"/>
                </a:lnTo>
                <a:lnTo>
                  <a:pt x="2193" y="2850"/>
                </a:lnTo>
                <a:lnTo>
                  <a:pt x="2215" y="2802"/>
                </a:lnTo>
                <a:lnTo>
                  <a:pt x="2231" y="2754"/>
                </a:lnTo>
                <a:lnTo>
                  <a:pt x="2237" y="2791"/>
                </a:lnTo>
                <a:lnTo>
                  <a:pt x="2241" y="2829"/>
                </a:lnTo>
                <a:lnTo>
                  <a:pt x="2241" y="2977"/>
                </a:lnTo>
                <a:lnTo>
                  <a:pt x="2237" y="3027"/>
                </a:lnTo>
                <a:lnTo>
                  <a:pt x="2226" y="3074"/>
                </a:lnTo>
                <a:lnTo>
                  <a:pt x="2208" y="3120"/>
                </a:lnTo>
                <a:lnTo>
                  <a:pt x="2183" y="3165"/>
                </a:lnTo>
                <a:lnTo>
                  <a:pt x="2152" y="3209"/>
                </a:lnTo>
                <a:lnTo>
                  <a:pt x="2116" y="3251"/>
                </a:lnTo>
                <a:lnTo>
                  <a:pt x="2073" y="3291"/>
                </a:lnTo>
                <a:lnTo>
                  <a:pt x="2024" y="3329"/>
                </a:lnTo>
                <a:lnTo>
                  <a:pt x="1970" y="3366"/>
                </a:lnTo>
                <a:lnTo>
                  <a:pt x="1913" y="3399"/>
                </a:lnTo>
                <a:lnTo>
                  <a:pt x="1849" y="3429"/>
                </a:lnTo>
                <a:lnTo>
                  <a:pt x="1782" y="3458"/>
                </a:lnTo>
                <a:lnTo>
                  <a:pt x="1710" y="3484"/>
                </a:lnTo>
                <a:lnTo>
                  <a:pt x="1635" y="3506"/>
                </a:lnTo>
                <a:lnTo>
                  <a:pt x="1557" y="3526"/>
                </a:lnTo>
                <a:lnTo>
                  <a:pt x="1474" y="3543"/>
                </a:lnTo>
                <a:lnTo>
                  <a:pt x="1390" y="3556"/>
                </a:lnTo>
                <a:lnTo>
                  <a:pt x="1302" y="3566"/>
                </a:lnTo>
                <a:lnTo>
                  <a:pt x="1212" y="3571"/>
                </a:lnTo>
                <a:lnTo>
                  <a:pt x="1121" y="3573"/>
                </a:lnTo>
                <a:lnTo>
                  <a:pt x="1028" y="3571"/>
                </a:lnTo>
                <a:lnTo>
                  <a:pt x="939" y="3566"/>
                </a:lnTo>
                <a:lnTo>
                  <a:pt x="851" y="3556"/>
                </a:lnTo>
                <a:lnTo>
                  <a:pt x="767" y="3543"/>
                </a:lnTo>
                <a:lnTo>
                  <a:pt x="684" y="3526"/>
                </a:lnTo>
                <a:lnTo>
                  <a:pt x="606" y="3506"/>
                </a:lnTo>
                <a:lnTo>
                  <a:pt x="531" y="3484"/>
                </a:lnTo>
                <a:lnTo>
                  <a:pt x="459" y="3458"/>
                </a:lnTo>
                <a:lnTo>
                  <a:pt x="392" y="3429"/>
                </a:lnTo>
                <a:lnTo>
                  <a:pt x="329" y="3399"/>
                </a:lnTo>
                <a:lnTo>
                  <a:pt x="270" y="3366"/>
                </a:lnTo>
                <a:lnTo>
                  <a:pt x="216" y="3329"/>
                </a:lnTo>
                <a:lnTo>
                  <a:pt x="168" y="3291"/>
                </a:lnTo>
                <a:lnTo>
                  <a:pt x="125" y="3251"/>
                </a:lnTo>
                <a:lnTo>
                  <a:pt x="88" y="3209"/>
                </a:lnTo>
                <a:lnTo>
                  <a:pt x="57" y="3165"/>
                </a:lnTo>
                <a:lnTo>
                  <a:pt x="33" y="3120"/>
                </a:lnTo>
                <a:lnTo>
                  <a:pt x="14" y="3074"/>
                </a:lnTo>
                <a:lnTo>
                  <a:pt x="3" y="3027"/>
                </a:lnTo>
                <a:lnTo>
                  <a:pt x="0" y="2977"/>
                </a:lnTo>
                <a:lnTo>
                  <a:pt x="0" y="2829"/>
                </a:lnTo>
                <a:lnTo>
                  <a:pt x="3" y="2791"/>
                </a:lnTo>
                <a:lnTo>
                  <a:pt x="10" y="2754"/>
                </a:lnTo>
                <a:close/>
                <a:moveTo>
                  <a:pt x="10" y="2307"/>
                </a:moveTo>
                <a:lnTo>
                  <a:pt x="25" y="2356"/>
                </a:lnTo>
                <a:lnTo>
                  <a:pt x="47" y="2403"/>
                </a:lnTo>
                <a:lnTo>
                  <a:pt x="76" y="2448"/>
                </a:lnTo>
                <a:lnTo>
                  <a:pt x="112" y="2492"/>
                </a:lnTo>
                <a:lnTo>
                  <a:pt x="153" y="2533"/>
                </a:lnTo>
                <a:lnTo>
                  <a:pt x="202" y="2574"/>
                </a:lnTo>
                <a:lnTo>
                  <a:pt x="255" y="2611"/>
                </a:lnTo>
                <a:lnTo>
                  <a:pt x="313" y="2646"/>
                </a:lnTo>
                <a:lnTo>
                  <a:pt x="377" y="2678"/>
                </a:lnTo>
                <a:lnTo>
                  <a:pt x="445" y="2708"/>
                </a:lnTo>
                <a:lnTo>
                  <a:pt x="517" y="2735"/>
                </a:lnTo>
                <a:lnTo>
                  <a:pt x="593" y="2758"/>
                </a:lnTo>
                <a:lnTo>
                  <a:pt x="674" y="2779"/>
                </a:lnTo>
                <a:lnTo>
                  <a:pt x="758" y="2797"/>
                </a:lnTo>
                <a:lnTo>
                  <a:pt x="845" y="2810"/>
                </a:lnTo>
                <a:lnTo>
                  <a:pt x="934" y="2820"/>
                </a:lnTo>
                <a:lnTo>
                  <a:pt x="1026" y="2827"/>
                </a:lnTo>
                <a:lnTo>
                  <a:pt x="1121" y="2829"/>
                </a:lnTo>
                <a:lnTo>
                  <a:pt x="1215" y="2827"/>
                </a:lnTo>
                <a:lnTo>
                  <a:pt x="1306" y="2820"/>
                </a:lnTo>
                <a:lnTo>
                  <a:pt x="1397" y="2810"/>
                </a:lnTo>
                <a:lnTo>
                  <a:pt x="1483" y="2797"/>
                </a:lnTo>
                <a:lnTo>
                  <a:pt x="1567" y="2779"/>
                </a:lnTo>
                <a:lnTo>
                  <a:pt x="1647" y="2758"/>
                </a:lnTo>
                <a:lnTo>
                  <a:pt x="1723" y="2735"/>
                </a:lnTo>
                <a:lnTo>
                  <a:pt x="1796" y="2708"/>
                </a:lnTo>
                <a:lnTo>
                  <a:pt x="1863" y="2678"/>
                </a:lnTo>
                <a:lnTo>
                  <a:pt x="1927" y="2646"/>
                </a:lnTo>
                <a:lnTo>
                  <a:pt x="1986" y="2611"/>
                </a:lnTo>
                <a:lnTo>
                  <a:pt x="2039" y="2574"/>
                </a:lnTo>
                <a:lnTo>
                  <a:pt x="2087" y="2533"/>
                </a:lnTo>
                <a:lnTo>
                  <a:pt x="2128" y="2492"/>
                </a:lnTo>
                <a:lnTo>
                  <a:pt x="2165" y="2448"/>
                </a:lnTo>
                <a:lnTo>
                  <a:pt x="2193" y="2403"/>
                </a:lnTo>
                <a:lnTo>
                  <a:pt x="2215" y="2356"/>
                </a:lnTo>
                <a:lnTo>
                  <a:pt x="2231" y="2307"/>
                </a:lnTo>
                <a:lnTo>
                  <a:pt x="2237" y="2345"/>
                </a:lnTo>
                <a:lnTo>
                  <a:pt x="2241" y="2382"/>
                </a:lnTo>
                <a:lnTo>
                  <a:pt x="2241" y="2531"/>
                </a:lnTo>
                <a:lnTo>
                  <a:pt x="2237" y="2580"/>
                </a:lnTo>
                <a:lnTo>
                  <a:pt x="2226" y="2627"/>
                </a:lnTo>
                <a:lnTo>
                  <a:pt x="2208" y="2674"/>
                </a:lnTo>
                <a:lnTo>
                  <a:pt x="2183" y="2719"/>
                </a:lnTo>
                <a:lnTo>
                  <a:pt x="2152" y="2763"/>
                </a:lnTo>
                <a:lnTo>
                  <a:pt x="2116" y="2805"/>
                </a:lnTo>
                <a:lnTo>
                  <a:pt x="2073" y="2844"/>
                </a:lnTo>
                <a:lnTo>
                  <a:pt x="2024" y="2883"/>
                </a:lnTo>
                <a:lnTo>
                  <a:pt x="1970" y="2918"/>
                </a:lnTo>
                <a:lnTo>
                  <a:pt x="1913" y="2952"/>
                </a:lnTo>
                <a:lnTo>
                  <a:pt x="1849" y="2983"/>
                </a:lnTo>
                <a:lnTo>
                  <a:pt x="1782" y="3011"/>
                </a:lnTo>
                <a:lnTo>
                  <a:pt x="1710" y="3037"/>
                </a:lnTo>
                <a:lnTo>
                  <a:pt x="1635" y="3060"/>
                </a:lnTo>
                <a:lnTo>
                  <a:pt x="1557" y="3080"/>
                </a:lnTo>
                <a:lnTo>
                  <a:pt x="1474" y="3096"/>
                </a:lnTo>
                <a:lnTo>
                  <a:pt x="1390" y="3109"/>
                </a:lnTo>
                <a:lnTo>
                  <a:pt x="1302" y="3118"/>
                </a:lnTo>
                <a:lnTo>
                  <a:pt x="1212" y="3125"/>
                </a:lnTo>
                <a:lnTo>
                  <a:pt x="1121" y="3127"/>
                </a:lnTo>
                <a:lnTo>
                  <a:pt x="1028" y="3125"/>
                </a:lnTo>
                <a:lnTo>
                  <a:pt x="939" y="3118"/>
                </a:lnTo>
                <a:lnTo>
                  <a:pt x="851" y="3109"/>
                </a:lnTo>
                <a:lnTo>
                  <a:pt x="767" y="3096"/>
                </a:lnTo>
                <a:lnTo>
                  <a:pt x="684" y="3080"/>
                </a:lnTo>
                <a:lnTo>
                  <a:pt x="606" y="3060"/>
                </a:lnTo>
                <a:lnTo>
                  <a:pt x="531" y="3037"/>
                </a:lnTo>
                <a:lnTo>
                  <a:pt x="459" y="3011"/>
                </a:lnTo>
                <a:lnTo>
                  <a:pt x="392" y="2983"/>
                </a:lnTo>
                <a:lnTo>
                  <a:pt x="329" y="2952"/>
                </a:lnTo>
                <a:lnTo>
                  <a:pt x="270" y="2918"/>
                </a:lnTo>
                <a:lnTo>
                  <a:pt x="216" y="2883"/>
                </a:lnTo>
                <a:lnTo>
                  <a:pt x="168" y="2844"/>
                </a:lnTo>
                <a:lnTo>
                  <a:pt x="125" y="2805"/>
                </a:lnTo>
                <a:lnTo>
                  <a:pt x="88" y="2763"/>
                </a:lnTo>
                <a:lnTo>
                  <a:pt x="57" y="2719"/>
                </a:lnTo>
                <a:lnTo>
                  <a:pt x="33" y="2674"/>
                </a:lnTo>
                <a:lnTo>
                  <a:pt x="14" y="2627"/>
                </a:lnTo>
                <a:lnTo>
                  <a:pt x="3" y="2580"/>
                </a:lnTo>
                <a:lnTo>
                  <a:pt x="0" y="2531"/>
                </a:lnTo>
                <a:lnTo>
                  <a:pt x="0" y="2382"/>
                </a:lnTo>
                <a:lnTo>
                  <a:pt x="3" y="2345"/>
                </a:lnTo>
                <a:lnTo>
                  <a:pt x="10" y="2307"/>
                </a:lnTo>
                <a:close/>
                <a:moveTo>
                  <a:pt x="3576" y="2159"/>
                </a:moveTo>
                <a:lnTo>
                  <a:pt x="3582" y="2195"/>
                </a:lnTo>
                <a:lnTo>
                  <a:pt x="3584" y="2233"/>
                </a:lnTo>
                <a:lnTo>
                  <a:pt x="3584" y="2382"/>
                </a:lnTo>
                <a:lnTo>
                  <a:pt x="3581" y="2431"/>
                </a:lnTo>
                <a:lnTo>
                  <a:pt x="3570" y="2478"/>
                </a:lnTo>
                <a:lnTo>
                  <a:pt x="3552" y="2525"/>
                </a:lnTo>
                <a:lnTo>
                  <a:pt x="3528" y="2570"/>
                </a:lnTo>
                <a:lnTo>
                  <a:pt x="3497" y="2613"/>
                </a:lnTo>
                <a:lnTo>
                  <a:pt x="3460" y="2655"/>
                </a:lnTo>
                <a:lnTo>
                  <a:pt x="3417" y="2696"/>
                </a:lnTo>
                <a:lnTo>
                  <a:pt x="3368" y="2733"/>
                </a:lnTo>
                <a:lnTo>
                  <a:pt x="3315" y="2769"/>
                </a:lnTo>
                <a:lnTo>
                  <a:pt x="3257" y="2803"/>
                </a:lnTo>
                <a:lnTo>
                  <a:pt x="3194" y="2834"/>
                </a:lnTo>
                <a:lnTo>
                  <a:pt x="3127" y="2863"/>
                </a:lnTo>
                <a:lnTo>
                  <a:pt x="3055" y="2888"/>
                </a:lnTo>
                <a:lnTo>
                  <a:pt x="2980" y="2911"/>
                </a:lnTo>
                <a:lnTo>
                  <a:pt x="2900" y="2931"/>
                </a:lnTo>
                <a:lnTo>
                  <a:pt x="2819" y="2948"/>
                </a:lnTo>
                <a:lnTo>
                  <a:pt x="2734" y="2961"/>
                </a:lnTo>
                <a:lnTo>
                  <a:pt x="2647" y="2970"/>
                </a:lnTo>
                <a:lnTo>
                  <a:pt x="2556" y="2975"/>
                </a:lnTo>
                <a:lnTo>
                  <a:pt x="2465" y="2977"/>
                </a:lnTo>
                <a:lnTo>
                  <a:pt x="2427" y="2977"/>
                </a:lnTo>
                <a:lnTo>
                  <a:pt x="2390" y="2975"/>
                </a:lnTo>
                <a:lnTo>
                  <a:pt x="2390" y="2678"/>
                </a:lnTo>
                <a:lnTo>
                  <a:pt x="2427" y="2679"/>
                </a:lnTo>
                <a:lnTo>
                  <a:pt x="2465" y="2679"/>
                </a:lnTo>
                <a:lnTo>
                  <a:pt x="2558" y="2678"/>
                </a:lnTo>
                <a:lnTo>
                  <a:pt x="2651" y="2671"/>
                </a:lnTo>
                <a:lnTo>
                  <a:pt x="2740" y="2662"/>
                </a:lnTo>
                <a:lnTo>
                  <a:pt x="2828" y="2647"/>
                </a:lnTo>
                <a:lnTo>
                  <a:pt x="2910" y="2631"/>
                </a:lnTo>
                <a:lnTo>
                  <a:pt x="2991" y="2610"/>
                </a:lnTo>
                <a:lnTo>
                  <a:pt x="3067" y="2586"/>
                </a:lnTo>
                <a:lnTo>
                  <a:pt x="3140" y="2559"/>
                </a:lnTo>
                <a:lnTo>
                  <a:pt x="3208" y="2530"/>
                </a:lnTo>
                <a:lnTo>
                  <a:pt x="3272" y="2497"/>
                </a:lnTo>
                <a:lnTo>
                  <a:pt x="3331" y="2461"/>
                </a:lnTo>
                <a:lnTo>
                  <a:pt x="3384" y="2424"/>
                </a:lnTo>
                <a:lnTo>
                  <a:pt x="3431" y="2384"/>
                </a:lnTo>
                <a:lnTo>
                  <a:pt x="3473" y="2343"/>
                </a:lnTo>
                <a:lnTo>
                  <a:pt x="3508" y="2299"/>
                </a:lnTo>
                <a:lnTo>
                  <a:pt x="3538" y="2253"/>
                </a:lnTo>
                <a:lnTo>
                  <a:pt x="3560" y="2207"/>
                </a:lnTo>
                <a:lnTo>
                  <a:pt x="3576" y="2159"/>
                </a:lnTo>
                <a:close/>
                <a:moveTo>
                  <a:pt x="3576" y="1711"/>
                </a:moveTo>
                <a:lnTo>
                  <a:pt x="3582" y="1749"/>
                </a:lnTo>
                <a:lnTo>
                  <a:pt x="3584" y="1786"/>
                </a:lnTo>
                <a:lnTo>
                  <a:pt x="3584" y="1934"/>
                </a:lnTo>
                <a:lnTo>
                  <a:pt x="3581" y="1984"/>
                </a:lnTo>
                <a:lnTo>
                  <a:pt x="3570" y="2031"/>
                </a:lnTo>
                <a:lnTo>
                  <a:pt x="3552" y="2079"/>
                </a:lnTo>
                <a:lnTo>
                  <a:pt x="3528" y="2124"/>
                </a:lnTo>
                <a:lnTo>
                  <a:pt x="3497" y="2167"/>
                </a:lnTo>
                <a:lnTo>
                  <a:pt x="3460" y="2208"/>
                </a:lnTo>
                <a:lnTo>
                  <a:pt x="3417" y="2249"/>
                </a:lnTo>
                <a:lnTo>
                  <a:pt x="3368" y="2286"/>
                </a:lnTo>
                <a:lnTo>
                  <a:pt x="3315" y="2323"/>
                </a:lnTo>
                <a:lnTo>
                  <a:pt x="3257" y="2356"/>
                </a:lnTo>
                <a:lnTo>
                  <a:pt x="3194" y="2388"/>
                </a:lnTo>
                <a:lnTo>
                  <a:pt x="3127" y="2416"/>
                </a:lnTo>
                <a:lnTo>
                  <a:pt x="3055" y="2442"/>
                </a:lnTo>
                <a:lnTo>
                  <a:pt x="2980" y="2465"/>
                </a:lnTo>
                <a:lnTo>
                  <a:pt x="2900" y="2483"/>
                </a:lnTo>
                <a:lnTo>
                  <a:pt x="2819" y="2500"/>
                </a:lnTo>
                <a:lnTo>
                  <a:pt x="2734" y="2513"/>
                </a:lnTo>
                <a:lnTo>
                  <a:pt x="2647" y="2523"/>
                </a:lnTo>
                <a:lnTo>
                  <a:pt x="2556" y="2528"/>
                </a:lnTo>
                <a:lnTo>
                  <a:pt x="2465" y="2531"/>
                </a:lnTo>
                <a:lnTo>
                  <a:pt x="2427" y="2530"/>
                </a:lnTo>
                <a:lnTo>
                  <a:pt x="2390" y="2528"/>
                </a:lnTo>
                <a:lnTo>
                  <a:pt x="2390" y="2231"/>
                </a:lnTo>
                <a:lnTo>
                  <a:pt x="2427" y="2233"/>
                </a:lnTo>
                <a:lnTo>
                  <a:pt x="2465" y="2233"/>
                </a:lnTo>
                <a:lnTo>
                  <a:pt x="2558" y="2230"/>
                </a:lnTo>
                <a:lnTo>
                  <a:pt x="2651" y="2225"/>
                </a:lnTo>
                <a:lnTo>
                  <a:pt x="2740" y="2215"/>
                </a:lnTo>
                <a:lnTo>
                  <a:pt x="2828" y="2201"/>
                </a:lnTo>
                <a:lnTo>
                  <a:pt x="2910" y="2184"/>
                </a:lnTo>
                <a:lnTo>
                  <a:pt x="2991" y="2163"/>
                </a:lnTo>
                <a:lnTo>
                  <a:pt x="3067" y="2139"/>
                </a:lnTo>
                <a:lnTo>
                  <a:pt x="3140" y="2113"/>
                </a:lnTo>
                <a:lnTo>
                  <a:pt x="3208" y="2083"/>
                </a:lnTo>
                <a:lnTo>
                  <a:pt x="3272" y="2050"/>
                </a:lnTo>
                <a:lnTo>
                  <a:pt x="3331" y="2015"/>
                </a:lnTo>
                <a:lnTo>
                  <a:pt x="3384" y="1977"/>
                </a:lnTo>
                <a:lnTo>
                  <a:pt x="3431" y="1938"/>
                </a:lnTo>
                <a:lnTo>
                  <a:pt x="3473" y="1896"/>
                </a:lnTo>
                <a:lnTo>
                  <a:pt x="3508" y="1852"/>
                </a:lnTo>
                <a:lnTo>
                  <a:pt x="3538" y="1807"/>
                </a:lnTo>
                <a:lnTo>
                  <a:pt x="3560" y="1760"/>
                </a:lnTo>
                <a:lnTo>
                  <a:pt x="3576" y="1711"/>
                </a:lnTo>
                <a:close/>
                <a:moveTo>
                  <a:pt x="1121" y="1488"/>
                </a:moveTo>
                <a:lnTo>
                  <a:pt x="1212" y="1490"/>
                </a:lnTo>
                <a:lnTo>
                  <a:pt x="1302" y="1496"/>
                </a:lnTo>
                <a:lnTo>
                  <a:pt x="1390" y="1505"/>
                </a:lnTo>
                <a:lnTo>
                  <a:pt x="1474" y="1519"/>
                </a:lnTo>
                <a:lnTo>
                  <a:pt x="1557" y="1535"/>
                </a:lnTo>
                <a:lnTo>
                  <a:pt x="1635" y="1555"/>
                </a:lnTo>
                <a:lnTo>
                  <a:pt x="1710" y="1577"/>
                </a:lnTo>
                <a:lnTo>
                  <a:pt x="1782" y="1603"/>
                </a:lnTo>
                <a:lnTo>
                  <a:pt x="1849" y="1632"/>
                </a:lnTo>
                <a:lnTo>
                  <a:pt x="1913" y="1663"/>
                </a:lnTo>
                <a:lnTo>
                  <a:pt x="1970" y="1696"/>
                </a:lnTo>
                <a:lnTo>
                  <a:pt x="2024" y="1732"/>
                </a:lnTo>
                <a:lnTo>
                  <a:pt x="2073" y="1771"/>
                </a:lnTo>
                <a:lnTo>
                  <a:pt x="2116" y="1810"/>
                </a:lnTo>
                <a:lnTo>
                  <a:pt x="2152" y="1852"/>
                </a:lnTo>
                <a:lnTo>
                  <a:pt x="2183" y="1896"/>
                </a:lnTo>
                <a:lnTo>
                  <a:pt x="2208" y="1941"/>
                </a:lnTo>
                <a:lnTo>
                  <a:pt x="2226" y="1987"/>
                </a:lnTo>
                <a:lnTo>
                  <a:pt x="2237" y="2035"/>
                </a:lnTo>
                <a:lnTo>
                  <a:pt x="2241" y="2084"/>
                </a:lnTo>
                <a:lnTo>
                  <a:pt x="2237" y="2132"/>
                </a:lnTo>
                <a:lnTo>
                  <a:pt x="2226" y="2181"/>
                </a:lnTo>
                <a:lnTo>
                  <a:pt x="2208" y="2227"/>
                </a:lnTo>
                <a:lnTo>
                  <a:pt x="2183" y="2272"/>
                </a:lnTo>
                <a:lnTo>
                  <a:pt x="2152" y="2316"/>
                </a:lnTo>
                <a:lnTo>
                  <a:pt x="2116" y="2358"/>
                </a:lnTo>
                <a:lnTo>
                  <a:pt x="2073" y="2398"/>
                </a:lnTo>
                <a:lnTo>
                  <a:pt x="2024" y="2436"/>
                </a:lnTo>
                <a:lnTo>
                  <a:pt x="1970" y="2471"/>
                </a:lnTo>
                <a:lnTo>
                  <a:pt x="1913" y="2505"/>
                </a:lnTo>
                <a:lnTo>
                  <a:pt x="1849" y="2536"/>
                </a:lnTo>
                <a:lnTo>
                  <a:pt x="1782" y="2565"/>
                </a:lnTo>
                <a:lnTo>
                  <a:pt x="1710" y="2590"/>
                </a:lnTo>
                <a:lnTo>
                  <a:pt x="1635" y="2613"/>
                </a:lnTo>
                <a:lnTo>
                  <a:pt x="1557" y="2633"/>
                </a:lnTo>
                <a:lnTo>
                  <a:pt x="1474" y="2649"/>
                </a:lnTo>
                <a:lnTo>
                  <a:pt x="1390" y="2663"/>
                </a:lnTo>
                <a:lnTo>
                  <a:pt x="1302" y="2671"/>
                </a:lnTo>
                <a:lnTo>
                  <a:pt x="1212" y="2678"/>
                </a:lnTo>
                <a:lnTo>
                  <a:pt x="1121" y="2679"/>
                </a:lnTo>
                <a:lnTo>
                  <a:pt x="1028" y="2678"/>
                </a:lnTo>
                <a:lnTo>
                  <a:pt x="939" y="2671"/>
                </a:lnTo>
                <a:lnTo>
                  <a:pt x="851" y="2663"/>
                </a:lnTo>
                <a:lnTo>
                  <a:pt x="767" y="2649"/>
                </a:lnTo>
                <a:lnTo>
                  <a:pt x="684" y="2633"/>
                </a:lnTo>
                <a:lnTo>
                  <a:pt x="606" y="2613"/>
                </a:lnTo>
                <a:lnTo>
                  <a:pt x="531" y="2590"/>
                </a:lnTo>
                <a:lnTo>
                  <a:pt x="459" y="2565"/>
                </a:lnTo>
                <a:lnTo>
                  <a:pt x="392" y="2536"/>
                </a:lnTo>
                <a:lnTo>
                  <a:pt x="329" y="2505"/>
                </a:lnTo>
                <a:lnTo>
                  <a:pt x="270" y="2471"/>
                </a:lnTo>
                <a:lnTo>
                  <a:pt x="216" y="2436"/>
                </a:lnTo>
                <a:lnTo>
                  <a:pt x="168" y="2398"/>
                </a:lnTo>
                <a:lnTo>
                  <a:pt x="125" y="2358"/>
                </a:lnTo>
                <a:lnTo>
                  <a:pt x="88" y="2316"/>
                </a:lnTo>
                <a:lnTo>
                  <a:pt x="57" y="2272"/>
                </a:lnTo>
                <a:lnTo>
                  <a:pt x="33" y="2227"/>
                </a:lnTo>
                <a:lnTo>
                  <a:pt x="14" y="2181"/>
                </a:lnTo>
                <a:lnTo>
                  <a:pt x="3" y="2132"/>
                </a:lnTo>
                <a:lnTo>
                  <a:pt x="0" y="2084"/>
                </a:lnTo>
                <a:lnTo>
                  <a:pt x="3" y="2035"/>
                </a:lnTo>
                <a:lnTo>
                  <a:pt x="14" y="1987"/>
                </a:lnTo>
                <a:lnTo>
                  <a:pt x="33" y="1941"/>
                </a:lnTo>
                <a:lnTo>
                  <a:pt x="57" y="1896"/>
                </a:lnTo>
                <a:lnTo>
                  <a:pt x="88" y="1852"/>
                </a:lnTo>
                <a:lnTo>
                  <a:pt x="125" y="1810"/>
                </a:lnTo>
                <a:lnTo>
                  <a:pt x="168" y="1771"/>
                </a:lnTo>
                <a:lnTo>
                  <a:pt x="216" y="1732"/>
                </a:lnTo>
                <a:lnTo>
                  <a:pt x="270" y="1696"/>
                </a:lnTo>
                <a:lnTo>
                  <a:pt x="329" y="1663"/>
                </a:lnTo>
                <a:lnTo>
                  <a:pt x="392" y="1632"/>
                </a:lnTo>
                <a:lnTo>
                  <a:pt x="459" y="1603"/>
                </a:lnTo>
                <a:lnTo>
                  <a:pt x="531" y="1577"/>
                </a:lnTo>
                <a:lnTo>
                  <a:pt x="606" y="1555"/>
                </a:lnTo>
                <a:lnTo>
                  <a:pt x="684" y="1535"/>
                </a:lnTo>
                <a:lnTo>
                  <a:pt x="767" y="1519"/>
                </a:lnTo>
                <a:lnTo>
                  <a:pt x="851" y="1505"/>
                </a:lnTo>
                <a:lnTo>
                  <a:pt x="939" y="1496"/>
                </a:lnTo>
                <a:lnTo>
                  <a:pt x="1028" y="1490"/>
                </a:lnTo>
                <a:lnTo>
                  <a:pt x="1121" y="1488"/>
                </a:lnTo>
                <a:close/>
                <a:moveTo>
                  <a:pt x="3576" y="1265"/>
                </a:moveTo>
                <a:lnTo>
                  <a:pt x="3582" y="1302"/>
                </a:lnTo>
                <a:lnTo>
                  <a:pt x="3584" y="1339"/>
                </a:lnTo>
                <a:lnTo>
                  <a:pt x="3584" y="1488"/>
                </a:lnTo>
                <a:lnTo>
                  <a:pt x="3581" y="1537"/>
                </a:lnTo>
                <a:lnTo>
                  <a:pt x="3570" y="1585"/>
                </a:lnTo>
                <a:lnTo>
                  <a:pt x="3552" y="1632"/>
                </a:lnTo>
                <a:lnTo>
                  <a:pt x="3528" y="1677"/>
                </a:lnTo>
                <a:lnTo>
                  <a:pt x="3497" y="1720"/>
                </a:lnTo>
                <a:lnTo>
                  <a:pt x="3460" y="1762"/>
                </a:lnTo>
                <a:lnTo>
                  <a:pt x="3417" y="1802"/>
                </a:lnTo>
                <a:lnTo>
                  <a:pt x="3368" y="1840"/>
                </a:lnTo>
                <a:lnTo>
                  <a:pt x="3315" y="1876"/>
                </a:lnTo>
                <a:lnTo>
                  <a:pt x="3257" y="1909"/>
                </a:lnTo>
                <a:lnTo>
                  <a:pt x="3194" y="1941"/>
                </a:lnTo>
                <a:lnTo>
                  <a:pt x="3127" y="1970"/>
                </a:lnTo>
                <a:lnTo>
                  <a:pt x="3055" y="1995"/>
                </a:lnTo>
                <a:lnTo>
                  <a:pt x="2980" y="2018"/>
                </a:lnTo>
                <a:lnTo>
                  <a:pt x="2900" y="2037"/>
                </a:lnTo>
                <a:lnTo>
                  <a:pt x="2819" y="2053"/>
                </a:lnTo>
                <a:lnTo>
                  <a:pt x="2734" y="2066"/>
                </a:lnTo>
                <a:lnTo>
                  <a:pt x="2647" y="2076"/>
                </a:lnTo>
                <a:lnTo>
                  <a:pt x="2556" y="2082"/>
                </a:lnTo>
                <a:lnTo>
                  <a:pt x="2465" y="2084"/>
                </a:lnTo>
                <a:lnTo>
                  <a:pt x="2427" y="2083"/>
                </a:lnTo>
                <a:lnTo>
                  <a:pt x="2390" y="2082"/>
                </a:lnTo>
                <a:lnTo>
                  <a:pt x="2386" y="2028"/>
                </a:lnTo>
                <a:lnTo>
                  <a:pt x="2376" y="1975"/>
                </a:lnTo>
                <a:lnTo>
                  <a:pt x="2361" y="1923"/>
                </a:lnTo>
                <a:lnTo>
                  <a:pt x="2340" y="1873"/>
                </a:lnTo>
                <a:lnTo>
                  <a:pt x="2312" y="1824"/>
                </a:lnTo>
                <a:lnTo>
                  <a:pt x="2280" y="1777"/>
                </a:lnTo>
                <a:lnTo>
                  <a:pt x="2372" y="1784"/>
                </a:lnTo>
                <a:lnTo>
                  <a:pt x="2465" y="1786"/>
                </a:lnTo>
                <a:lnTo>
                  <a:pt x="2558" y="1784"/>
                </a:lnTo>
                <a:lnTo>
                  <a:pt x="2651" y="1778"/>
                </a:lnTo>
                <a:lnTo>
                  <a:pt x="2740" y="1768"/>
                </a:lnTo>
                <a:lnTo>
                  <a:pt x="2828" y="1754"/>
                </a:lnTo>
                <a:lnTo>
                  <a:pt x="2910" y="1736"/>
                </a:lnTo>
                <a:lnTo>
                  <a:pt x="2991" y="1717"/>
                </a:lnTo>
                <a:lnTo>
                  <a:pt x="3067" y="1692"/>
                </a:lnTo>
                <a:lnTo>
                  <a:pt x="3140" y="1665"/>
                </a:lnTo>
                <a:lnTo>
                  <a:pt x="3208" y="1635"/>
                </a:lnTo>
                <a:lnTo>
                  <a:pt x="3272" y="1603"/>
                </a:lnTo>
                <a:lnTo>
                  <a:pt x="3331" y="1568"/>
                </a:lnTo>
                <a:lnTo>
                  <a:pt x="3384" y="1531"/>
                </a:lnTo>
                <a:lnTo>
                  <a:pt x="3431" y="1491"/>
                </a:lnTo>
                <a:lnTo>
                  <a:pt x="3473" y="1449"/>
                </a:lnTo>
                <a:lnTo>
                  <a:pt x="3508" y="1405"/>
                </a:lnTo>
                <a:lnTo>
                  <a:pt x="3538" y="1360"/>
                </a:lnTo>
                <a:lnTo>
                  <a:pt x="3560" y="1313"/>
                </a:lnTo>
                <a:lnTo>
                  <a:pt x="3576" y="1265"/>
                </a:lnTo>
                <a:close/>
                <a:moveTo>
                  <a:pt x="3576" y="818"/>
                </a:moveTo>
                <a:lnTo>
                  <a:pt x="3582" y="855"/>
                </a:lnTo>
                <a:lnTo>
                  <a:pt x="3584" y="893"/>
                </a:lnTo>
                <a:lnTo>
                  <a:pt x="3584" y="1041"/>
                </a:lnTo>
                <a:lnTo>
                  <a:pt x="3581" y="1091"/>
                </a:lnTo>
                <a:lnTo>
                  <a:pt x="3570" y="1138"/>
                </a:lnTo>
                <a:lnTo>
                  <a:pt x="3552" y="1184"/>
                </a:lnTo>
                <a:lnTo>
                  <a:pt x="3528" y="1229"/>
                </a:lnTo>
                <a:lnTo>
                  <a:pt x="3497" y="1273"/>
                </a:lnTo>
                <a:lnTo>
                  <a:pt x="3460" y="1315"/>
                </a:lnTo>
                <a:lnTo>
                  <a:pt x="3417" y="1355"/>
                </a:lnTo>
                <a:lnTo>
                  <a:pt x="3368" y="1393"/>
                </a:lnTo>
                <a:lnTo>
                  <a:pt x="3315" y="1430"/>
                </a:lnTo>
                <a:lnTo>
                  <a:pt x="3257" y="1463"/>
                </a:lnTo>
                <a:lnTo>
                  <a:pt x="3194" y="1493"/>
                </a:lnTo>
                <a:lnTo>
                  <a:pt x="3127" y="1522"/>
                </a:lnTo>
                <a:lnTo>
                  <a:pt x="3055" y="1548"/>
                </a:lnTo>
                <a:lnTo>
                  <a:pt x="2980" y="1570"/>
                </a:lnTo>
                <a:lnTo>
                  <a:pt x="2900" y="1590"/>
                </a:lnTo>
                <a:lnTo>
                  <a:pt x="2819" y="1607"/>
                </a:lnTo>
                <a:lnTo>
                  <a:pt x="2734" y="1620"/>
                </a:lnTo>
                <a:lnTo>
                  <a:pt x="2647" y="1630"/>
                </a:lnTo>
                <a:lnTo>
                  <a:pt x="2556" y="1635"/>
                </a:lnTo>
                <a:lnTo>
                  <a:pt x="2465" y="1637"/>
                </a:lnTo>
                <a:lnTo>
                  <a:pt x="2369" y="1635"/>
                </a:lnTo>
                <a:lnTo>
                  <a:pt x="2276" y="1629"/>
                </a:lnTo>
                <a:lnTo>
                  <a:pt x="2185" y="1618"/>
                </a:lnTo>
                <a:lnTo>
                  <a:pt x="2097" y="1603"/>
                </a:lnTo>
                <a:lnTo>
                  <a:pt x="2033" y="1562"/>
                </a:lnTo>
                <a:lnTo>
                  <a:pt x="1964" y="1523"/>
                </a:lnTo>
                <a:lnTo>
                  <a:pt x="1889" y="1488"/>
                </a:lnTo>
                <a:lnTo>
                  <a:pt x="1809" y="1456"/>
                </a:lnTo>
                <a:lnTo>
                  <a:pt x="1725" y="1427"/>
                </a:lnTo>
                <a:lnTo>
                  <a:pt x="1637" y="1402"/>
                </a:lnTo>
                <a:lnTo>
                  <a:pt x="1546" y="1381"/>
                </a:lnTo>
                <a:lnTo>
                  <a:pt x="1500" y="1345"/>
                </a:lnTo>
                <a:lnTo>
                  <a:pt x="1461" y="1305"/>
                </a:lnTo>
                <a:lnTo>
                  <a:pt x="1426" y="1265"/>
                </a:lnTo>
                <a:lnTo>
                  <a:pt x="1398" y="1223"/>
                </a:lnTo>
                <a:lnTo>
                  <a:pt x="1375" y="1179"/>
                </a:lnTo>
                <a:lnTo>
                  <a:pt x="1358" y="1135"/>
                </a:lnTo>
                <a:lnTo>
                  <a:pt x="1348" y="1089"/>
                </a:lnTo>
                <a:lnTo>
                  <a:pt x="1345" y="1041"/>
                </a:lnTo>
                <a:lnTo>
                  <a:pt x="1345" y="893"/>
                </a:lnTo>
                <a:lnTo>
                  <a:pt x="1347" y="855"/>
                </a:lnTo>
                <a:lnTo>
                  <a:pt x="1354" y="818"/>
                </a:lnTo>
                <a:lnTo>
                  <a:pt x="1369" y="866"/>
                </a:lnTo>
                <a:lnTo>
                  <a:pt x="1391" y="914"/>
                </a:lnTo>
                <a:lnTo>
                  <a:pt x="1421" y="959"/>
                </a:lnTo>
                <a:lnTo>
                  <a:pt x="1456" y="1003"/>
                </a:lnTo>
                <a:lnTo>
                  <a:pt x="1498" y="1045"/>
                </a:lnTo>
                <a:lnTo>
                  <a:pt x="1546" y="1084"/>
                </a:lnTo>
                <a:lnTo>
                  <a:pt x="1599" y="1122"/>
                </a:lnTo>
                <a:lnTo>
                  <a:pt x="1657" y="1157"/>
                </a:lnTo>
                <a:lnTo>
                  <a:pt x="1721" y="1189"/>
                </a:lnTo>
                <a:lnTo>
                  <a:pt x="1789" y="1218"/>
                </a:lnTo>
                <a:lnTo>
                  <a:pt x="1861" y="1246"/>
                </a:lnTo>
                <a:lnTo>
                  <a:pt x="1938" y="1270"/>
                </a:lnTo>
                <a:lnTo>
                  <a:pt x="2019" y="1290"/>
                </a:lnTo>
                <a:lnTo>
                  <a:pt x="2102" y="1307"/>
                </a:lnTo>
                <a:lnTo>
                  <a:pt x="2189" y="1321"/>
                </a:lnTo>
                <a:lnTo>
                  <a:pt x="2278" y="1332"/>
                </a:lnTo>
                <a:lnTo>
                  <a:pt x="2371" y="1337"/>
                </a:lnTo>
                <a:lnTo>
                  <a:pt x="2465" y="1339"/>
                </a:lnTo>
                <a:lnTo>
                  <a:pt x="2558" y="1337"/>
                </a:lnTo>
                <a:lnTo>
                  <a:pt x="2651" y="1332"/>
                </a:lnTo>
                <a:lnTo>
                  <a:pt x="2740" y="1321"/>
                </a:lnTo>
                <a:lnTo>
                  <a:pt x="2828" y="1307"/>
                </a:lnTo>
                <a:lnTo>
                  <a:pt x="2910" y="1290"/>
                </a:lnTo>
                <a:lnTo>
                  <a:pt x="2991" y="1270"/>
                </a:lnTo>
                <a:lnTo>
                  <a:pt x="3067" y="1246"/>
                </a:lnTo>
                <a:lnTo>
                  <a:pt x="3140" y="1218"/>
                </a:lnTo>
                <a:lnTo>
                  <a:pt x="3208" y="1189"/>
                </a:lnTo>
                <a:lnTo>
                  <a:pt x="3272" y="1157"/>
                </a:lnTo>
                <a:lnTo>
                  <a:pt x="3331" y="1122"/>
                </a:lnTo>
                <a:lnTo>
                  <a:pt x="3384" y="1084"/>
                </a:lnTo>
                <a:lnTo>
                  <a:pt x="3431" y="1045"/>
                </a:lnTo>
                <a:lnTo>
                  <a:pt x="3473" y="1003"/>
                </a:lnTo>
                <a:lnTo>
                  <a:pt x="3508" y="959"/>
                </a:lnTo>
                <a:lnTo>
                  <a:pt x="3538" y="914"/>
                </a:lnTo>
                <a:lnTo>
                  <a:pt x="3560" y="866"/>
                </a:lnTo>
                <a:lnTo>
                  <a:pt x="3576" y="818"/>
                </a:lnTo>
                <a:close/>
                <a:moveTo>
                  <a:pt x="2465" y="0"/>
                </a:moveTo>
                <a:lnTo>
                  <a:pt x="2465" y="0"/>
                </a:lnTo>
                <a:lnTo>
                  <a:pt x="2556" y="1"/>
                </a:lnTo>
                <a:lnTo>
                  <a:pt x="2647" y="7"/>
                </a:lnTo>
                <a:lnTo>
                  <a:pt x="2734" y="16"/>
                </a:lnTo>
                <a:lnTo>
                  <a:pt x="2819" y="29"/>
                </a:lnTo>
                <a:lnTo>
                  <a:pt x="2900" y="46"/>
                </a:lnTo>
                <a:lnTo>
                  <a:pt x="2980" y="66"/>
                </a:lnTo>
                <a:lnTo>
                  <a:pt x="3055" y="89"/>
                </a:lnTo>
                <a:lnTo>
                  <a:pt x="3127" y="114"/>
                </a:lnTo>
                <a:lnTo>
                  <a:pt x="3194" y="143"/>
                </a:lnTo>
                <a:lnTo>
                  <a:pt x="3257" y="173"/>
                </a:lnTo>
                <a:lnTo>
                  <a:pt x="3315" y="207"/>
                </a:lnTo>
                <a:lnTo>
                  <a:pt x="3368" y="243"/>
                </a:lnTo>
                <a:lnTo>
                  <a:pt x="3417" y="281"/>
                </a:lnTo>
                <a:lnTo>
                  <a:pt x="3460" y="321"/>
                </a:lnTo>
                <a:lnTo>
                  <a:pt x="3497" y="363"/>
                </a:lnTo>
                <a:lnTo>
                  <a:pt x="3528" y="407"/>
                </a:lnTo>
                <a:lnTo>
                  <a:pt x="3552" y="452"/>
                </a:lnTo>
                <a:lnTo>
                  <a:pt x="3570" y="498"/>
                </a:lnTo>
                <a:lnTo>
                  <a:pt x="3581" y="546"/>
                </a:lnTo>
                <a:lnTo>
                  <a:pt x="3584" y="595"/>
                </a:lnTo>
                <a:lnTo>
                  <a:pt x="3581" y="643"/>
                </a:lnTo>
                <a:lnTo>
                  <a:pt x="3570" y="691"/>
                </a:lnTo>
                <a:lnTo>
                  <a:pt x="3552" y="738"/>
                </a:lnTo>
                <a:lnTo>
                  <a:pt x="3528" y="783"/>
                </a:lnTo>
                <a:lnTo>
                  <a:pt x="3497" y="827"/>
                </a:lnTo>
                <a:lnTo>
                  <a:pt x="3460" y="869"/>
                </a:lnTo>
                <a:lnTo>
                  <a:pt x="3417" y="908"/>
                </a:lnTo>
                <a:lnTo>
                  <a:pt x="3368" y="947"/>
                </a:lnTo>
                <a:lnTo>
                  <a:pt x="3315" y="982"/>
                </a:lnTo>
                <a:lnTo>
                  <a:pt x="3257" y="1016"/>
                </a:lnTo>
                <a:lnTo>
                  <a:pt x="3194" y="1047"/>
                </a:lnTo>
                <a:lnTo>
                  <a:pt x="3127" y="1075"/>
                </a:lnTo>
                <a:lnTo>
                  <a:pt x="3055" y="1101"/>
                </a:lnTo>
                <a:lnTo>
                  <a:pt x="2980" y="1124"/>
                </a:lnTo>
                <a:lnTo>
                  <a:pt x="2900" y="1144"/>
                </a:lnTo>
                <a:lnTo>
                  <a:pt x="2819" y="1160"/>
                </a:lnTo>
                <a:lnTo>
                  <a:pt x="2734" y="1173"/>
                </a:lnTo>
                <a:lnTo>
                  <a:pt x="2647" y="1183"/>
                </a:lnTo>
                <a:lnTo>
                  <a:pt x="2556" y="1189"/>
                </a:lnTo>
                <a:lnTo>
                  <a:pt x="2465" y="1191"/>
                </a:lnTo>
                <a:lnTo>
                  <a:pt x="2373" y="1189"/>
                </a:lnTo>
                <a:lnTo>
                  <a:pt x="2283" y="1183"/>
                </a:lnTo>
                <a:lnTo>
                  <a:pt x="2195" y="1173"/>
                </a:lnTo>
                <a:lnTo>
                  <a:pt x="2110" y="1160"/>
                </a:lnTo>
                <a:lnTo>
                  <a:pt x="2029" y="1144"/>
                </a:lnTo>
                <a:lnTo>
                  <a:pt x="1949" y="1124"/>
                </a:lnTo>
                <a:lnTo>
                  <a:pt x="1874" y="1101"/>
                </a:lnTo>
                <a:lnTo>
                  <a:pt x="1803" y="1075"/>
                </a:lnTo>
                <a:lnTo>
                  <a:pt x="1735" y="1047"/>
                </a:lnTo>
                <a:lnTo>
                  <a:pt x="1672" y="1016"/>
                </a:lnTo>
                <a:lnTo>
                  <a:pt x="1614" y="982"/>
                </a:lnTo>
                <a:lnTo>
                  <a:pt x="1561" y="947"/>
                </a:lnTo>
                <a:lnTo>
                  <a:pt x="1512" y="908"/>
                </a:lnTo>
                <a:lnTo>
                  <a:pt x="1469" y="869"/>
                </a:lnTo>
                <a:lnTo>
                  <a:pt x="1432" y="827"/>
                </a:lnTo>
                <a:lnTo>
                  <a:pt x="1401" y="783"/>
                </a:lnTo>
                <a:lnTo>
                  <a:pt x="1377" y="738"/>
                </a:lnTo>
                <a:lnTo>
                  <a:pt x="1359" y="691"/>
                </a:lnTo>
                <a:lnTo>
                  <a:pt x="1348" y="643"/>
                </a:lnTo>
                <a:lnTo>
                  <a:pt x="1345" y="595"/>
                </a:lnTo>
                <a:lnTo>
                  <a:pt x="1348" y="546"/>
                </a:lnTo>
                <a:lnTo>
                  <a:pt x="1359" y="498"/>
                </a:lnTo>
                <a:lnTo>
                  <a:pt x="1377" y="452"/>
                </a:lnTo>
                <a:lnTo>
                  <a:pt x="1401" y="407"/>
                </a:lnTo>
                <a:lnTo>
                  <a:pt x="1432" y="363"/>
                </a:lnTo>
                <a:lnTo>
                  <a:pt x="1469" y="321"/>
                </a:lnTo>
                <a:lnTo>
                  <a:pt x="1512" y="281"/>
                </a:lnTo>
                <a:lnTo>
                  <a:pt x="1561" y="243"/>
                </a:lnTo>
                <a:lnTo>
                  <a:pt x="1614" y="207"/>
                </a:lnTo>
                <a:lnTo>
                  <a:pt x="1672" y="173"/>
                </a:lnTo>
                <a:lnTo>
                  <a:pt x="1735" y="143"/>
                </a:lnTo>
                <a:lnTo>
                  <a:pt x="1803" y="114"/>
                </a:lnTo>
                <a:lnTo>
                  <a:pt x="1874" y="89"/>
                </a:lnTo>
                <a:lnTo>
                  <a:pt x="1949" y="66"/>
                </a:lnTo>
                <a:lnTo>
                  <a:pt x="2029" y="46"/>
                </a:lnTo>
                <a:lnTo>
                  <a:pt x="2110" y="29"/>
                </a:lnTo>
                <a:lnTo>
                  <a:pt x="2195" y="16"/>
                </a:lnTo>
                <a:lnTo>
                  <a:pt x="2283" y="7"/>
                </a:lnTo>
                <a:lnTo>
                  <a:pt x="2373" y="1"/>
                </a:lnTo>
                <a:lnTo>
                  <a:pt x="2465"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885" name="Freeform 38"/>
          <p:cNvSpPr>
            <a:spLocks/>
          </p:cNvSpPr>
          <p:nvPr/>
        </p:nvSpPr>
        <p:spPr bwMode="auto">
          <a:xfrm>
            <a:off x="2865429" y="4707045"/>
            <a:ext cx="108027" cy="105979"/>
          </a:xfrm>
          <a:custGeom>
            <a:avLst/>
            <a:gdLst>
              <a:gd name="T0" fmla="*/ 328 w 1266"/>
              <a:gd name="T1" fmla="*/ 0 h 1244"/>
              <a:gd name="T2" fmla="*/ 949 w 1266"/>
              <a:gd name="T3" fmla="*/ 43 h 1244"/>
              <a:gd name="T4" fmla="*/ 1266 w 1266"/>
              <a:gd name="T5" fmla="*/ 314 h 1244"/>
              <a:gd name="T6" fmla="*/ 933 w 1266"/>
              <a:gd name="T7" fmla="*/ 1244 h 1244"/>
              <a:gd name="T8" fmla="*/ 594 w 1266"/>
              <a:gd name="T9" fmla="*/ 722 h 1244"/>
              <a:gd name="T10" fmla="*/ 0 w 1266"/>
              <a:gd name="T11" fmla="*/ 918 h 1244"/>
              <a:gd name="T12" fmla="*/ 328 w 1266"/>
              <a:gd name="T13" fmla="*/ 0 h 1244"/>
            </a:gdLst>
            <a:ahLst/>
            <a:cxnLst>
              <a:cxn ang="0">
                <a:pos x="T0" y="T1"/>
              </a:cxn>
              <a:cxn ang="0">
                <a:pos x="T2" y="T3"/>
              </a:cxn>
              <a:cxn ang="0">
                <a:pos x="T4" y="T5"/>
              </a:cxn>
              <a:cxn ang="0">
                <a:pos x="T6" y="T7"/>
              </a:cxn>
              <a:cxn ang="0">
                <a:pos x="T8" y="T9"/>
              </a:cxn>
              <a:cxn ang="0">
                <a:pos x="T10" y="T11"/>
              </a:cxn>
              <a:cxn ang="0">
                <a:pos x="T12" y="T13"/>
              </a:cxn>
            </a:cxnLst>
            <a:rect l="0" t="0" r="r" b="b"/>
            <a:pathLst>
              <a:path w="1266" h="1244">
                <a:moveTo>
                  <a:pt x="328" y="0"/>
                </a:moveTo>
                <a:lnTo>
                  <a:pt x="949" y="43"/>
                </a:lnTo>
                <a:lnTo>
                  <a:pt x="1266" y="314"/>
                </a:lnTo>
                <a:lnTo>
                  <a:pt x="933" y="1244"/>
                </a:lnTo>
                <a:lnTo>
                  <a:pt x="594" y="722"/>
                </a:lnTo>
                <a:lnTo>
                  <a:pt x="0" y="918"/>
                </a:lnTo>
                <a:lnTo>
                  <a:pt x="328"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886" name="Freeform 39"/>
          <p:cNvSpPr>
            <a:spLocks/>
          </p:cNvSpPr>
          <p:nvPr/>
        </p:nvSpPr>
        <p:spPr bwMode="auto">
          <a:xfrm>
            <a:off x="3005966" y="4707045"/>
            <a:ext cx="108027" cy="105979"/>
          </a:xfrm>
          <a:custGeom>
            <a:avLst/>
            <a:gdLst>
              <a:gd name="T0" fmla="*/ 937 w 1266"/>
              <a:gd name="T1" fmla="*/ 0 h 1244"/>
              <a:gd name="T2" fmla="*/ 1266 w 1266"/>
              <a:gd name="T3" fmla="*/ 918 h 1244"/>
              <a:gd name="T4" fmla="*/ 671 w 1266"/>
              <a:gd name="T5" fmla="*/ 722 h 1244"/>
              <a:gd name="T6" fmla="*/ 332 w 1266"/>
              <a:gd name="T7" fmla="*/ 1244 h 1244"/>
              <a:gd name="T8" fmla="*/ 0 w 1266"/>
              <a:gd name="T9" fmla="*/ 314 h 1244"/>
              <a:gd name="T10" fmla="*/ 316 w 1266"/>
              <a:gd name="T11" fmla="*/ 43 h 1244"/>
              <a:gd name="T12" fmla="*/ 937 w 1266"/>
              <a:gd name="T13" fmla="*/ 0 h 1244"/>
            </a:gdLst>
            <a:ahLst/>
            <a:cxnLst>
              <a:cxn ang="0">
                <a:pos x="T0" y="T1"/>
              </a:cxn>
              <a:cxn ang="0">
                <a:pos x="T2" y="T3"/>
              </a:cxn>
              <a:cxn ang="0">
                <a:pos x="T4" y="T5"/>
              </a:cxn>
              <a:cxn ang="0">
                <a:pos x="T6" y="T7"/>
              </a:cxn>
              <a:cxn ang="0">
                <a:pos x="T8" y="T9"/>
              </a:cxn>
              <a:cxn ang="0">
                <a:pos x="T10" y="T11"/>
              </a:cxn>
              <a:cxn ang="0">
                <a:pos x="T12" y="T13"/>
              </a:cxn>
            </a:cxnLst>
            <a:rect l="0" t="0" r="r" b="b"/>
            <a:pathLst>
              <a:path w="1266" h="1244">
                <a:moveTo>
                  <a:pt x="937" y="0"/>
                </a:moveTo>
                <a:lnTo>
                  <a:pt x="1266" y="918"/>
                </a:lnTo>
                <a:lnTo>
                  <a:pt x="671" y="722"/>
                </a:lnTo>
                <a:lnTo>
                  <a:pt x="332" y="1244"/>
                </a:lnTo>
                <a:lnTo>
                  <a:pt x="0" y="314"/>
                </a:lnTo>
                <a:lnTo>
                  <a:pt x="316" y="43"/>
                </a:lnTo>
                <a:lnTo>
                  <a:pt x="93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887" name="Freeform 40"/>
          <p:cNvSpPr>
            <a:spLocks noEditPoints="1"/>
          </p:cNvSpPr>
          <p:nvPr/>
        </p:nvSpPr>
        <p:spPr bwMode="auto">
          <a:xfrm>
            <a:off x="2871830" y="4491246"/>
            <a:ext cx="235765" cy="232694"/>
          </a:xfrm>
          <a:custGeom>
            <a:avLst/>
            <a:gdLst>
              <a:gd name="T0" fmla="*/ 1300 w 2763"/>
              <a:gd name="T1" fmla="*/ 596 h 2729"/>
              <a:gd name="T2" fmla="*/ 1157 w 2763"/>
              <a:gd name="T3" fmla="*/ 624 h 2729"/>
              <a:gd name="T4" fmla="*/ 1025 w 2763"/>
              <a:gd name="T5" fmla="*/ 676 h 2729"/>
              <a:gd name="T6" fmla="*/ 906 w 2763"/>
              <a:gd name="T7" fmla="*/ 750 h 2729"/>
              <a:gd name="T8" fmla="*/ 803 w 2763"/>
              <a:gd name="T9" fmla="*/ 842 h 2729"/>
              <a:gd name="T10" fmla="*/ 718 w 2763"/>
              <a:gd name="T11" fmla="*/ 952 h 2729"/>
              <a:gd name="T12" fmla="*/ 654 w 2763"/>
              <a:gd name="T13" fmla="*/ 1076 h 2729"/>
              <a:gd name="T14" fmla="*/ 615 w 2763"/>
              <a:gd name="T15" fmla="*/ 1212 h 2729"/>
              <a:gd name="T16" fmla="*/ 600 w 2763"/>
              <a:gd name="T17" fmla="*/ 1357 h 2729"/>
              <a:gd name="T18" fmla="*/ 615 w 2763"/>
              <a:gd name="T19" fmla="*/ 1503 h 2729"/>
              <a:gd name="T20" fmla="*/ 654 w 2763"/>
              <a:gd name="T21" fmla="*/ 1638 h 2729"/>
              <a:gd name="T22" fmla="*/ 718 w 2763"/>
              <a:gd name="T23" fmla="*/ 1763 h 2729"/>
              <a:gd name="T24" fmla="*/ 803 w 2763"/>
              <a:gd name="T25" fmla="*/ 1873 h 2729"/>
              <a:gd name="T26" fmla="*/ 906 w 2763"/>
              <a:gd name="T27" fmla="*/ 1966 h 2729"/>
              <a:gd name="T28" fmla="*/ 1025 w 2763"/>
              <a:gd name="T29" fmla="*/ 2040 h 2729"/>
              <a:gd name="T30" fmla="*/ 1157 w 2763"/>
              <a:gd name="T31" fmla="*/ 2091 h 2729"/>
              <a:gd name="T32" fmla="*/ 1300 w 2763"/>
              <a:gd name="T33" fmla="*/ 2118 h 2729"/>
              <a:gd name="T34" fmla="*/ 1449 w 2763"/>
              <a:gd name="T35" fmla="*/ 2118 h 2729"/>
              <a:gd name="T36" fmla="*/ 1592 w 2763"/>
              <a:gd name="T37" fmla="*/ 2091 h 2729"/>
              <a:gd name="T38" fmla="*/ 1724 w 2763"/>
              <a:gd name="T39" fmla="*/ 2040 h 2729"/>
              <a:gd name="T40" fmla="*/ 1842 w 2763"/>
              <a:gd name="T41" fmla="*/ 1966 h 2729"/>
              <a:gd name="T42" fmla="*/ 1946 w 2763"/>
              <a:gd name="T43" fmla="*/ 1873 h 2729"/>
              <a:gd name="T44" fmla="*/ 2031 w 2763"/>
              <a:gd name="T45" fmla="*/ 1763 h 2729"/>
              <a:gd name="T46" fmla="*/ 2095 w 2763"/>
              <a:gd name="T47" fmla="*/ 1638 h 2729"/>
              <a:gd name="T48" fmla="*/ 2134 w 2763"/>
              <a:gd name="T49" fmla="*/ 1503 h 2729"/>
              <a:gd name="T50" fmla="*/ 2149 w 2763"/>
              <a:gd name="T51" fmla="*/ 1357 h 2729"/>
              <a:gd name="T52" fmla="*/ 2134 w 2763"/>
              <a:gd name="T53" fmla="*/ 1212 h 2729"/>
              <a:gd name="T54" fmla="*/ 2095 w 2763"/>
              <a:gd name="T55" fmla="*/ 1076 h 2729"/>
              <a:gd name="T56" fmla="*/ 2031 w 2763"/>
              <a:gd name="T57" fmla="*/ 952 h 2729"/>
              <a:gd name="T58" fmla="*/ 1946 w 2763"/>
              <a:gd name="T59" fmla="*/ 842 h 2729"/>
              <a:gd name="T60" fmla="*/ 1842 w 2763"/>
              <a:gd name="T61" fmla="*/ 750 h 2729"/>
              <a:gd name="T62" fmla="*/ 1724 w 2763"/>
              <a:gd name="T63" fmla="*/ 676 h 2729"/>
              <a:gd name="T64" fmla="*/ 1592 w 2763"/>
              <a:gd name="T65" fmla="*/ 624 h 2729"/>
              <a:gd name="T66" fmla="*/ 1449 w 2763"/>
              <a:gd name="T67" fmla="*/ 596 h 2729"/>
              <a:gd name="T68" fmla="*/ 1381 w 2763"/>
              <a:gd name="T69" fmla="*/ 0 h 2729"/>
              <a:gd name="T70" fmla="*/ 2359 w 2763"/>
              <a:gd name="T71" fmla="*/ 400 h 2729"/>
              <a:gd name="T72" fmla="*/ 2763 w 2763"/>
              <a:gd name="T73" fmla="*/ 1365 h 2729"/>
              <a:gd name="T74" fmla="*/ 2359 w 2763"/>
              <a:gd name="T75" fmla="*/ 2330 h 2729"/>
              <a:gd name="T76" fmla="*/ 1381 w 2763"/>
              <a:gd name="T77" fmla="*/ 2729 h 2729"/>
              <a:gd name="T78" fmla="*/ 404 w 2763"/>
              <a:gd name="T79" fmla="*/ 2330 h 2729"/>
              <a:gd name="T80" fmla="*/ 0 w 2763"/>
              <a:gd name="T81" fmla="*/ 1365 h 2729"/>
              <a:gd name="T82" fmla="*/ 404 w 2763"/>
              <a:gd name="T83" fmla="*/ 400 h 2729"/>
              <a:gd name="T84" fmla="*/ 1381 w 2763"/>
              <a:gd name="T85" fmla="*/ 0 h 2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63" h="2729">
                <a:moveTo>
                  <a:pt x="1374" y="594"/>
                </a:moveTo>
                <a:lnTo>
                  <a:pt x="1300" y="596"/>
                </a:lnTo>
                <a:lnTo>
                  <a:pt x="1227" y="607"/>
                </a:lnTo>
                <a:lnTo>
                  <a:pt x="1157" y="624"/>
                </a:lnTo>
                <a:lnTo>
                  <a:pt x="1089" y="646"/>
                </a:lnTo>
                <a:lnTo>
                  <a:pt x="1025" y="676"/>
                </a:lnTo>
                <a:lnTo>
                  <a:pt x="964" y="710"/>
                </a:lnTo>
                <a:lnTo>
                  <a:pt x="906" y="750"/>
                </a:lnTo>
                <a:lnTo>
                  <a:pt x="853" y="794"/>
                </a:lnTo>
                <a:lnTo>
                  <a:pt x="803" y="842"/>
                </a:lnTo>
                <a:lnTo>
                  <a:pt x="758" y="896"/>
                </a:lnTo>
                <a:lnTo>
                  <a:pt x="718" y="952"/>
                </a:lnTo>
                <a:lnTo>
                  <a:pt x="684" y="1013"/>
                </a:lnTo>
                <a:lnTo>
                  <a:pt x="654" y="1076"/>
                </a:lnTo>
                <a:lnTo>
                  <a:pt x="631" y="1143"/>
                </a:lnTo>
                <a:lnTo>
                  <a:pt x="615" y="1212"/>
                </a:lnTo>
                <a:lnTo>
                  <a:pt x="604" y="1284"/>
                </a:lnTo>
                <a:lnTo>
                  <a:pt x="600" y="1357"/>
                </a:lnTo>
                <a:lnTo>
                  <a:pt x="604" y="1431"/>
                </a:lnTo>
                <a:lnTo>
                  <a:pt x="615" y="1503"/>
                </a:lnTo>
                <a:lnTo>
                  <a:pt x="631" y="1573"/>
                </a:lnTo>
                <a:lnTo>
                  <a:pt x="654" y="1638"/>
                </a:lnTo>
                <a:lnTo>
                  <a:pt x="684" y="1703"/>
                </a:lnTo>
                <a:lnTo>
                  <a:pt x="718" y="1763"/>
                </a:lnTo>
                <a:lnTo>
                  <a:pt x="758" y="1820"/>
                </a:lnTo>
                <a:lnTo>
                  <a:pt x="803" y="1873"/>
                </a:lnTo>
                <a:lnTo>
                  <a:pt x="853" y="1922"/>
                </a:lnTo>
                <a:lnTo>
                  <a:pt x="906" y="1966"/>
                </a:lnTo>
                <a:lnTo>
                  <a:pt x="964" y="2006"/>
                </a:lnTo>
                <a:lnTo>
                  <a:pt x="1025" y="2040"/>
                </a:lnTo>
                <a:lnTo>
                  <a:pt x="1089" y="2068"/>
                </a:lnTo>
                <a:lnTo>
                  <a:pt x="1157" y="2091"/>
                </a:lnTo>
                <a:lnTo>
                  <a:pt x="1227" y="2108"/>
                </a:lnTo>
                <a:lnTo>
                  <a:pt x="1300" y="2118"/>
                </a:lnTo>
                <a:lnTo>
                  <a:pt x="1374" y="2122"/>
                </a:lnTo>
                <a:lnTo>
                  <a:pt x="1449" y="2118"/>
                </a:lnTo>
                <a:lnTo>
                  <a:pt x="1522" y="2108"/>
                </a:lnTo>
                <a:lnTo>
                  <a:pt x="1592" y="2091"/>
                </a:lnTo>
                <a:lnTo>
                  <a:pt x="1659" y="2068"/>
                </a:lnTo>
                <a:lnTo>
                  <a:pt x="1724" y="2040"/>
                </a:lnTo>
                <a:lnTo>
                  <a:pt x="1786" y="2006"/>
                </a:lnTo>
                <a:lnTo>
                  <a:pt x="1842" y="1966"/>
                </a:lnTo>
                <a:lnTo>
                  <a:pt x="1897" y="1922"/>
                </a:lnTo>
                <a:lnTo>
                  <a:pt x="1946" y="1873"/>
                </a:lnTo>
                <a:lnTo>
                  <a:pt x="1992" y="1820"/>
                </a:lnTo>
                <a:lnTo>
                  <a:pt x="2031" y="1763"/>
                </a:lnTo>
                <a:lnTo>
                  <a:pt x="2065" y="1703"/>
                </a:lnTo>
                <a:lnTo>
                  <a:pt x="2095" y="1638"/>
                </a:lnTo>
                <a:lnTo>
                  <a:pt x="2117" y="1573"/>
                </a:lnTo>
                <a:lnTo>
                  <a:pt x="2134" y="1503"/>
                </a:lnTo>
                <a:lnTo>
                  <a:pt x="2146" y="1431"/>
                </a:lnTo>
                <a:lnTo>
                  <a:pt x="2149" y="1357"/>
                </a:lnTo>
                <a:lnTo>
                  <a:pt x="2146" y="1284"/>
                </a:lnTo>
                <a:lnTo>
                  <a:pt x="2134" y="1212"/>
                </a:lnTo>
                <a:lnTo>
                  <a:pt x="2117" y="1143"/>
                </a:lnTo>
                <a:lnTo>
                  <a:pt x="2095" y="1076"/>
                </a:lnTo>
                <a:lnTo>
                  <a:pt x="2065" y="1013"/>
                </a:lnTo>
                <a:lnTo>
                  <a:pt x="2031" y="952"/>
                </a:lnTo>
                <a:lnTo>
                  <a:pt x="1992" y="896"/>
                </a:lnTo>
                <a:lnTo>
                  <a:pt x="1946" y="842"/>
                </a:lnTo>
                <a:lnTo>
                  <a:pt x="1897" y="794"/>
                </a:lnTo>
                <a:lnTo>
                  <a:pt x="1842" y="750"/>
                </a:lnTo>
                <a:lnTo>
                  <a:pt x="1786" y="710"/>
                </a:lnTo>
                <a:lnTo>
                  <a:pt x="1724" y="676"/>
                </a:lnTo>
                <a:lnTo>
                  <a:pt x="1659" y="646"/>
                </a:lnTo>
                <a:lnTo>
                  <a:pt x="1592" y="624"/>
                </a:lnTo>
                <a:lnTo>
                  <a:pt x="1522" y="607"/>
                </a:lnTo>
                <a:lnTo>
                  <a:pt x="1449" y="596"/>
                </a:lnTo>
                <a:lnTo>
                  <a:pt x="1374" y="594"/>
                </a:lnTo>
                <a:close/>
                <a:moveTo>
                  <a:pt x="1381" y="0"/>
                </a:moveTo>
                <a:lnTo>
                  <a:pt x="1803" y="361"/>
                </a:lnTo>
                <a:lnTo>
                  <a:pt x="2359" y="400"/>
                </a:lnTo>
                <a:lnTo>
                  <a:pt x="2397" y="949"/>
                </a:lnTo>
                <a:lnTo>
                  <a:pt x="2763" y="1365"/>
                </a:lnTo>
                <a:lnTo>
                  <a:pt x="2397" y="1780"/>
                </a:lnTo>
                <a:lnTo>
                  <a:pt x="2359" y="2330"/>
                </a:lnTo>
                <a:lnTo>
                  <a:pt x="1803" y="2368"/>
                </a:lnTo>
                <a:lnTo>
                  <a:pt x="1381" y="2729"/>
                </a:lnTo>
                <a:lnTo>
                  <a:pt x="961" y="2368"/>
                </a:lnTo>
                <a:lnTo>
                  <a:pt x="404" y="2330"/>
                </a:lnTo>
                <a:lnTo>
                  <a:pt x="366" y="1780"/>
                </a:lnTo>
                <a:lnTo>
                  <a:pt x="0" y="1365"/>
                </a:lnTo>
                <a:lnTo>
                  <a:pt x="366" y="949"/>
                </a:lnTo>
                <a:lnTo>
                  <a:pt x="404" y="400"/>
                </a:lnTo>
                <a:lnTo>
                  <a:pt x="961" y="361"/>
                </a:lnTo>
                <a:lnTo>
                  <a:pt x="1381"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888" name="Freeform 41"/>
          <p:cNvSpPr>
            <a:spLocks/>
          </p:cNvSpPr>
          <p:nvPr/>
        </p:nvSpPr>
        <p:spPr bwMode="auto">
          <a:xfrm>
            <a:off x="2967312" y="4570346"/>
            <a:ext cx="33791" cy="72701"/>
          </a:xfrm>
          <a:custGeom>
            <a:avLst/>
            <a:gdLst>
              <a:gd name="T0" fmla="*/ 228 w 396"/>
              <a:gd name="T1" fmla="*/ 0 h 852"/>
              <a:gd name="T2" fmla="*/ 396 w 396"/>
              <a:gd name="T3" fmla="*/ 0 h 852"/>
              <a:gd name="T4" fmla="*/ 396 w 396"/>
              <a:gd name="T5" fmla="*/ 852 h 852"/>
              <a:gd name="T6" fmla="*/ 200 w 396"/>
              <a:gd name="T7" fmla="*/ 852 h 852"/>
              <a:gd name="T8" fmla="*/ 200 w 396"/>
              <a:gd name="T9" fmla="*/ 180 h 852"/>
              <a:gd name="T10" fmla="*/ 197 w 396"/>
              <a:gd name="T11" fmla="*/ 180 h 852"/>
              <a:gd name="T12" fmla="*/ 33 w 396"/>
              <a:gd name="T13" fmla="*/ 257 h 852"/>
              <a:gd name="T14" fmla="*/ 0 w 396"/>
              <a:gd name="T15" fmla="*/ 106 h 852"/>
              <a:gd name="T16" fmla="*/ 228 w 396"/>
              <a:gd name="T17"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852">
                <a:moveTo>
                  <a:pt x="228" y="0"/>
                </a:moveTo>
                <a:lnTo>
                  <a:pt x="396" y="0"/>
                </a:lnTo>
                <a:lnTo>
                  <a:pt x="396" y="852"/>
                </a:lnTo>
                <a:lnTo>
                  <a:pt x="200" y="852"/>
                </a:lnTo>
                <a:lnTo>
                  <a:pt x="200" y="180"/>
                </a:lnTo>
                <a:lnTo>
                  <a:pt x="197" y="180"/>
                </a:lnTo>
                <a:lnTo>
                  <a:pt x="33" y="257"/>
                </a:lnTo>
                <a:lnTo>
                  <a:pt x="0" y="106"/>
                </a:lnTo>
                <a:lnTo>
                  <a:pt x="228"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sp>
        <p:nvSpPr>
          <p:cNvPr id="889" name="Freeform 22"/>
          <p:cNvSpPr>
            <a:spLocks noEditPoints="1"/>
          </p:cNvSpPr>
          <p:nvPr/>
        </p:nvSpPr>
        <p:spPr bwMode="auto">
          <a:xfrm>
            <a:off x="2878325" y="2992628"/>
            <a:ext cx="297564" cy="289931"/>
          </a:xfrm>
          <a:custGeom>
            <a:avLst/>
            <a:gdLst>
              <a:gd name="T0" fmla="*/ 1449 w 3440"/>
              <a:gd name="T1" fmla="*/ 1218 h 3436"/>
              <a:gd name="T2" fmla="*/ 1219 w 3440"/>
              <a:gd name="T3" fmla="*/ 1449 h 3436"/>
              <a:gd name="T4" fmla="*/ 1152 w 3440"/>
              <a:gd name="T5" fmla="*/ 1780 h 3436"/>
              <a:gd name="T6" fmla="*/ 1280 w 3440"/>
              <a:gd name="T7" fmla="*/ 2086 h 3436"/>
              <a:gd name="T8" fmla="*/ 1552 w 3440"/>
              <a:gd name="T9" fmla="*/ 2269 h 3436"/>
              <a:gd name="T10" fmla="*/ 1893 w 3440"/>
              <a:gd name="T11" fmla="*/ 2269 h 3436"/>
              <a:gd name="T12" fmla="*/ 2166 w 3440"/>
              <a:gd name="T13" fmla="*/ 2086 h 3436"/>
              <a:gd name="T14" fmla="*/ 2294 w 3440"/>
              <a:gd name="T15" fmla="*/ 1780 h 3436"/>
              <a:gd name="T16" fmla="*/ 2227 w 3440"/>
              <a:gd name="T17" fmla="*/ 1449 h 3436"/>
              <a:gd name="T18" fmla="*/ 1996 w 3440"/>
              <a:gd name="T19" fmla="*/ 1218 h 3436"/>
              <a:gd name="T20" fmla="*/ 1727 w 3440"/>
              <a:gd name="T21" fmla="*/ 0 h 3436"/>
              <a:gd name="T22" fmla="*/ 1975 w 3440"/>
              <a:gd name="T23" fmla="*/ 38 h 3436"/>
              <a:gd name="T24" fmla="*/ 2010 w 3440"/>
              <a:gd name="T25" fmla="*/ 197 h 3436"/>
              <a:gd name="T26" fmla="*/ 2129 w 3440"/>
              <a:gd name="T27" fmla="*/ 416 h 3436"/>
              <a:gd name="T28" fmla="*/ 2360 w 3440"/>
              <a:gd name="T29" fmla="*/ 512 h 3436"/>
              <a:gd name="T30" fmla="*/ 2603 w 3440"/>
              <a:gd name="T31" fmla="*/ 443 h 3436"/>
              <a:gd name="T32" fmla="*/ 2739 w 3440"/>
              <a:gd name="T33" fmla="*/ 357 h 3436"/>
              <a:gd name="T34" fmla="*/ 3007 w 3440"/>
              <a:gd name="T35" fmla="*/ 578 h 3436"/>
              <a:gd name="T36" fmla="*/ 3082 w 3440"/>
              <a:gd name="T37" fmla="*/ 749 h 3436"/>
              <a:gd name="T38" fmla="*/ 2963 w 3440"/>
              <a:gd name="T39" fmla="*/ 920 h 3436"/>
              <a:gd name="T40" fmla="*/ 2949 w 3440"/>
              <a:gd name="T41" fmla="*/ 1166 h 3436"/>
              <a:gd name="T42" fmla="*/ 3103 w 3440"/>
              <a:gd name="T43" fmla="*/ 1379 h 3436"/>
              <a:gd name="T44" fmla="*/ 3340 w 3440"/>
              <a:gd name="T45" fmla="*/ 1445 h 3436"/>
              <a:gd name="T46" fmla="*/ 3430 w 3440"/>
              <a:gd name="T47" fmla="*/ 1527 h 3436"/>
              <a:gd name="T48" fmla="*/ 3415 w 3440"/>
              <a:gd name="T49" fmla="*/ 1958 h 3436"/>
              <a:gd name="T50" fmla="*/ 3307 w 3440"/>
              <a:gd name="T51" fmla="*/ 2002 h 3436"/>
              <a:gd name="T52" fmla="*/ 3060 w 3440"/>
              <a:gd name="T53" fmla="*/ 2092 h 3436"/>
              <a:gd name="T54" fmla="*/ 2931 w 3440"/>
              <a:gd name="T55" fmla="*/ 2317 h 3436"/>
              <a:gd name="T56" fmla="*/ 2972 w 3440"/>
              <a:gd name="T57" fmla="*/ 2562 h 3436"/>
              <a:gd name="T58" fmla="*/ 3081 w 3440"/>
              <a:gd name="T59" fmla="*/ 2716 h 3436"/>
              <a:gd name="T60" fmla="*/ 2931 w 3440"/>
              <a:gd name="T61" fmla="*/ 2939 h 3436"/>
              <a:gd name="T62" fmla="*/ 2707 w 3440"/>
              <a:gd name="T63" fmla="*/ 3087 h 3436"/>
              <a:gd name="T64" fmla="*/ 2554 w 3440"/>
              <a:gd name="T65" fmla="*/ 2982 h 3436"/>
              <a:gd name="T66" fmla="*/ 2308 w 3440"/>
              <a:gd name="T67" fmla="*/ 2939 h 3436"/>
              <a:gd name="T68" fmla="*/ 2079 w 3440"/>
              <a:gd name="T69" fmla="*/ 3069 h 3436"/>
              <a:gd name="T70" fmla="*/ 1992 w 3440"/>
              <a:gd name="T71" fmla="*/ 3327 h 3436"/>
              <a:gd name="T72" fmla="*/ 1907 w 3440"/>
              <a:gd name="T73" fmla="*/ 3426 h 3436"/>
              <a:gd name="T74" fmla="*/ 1481 w 3440"/>
              <a:gd name="T75" fmla="*/ 3411 h 3436"/>
              <a:gd name="T76" fmla="*/ 1435 w 3440"/>
              <a:gd name="T77" fmla="*/ 3281 h 3436"/>
              <a:gd name="T78" fmla="*/ 1341 w 3440"/>
              <a:gd name="T79" fmla="*/ 3051 h 3436"/>
              <a:gd name="T80" fmla="*/ 1122 w 3440"/>
              <a:gd name="T81" fmla="*/ 2929 h 3436"/>
              <a:gd name="T82" fmla="*/ 873 w 3440"/>
              <a:gd name="T83" fmla="*/ 2971 h 3436"/>
              <a:gd name="T84" fmla="*/ 720 w 3440"/>
              <a:gd name="T85" fmla="*/ 3078 h 3436"/>
              <a:gd name="T86" fmla="*/ 499 w 3440"/>
              <a:gd name="T87" fmla="*/ 2929 h 3436"/>
              <a:gd name="T88" fmla="*/ 351 w 3440"/>
              <a:gd name="T89" fmla="*/ 2706 h 3436"/>
              <a:gd name="T90" fmla="*/ 459 w 3440"/>
              <a:gd name="T91" fmla="*/ 2553 h 3436"/>
              <a:gd name="T92" fmla="*/ 500 w 3440"/>
              <a:gd name="T93" fmla="*/ 2311 h 3436"/>
              <a:gd name="T94" fmla="*/ 369 w 3440"/>
              <a:gd name="T95" fmla="*/ 2082 h 3436"/>
              <a:gd name="T96" fmla="*/ 123 w 3440"/>
              <a:gd name="T97" fmla="*/ 1993 h 3436"/>
              <a:gd name="T98" fmla="*/ 16 w 3440"/>
              <a:gd name="T99" fmla="*/ 1928 h 3436"/>
              <a:gd name="T100" fmla="*/ 12 w 3440"/>
              <a:gd name="T101" fmla="*/ 1518 h 3436"/>
              <a:gd name="T102" fmla="*/ 88 w 3440"/>
              <a:gd name="T103" fmla="*/ 1435 h 3436"/>
              <a:gd name="T104" fmla="*/ 339 w 3440"/>
              <a:gd name="T105" fmla="*/ 1370 h 3436"/>
              <a:gd name="T106" fmla="*/ 499 w 3440"/>
              <a:gd name="T107" fmla="*/ 1160 h 3436"/>
              <a:gd name="T108" fmla="*/ 486 w 3440"/>
              <a:gd name="T109" fmla="*/ 912 h 3436"/>
              <a:gd name="T110" fmla="*/ 365 w 3440"/>
              <a:gd name="T111" fmla="*/ 739 h 3436"/>
              <a:gd name="T112" fmla="*/ 442 w 3440"/>
              <a:gd name="T113" fmla="*/ 567 h 3436"/>
              <a:gd name="T114" fmla="*/ 714 w 3440"/>
              <a:gd name="T115" fmla="*/ 347 h 3436"/>
              <a:gd name="T116" fmla="*/ 849 w 3440"/>
              <a:gd name="T117" fmla="*/ 433 h 3436"/>
              <a:gd name="T118" fmla="*/ 1090 w 3440"/>
              <a:gd name="T119" fmla="*/ 500 h 3436"/>
              <a:gd name="T120" fmla="*/ 1329 w 3440"/>
              <a:gd name="T121" fmla="*/ 399 h 3436"/>
              <a:gd name="T122" fmla="*/ 1447 w 3440"/>
              <a:gd name="T123" fmla="*/ 156 h 3436"/>
              <a:gd name="T124" fmla="*/ 1509 w 3440"/>
              <a:gd name="T125" fmla="*/ 16 h 3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0" h="3436">
                <a:moveTo>
                  <a:pt x="1723" y="1148"/>
                </a:moveTo>
                <a:lnTo>
                  <a:pt x="1664" y="1152"/>
                </a:lnTo>
                <a:lnTo>
                  <a:pt x="1607" y="1160"/>
                </a:lnTo>
                <a:lnTo>
                  <a:pt x="1552" y="1175"/>
                </a:lnTo>
                <a:lnTo>
                  <a:pt x="1500" y="1194"/>
                </a:lnTo>
                <a:lnTo>
                  <a:pt x="1449" y="1218"/>
                </a:lnTo>
                <a:lnTo>
                  <a:pt x="1402" y="1246"/>
                </a:lnTo>
                <a:lnTo>
                  <a:pt x="1358" y="1280"/>
                </a:lnTo>
                <a:lnTo>
                  <a:pt x="1318" y="1317"/>
                </a:lnTo>
                <a:lnTo>
                  <a:pt x="1280" y="1358"/>
                </a:lnTo>
                <a:lnTo>
                  <a:pt x="1247" y="1402"/>
                </a:lnTo>
                <a:lnTo>
                  <a:pt x="1219" y="1449"/>
                </a:lnTo>
                <a:lnTo>
                  <a:pt x="1194" y="1498"/>
                </a:lnTo>
                <a:lnTo>
                  <a:pt x="1174" y="1551"/>
                </a:lnTo>
                <a:lnTo>
                  <a:pt x="1161" y="1607"/>
                </a:lnTo>
                <a:lnTo>
                  <a:pt x="1152" y="1663"/>
                </a:lnTo>
                <a:lnTo>
                  <a:pt x="1149" y="1721"/>
                </a:lnTo>
                <a:lnTo>
                  <a:pt x="1152" y="1780"/>
                </a:lnTo>
                <a:lnTo>
                  <a:pt x="1161" y="1837"/>
                </a:lnTo>
                <a:lnTo>
                  <a:pt x="1174" y="1891"/>
                </a:lnTo>
                <a:lnTo>
                  <a:pt x="1194" y="1944"/>
                </a:lnTo>
                <a:lnTo>
                  <a:pt x="1219" y="1994"/>
                </a:lnTo>
                <a:lnTo>
                  <a:pt x="1247" y="2042"/>
                </a:lnTo>
                <a:lnTo>
                  <a:pt x="1280" y="2086"/>
                </a:lnTo>
                <a:lnTo>
                  <a:pt x="1318" y="2127"/>
                </a:lnTo>
                <a:lnTo>
                  <a:pt x="1358" y="2164"/>
                </a:lnTo>
                <a:lnTo>
                  <a:pt x="1402" y="2196"/>
                </a:lnTo>
                <a:lnTo>
                  <a:pt x="1449" y="2226"/>
                </a:lnTo>
                <a:lnTo>
                  <a:pt x="1500" y="2250"/>
                </a:lnTo>
                <a:lnTo>
                  <a:pt x="1552" y="2269"/>
                </a:lnTo>
                <a:lnTo>
                  <a:pt x="1607" y="2283"/>
                </a:lnTo>
                <a:lnTo>
                  <a:pt x="1664" y="2292"/>
                </a:lnTo>
                <a:lnTo>
                  <a:pt x="1723" y="2295"/>
                </a:lnTo>
                <a:lnTo>
                  <a:pt x="1782" y="2292"/>
                </a:lnTo>
                <a:lnTo>
                  <a:pt x="1838" y="2283"/>
                </a:lnTo>
                <a:lnTo>
                  <a:pt x="1893" y="2269"/>
                </a:lnTo>
                <a:lnTo>
                  <a:pt x="1946" y="2250"/>
                </a:lnTo>
                <a:lnTo>
                  <a:pt x="1996" y="2226"/>
                </a:lnTo>
                <a:lnTo>
                  <a:pt x="2044" y="2196"/>
                </a:lnTo>
                <a:lnTo>
                  <a:pt x="2088" y="2164"/>
                </a:lnTo>
                <a:lnTo>
                  <a:pt x="2128" y="2127"/>
                </a:lnTo>
                <a:lnTo>
                  <a:pt x="2166" y="2086"/>
                </a:lnTo>
                <a:lnTo>
                  <a:pt x="2198" y="2042"/>
                </a:lnTo>
                <a:lnTo>
                  <a:pt x="2227" y="1994"/>
                </a:lnTo>
                <a:lnTo>
                  <a:pt x="2251" y="1944"/>
                </a:lnTo>
                <a:lnTo>
                  <a:pt x="2271" y="1891"/>
                </a:lnTo>
                <a:lnTo>
                  <a:pt x="2285" y="1837"/>
                </a:lnTo>
                <a:lnTo>
                  <a:pt x="2294" y="1780"/>
                </a:lnTo>
                <a:lnTo>
                  <a:pt x="2296" y="1721"/>
                </a:lnTo>
                <a:lnTo>
                  <a:pt x="2294" y="1663"/>
                </a:lnTo>
                <a:lnTo>
                  <a:pt x="2285" y="1607"/>
                </a:lnTo>
                <a:lnTo>
                  <a:pt x="2271" y="1551"/>
                </a:lnTo>
                <a:lnTo>
                  <a:pt x="2251" y="1498"/>
                </a:lnTo>
                <a:lnTo>
                  <a:pt x="2227" y="1449"/>
                </a:lnTo>
                <a:lnTo>
                  <a:pt x="2198" y="1402"/>
                </a:lnTo>
                <a:lnTo>
                  <a:pt x="2166" y="1358"/>
                </a:lnTo>
                <a:lnTo>
                  <a:pt x="2128" y="1317"/>
                </a:lnTo>
                <a:lnTo>
                  <a:pt x="2088" y="1280"/>
                </a:lnTo>
                <a:lnTo>
                  <a:pt x="2044" y="1246"/>
                </a:lnTo>
                <a:lnTo>
                  <a:pt x="1996" y="1218"/>
                </a:lnTo>
                <a:lnTo>
                  <a:pt x="1946" y="1194"/>
                </a:lnTo>
                <a:lnTo>
                  <a:pt x="1893" y="1175"/>
                </a:lnTo>
                <a:lnTo>
                  <a:pt x="1838" y="1160"/>
                </a:lnTo>
                <a:lnTo>
                  <a:pt x="1782" y="1152"/>
                </a:lnTo>
                <a:lnTo>
                  <a:pt x="1723" y="1148"/>
                </a:lnTo>
                <a:close/>
                <a:moveTo>
                  <a:pt x="1727" y="0"/>
                </a:moveTo>
                <a:lnTo>
                  <a:pt x="1727" y="0"/>
                </a:lnTo>
                <a:lnTo>
                  <a:pt x="1824" y="3"/>
                </a:lnTo>
                <a:lnTo>
                  <a:pt x="1921" y="11"/>
                </a:lnTo>
                <a:lnTo>
                  <a:pt x="1941" y="16"/>
                </a:lnTo>
                <a:lnTo>
                  <a:pt x="1960" y="25"/>
                </a:lnTo>
                <a:lnTo>
                  <a:pt x="1975" y="38"/>
                </a:lnTo>
                <a:lnTo>
                  <a:pt x="1989" y="52"/>
                </a:lnTo>
                <a:lnTo>
                  <a:pt x="1998" y="70"/>
                </a:lnTo>
                <a:lnTo>
                  <a:pt x="2004" y="90"/>
                </a:lnTo>
                <a:lnTo>
                  <a:pt x="2005" y="111"/>
                </a:lnTo>
                <a:lnTo>
                  <a:pt x="2005" y="155"/>
                </a:lnTo>
                <a:lnTo>
                  <a:pt x="2010" y="197"/>
                </a:lnTo>
                <a:lnTo>
                  <a:pt x="2020" y="239"/>
                </a:lnTo>
                <a:lnTo>
                  <a:pt x="2033" y="279"/>
                </a:lnTo>
                <a:lnTo>
                  <a:pt x="2051" y="317"/>
                </a:lnTo>
                <a:lnTo>
                  <a:pt x="2073" y="353"/>
                </a:lnTo>
                <a:lnTo>
                  <a:pt x="2099" y="385"/>
                </a:lnTo>
                <a:lnTo>
                  <a:pt x="2129" y="416"/>
                </a:lnTo>
                <a:lnTo>
                  <a:pt x="2162" y="442"/>
                </a:lnTo>
                <a:lnTo>
                  <a:pt x="2198" y="465"/>
                </a:lnTo>
                <a:lnTo>
                  <a:pt x="2237" y="484"/>
                </a:lnTo>
                <a:lnTo>
                  <a:pt x="2277" y="498"/>
                </a:lnTo>
                <a:lnTo>
                  <a:pt x="2318" y="507"/>
                </a:lnTo>
                <a:lnTo>
                  <a:pt x="2360" y="512"/>
                </a:lnTo>
                <a:lnTo>
                  <a:pt x="2403" y="511"/>
                </a:lnTo>
                <a:lnTo>
                  <a:pt x="2446" y="505"/>
                </a:lnTo>
                <a:lnTo>
                  <a:pt x="2488" y="496"/>
                </a:lnTo>
                <a:lnTo>
                  <a:pt x="2528" y="482"/>
                </a:lnTo>
                <a:lnTo>
                  <a:pt x="2567" y="464"/>
                </a:lnTo>
                <a:lnTo>
                  <a:pt x="2603" y="443"/>
                </a:lnTo>
                <a:lnTo>
                  <a:pt x="2636" y="417"/>
                </a:lnTo>
                <a:lnTo>
                  <a:pt x="2667" y="389"/>
                </a:lnTo>
                <a:lnTo>
                  <a:pt x="2683" y="374"/>
                </a:lnTo>
                <a:lnTo>
                  <a:pt x="2700" y="364"/>
                </a:lnTo>
                <a:lnTo>
                  <a:pt x="2719" y="358"/>
                </a:lnTo>
                <a:lnTo>
                  <a:pt x="2739" y="357"/>
                </a:lnTo>
                <a:lnTo>
                  <a:pt x="2760" y="359"/>
                </a:lnTo>
                <a:lnTo>
                  <a:pt x="2779" y="367"/>
                </a:lnTo>
                <a:lnTo>
                  <a:pt x="2797" y="378"/>
                </a:lnTo>
                <a:lnTo>
                  <a:pt x="2871" y="440"/>
                </a:lnTo>
                <a:lnTo>
                  <a:pt x="2940" y="507"/>
                </a:lnTo>
                <a:lnTo>
                  <a:pt x="3007" y="578"/>
                </a:lnTo>
                <a:lnTo>
                  <a:pt x="3070" y="652"/>
                </a:lnTo>
                <a:lnTo>
                  <a:pt x="3080" y="670"/>
                </a:lnTo>
                <a:lnTo>
                  <a:pt x="3088" y="689"/>
                </a:lnTo>
                <a:lnTo>
                  <a:pt x="3090" y="709"/>
                </a:lnTo>
                <a:lnTo>
                  <a:pt x="3089" y="729"/>
                </a:lnTo>
                <a:lnTo>
                  <a:pt x="3082" y="749"/>
                </a:lnTo>
                <a:lnTo>
                  <a:pt x="3073" y="767"/>
                </a:lnTo>
                <a:lnTo>
                  <a:pt x="3059" y="783"/>
                </a:lnTo>
                <a:lnTo>
                  <a:pt x="3029" y="813"/>
                </a:lnTo>
                <a:lnTo>
                  <a:pt x="3002" y="847"/>
                </a:lnTo>
                <a:lnTo>
                  <a:pt x="2981" y="883"/>
                </a:lnTo>
                <a:lnTo>
                  <a:pt x="2963" y="920"/>
                </a:lnTo>
                <a:lnTo>
                  <a:pt x="2950" y="960"/>
                </a:lnTo>
                <a:lnTo>
                  <a:pt x="2940" y="1000"/>
                </a:lnTo>
                <a:lnTo>
                  <a:pt x="2936" y="1042"/>
                </a:lnTo>
                <a:lnTo>
                  <a:pt x="2935" y="1083"/>
                </a:lnTo>
                <a:lnTo>
                  <a:pt x="2940" y="1125"/>
                </a:lnTo>
                <a:lnTo>
                  <a:pt x="2949" y="1166"/>
                </a:lnTo>
                <a:lnTo>
                  <a:pt x="2962" y="1207"/>
                </a:lnTo>
                <a:lnTo>
                  <a:pt x="2982" y="1248"/>
                </a:lnTo>
                <a:lnTo>
                  <a:pt x="3008" y="1286"/>
                </a:lnTo>
                <a:lnTo>
                  <a:pt x="3036" y="1321"/>
                </a:lnTo>
                <a:lnTo>
                  <a:pt x="3069" y="1351"/>
                </a:lnTo>
                <a:lnTo>
                  <a:pt x="3103" y="1379"/>
                </a:lnTo>
                <a:lnTo>
                  <a:pt x="3142" y="1401"/>
                </a:lnTo>
                <a:lnTo>
                  <a:pt x="3183" y="1418"/>
                </a:lnTo>
                <a:lnTo>
                  <a:pt x="3228" y="1432"/>
                </a:lnTo>
                <a:lnTo>
                  <a:pt x="3273" y="1440"/>
                </a:lnTo>
                <a:lnTo>
                  <a:pt x="3319" y="1443"/>
                </a:lnTo>
                <a:lnTo>
                  <a:pt x="3340" y="1445"/>
                </a:lnTo>
                <a:lnTo>
                  <a:pt x="3361" y="1451"/>
                </a:lnTo>
                <a:lnTo>
                  <a:pt x="3381" y="1461"/>
                </a:lnTo>
                <a:lnTo>
                  <a:pt x="3399" y="1473"/>
                </a:lnTo>
                <a:lnTo>
                  <a:pt x="3414" y="1489"/>
                </a:lnTo>
                <a:lnTo>
                  <a:pt x="3424" y="1507"/>
                </a:lnTo>
                <a:lnTo>
                  <a:pt x="3430" y="1527"/>
                </a:lnTo>
                <a:lnTo>
                  <a:pt x="3438" y="1624"/>
                </a:lnTo>
                <a:lnTo>
                  <a:pt x="3440" y="1723"/>
                </a:lnTo>
                <a:lnTo>
                  <a:pt x="3437" y="1821"/>
                </a:lnTo>
                <a:lnTo>
                  <a:pt x="3429" y="1918"/>
                </a:lnTo>
                <a:lnTo>
                  <a:pt x="3424" y="1939"/>
                </a:lnTo>
                <a:lnTo>
                  <a:pt x="3415" y="1958"/>
                </a:lnTo>
                <a:lnTo>
                  <a:pt x="3402" y="1973"/>
                </a:lnTo>
                <a:lnTo>
                  <a:pt x="3387" y="1986"/>
                </a:lnTo>
                <a:lnTo>
                  <a:pt x="3369" y="1995"/>
                </a:lnTo>
                <a:lnTo>
                  <a:pt x="3349" y="2002"/>
                </a:lnTo>
                <a:lnTo>
                  <a:pt x="3329" y="2002"/>
                </a:lnTo>
                <a:lnTo>
                  <a:pt x="3307" y="2002"/>
                </a:lnTo>
                <a:lnTo>
                  <a:pt x="3261" y="2004"/>
                </a:lnTo>
                <a:lnTo>
                  <a:pt x="3217" y="2012"/>
                </a:lnTo>
                <a:lnTo>
                  <a:pt x="3175" y="2026"/>
                </a:lnTo>
                <a:lnTo>
                  <a:pt x="3134" y="2044"/>
                </a:lnTo>
                <a:lnTo>
                  <a:pt x="3096" y="2066"/>
                </a:lnTo>
                <a:lnTo>
                  <a:pt x="3060" y="2092"/>
                </a:lnTo>
                <a:lnTo>
                  <a:pt x="3028" y="2123"/>
                </a:lnTo>
                <a:lnTo>
                  <a:pt x="2999" y="2156"/>
                </a:lnTo>
                <a:lnTo>
                  <a:pt x="2975" y="2194"/>
                </a:lnTo>
                <a:lnTo>
                  <a:pt x="2955" y="2234"/>
                </a:lnTo>
                <a:lnTo>
                  <a:pt x="2940" y="2275"/>
                </a:lnTo>
                <a:lnTo>
                  <a:pt x="2931" y="2317"/>
                </a:lnTo>
                <a:lnTo>
                  <a:pt x="2927" y="2359"/>
                </a:lnTo>
                <a:lnTo>
                  <a:pt x="2927" y="2401"/>
                </a:lnTo>
                <a:lnTo>
                  <a:pt x="2931" y="2443"/>
                </a:lnTo>
                <a:lnTo>
                  <a:pt x="2940" y="2484"/>
                </a:lnTo>
                <a:lnTo>
                  <a:pt x="2954" y="2524"/>
                </a:lnTo>
                <a:lnTo>
                  <a:pt x="2972" y="2562"/>
                </a:lnTo>
                <a:lnTo>
                  <a:pt x="2994" y="2599"/>
                </a:lnTo>
                <a:lnTo>
                  <a:pt x="3020" y="2632"/>
                </a:lnTo>
                <a:lnTo>
                  <a:pt x="3052" y="2663"/>
                </a:lnTo>
                <a:lnTo>
                  <a:pt x="3066" y="2679"/>
                </a:lnTo>
                <a:lnTo>
                  <a:pt x="3075" y="2696"/>
                </a:lnTo>
                <a:lnTo>
                  <a:pt x="3081" y="2716"/>
                </a:lnTo>
                <a:lnTo>
                  <a:pt x="3082" y="2736"/>
                </a:lnTo>
                <a:lnTo>
                  <a:pt x="3080" y="2756"/>
                </a:lnTo>
                <a:lnTo>
                  <a:pt x="3073" y="2776"/>
                </a:lnTo>
                <a:lnTo>
                  <a:pt x="3061" y="2794"/>
                </a:lnTo>
                <a:lnTo>
                  <a:pt x="2998" y="2868"/>
                </a:lnTo>
                <a:lnTo>
                  <a:pt x="2931" y="2939"/>
                </a:lnTo>
                <a:lnTo>
                  <a:pt x="2858" y="3005"/>
                </a:lnTo>
                <a:lnTo>
                  <a:pt x="2784" y="3068"/>
                </a:lnTo>
                <a:lnTo>
                  <a:pt x="2766" y="3079"/>
                </a:lnTo>
                <a:lnTo>
                  <a:pt x="2747" y="3086"/>
                </a:lnTo>
                <a:lnTo>
                  <a:pt x="2727" y="3088"/>
                </a:lnTo>
                <a:lnTo>
                  <a:pt x="2707" y="3087"/>
                </a:lnTo>
                <a:lnTo>
                  <a:pt x="2687" y="3081"/>
                </a:lnTo>
                <a:lnTo>
                  <a:pt x="2670" y="3072"/>
                </a:lnTo>
                <a:lnTo>
                  <a:pt x="2653" y="3058"/>
                </a:lnTo>
                <a:lnTo>
                  <a:pt x="2624" y="3028"/>
                </a:lnTo>
                <a:lnTo>
                  <a:pt x="2591" y="3003"/>
                </a:lnTo>
                <a:lnTo>
                  <a:pt x="2554" y="2982"/>
                </a:lnTo>
                <a:lnTo>
                  <a:pt x="2516" y="2964"/>
                </a:lnTo>
                <a:lnTo>
                  <a:pt x="2476" y="2951"/>
                </a:lnTo>
                <a:lnTo>
                  <a:pt x="2434" y="2941"/>
                </a:lnTo>
                <a:lnTo>
                  <a:pt x="2392" y="2936"/>
                </a:lnTo>
                <a:lnTo>
                  <a:pt x="2350" y="2935"/>
                </a:lnTo>
                <a:lnTo>
                  <a:pt x="2308" y="2939"/>
                </a:lnTo>
                <a:lnTo>
                  <a:pt x="2267" y="2948"/>
                </a:lnTo>
                <a:lnTo>
                  <a:pt x="2228" y="2961"/>
                </a:lnTo>
                <a:lnTo>
                  <a:pt x="2185" y="2981"/>
                </a:lnTo>
                <a:lnTo>
                  <a:pt x="2146" y="3006"/>
                </a:lnTo>
                <a:lnTo>
                  <a:pt x="2111" y="3036"/>
                </a:lnTo>
                <a:lnTo>
                  <a:pt x="2079" y="3069"/>
                </a:lnTo>
                <a:lnTo>
                  <a:pt x="2052" y="3106"/>
                </a:lnTo>
                <a:lnTo>
                  <a:pt x="2030" y="3146"/>
                </a:lnTo>
                <a:lnTo>
                  <a:pt x="2012" y="3189"/>
                </a:lnTo>
                <a:lnTo>
                  <a:pt x="2001" y="3233"/>
                </a:lnTo>
                <a:lnTo>
                  <a:pt x="1993" y="3280"/>
                </a:lnTo>
                <a:lnTo>
                  <a:pt x="1992" y="3327"/>
                </a:lnTo>
                <a:lnTo>
                  <a:pt x="1990" y="3351"/>
                </a:lnTo>
                <a:lnTo>
                  <a:pt x="1982" y="3373"/>
                </a:lnTo>
                <a:lnTo>
                  <a:pt x="1969" y="3393"/>
                </a:lnTo>
                <a:lnTo>
                  <a:pt x="1951" y="3409"/>
                </a:lnTo>
                <a:lnTo>
                  <a:pt x="1931" y="3419"/>
                </a:lnTo>
                <a:lnTo>
                  <a:pt x="1907" y="3426"/>
                </a:lnTo>
                <a:lnTo>
                  <a:pt x="1812" y="3433"/>
                </a:lnTo>
                <a:lnTo>
                  <a:pt x="1717" y="3436"/>
                </a:lnTo>
                <a:lnTo>
                  <a:pt x="1619" y="3433"/>
                </a:lnTo>
                <a:lnTo>
                  <a:pt x="1520" y="3425"/>
                </a:lnTo>
                <a:lnTo>
                  <a:pt x="1499" y="3419"/>
                </a:lnTo>
                <a:lnTo>
                  <a:pt x="1481" y="3411"/>
                </a:lnTo>
                <a:lnTo>
                  <a:pt x="1465" y="3398"/>
                </a:lnTo>
                <a:lnTo>
                  <a:pt x="1451" y="3383"/>
                </a:lnTo>
                <a:lnTo>
                  <a:pt x="1442" y="3365"/>
                </a:lnTo>
                <a:lnTo>
                  <a:pt x="1436" y="3345"/>
                </a:lnTo>
                <a:lnTo>
                  <a:pt x="1435" y="3324"/>
                </a:lnTo>
                <a:lnTo>
                  <a:pt x="1435" y="3281"/>
                </a:lnTo>
                <a:lnTo>
                  <a:pt x="1430" y="3238"/>
                </a:lnTo>
                <a:lnTo>
                  <a:pt x="1421" y="3197"/>
                </a:lnTo>
                <a:lnTo>
                  <a:pt x="1407" y="3157"/>
                </a:lnTo>
                <a:lnTo>
                  <a:pt x="1389" y="3119"/>
                </a:lnTo>
                <a:lnTo>
                  <a:pt x="1366" y="3083"/>
                </a:lnTo>
                <a:lnTo>
                  <a:pt x="1341" y="3051"/>
                </a:lnTo>
                <a:lnTo>
                  <a:pt x="1311" y="3020"/>
                </a:lnTo>
                <a:lnTo>
                  <a:pt x="1278" y="2994"/>
                </a:lnTo>
                <a:lnTo>
                  <a:pt x="1242" y="2971"/>
                </a:lnTo>
                <a:lnTo>
                  <a:pt x="1203" y="2952"/>
                </a:lnTo>
                <a:lnTo>
                  <a:pt x="1163" y="2937"/>
                </a:lnTo>
                <a:lnTo>
                  <a:pt x="1122" y="2929"/>
                </a:lnTo>
                <a:lnTo>
                  <a:pt x="1080" y="2924"/>
                </a:lnTo>
                <a:lnTo>
                  <a:pt x="1037" y="2925"/>
                </a:lnTo>
                <a:lnTo>
                  <a:pt x="994" y="2931"/>
                </a:lnTo>
                <a:lnTo>
                  <a:pt x="952" y="2940"/>
                </a:lnTo>
                <a:lnTo>
                  <a:pt x="912" y="2954"/>
                </a:lnTo>
                <a:lnTo>
                  <a:pt x="873" y="2971"/>
                </a:lnTo>
                <a:lnTo>
                  <a:pt x="837" y="2993"/>
                </a:lnTo>
                <a:lnTo>
                  <a:pt x="804" y="3018"/>
                </a:lnTo>
                <a:lnTo>
                  <a:pt x="773" y="3047"/>
                </a:lnTo>
                <a:lnTo>
                  <a:pt x="758" y="3062"/>
                </a:lnTo>
                <a:lnTo>
                  <a:pt x="740" y="3072"/>
                </a:lnTo>
                <a:lnTo>
                  <a:pt x="720" y="3078"/>
                </a:lnTo>
                <a:lnTo>
                  <a:pt x="700" y="3079"/>
                </a:lnTo>
                <a:lnTo>
                  <a:pt x="680" y="3077"/>
                </a:lnTo>
                <a:lnTo>
                  <a:pt x="661" y="3069"/>
                </a:lnTo>
                <a:lnTo>
                  <a:pt x="643" y="3058"/>
                </a:lnTo>
                <a:lnTo>
                  <a:pt x="569" y="2995"/>
                </a:lnTo>
                <a:lnTo>
                  <a:pt x="499" y="2929"/>
                </a:lnTo>
                <a:lnTo>
                  <a:pt x="433" y="2857"/>
                </a:lnTo>
                <a:lnTo>
                  <a:pt x="370" y="2783"/>
                </a:lnTo>
                <a:lnTo>
                  <a:pt x="360" y="2765"/>
                </a:lnTo>
                <a:lnTo>
                  <a:pt x="353" y="2746"/>
                </a:lnTo>
                <a:lnTo>
                  <a:pt x="350" y="2726"/>
                </a:lnTo>
                <a:lnTo>
                  <a:pt x="351" y="2706"/>
                </a:lnTo>
                <a:lnTo>
                  <a:pt x="358" y="2687"/>
                </a:lnTo>
                <a:lnTo>
                  <a:pt x="367" y="2669"/>
                </a:lnTo>
                <a:lnTo>
                  <a:pt x="381" y="2653"/>
                </a:lnTo>
                <a:lnTo>
                  <a:pt x="411" y="2623"/>
                </a:lnTo>
                <a:lnTo>
                  <a:pt x="437" y="2589"/>
                </a:lnTo>
                <a:lnTo>
                  <a:pt x="459" y="2553"/>
                </a:lnTo>
                <a:lnTo>
                  <a:pt x="477" y="2516"/>
                </a:lnTo>
                <a:lnTo>
                  <a:pt x="490" y="2476"/>
                </a:lnTo>
                <a:lnTo>
                  <a:pt x="500" y="2435"/>
                </a:lnTo>
                <a:lnTo>
                  <a:pt x="504" y="2394"/>
                </a:lnTo>
                <a:lnTo>
                  <a:pt x="505" y="2352"/>
                </a:lnTo>
                <a:lnTo>
                  <a:pt x="500" y="2311"/>
                </a:lnTo>
                <a:lnTo>
                  <a:pt x="491" y="2269"/>
                </a:lnTo>
                <a:lnTo>
                  <a:pt x="477" y="2229"/>
                </a:lnTo>
                <a:lnTo>
                  <a:pt x="457" y="2187"/>
                </a:lnTo>
                <a:lnTo>
                  <a:pt x="431" y="2148"/>
                </a:lnTo>
                <a:lnTo>
                  <a:pt x="402" y="2112"/>
                </a:lnTo>
                <a:lnTo>
                  <a:pt x="369" y="2082"/>
                </a:lnTo>
                <a:lnTo>
                  <a:pt x="334" y="2054"/>
                </a:lnTo>
                <a:lnTo>
                  <a:pt x="295" y="2032"/>
                </a:lnTo>
                <a:lnTo>
                  <a:pt x="255" y="2014"/>
                </a:lnTo>
                <a:lnTo>
                  <a:pt x="212" y="2002"/>
                </a:lnTo>
                <a:lnTo>
                  <a:pt x="168" y="1995"/>
                </a:lnTo>
                <a:lnTo>
                  <a:pt x="123" y="1993"/>
                </a:lnTo>
                <a:lnTo>
                  <a:pt x="102" y="1991"/>
                </a:lnTo>
                <a:lnTo>
                  <a:pt x="80" y="1985"/>
                </a:lnTo>
                <a:lnTo>
                  <a:pt x="60" y="1975"/>
                </a:lnTo>
                <a:lnTo>
                  <a:pt x="41" y="1963"/>
                </a:lnTo>
                <a:lnTo>
                  <a:pt x="26" y="1947"/>
                </a:lnTo>
                <a:lnTo>
                  <a:pt x="16" y="1928"/>
                </a:lnTo>
                <a:lnTo>
                  <a:pt x="11" y="1908"/>
                </a:lnTo>
                <a:lnTo>
                  <a:pt x="2" y="1810"/>
                </a:lnTo>
                <a:lnTo>
                  <a:pt x="0" y="1714"/>
                </a:lnTo>
                <a:lnTo>
                  <a:pt x="0" y="1713"/>
                </a:lnTo>
                <a:lnTo>
                  <a:pt x="2" y="1615"/>
                </a:lnTo>
                <a:lnTo>
                  <a:pt x="12" y="1518"/>
                </a:lnTo>
                <a:lnTo>
                  <a:pt x="16" y="1497"/>
                </a:lnTo>
                <a:lnTo>
                  <a:pt x="24" y="1479"/>
                </a:lnTo>
                <a:lnTo>
                  <a:pt x="36" y="1464"/>
                </a:lnTo>
                <a:lnTo>
                  <a:pt x="51" y="1450"/>
                </a:lnTo>
                <a:lnTo>
                  <a:pt x="68" y="1441"/>
                </a:lnTo>
                <a:lnTo>
                  <a:pt x="88" y="1435"/>
                </a:lnTo>
                <a:lnTo>
                  <a:pt x="110" y="1433"/>
                </a:lnTo>
                <a:lnTo>
                  <a:pt x="160" y="1431"/>
                </a:lnTo>
                <a:lnTo>
                  <a:pt x="208" y="1423"/>
                </a:lnTo>
                <a:lnTo>
                  <a:pt x="255" y="1410"/>
                </a:lnTo>
                <a:lnTo>
                  <a:pt x="298" y="1392"/>
                </a:lnTo>
                <a:lnTo>
                  <a:pt x="339" y="1370"/>
                </a:lnTo>
                <a:lnTo>
                  <a:pt x="376" y="1344"/>
                </a:lnTo>
                <a:lnTo>
                  <a:pt x="409" y="1313"/>
                </a:lnTo>
                <a:lnTo>
                  <a:pt x="439" y="1280"/>
                </a:lnTo>
                <a:lnTo>
                  <a:pt x="464" y="1242"/>
                </a:lnTo>
                <a:lnTo>
                  <a:pt x="485" y="1201"/>
                </a:lnTo>
                <a:lnTo>
                  <a:pt x="499" y="1160"/>
                </a:lnTo>
                <a:lnTo>
                  <a:pt x="509" y="1119"/>
                </a:lnTo>
                <a:lnTo>
                  <a:pt x="514" y="1077"/>
                </a:lnTo>
                <a:lnTo>
                  <a:pt x="514" y="1035"/>
                </a:lnTo>
                <a:lnTo>
                  <a:pt x="509" y="993"/>
                </a:lnTo>
                <a:lnTo>
                  <a:pt x="500" y="952"/>
                </a:lnTo>
                <a:lnTo>
                  <a:pt x="486" y="912"/>
                </a:lnTo>
                <a:lnTo>
                  <a:pt x="468" y="874"/>
                </a:lnTo>
                <a:lnTo>
                  <a:pt x="446" y="837"/>
                </a:lnTo>
                <a:lnTo>
                  <a:pt x="419" y="804"/>
                </a:lnTo>
                <a:lnTo>
                  <a:pt x="388" y="772"/>
                </a:lnTo>
                <a:lnTo>
                  <a:pt x="375" y="756"/>
                </a:lnTo>
                <a:lnTo>
                  <a:pt x="365" y="739"/>
                </a:lnTo>
                <a:lnTo>
                  <a:pt x="359" y="720"/>
                </a:lnTo>
                <a:lnTo>
                  <a:pt x="358" y="700"/>
                </a:lnTo>
                <a:lnTo>
                  <a:pt x="360" y="680"/>
                </a:lnTo>
                <a:lnTo>
                  <a:pt x="367" y="660"/>
                </a:lnTo>
                <a:lnTo>
                  <a:pt x="379" y="642"/>
                </a:lnTo>
                <a:lnTo>
                  <a:pt x="442" y="567"/>
                </a:lnTo>
                <a:lnTo>
                  <a:pt x="509" y="497"/>
                </a:lnTo>
                <a:lnTo>
                  <a:pt x="581" y="431"/>
                </a:lnTo>
                <a:lnTo>
                  <a:pt x="657" y="368"/>
                </a:lnTo>
                <a:lnTo>
                  <a:pt x="675" y="356"/>
                </a:lnTo>
                <a:lnTo>
                  <a:pt x="694" y="350"/>
                </a:lnTo>
                <a:lnTo>
                  <a:pt x="714" y="347"/>
                </a:lnTo>
                <a:lnTo>
                  <a:pt x="734" y="349"/>
                </a:lnTo>
                <a:lnTo>
                  <a:pt x="752" y="355"/>
                </a:lnTo>
                <a:lnTo>
                  <a:pt x="770" y="364"/>
                </a:lnTo>
                <a:lnTo>
                  <a:pt x="786" y="378"/>
                </a:lnTo>
                <a:lnTo>
                  <a:pt x="817" y="408"/>
                </a:lnTo>
                <a:lnTo>
                  <a:pt x="849" y="433"/>
                </a:lnTo>
                <a:lnTo>
                  <a:pt x="886" y="454"/>
                </a:lnTo>
                <a:lnTo>
                  <a:pt x="924" y="472"/>
                </a:lnTo>
                <a:lnTo>
                  <a:pt x="964" y="485"/>
                </a:lnTo>
                <a:lnTo>
                  <a:pt x="1006" y="495"/>
                </a:lnTo>
                <a:lnTo>
                  <a:pt x="1048" y="500"/>
                </a:lnTo>
                <a:lnTo>
                  <a:pt x="1090" y="500"/>
                </a:lnTo>
                <a:lnTo>
                  <a:pt x="1132" y="497"/>
                </a:lnTo>
                <a:lnTo>
                  <a:pt x="1173" y="488"/>
                </a:lnTo>
                <a:lnTo>
                  <a:pt x="1212" y="475"/>
                </a:lnTo>
                <a:lnTo>
                  <a:pt x="1254" y="455"/>
                </a:lnTo>
                <a:lnTo>
                  <a:pt x="1293" y="430"/>
                </a:lnTo>
                <a:lnTo>
                  <a:pt x="1329" y="399"/>
                </a:lnTo>
                <a:lnTo>
                  <a:pt x="1361" y="367"/>
                </a:lnTo>
                <a:lnTo>
                  <a:pt x="1387" y="329"/>
                </a:lnTo>
                <a:lnTo>
                  <a:pt x="1410" y="289"/>
                </a:lnTo>
                <a:lnTo>
                  <a:pt x="1427" y="247"/>
                </a:lnTo>
                <a:lnTo>
                  <a:pt x="1440" y="203"/>
                </a:lnTo>
                <a:lnTo>
                  <a:pt x="1447" y="156"/>
                </a:lnTo>
                <a:lnTo>
                  <a:pt x="1448" y="109"/>
                </a:lnTo>
                <a:lnTo>
                  <a:pt x="1450" y="84"/>
                </a:lnTo>
                <a:lnTo>
                  <a:pt x="1459" y="62"/>
                </a:lnTo>
                <a:lnTo>
                  <a:pt x="1471" y="43"/>
                </a:lnTo>
                <a:lnTo>
                  <a:pt x="1489" y="27"/>
                </a:lnTo>
                <a:lnTo>
                  <a:pt x="1509" y="16"/>
                </a:lnTo>
                <a:lnTo>
                  <a:pt x="1533" y="10"/>
                </a:lnTo>
                <a:lnTo>
                  <a:pt x="1630" y="2"/>
                </a:lnTo>
                <a:lnTo>
                  <a:pt x="172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srgbClr val="000000"/>
              </a:solidFill>
            </a:endParaRPr>
          </a:p>
        </p:txBody>
      </p:sp>
      <p:grpSp>
        <p:nvGrpSpPr>
          <p:cNvPr id="890" name="קבוצה 889"/>
          <p:cNvGrpSpPr/>
          <p:nvPr/>
        </p:nvGrpSpPr>
        <p:grpSpPr>
          <a:xfrm>
            <a:off x="2880717" y="2246782"/>
            <a:ext cx="563835" cy="546531"/>
            <a:chOff x="9830328" y="2204003"/>
            <a:chExt cx="2361672" cy="2422884"/>
          </a:xfrm>
        </p:grpSpPr>
        <p:cxnSp>
          <p:nvCxnSpPr>
            <p:cNvPr id="891" name="Straight Connector 58">
              <a:extLst>
                <a:ext uri="{FF2B5EF4-FFF2-40B4-BE49-F238E27FC236}">
                  <a16:creationId xmlns:a16="http://schemas.microsoft.com/office/drawing/2014/main" xmlns="" id="{F9FE68C4-D7BE-4050-B87F-8FEBD9ACE63B}"/>
                </a:ext>
              </a:extLst>
            </p:cNvPr>
            <p:cNvCxnSpPr>
              <a:cxnSpLocks/>
            </p:cNvCxnSpPr>
            <p:nvPr/>
          </p:nvCxnSpPr>
          <p:spPr>
            <a:xfrm flipH="1">
              <a:off x="10146559" y="2609283"/>
              <a:ext cx="2045441" cy="2017604"/>
            </a:xfrm>
            <a:prstGeom prst="line">
              <a:avLst/>
            </a:prstGeom>
            <a:noFill/>
            <a:ln w="76200" cap="flat" cmpd="sng" algn="ctr">
              <a:solidFill>
                <a:sysClr val="window" lastClr="FFFFFF">
                  <a:alpha val="19000"/>
                </a:sysClr>
              </a:solidFill>
              <a:prstDash val="solid"/>
            </a:ln>
            <a:effectLst/>
          </p:spPr>
        </p:cxnSp>
        <p:sp>
          <p:nvSpPr>
            <p:cNvPr id="892" name="Freeform 21"/>
            <p:cNvSpPr>
              <a:spLocks/>
            </p:cNvSpPr>
            <p:nvPr/>
          </p:nvSpPr>
          <p:spPr bwMode="auto">
            <a:xfrm>
              <a:off x="9830328" y="2217486"/>
              <a:ext cx="1335428" cy="1334202"/>
            </a:xfrm>
            <a:custGeom>
              <a:avLst/>
              <a:gdLst>
                <a:gd name="T0" fmla="*/ 2532 w 4359"/>
                <a:gd name="T1" fmla="*/ 28 h 4354"/>
                <a:gd name="T2" fmla="*/ 2983 w 4359"/>
                <a:gd name="T3" fmla="*/ 153 h 4354"/>
                <a:gd name="T4" fmla="*/ 3234 w 4359"/>
                <a:gd name="T5" fmla="*/ 286 h 4354"/>
                <a:gd name="T6" fmla="*/ 3237 w 4359"/>
                <a:gd name="T7" fmla="*/ 381 h 4354"/>
                <a:gd name="T8" fmla="*/ 3156 w 4359"/>
                <a:gd name="T9" fmla="*/ 432 h 4354"/>
                <a:gd name="T10" fmla="*/ 2888 w 4359"/>
                <a:gd name="T11" fmla="*/ 322 h 4354"/>
                <a:gd name="T12" fmla="*/ 2420 w 4359"/>
                <a:gd name="T13" fmla="*/ 206 h 4354"/>
                <a:gd name="T14" fmla="*/ 1921 w 4359"/>
                <a:gd name="T15" fmla="*/ 208 h 4354"/>
                <a:gd name="T16" fmla="*/ 1435 w 4359"/>
                <a:gd name="T17" fmla="*/ 335 h 4354"/>
                <a:gd name="T18" fmla="*/ 1006 w 4359"/>
                <a:gd name="T19" fmla="*/ 575 h 4354"/>
                <a:gd name="T20" fmla="*/ 651 w 4359"/>
                <a:gd name="T21" fmla="*/ 908 h 4354"/>
                <a:gd name="T22" fmla="*/ 387 w 4359"/>
                <a:gd name="T23" fmla="*/ 1320 h 4354"/>
                <a:gd name="T24" fmla="*/ 230 w 4359"/>
                <a:gd name="T25" fmla="*/ 1792 h 4354"/>
                <a:gd name="T26" fmla="*/ 196 w 4359"/>
                <a:gd name="T27" fmla="*/ 2308 h 4354"/>
                <a:gd name="T28" fmla="*/ 293 w 4359"/>
                <a:gd name="T29" fmla="*/ 2804 h 4354"/>
                <a:gd name="T30" fmla="*/ 506 w 4359"/>
                <a:gd name="T31" fmla="*/ 3248 h 4354"/>
                <a:gd name="T32" fmla="*/ 818 w 4359"/>
                <a:gd name="T33" fmla="*/ 3623 h 4354"/>
                <a:gd name="T34" fmla="*/ 1213 w 4359"/>
                <a:gd name="T35" fmla="*/ 3911 h 4354"/>
                <a:gd name="T36" fmla="*/ 1672 w 4359"/>
                <a:gd name="T37" fmla="*/ 4096 h 4354"/>
                <a:gd name="T38" fmla="*/ 2179 w 4359"/>
                <a:gd name="T39" fmla="*/ 4162 h 4354"/>
                <a:gd name="T40" fmla="*/ 2686 w 4359"/>
                <a:gd name="T41" fmla="*/ 4096 h 4354"/>
                <a:gd name="T42" fmla="*/ 3146 w 4359"/>
                <a:gd name="T43" fmla="*/ 3911 h 4354"/>
                <a:gd name="T44" fmla="*/ 3541 w 4359"/>
                <a:gd name="T45" fmla="*/ 3623 h 4354"/>
                <a:gd name="T46" fmla="*/ 3852 w 4359"/>
                <a:gd name="T47" fmla="*/ 3248 h 4354"/>
                <a:gd name="T48" fmla="*/ 4064 w 4359"/>
                <a:gd name="T49" fmla="*/ 2804 h 4354"/>
                <a:gd name="T50" fmla="*/ 4162 w 4359"/>
                <a:gd name="T51" fmla="*/ 2308 h 4354"/>
                <a:gd name="T52" fmla="*/ 4195 w 4359"/>
                <a:gd name="T53" fmla="*/ 2109 h 4354"/>
                <a:gd name="T54" fmla="*/ 4289 w 4359"/>
                <a:gd name="T55" fmla="*/ 2085 h 4354"/>
                <a:gd name="T56" fmla="*/ 4355 w 4359"/>
                <a:gd name="T57" fmla="*/ 2151 h 4354"/>
                <a:gd name="T58" fmla="*/ 4321 w 4359"/>
                <a:gd name="T59" fmla="*/ 2583 h 4354"/>
                <a:gd name="T60" fmla="*/ 4161 w 4359"/>
                <a:gd name="T61" fmla="*/ 3083 h 4354"/>
                <a:gd name="T62" fmla="*/ 3891 w 4359"/>
                <a:gd name="T63" fmla="*/ 3523 h 4354"/>
                <a:gd name="T64" fmla="*/ 3527 w 4359"/>
                <a:gd name="T65" fmla="*/ 3887 h 4354"/>
                <a:gd name="T66" fmla="*/ 3087 w 4359"/>
                <a:gd name="T67" fmla="*/ 4157 h 4354"/>
                <a:gd name="T68" fmla="*/ 2586 w 4359"/>
                <a:gd name="T69" fmla="*/ 4316 h 4354"/>
                <a:gd name="T70" fmla="*/ 2042 w 4359"/>
                <a:gd name="T71" fmla="*/ 4350 h 4354"/>
                <a:gd name="T72" fmla="*/ 1516 w 4359"/>
                <a:gd name="T73" fmla="*/ 4251 h 4354"/>
                <a:gd name="T74" fmla="*/ 1044 w 4359"/>
                <a:gd name="T75" fmla="*/ 4035 h 4354"/>
                <a:gd name="T76" fmla="*/ 639 w 4359"/>
                <a:gd name="T77" fmla="*/ 3715 h 4354"/>
                <a:gd name="T78" fmla="*/ 320 w 4359"/>
                <a:gd name="T79" fmla="*/ 3311 h 4354"/>
                <a:gd name="T80" fmla="*/ 103 w 4359"/>
                <a:gd name="T81" fmla="*/ 2839 h 4354"/>
                <a:gd name="T82" fmla="*/ 4 w 4359"/>
                <a:gd name="T83" fmla="*/ 2314 h 4354"/>
                <a:gd name="T84" fmla="*/ 16 w 4359"/>
                <a:gd name="T85" fmla="*/ 1904 h 4354"/>
                <a:gd name="T86" fmla="*/ 146 w 4359"/>
                <a:gd name="T87" fmla="*/ 1391 h 4354"/>
                <a:gd name="T88" fmla="*/ 391 w 4359"/>
                <a:gd name="T89" fmla="*/ 934 h 4354"/>
                <a:gd name="T90" fmla="*/ 732 w 4359"/>
                <a:gd name="T91" fmla="*/ 550 h 4354"/>
                <a:gd name="T92" fmla="*/ 1155 w 4359"/>
                <a:gd name="T93" fmla="*/ 255 h 4354"/>
                <a:gd name="T94" fmla="*/ 1643 w 4359"/>
                <a:gd name="T95" fmla="*/ 67 h 4354"/>
                <a:gd name="T96" fmla="*/ 2179 w 4359"/>
                <a:gd name="T97" fmla="*/ 0 h 4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59" h="4354">
                  <a:moveTo>
                    <a:pt x="2179" y="0"/>
                  </a:moveTo>
                  <a:lnTo>
                    <a:pt x="2297" y="2"/>
                  </a:lnTo>
                  <a:lnTo>
                    <a:pt x="2415" y="12"/>
                  </a:lnTo>
                  <a:lnTo>
                    <a:pt x="2532" y="28"/>
                  </a:lnTo>
                  <a:lnTo>
                    <a:pt x="2647" y="51"/>
                  </a:lnTo>
                  <a:lnTo>
                    <a:pt x="2762" y="79"/>
                  </a:lnTo>
                  <a:lnTo>
                    <a:pt x="2873" y="112"/>
                  </a:lnTo>
                  <a:lnTo>
                    <a:pt x="2983" y="153"/>
                  </a:lnTo>
                  <a:lnTo>
                    <a:pt x="3092" y="200"/>
                  </a:lnTo>
                  <a:lnTo>
                    <a:pt x="3197" y="251"/>
                  </a:lnTo>
                  <a:lnTo>
                    <a:pt x="3218" y="267"/>
                  </a:lnTo>
                  <a:lnTo>
                    <a:pt x="3234" y="286"/>
                  </a:lnTo>
                  <a:lnTo>
                    <a:pt x="3244" y="307"/>
                  </a:lnTo>
                  <a:lnTo>
                    <a:pt x="3248" y="332"/>
                  </a:lnTo>
                  <a:lnTo>
                    <a:pt x="3246" y="357"/>
                  </a:lnTo>
                  <a:lnTo>
                    <a:pt x="3237" y="381"/>
                  </a:lnTo>
                  <a:lnTo>
                    <a:pt x="3222" y="402"/>
                  </a:lnTo>
                  <a:lnTo>
                    <a:pt x="3202" y="417"/>
                  </a:lnTo>
                  <a:lnTo>
                    <a:pt x="3181" y="428"/>
                  </a:lnTo>
                  <a:lnTo>
                    <a:pt x="3156" y="432"/>
                  </a:lnTo>
                  <a:lnTo>
                    <a:pt x="3131" y="429"/>
                  </a:lnTo>
                  <a:lnTo>
                    <a:pt x="3107" y="421"/>
                  </a:lnTo>
                  <a:lnTo>
                    <a:pt x="2999" y="367"/>
                  </a:lnTo>
                  <a:lnTo>
                    <a:pt x="2888" y="322"/>
                  </a:lnTo>
                  <a:lnTo>
                    <a:pt x="2774" y="283"/>
                  </a:lnTo>
                  <a:lnTo>
                    <a:pt x="2658" y="249"/>
                  </a:lnTo>
                  <a:lnTo>
                    <a:pt x="2540" y="224"/>
                  </a:lnTo>
                  <a:lnTo>
                    <a:pt x="2420" y="206"/>
                  </a:lnTo>
                  <a:lnTo>
                    <a:pt x="2301" y="196"/>
                  </a:lnTo>
                  <a:lnTo>
                    <a:pt x="2179" y="192"/>
                  </a:lnTo>
                  <a:lnTo>
                    <a:pt x="2048" y="196"/>
                  </a:lnTo>
                  <a:lnTo>
                    <a:pt x="1921" y="208"/>
                  </a:lnTo>
                  <a:lnTo>
                    <a:pt x="1794" y="229"/>
                  </a:lnTo>
                  <a:lnTo>
                    <a:pt x="1672" y="257"/>
                  </a:lnTo>
                  <a:lnTo>
                    <a:pt x="1551" y="292"/>
                  </a:lnTo>
                  <a:lnTo>
                    <a:pt x="1435" y="335"/>
                  </a:lnTo>
                  <a:lnTo>
                    <a:pt x="1322" y="386"/>
                  </a:lnTo>
                  <a:lnTo>
                    <a:pt x="1213" y="442"/>
                  </a:lnTo>
                  <a:lnTo>
                    <a:pt x="1107" y="506"/>
                  </a:lnTo>
                  <a:lnTo>
                    <a:pt x="1006" y="575"/>
                  </a:lnTo>
                  <a:lnTo>
                    <a:pt x="909" y="650"/>
                  </a:lnTo>
                  <a:lnTo>
                    <a:pt x="818" y="731"/>
                  </a:lnTo>
                  <a:lnTo>
                    <a:pt x="732" y="817"/>
                  </a:lnTo>
                  <a:lnTo>
                    <a:pt x="651" y="908"/>
                  </a:lnTo>
                  <a:lnTo>
                    <a:pt x="576" y="1005"/>
                  </a:lnTo>
                  <a:lnTo>
                    <a:pt x="506" y="1105"/>
                  </a:lnTo>
                  <a:lnTo>
                    <a:pt x="443" y="1211"/>
                  </a:lnTo>
                  <a:lnTo>
                    <a:pt x="387" y="1320"/>
                  </a:lnTo>
                  <a:lnTo>
                    <a:pt x="336" y="1433"/>
                  </a:lnTo>
                  <a:lnTo>
                    <a:pt x="293" y="1549"/>
                  </a:lnTo>
                  <a:lnTo>
                    <a:pt x="258" y="1670"/>
                  </a:lnTo>
                  <a:lnTo>
                    <a:pt x="230" y="1792"/>
                  </a:lnTo>
                  <a:lnTo>
                    <a:pt x="208" y="1918"/>
                  </a:lnTo>
                  <a:lnTo>
                    <a:pt x="196" y="2046"/>
                  </a:lnTo>
                  <a:lnTo>
                    <a:pt x="192" y="2176"/>
                  </a:lnTo>
                  <a:lnTo>
                    <a:pt x="196" y="2308"/>
                  </a:lnTo>
                  <a:lnTo>
                    <a:pt x="208" y="2435"/>
                  </a:lnTo>
                  <a:lnTo>
                    <a:pt x="230" y="2561"/>
                  </a:lnTo>
                  <a:lnTo>
                    <a:pt x="258" y="2683"/>
                  </a:lnTo>
                  <a:lnTo>
                    <a:pt x="293" y="2804"/>
                  </a:lnTo>
                  <a:lnTo>
                    <a:pt x="336" y="2921"/>
                  </a:lnTo>
                  <a:lnTo>
                    <a:pt x="387" y="3034"/>
                  </a:lnTo>
                  <a:lnTo>
                    <a:pt x="443" y="3142"/>
                  </a:lnTo>
                  <a:lnTo>
                    <a:pt x="506" y="3248"/>
                  </a:lnTo>
                  <a:lnTo>
                    <a:pt x="576" y="3349"/>
                  </a:lnTo>
                  <a:lnTo>
                    <a:pt x="651" y="3445"/>
                  </a:lnTo>
                  <a:lnTo>
                    <a:pt x="732" y="3537"/>
                  </a:lnTo>
                  <a:lnTo>
                    <a:pt x="818" y="3623"/>
                  </a:lnTo>
                  <a:lnTo>
                    <a:pt x="909" y="3703"/>
                  </a:lnTo>
                  <a:lnTo>
                    <a:pt x="1006" y="3778"/>
                  </a:lnTo>
                  <a:lnTo>
                    <a:pt x="1107" y="3848"/>
                  </a:lnTo>
                  <a:lnTo>
                    <a:pt x="1213" y="3911"/>
                  </a:lnTo>
                  <a:lnTo>
                    <a:pt x="1322" y="3967"/>
                  </a:lnTo>
                  <a:lnTo>
                    <a:pt x="1435" y="4018"/>
                  </a:lnTo>
                  <a:lnTo>
                    <a:pt x="1551" y="4061"/>
                  </a:lnTo>
                  <a:lnTo>
                    <a:pt x="1672" y="4096"/>
                  </a:lnTo>
                  <a:lnTo>
                    <a:pt x="1794" y="4124"/>
                  </a:lnTo>
                  <a:lnTo>
                    <a:pt x="1921" y="4146"/>
                  </a:lnTo>
                  <a:lnTo>
                    <a:pt x="2048" y="4158"/>
                  </a:lnTo>
                  <a:lnTo>
                    <a:pt x="2179" y="4162"/>
                  </a:lnTo>
                  <a:lnTo>
                    <a:pt x="2310" y="4158"/>
                  </a:lnTo>
                  <a:lnTo>
                    <a:pt x="2438" y="4146"/>
                  </a:lnTo>
                  <a:lnTo>
                    <a:pt x="2564" y="4124"/>
                  </a:lnTo>
                  <a:lnTo>
                    <a:pt x="2686" y="4096"/>
                  </a:lnTo>
                  <a:lnTo>
                    <a:pt x="2807" y="4061"/>
                  </a:lnTo>
                  <a:lnTo>
                    <a:pt x="2923" y="4018"/>
                  </a:lnTo>
                  <a:lnTo>
                    <a:pt x="3037" y="3967"/>
                  </a:lnTo>
                  <a:lnTo>
                    <a:pt x="3146" y="3911"/>
                  </a:lnTo>
                  <a:lnTo>
                    <a:pt x="3252" y="3848"/>
                  </a:lnTo>
                  <a:lnTo>
                    <a:pt x="3353" y="3778"/>
                  </a:lnTo>
                  <a:lnTo>
                    <a:pt x="3448" y="3703"/>
                  </a:lnTo>
                  <a:lnTo>
                    <a:pt x="3541" y="3623"/>
                  </a:lnTo>
                  <a:lnTo>
                    <a:pt x="3627" y="3537"/>
                  </a:lnTo>
                  <a:lnTo>
                    <a:pt x="3707" y="3445"/>
                  </a:lnTo>
                  <a:lnTo>
                    <a:pt x="3782" y="3349"/>
                  </a:lnTo>
                  <a:lnTo>
                    <a:pt x="3852" y="3248"/>
                  </a:lnTo>
                  <a:lnTo>
                    <a:pt x="3915" y="3142"/>
                  </a:lnTo>
                  <a:lnTo>
                    <a:pt x="3972" y="3034"/>
                  </a:lnTo>
                  <a:lnTo>
                    <a:pt x="4021" y="2921"/>
                  </a:lnTo>
                  <a:lnTo>
                    <a:pt x="4064" y="2804"/>
                  </a:lnTo>
                  <a:lnTo>
                    <a:pt x="4101" y="2683"/>
                  </a:lnTo>
                  <a:lnTo>
                    <a:pt x="4129" y="2561"/>
                  </a:lnTo>
                  <a:lnTo>
                    <a:pt x="4150" y="2435"/>
                  </a:lnTo>
                  <a:lnTo>
                    <a:pt x="4162" y="2308"/>
                  </a:lnTo>
                  <a:lnTo>
                    <a:pt x="4167" y="2176"/>
                  </a:lnTo>
                  <a:lnTo>
                    <a:pt x="4171" y="2151"/>
                  </a:lnTo>
                  <a:lnTo>
                    <a:pt x="4180" y="2128"/>
                  </a:lnTo>
                  <a:lnTo>
                    <a:pt x="4195" y="2109"/>
                  </a:lnTo>
                  <a:lnTo>
                    <a:pt x="4214" y="2094"/>
                  </a:lnTo>
                  <a:lnTo>
                    <a:pt x="4238" y="2085"/>
                  </a:lnTo>
                  <a:lnTo>
                    <a:pt x="4263" y="2081"/>
                  </a:lnTo>
                  <a:lnTo>
                    <a:pt x="4289" y="2085"/>
                  </a:lnTo>
                  <a:lnTo>
                    <a:pt x="4312" y="2094"/>
                  </a:lnTo>
                  <a:lnTo>
                    <a:pt x="4330" y="2109"/>
                  </a:lnTo>
                  <a:lnTo>
                    <a:pt x="4345" y="2128"/>
                  </a:lnTo>
                  <a:lnTo>
                    <a:pt x="4355" y="2151"/>
                  </a:lnTo>
                  <a:lnTo>
                    <a:pt x="4359" y="2176"/>
                  </a:lnTo>
                  <a:lnTo>
                    <a:pt x="4355" y="2314"/>
                  </a:lnTo>
                  <a:lnTo>
                    <a:pt x="4341" y="2450"/>
                  </a:lnTo>
                  <a:lnTo>
                    <a:pt x="4321" y="2583"/>
                  </a:lnTo>
                  <a:lnTo>
                    <a:pt x="4291" y="2713"/>
                  </a:lnTo>
                  <a:lnTo>
                    <a:pt x="4255" y="2839"/>
                  </a:lnTo>
                  <a:lnTo>
                    <a:pt x="4212" y="2962"/>
                  </a:lnTo>
                  <a:lnTo>
                    <a:pt x="4161" y="3083"/>
                  </a:lnTo>
                  <a:lnTo>
                    <a:pt x="4103" y="3200"/>
                  </a:lnTo>
                  <a:lnTo>
                    <a:pt x="4039" y="3311"/>
                  </a:lnTo>
                  <a:lnTo>
                    <a:pt x="3968" y="3420"/>
                  </a:lnTo>
                  <a:lnTo>
                    <a:pt x="3891" y="3523"/>
                  </a:lnTo>
                  <a:lnTo>
                    <a:pt x="3808" y="3623"/>
                  </a:lnTo>
                  <a:lnTo>
                    <a:pt x="3719" y="3715"/>
                  </a:lnTo>
                  <a:lnTo>
                    <a:pt x="3625" y="3804"/>
                  </a:lnTo>
                  <a:lnTo>
                    <a:pt x="3527" y="3887"/>
                  </a:lnTo>
                  <a:lnTo>
                    <a:pt x="3424" y="3963"/>
                  </a:lnTo>
                  <a:lnTo>
                    <a:pt x="3315" y="4035"/>
                  </a:lnTo>
                  <a:lnTo>
                    <a:pt x="3203" y="4099"/>
                  </a:lnTo>
                  <a:lnTo>
                    <a:pt x="3087" y="4157"/>
                  </a:lnTo>
                  <a:lnTo>
                    <a:pt x="2966" y="4208"/>
                  </a:lnTo>
                  <a:lnTo>
                    <a:pt x="2842" y="4251"/>
                  </a:lnTo>
                  <a:lnTo>
                    <a:pt x="2715" y="4287"/>
                  </a:lnTo>
                  <a:lnTo>
                    <a:pt x="2586" y="4316"/>
                  </a:lnTo>
                  <a:lnTo>
                    <a:pt x="2453" y="4336"/>
                  </a:lnTo>
                  <a:lnTo>
                    <a:pt x="2317" y="4350"/>
                  </a:lnTo>
                  <a:lnTo>
                    <a:pt x="2179" y="4354"/>
                  </a:lnTo>
                  <a:lnTo>
                    <a:pt x="2042" y="4350"/>
                  </a:lnTo>
                  <a:lnTo>
                    <a:pt x="1906" y="4336"/>
                  </a:lnTo>
                  <a:lnTo>
                    <a:pt x="1773" y="4316"/>
                  </a:lnTo>
                  <a:lnTo>
                    <a:pt x="1643" y="4287"/>
                  </a:lnTo>
                  <a:lnTo>
                    <a:pt x="1516" y="4251"/>
                  </a:lnTo>
                  <a:lnTo>
                    <a:pt x="1393" y="4208"/>
                  </a:lnTo>
                  <a:lnTo>
                    <a:pt x="1272" y="4157"/>
                  </a:lnTo>
                  <a:lnTo>
                    <a:pt x="1155" y="4099"/>
                  </a:lnTo>
                  <a:lnTo>
                    <a:pt x="1044" y="4035"/>
                  </a:lnTo>
                  <a:lnTo>
                    <a:pt x="935" y="3963"/>
                  </a:lnTo>
                  <a:lnTo>
                    <a:pt x="831" y="3887"/>
                  </a:lnTo>
                  <a:lnTo>
                    <a:pt x="732" y="3804"/>
                  </a:lnTo>
                  <a:lnTo>
                    <a:pt x="639" y="3715"/>
                  </a:lnTo>
                  <a:lnTo>
                    <a:pt x="551" y="3623"/>
                  </a:lnTo>
                  <a:lnTo>
                    <a:pt x="467" y="3523"/>
                  </a:lnTo>
                  <a:lnTo>
                    <a:pt x="391" y="3420"/>
                  </a:lnTo>
                  <a:lnTo>
                    <a:pt x="320" y="3311"/>
                  </a:lnTo>
                  <a:lnTo>
                    <a:pt x="255" y="3200"/>
                  </a:lnTo>
                  <a:lnTo>
                    <a:pt x="197" y="3083"/>
                  </a:lnTo>
                  <a:lnTo>
                    <a:pt x="146" y="2962"/>
                  </a:lnTo>
                  <a:lnTo>
                    <a:pt x="103" y="2839"/>
                  </a:lnTo>
                  <a:lnTo>
                    <a:pt x="66" y="2713"/>
                  </a:lnTo>
                  <a:lnTo>
                    <a:pt x="38" y="2583"/>
                  </a:lnTo>
                  <a:lnTo>
                    <a:pt x="16" y="2450"/>
                  </a:lnTo>
                  <a:lnTo>
                    <a:pt x="4" y="2314"/>
                  </a:lnTo>
                  <a:lnTo>
                    <a:pt x="0" y="2177"/>
                  </a:lnTo>
                  <a:lnTo>
                    <a:pt x="0" y="2176"/>
                  </a:lnTo>
                  <a:lnTo>
                    <a:pt x="4" y="2039"/>
                  </a:lnTo>
                  <a:lnTo>
                    <a:pt x="16" y="1904"/>
                  </a:lnTo>
                  <a:lnTo>
                    <a:pt x="38" y="1771"/>
                  </a:lnTo>
                  <a:lnTo>
                    <a:pt x="66" y="1641"/>
                  </a:lnTo>
                  <a:lnTo>
                    <a:pt x="103" y="1515"/>
                  </a:lnTo>
                  <a:lnTo>
                    <a:pt x="146" y="1391"/>
                  </a:lnTo>
                  <a:lnTo>
                    <a:pt x="197" y="1270"/>
                  </a:lnTo>
                  <a:lnTo>
                    <a:pt x="255" y="1154"/>
                  </a:lnTo>
                  <a:lnTo>
                    <a:pt x="320" y="1042"/>
                  </a:lnTo>
                  <a:lnTo>
                    <a:pt x="391" y="934"/>
                  </a:lnTo>
                  <a:lnTo>
                    <a:pt x="467" y="830"/>
                  </a:lnTo>
                  <a:lnTo>
                    <a:pt x="551" y="731"/>
                  </a:lnTo>
                  <a:lnTo>
                    <a:pt x="639" y="638"/>
                  </a:lnTo>
                  <a:lnTo>
                    <a:pt x="732" y="550"/>
                  </a:lnTo>
                  <a:lnTo>
                    <a:pt x="831" y="467"/>
                  </a:lnTo>
                  <a:lnTo>
                    <a:pt x="935" y="390"/>
                  </a:lnTo>
                  <a:lnTo>
                    <a:pt x="1044" y="319"/>
                  </a:lnTo>
                  <a:lnTo>
                    <a:pt x="1155" y="255"/>
                  </a:lnTo>
                  <a:lnTo>
                    <a:pt x="1272" y="197"/>
                  </a:lnTo>
                  <a:lnTo>
                    <a:pt x="1393" y="146"/>
                  </a:lnTo>
                  <a:lnTo>
                    <a:pt x="1516" y="103"/>
                  </a:lnTo>
                  <a:lnTo>
                    <a:pt x="1643" y="67"/>
                  </a:lnTo>
                  <a:lnTo>
                    <a:pt x="1773" y="37"/>
                  </a:lnTo>
                  <a:lnTo>
                    <a:pt x="1906" y="17"/>
                  </a:lnTo>
                  <a:lnTo>
                    <a:pt x="2042" y="4"/>
                  </a:lnTo>
                  <a:lnTo>
                    <a:pt x="2179"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893" name="Freeform 22"/>
            <p:cNvSpPr>
              <a:spLocks/>
            </p:cNvSpPr>
            <p:nvPr/>
          </p:nvSpPr>
          <p:spPr bwMode="auto">
            <a:xfrm>
              <a:off x="10703045" y="2204003"/>
              <a:ext cx="274563" cy="278853"/>
            </a:xfrm>
            <a:custGeom>
              <a:avLst/>
              <a:gdLst>
                <a:gd name="T0" fmla="*/ 783 w 896"/>
                <a:gd name="T1" fmla="*/ 0 h 910"/>
                <a:gd name="T2" fmla="*/ 808 w 896"/>
                <a:gd name="T3" fmla="*/ 3 h 910"/>
                <a:gd name="T4" fmla="*/ 831 w 896"/>
                <a:gd name="T5" fmla="*/ 12 h 910"/>
                <a:gd name="T6" fmla="*/ 851 w 896"/>
                <a:gd name="T7" fmla="*/ 27 h 910"/>
                <a:gd name="T8" fmla="*/ 866 w 896"/>
                <a:gd name="T9" fmla="*/ 46 h 910"/>
                <a:gd name="T10" fmla="*/ 877 w 896"/>
                <a:gd name="T11" fmla="*/ 69 h 910"/>
                <a:gd name="T12" fmla="*/ 881 w 896"/>
                <a:gd name="T13" fmla="*/ 94 h 910"/>
                <a:gd name="T14" fmla="*/ 896 w 896"/>
                <a:gd name="T15" fmla="*/ 796 h 910"/>
                <a:gd name="T16" fmla="*/ 893 w 896"/>
                <a:gd name="T17" fmla="*/ 822 h 910"/>
                <a:gd name="T18" fmla="*/ 884 w 896"/>
                <a:gd name="T19" fmla="*/ 844 h 910"/>
                <a:gd name="T20" fmla="*/ 869 w 896"/>
                <a:gd name="T21" fmla="*/ 865 h 910"/>
                <a:gd name="T22" fmla="*/ 849 w 896"/>
                <a:gd name="T23" fmla="*/ 881 h 910"/>
                <a:gd name="T24" fmla="*/ 826 w 896"/>
                <a:gd name="T25" fmla="*/ 890 h 910"/>
                <a:gd name="T26" fmla="*/ 802 w 896"/>
                <a:gd name="T27" fmla="*/ 894 h 910"/>
                <a:gd name="T28" fmla="*/ 98 w 896"/>
                <a:gd name="T29" fmla="*/ 910 h 910"/>
                <a:gd name="T30" fmla="*/ 97 w 896"/>
                <a:gd name="T31" fmla="*/ 910 h 910"/>
                <a:gd name="T32" fmla="*/ 71 w 896"/>
                <a:gd name="T33" fmla="*/ 906 h 910"/>
                <a:gd name="T34" fmla="*/ 48 w 896"/>
                <a:gd name="T35" fmla="*/ 897 h 910"/>
                <a:gd name="T36" fmla="*/ 29 w 896"/>
                <a:gd name="T37" fmla="*/ 882 h 910"/>
                <a:gd name="T38" fmla="*/ 15 w 896"/>
                <a:gd name="T39" fmla="*/ 863 h 910"/>
                <a:gd name="T40" fmla="*/ 4 w 896"/>
                <a:gd name="T41" fmla="*/ 840 h 910"/>
                <a:gd name="T42" fmla="*/ 0 w 896"/>
                <a:gd name="T43" fmla="*/ 816 h 910"/>
                <a:gd name="T44" fmla="*/ 4 w 896"/>
                <a:gd name="T45" fmla="*/ 791 h 910"/>
                <a:gd name="T46" fmla="*/ 12 w 896"/>
                <a:gd name="T47" fmla="*/ 767 h 910"/>
                <a:gd name="T48" fmla="*/ 27 w 896"/>
                <a:gd name="T49" fmla="*/ 748 h 910"/>
                <a:gd name="T50" fmla="*/ 46 w 896"/>
                <a:gd name="T51" fmla="*/ 732 h 910"/>
                <a:gd name="T52" fmla="*/ 68 w 896"/>
                <a:gd name="T53" fmla="*/ 722 h 910"/>
                <a:gd name="T54" fmla="*/ 94 w 896"/>
                <a:gd name="T55" fmla="*/ 718 h 910"/>
                <a:gd name="T56" fmla="*/ 701 w 896"/>
                <a:gd name="T57" fmla="*/ 705 h 910"/>
                <a:gd name="T58" fmla="*/ 689 w 896"/>
                <a:gd name="T59" fmla="*/ 98 h 910"/>
                <a:gd name="T60" fmla="*/ 692 w 896"/>
                <a:gd name="T61" fmla="*/ 73 h 910"/>
                <a:gd name="T62" fmla="*/ 701 w 896"/>
                <a:gd name="T63" fmla="*/ 50 h 910"/>
                <a:gd name="T64" fmla="*/ 716 w 896"/>
                <a:gd name="T65" fmla="*/ 30 h 910"/>
                <a:gd name="T66" fmla="*/ 735 w 896"/>
                <a:gd name="T67" fmla="*/ 14 h 910"/>
                <a:gd name="T68" fmla="*/ 757 w 896"/>
                <a:gd name="T69" fmla="*/ 4 h 910"/>
                <a:gd name="T70" fmla="*/ 783 w 896"/>
                <a:gd name="T7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6" h="910">
                  <a:moveTo>
                    <a:pt x="783" y="0"/>
                  </a:moveTo>
                  <a:lnTo>
                    <a:pt x="808" y="3"/>
                  </a:lnTo>
                  <a:lnTo>
                    <a:pt x="831" y="12"/>
                  </a:lnTo>
                  <a:lnTo>
                    <a:pt x="851" y="27"/>
                  </a:lnTo>
                  <a:lnTo>
                    <a:pt x="866" y="46"/>
                  </a:lnTo>
                  <a:lnTo>
                    <a:pt x="877" y="69"/>
                  </a:lnTo>
                  <a:lnTo>
                    <a:pt x="881" y="94"/>
                  </a:lnTo>
                  <a:lnTo>
                    <a:pt x="896" y="796"/>
                  </a:lnTo>
                  <a:lnTo>
                    <a:pt x="893" y="822"/>
                  </a:lnTo>
                  <a:lnTo>
                    <a:pt x="884" y="844"/>
                  </a:lnTo>
                  <a:lnTo>
                    <a:pt x="869" y="865"/>
                  </a:lnTo>
                  <a:lnTo>
                    <a:pt x="849" y="881"/>
                  </a:lnTo>
                  <a:lnTo>
                    <a:pt x="826" y="890"/>
                  </a:lnTo>
                  <a:lnTo>
                    <a:pt x="802" y="894"/>
                  </a:lnTo>
                  <a:lnTo>
                    <a:pt x="98" y="910"/>
                  </a:lnTo>
                  <a:lnTo>
                    <a:pt x="97" y="910"/>
                  </a:lnTo>
                  <a:lnTo>
                    <a:pt x="71" y="906"/>
                  </a:lnTo>
                  <a:lnTo>
                    <a:pt x="48" y="897"/>
                  </a:lnTo>
                  <a:lnTo>
                    <a:pt x="29" y="882"/>
                  </a:lnTo>
                  <a:lnTo>
                    <a:pt x="15" y="863"/>
                  </a:lnTo>
                  <a:lnTo>
                    <a:pt x="4" y="840"/>
                  </a:lnTo>
                  <a:lnTo>
                    <a:pt x="0" y="816"/>
                  </a:lnTo>
                  <a:lnTo>
                    <a:pt x="4" y="791"/>
                  </a:lnTo>
                  <a:lnTo>
                    <a:pt x="12" y="767"/>
                  </a:lnTo>
                  <a:lnTo>
                    <a:pt x="27" y="748"/>
                  </a:lnTo>
                  <a:lnTo>
                    <a:pt x="46" y="732"/>
                  </a:lnTo>
                  <a:lnTo>
                    <a:pt x="68" y="722"/>
                  </a:lnTo>
                  <a:lnTo>
                    <a:pt x="94" y="718"/>
                  </a:lnTo>
                  <a:lnTo>
                    <a:pt x="701" y="705"/>
                  </a:lnTo>
                  <a:lnTo>
                    <a:pt x="689" y="98"/>
                  </a:lnTo>
                  <a:lnTo>
                    <a:pt x="692" y="73"/>
                  </a:lnTo>
                  <a:lnTo>
                    <a:pt x="701" y="50"/>
                  </a:lnTo>
                  <a:lnTo>
                    <a:pt x="716" y="30"/>
                  </a:lnTo>
                  <a:lnTo>
                    <a:pt x="735" y="14"/>
                  </a:lnTo>
                  <a:lnTo>
                    <a:pt x="757" y="4"/>
                  </a:lnTo>
                  <a:lnTo>
                    <a:pt x="783"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894" name="Freeform 23"/>
            <p:cNvSpPr>
              <a:spLocks noEditPoints="1"/>
            </p:cNvSpPr>
            <p:nvPr/>
          </p:nvSpPr>
          <p:spPr bwMode="auto">
            <a:xfrm>
              <a:off x="10343294" y="2650780"/>
              <a:ext cx="364653" cy="467614"/>
            </a:xfrm>
            <a:custGeom>
              <a:avLst/>
              <a:gdLst>
                <a:gd name="T0" fmla="*/ 673 w 1191"/>
                <a:gd name="T1" fmla="*/ 388 h 1526"/>
                <a:gd name="T2" fmla="*/ 286 w 1191"/>
                <a:gd name="T3" fmla="*/ 911 h 1526"/>
                <a:gd name="T4" fmla="*/ 673 w 1191"/>
                <a:gd name="T5" fmla="*/ 911 h 1526"/>
                <a:gd name="T6" fmla="*/ 673 w 1191"/>
                <a:gd name="T7" fmla="*/ 388 h 1526"/>
                <a:gd name="T8" fmla="*/ 775 w 1191"/>
                <a:gd name="T9" fmla="*/ 0 h 1526"/>
                <a:gd name="T10" fmla="*/ 799 w 1191"/>
                <a:gd name="T11" fmla="*/ 4 h 1526"/>
                <a:gd name="T12" fmla="*/ 820 w 1191"/>
                <a:gd name="T13" fmla="*/ 15 h 1526"/>
                <a:gd name="T14" fmla="*/ 839 w 1191"/>
                <a:gd name="T15" fmla="*/ 31 h 1526"/>
                <a:gd name="T16" fmla="*/ 853 w 1191"/>
                <a:gd name="T17" fmla="*/ 50 h 1526"/>
                <a:gd name="T18" fmla="*/ 862 w 1191"/>
                <a:gd name="T19" fmla="*/ 71 h 1526"/>
                <a:gd name="T20" fmla="*/ 865 w 1191"/>
                <a:gd name="T21" fmla="*/ 95 h 1526"/>
                <a:gd name="T22" fmla="*/ 865 w 1191"/>
                <a:gd name="T23" fmla="*/ 911 h 1526"/>
                <a:gd name="T24" fmla="*/ 1094 w 1191"/>
                <a:gd name="T25" fmla="*/ 911 h 1526"/>
                <a:gd name="T26" fmla="*/ 1120 w 1191"/>
                <a:gd name="T27" fmla="*/ 914 h 1526"/>
                <a:gd name="T28" fmla="*/ 1143 w 1191"/>
                <a:gd name="T29" fmla="*/ 924 h 1526"/>
                <a:gd name="T30" fmla="*/ 1163 w 1191"/>
                <a:gd name="T31" fmla="*/ 939 h 1526"/>
                <a:gd name="T32" fmla="*/ 1178 w 1191"/>
                <a:gd name="T33" fmla="*/ 958 h 1526"/>
                <a:gd name="T34" fmla="*/ 1187 w 1191"/>
                <a:gd name="T35" fmla="*/ 981 h 1526"/>
                <a:gd name="T36" fmla="*/ 1191 w 1191"/>
                <a:gd name="T37" fmla="*/ 1006 h 1526"/>
                <a:gd name="T38" fmla="*/ 1187 w 1191"/>
                <a:gd name="T39" fmla="*/ 1032 h 1526"/>
                <a:gd name="T40" fmla="*/ 1178 w 1191"/>
                <a:gd name="T41" fmla="*/ 1055 h 1526"/>
                <a:gd name="T42" fmla="*/ 1163 w 1191"/>
                <a:gd name="T43" fmla="*/ 1075 h 1526"/>
                <a:gd name="T44" fmla="*/ 1143 w 1191"/>
                <a:gd name="T45" fmla="*/ 1090 h 1526"/>
                <a:gd name="T46" fmla="*/ 1120 w 1191"/>
                <a:gd name="T47" fmla="*/ 1099 h 1526"/>
                <a:gd name="T48" fmla="*/ 1094 w 1191"/>
                <a:gd name="T49" fmla="*/ 1103 h 1526"/>
                <a:gd name="T50" fmla="*/ 865 w 1191"/>
                <a:gd name="T51" fmla="*/ 1103 h 1526"/>
                <a:gd name="T52" fmla="*/ 865 w 1191"/>
                <a:gd name="T53" fmla="*/ 1430 h 1526"/>
                <a:gd name="T54" fmla="*/ 862 w 1191"/>
                <a:gd name="T55" fmla="*/ 1456 h 1526"/>
                <a:gd name="T56" fmla="*/ 851 w 1191"/>
                <a:gd name="T57" fmla="*/ 1479 h 1526"/>
                <a:gd name="T58" fmla="*/ 836 w 1191"/>
                <a:gd name="T59" fmla="*/ 1497 h 1526"/>
                <a:gd name="T60" fmla="*/ 818 w 1191"/>
                <a:gd name="T61" fmla="*/ 1512 h 1526"/>
                <a:gd name="T62" fmla="*/ 795 w 1191"/>
                <a:gd name="T63" fmla="*/ 1523 h 1526"/>
                <a:gd name="T64" fmla="*/ 769 w 1191"/>
                <a:gd name="T65" fmla="*/ 1526 h 1526"/>
                <a:gd name="T66" fmla="*/ 744 w 1191"/>
                <a:gd name="T67" fmla="*/ 1523 h 1526"/>
                <a:gd name="T68" fmla="*/ 721 w 1191"/>
                <a:gd name="T69" fmla="*/ 1512 h 1526"/>
                <a:gd name="T70" fmla="*/ 701 w 1191"/>
                <a:gd name="T71" fmla="*/ 1497 h 1526"/>
                <a:gd name="T72" fmla="*/ 686 w 1191"/>
                <a:gd name="T73" fmla="*/ 1479 h 1526"/>
                <a:gd name="T74" fmla="*/ 677 w 1191"/>
                <a:gd name="T75" fmla="*/ 1456 h 1526"/>
                <a:gd name="T76" fmla="*/ 673 w 1191"/>
                <a:gd name="T77" fmla="*/ 1430 h 1526"/>
                <a:gd name="T78" fmla="*/ 673 w 1191"/>
                <a:gd name="T79" fmla="*/ 1103 h 1526"/>
                <a:gd name="T80" fmla="*/ 96 w 1191"/>
                <a:gd name="T81" fmla="*/ 1103 h 1526"/>
                <a:gd name="T82" fmla="*/ 75 w 1191"/>
                <a:gd name="T83" fmla="*/ 1100 h 1526"/>
                <a:gd name="T84" fmla="*/ 55 w 1191"/>
                <a:gd name="T85" fmla="*/ 1094 h 1526"/>
                <a:gd name="T86" fmla="*/ 37 w 1191"/>
                <a:gd name="T87" fmla="*/ 1083 h 1526"/>
                <a:gd name="T88" fmla="*/ 21 w 1191"/>
                <a:gd name="T89" fmla="*/ 1068 h 1526"/>
                <a:gd name="T90" fmla="*/ 10 w 1191"/>
                <a:gd name="T91" fmla="*/ 1051 h 1526"/>
                <a:gd name="T92" fmla="*/ 1 w 1191"/>
                <a:gd name="T93" fmla="*/ 1025 h 1526"/>
                <a:gd name="T94" fmla="*/ 0 w 1191"/>
                <a:gd name="T95" fmla="*/ 998 h 1526"/>
                <a:gd name="T96" fmla="*/ 6 w 1191"/>
                <a:gd name="T97" fmla="*/ 973 h 1526"/>
                <a:gd name="T98" fmla="*/ 18 w 1191"/>
                <a:gd name="T99" fmla="*/ 950 h 1526"/>
                <a:gd name="T100" fmla="*/ 691 w 1191"/>
                <a:gd name="T101" fmla="*/ 39 h 1526"/>
                <a:gd name="T102" fmla="*/ 709 w 1191"/>
                <a:gd name="T103" fmla="*/ 21 h 1526"/>
                <a:gd name="T104" fmla="*/ 729 w 1191"/>
                <a:gd name="T105" fmla="*/ 8 h 1526"/>
                <a:gd name="T106" fmla="*/ 752 w 1191"/>
                <a:gd name="T107" fmla="*/ 1 h 1526"/>
                <a:gd name="T108" fmla="*/ 775 w 1191"/>
                <a:gd name="T109" fmla="*/ 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91" h="1526">
                  <a:moveTo>
                    <a:pt x="673" y="388"/>
                  </a:moveTo>
                  <a:lnTo>
                    <a:pt x="286" y="911"/>
                  </a:lnTo>
                  <a:lnTo>
                    <a:pt x="673" y="911"/>
                  </a:lnTo>
                  <a:lnTo>
                    <a:pt x="673" y="388"/>
                  </a:lnTo>
                  <a:close/>
                  <a:moveTo>
                    <a:pt x="775" y="0"/>
                  </a:moveTo>
                  <a:lnTo>
                    <a:pt x="799" y="4"/>
                  </a:lnTo>
                  <a:lnTo>
                    <a:pt x="820" y="15"/>
                  </a:lnTo>
                  <a:lnTo>
                    <a:pt x="839" y="31"/>
                  </a:lnTo>
                  <a:lnTo>
                    <a:pt x="853" y="50"/>
                  </a:lnTo>
                  <a:lnTo>
                    <a:pt x="862" y="71"/>
                  </a:lnTo>
                  <a:lnTo>
                    <a:pt x="865" y="95"/>
                  </a:lnTo>
                  <a:lnTo>
                    <a:pt x="865" y="911"/>
                  </a:lnTo>
                  <a:lnTo>
                    <a:pt x="1094" y="911"/>
                  </a:lnTo>
                  <a:lnTo>
                    <a:pt x="1120" y="914"/>
                  </a:lnTo>
                  <a:lnTo>
                    <a:pt x="1143" y="924"/>
                  </a:lnTo>
                  <a:lnTo>
                    <a:pt x="1163" y="939"/>
                  </a:lnTo>
                  <a:lnTo>
                    <a:pt x="1178" y="958"/>
                  </a:lnTo>
                  <a:lnTo>
                    <a:pt x="1187" y="981"/>
                  </a:lnTo>
                  <a:lnTo>
                    <a:pt x="1191" y="1006"/>
                  </a:lnTo>
                  <a:lnTo>
                    <a:pt x="1187" y="1032"/>
                  </a:lnTo>
                  <a:lnTo>
                    <a:pt x="1178" y="1055"/>
                  </a:lnTo>
                  <a:lnTo>
                    <a:pt x="1163" y="1075"/>
                  </a:lnTo>
                  <a:lnTo>
                    <a:pt x="1143" y="1090"/>
                  </a:lnTo>
                  <a:lnTo>
                    <a:pt x="1120" y="1099"/>
                  </a:lnTo>
                  <a:lnTo>
                    <a:pt x="1094" y="1103"/>
                  </a:lnTo>
                  <a:lnTo>
                    <a:pt x="865" y="1103"/>
                  </a:lnTo>
                  <a:lnTo>
                    <a:pt x="865" y="1430"/>
                  </a:lnTo>
                  <a:lnTo>
                    <a:pt x="862" y="1456"/>
                  </a:lnTo>
                  <a:lnTo>
                    <a:pt x="851" y="1479"/>
                  </a:lnTo>
                  <a:lnTo>
                    <a:pt x="836" y="1497"/>
                  </a:lnTo>
                  <a:lnTo>
                    <a:pt x="818" y="1512"/>
                  </a:lnTo>
                  <a:lnTo>
                    <a:pt x="795" y="1523"/>
                  </a:lnTo>
                  <a:lnTo>
                    <a:pt x="769" y="1526"/>
                  </a:lnTo>
                  <a:lnTo>
                    <a:pt x="744" y="1523"/>
                  </a:lnTo>
                  <a:lnTo>
                    <a:pt x="721" y="1512"/>
                  </a:lnTo>
                  <a:lnTo>
                    <a:pt x="701" y="1497"/>
                  </a:lnTo>
                  <a:lnTo>
                    <a:pt x="686" y="1479"/>
                  </a:lnTo>
                  <a:lnTo>
                    <a:pt x="677" y="1456"/>
                  </a:lnTo>
                  <a:lnTo>
                    <a:pt x="673" y="1430"/>
                  </a:lnTo>
                  <a:lnTo>
                    <a:pt x="673" y="1103"/>
                  </a:lnTo>
                  <a:lnTo>
                    <a:pt x="96" y="1103"/>
                  </a:lnTo>
                  <a:lnTo>
                    <a:pt x="75" y="1100"/>
                  </a:lnTo>
                  <a:lnTo>
                    <a:pt x="55" y="1094"/>
                  </a:lnTo>
                  <a:lnTo>
                    <a:pt x="37" y="1083"/>
                  </a:lnTo>
                  <a:lnTo>
                    <a:pt x="21" y="1068"/>
                  </a:lnTo>
                  <a:lnTo>
                    <a:pt x="10" y="1051"/>
                  </a:lnTo>
                  <a:lnTo>
                    <a:pt x="1" y="1025"/>
                  </a:lnTo>
                  <a:lnTo>
                    <a:pt x="0" y="998"/>
                  </a:lnTo>
                  <a:lnTo>
                    <a:pt x="6" y="973"/>
                  </a:lnTo>
                  <a:lnTo>
                    <a:pt x="18" y="950"/>
                  </a:lnTo>
                  <a:lnTo>
                    <a:pt x="691" y="39"/>
                  </a:lnTo>
                  <a:lnTo>
                    <a:pt x="709" y="21"/>
                  </a:lnTo>
                  <a:lnTo>
                    <a:pt x="729" y="8"/>
                  </a:lnTo>
                  <a:lnTo>
                    <a:pt x="752" y="1"/>
                  </a:lnTo>
                  <a:lnTo>
                    <a:pt x="775"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895" name="Freeform 24"/>
            <p:cNvSpPr>
              <a:spLocks/>
            </p:cNvSpPr>
            <p:nvPr/>
          </p:nvSpPr>
          <p:spPr bwMode="auto">
            <a:xfrm>
              <a:off x="10033186" y="2650780"/>
              <a:ext cx="318689" cy="451067"/>
            </a:xfrm>
            <a:custGeom>
              <a:avLst/>
              <a:gdLst>
                <a:gd name="T0" fmla="*/ 528 w 1040"/>
                <a:gd name="T1" fmla="*/ 0 h 1472"/>
                <a:gd name="T2" fmla="*/ 631 w 1040"/>
                <a:gd name="T3" fmla="*/ 13 h 1472"/>
                <a:gd name="T4" fmla="*/ 727 w 1040"/>
                <a:gd name="T5" fmla="*/ 50 h 1472"/>
                <a:gd name="T6" fmla="*/ 809 w 1040"/>
                <a:gd name="T7" fmla="*/ 107 h 1472"/>
                <a:gd name="T8" fmla="*/ 877 w 1040"/>
                <a:gd name="T9" fmla="*/ 182 h 1472"/>
                <a:gd name="T10" fmla="*/ 928 w 1040"/>
                <a:gd name="T11" fmla="*/ 275 h 1472"/>
                <a:gd name="T12" fmla="*/ 958 w 1040"/>
                <a:gd name="T13" fmla="*/ 380 h 1472"/>
                <a:gd name="T14" fmla="*/ 962 w 1040"/>
                <a:gd name="T15" fmla="*/ 486 h 1472"/>
                <a:gd name="T16" fmla="*/ 942 w 1040"/>
                <a:gd name="T17" fmla="*/ 588 h 1472"/>
                <a:gd name="T18" fmla="*/ 899 w 1040"/>
                <a:gd name="T19" fmla="*/ 683 h 1472"/>
                <a:gd name="T20" fmla="*/ 832 w 1040"/>
                <a:gd name="T21" fmla="*/ 767 h 1472"/>
                <a:gd name="T22" fmla="*/ 943 w 1040"/>
                <a:gd name="T23" fmla="*/ 1280 h 1472"/>
                <a:gd name="T24" fmla="*/ 991 w 1040"/>
                <a:gd name="T25" fmla="*/ 1293 h 1472"/>
                <a:gd name="T26" fmla="*/ 1026 w 1040"/>
                <a:gd name="T27" fmla="*/ 1327 h 1472"/>
                <a:gd name="T28" fmla="*/ 1040 w 1040"/>
                <a:gd name="T29" fmla="*/ 1375 h 1472"/>
                <a:gd name="T30" fmla="*/ 1026 w 1040"/>
                <a:gd name="T31" fmla="*/ 1424 h 1472"/>
                <a:gd name="T32" fmla="*/ 991 w 1040"/>
                <a:gd name="T33" fmla="*/ 1459 h 1472"/>
                <a:gd name="T34" fmla="*/ 943 w 1040"/>
                <a:gd name="T35" fmla="*/ 1472 h 1472"/>
                <a:gd name="T36" fmla="*/ 74 w 1040"/>
                <a:gd name="T37" fmla="*/ 1469 h 1472"/>
                <a:gd name="T38" fmla="*/ 34 w 1040"/>
                <a:gd name="T39" fmla="*/ 1449 h 1472"/>
                <a:gd name="T40" fmla="*/ 8 w 1040"/>
                <a:gd name="T41" fmla="*/ 1413 h 1472"/>
                <a:gd name="T42" fmla="*/ 0 w 1040"/>
                <a:gd name="T43" fmla="*/ 1369 h 1472"/>
                <a:gd name="T44" fmla="*/ 14 w 1040"/>
                <a:gd name="T45" fmla="*/ 1326 h 1472"/>
                <a:gd name="T46" fmla="*/ 696 w 1040"/>
                <a:gd name="T47" fmla="*/ 633 h 1472"/>
                <a:gd name="T48" fmla="*/ 742 w 1040"/>
                <a:gd name="T49" fmla="*/ 569 h 1472"/>
                <a:gd name="T50" fmla="*/ 766 w 1040"/>
                <a:gd name="T51" fmla="*/ 503 h 1472"/>
                <a:gd name="T52" fmla="*/ 770 w 1040"/>
                <a:gd name="T53" fmla="*/ 436 h 1472"/>
                <a:gd name="T54" fmla="*/ 760 w 1040"/>
                <a:gd name="T55" fmla="*/ 376 h 1472"/>
                <a:gd name="T56" fmla="*/ 731 w 1040"/>
                <a:gd name="T57" fmla="*/ 309 h 1472"/>
                <a:gd name="T58" fmla="*/ 677 w 1040"/>
                <a:gd name="T59" fmla="*/ 247 h 1472"/>
                <a:gd name="T60" fmla="*/ 607 w 1040"/>
                <a:gd name="T61" fmla="*/ 207 h 1472"/>
                <a:gd name="T62" fmla="*/ 525 w 1040"/>
                <a:gd name="T63" fmla="*/ 192 h 1472"/>
                <a:gd name="T64" fmla="*/ 472 w 1040"/>
                <a:gd name="T65" fmla="*/ 195 h 1472"/>
                <a:gd name="T66" fmla="*/ 382 w 1040"/>
                <a:gd name="T67" fmla="*/ 221 h 1472"/>
                <a:gd name="T68" fmla="*/ 305 w 1040"/>
                <a:gd name="T69" fmla="*/ 272 h 1472"/>
                <a:gd name="T70" fmla="*/ 245 w 1040"/>
                <a:gd name="T71" fmla="*/ 341 h 1472"/>
                <a:gd name="T72" fmla="*/ 206 w 1040"/>
                <a:gd name="T73" fmla="*/ 424 h 1472"/>
                <a:gd name="T74" fmla="*/ 192 w 1040"/>
                <a:gd name="T75" fmla="*/ 519 h 1472"/>
                <a:gd name="T76" fmla="*/ 179 w 1040"/>
                <a:gd name="T77" fmla="*/ 568 h 1472"/>
                <a:gd name="T78" fmla="*/ 145 w 1040"/>
                <a:gd name="T79" fmla="*/ 601 h 1472"/>
                <a:gd name="T80" fmla="*/ 96 w 1040"/>
                <a:gd name="T81" fmla="*/ 615 h 1472"/>
                <a:gd name="T82" fmla="*/ 47 w 1040"/>
                <a:gd name="T83" fmla="*/ 601 h 1472"/>
                <a:gd name="T84" fmla="*/ 14 w 1040"/>
                <a:gd name="T85" fmla="*/ 568 h 1472"/>
                <a:gd name="T86" fmla="*/ 0 w 1040"/>
                <a:gd name="T87" fmla="*/ 519 h 1472"/>
                <a:gd name="T88" fmla="*/ 16 w 1040"/>
                <a:gd name="T89" fmla="*/ 392 h 1472"/>
                <a:gd name="T90" fmla="*/ 61 w 1040"/>
                <a:gd name="T91" fmla="*/ 275 h 1472"/>
                <a:gd name="T92" fmla="*/ 132 w 1040"/>
                <a:gd name="T93" fmla="*/ 174 h 1472"/>
                <a:gd name="T94" fmla="*/ 223 w 1040"/>
                <a:gd name="T95" fmla="*/ 93 h 1472"/>
                <a:gd name="T96" fmla="*/ 332 w 1040"/>
                <a:gd name="T97" fmla="*/ 35 h 1472"/>
                <a:gd name="T98" fmla="*/ 454 w 1040"/>
                <a:gd name="T99" fmla="*/ 4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0" h="1472">
                  <a:moveTo>
                    <a:pt x="520" y="0"/>
                  </a:moveTo>
                  <a:lnTo>
                    <a:pt x="528" y="0"/>
                  </a:lnTo>
                  <a:lnTo>
                    <a:pt x="580" y="4"/>
                  </a:lnTo>
                  <a:lnTo>
                    <a:pt x="631" y="13"/>
                  </a:lnTo>
                  <a:lnTo>
                    <a:pt x="680" y="29"/>
                  </a:lnTo>
                  <a:lnTo>
                    <a:pt x="727" y="50"/>
                  </a:lnTo>
                  <a:lnTo>
                    <a:pt x="770" y="76"/>
                  </a:lnTo>
                  <a:lnTo>
                    <a:pt x="809" y="107"/>
                  </a:lnTo>
                  <a:lnTo>
                    <a:pt x="845" y="142"/>
                  </a:lnTo>
                  <a:lnTo>
                    <a:pt x="877" y="182"/>
                  </a:lnTo>
                  <a:lnTo>
                    <a:pt x="905" y="227"/>
                  </a:lnTo>
                  <a:lnTo>
                    <a:pt x="928" y="275"/>
                  </a:lnTo>
                  <a:lnTo>
                    <a:pt x="946" y="327"/>
                  </a:lnTo>
                  <a:lnTo>
                    <a:pt x="958" y="380"/>
                  </a:lnTo>
                  <a:lnTo>
                    <a:pt x="963" y="433"/>
                  </a:lnTo>
                  <a:lnTo>
                    <a:pt x="962" y="486"/>
                  </a:lnTo>
                  <a:lnTo>
                    <a:pt x="955" y="537"/>
                  </a:lnTo>
                  <a:lnTo>
                    <a:pt x="942" y="588"/>
                  </a:lnTo>
                  <a:lnTo>
                    <a:pt x="923" y="636"/>
                  </a:lnTo>
                  <a:lnTo>
                    <a:pt x="899" y="683"/>
                  </a:lnTo>
                  <a:lnTo>
                    <a:pt x="868" y="727"/>
                  </a:lnTo>
                  <a:lnTo>
                    <a:pt x="832" y="767"/>
                  </a:lnTo>
                  <a:lnTo>
                    <a:pt x="325" y="1280"/>
                  </a:lnTo>
                  <a:lnTo>
                    <a:pt x="943" y="1280"/>
                  </a:lnTo>
                  <a:lnTo>
                    <a:pt x="969" y="1283"/>
                  </a:lnTo>
                  <a:lnTo>
                    <a:pt x="991" y="1293"/>
                  </a:lnTo>
                  <a:lnTo>
                    <a:pt x="1012" y="1308"/>
                  </a:lnTo>
                  <a:lnTo>
                    <a:pt x="1026" y="1327"/>
                  </a:lnTo>
                  <a:lnTo>
                    <a:pt x="1036" y="1350"/>
                  </a:lnTo>
                  <a:lnTo>
                    <a:pt x="1040" y="1375"/>
                  </a:lnTo>
                  <a:lnTo>
                    <a:pt x="1036" y="1401"/>
                  </a:lnTo>
                  <a:lnTo>
                    <a:pt x="1026" y="1424"/>
                  </a:lnTo>
                  <a:lnTo>
                    <a:pt x="1012" y="1444"/>
                  </a:lnTo>
                  <a:lnTo>
                    <a:pt x="991" y="1459"/>
                  </a:lnTo>
                  <a:lnTo>
                    <a:pt x="969" y="1468"/>
                  </a:lnTo>
                  <a:lnTo>
                    <a:pt x="943" y="1472"/>
                  </a:lnTo>
                  <a:lnTo>
                    <a:pt x="96" y="1472"/>
                  </a:lnTo>
                  <a:lnTo>
                    <a:pt x="74" y="1469"/>
                  </a:lnTo>
                  <a:lnTo>
                    <a:pt x="53" y="1461"/>
                  </a:lnTo>
                  <a:lnTo>
                    <a:pt x="34" y="1449"/>
                  </a:lnTo>
                  <a:lnTo>
                    <a:pt x="19" y="1433"/>
                  </a:lnTo>
                  <a:lnTo>
                    <a:pt x="8" y="1413"/>
                  </a:lnTo>
                  <a:lnTo>
                    <a:pt x="2" y="1390"/>
                  </a:lnTo>
                  <a:lnTo>
                    <a:pt x="0" y="1369"/>
                  </a:lnTo>
                  <a:lnTo>
                    <a:pt x="4" y="1347"/>
                  </a:lnTo>
                  <a:lnTo>
                    <a:pt x="14" y="1326"/>
                  </a:lnTo>
                  <a:lnTo>
                    <a:pt x="28" y="1308"/>
                  </a:lnTo>
                  <a:lnTo>
                    <a:pt x="696" y="633"/>
                  </a:lnTo>
                  <a:lnTo>
                    <a:pt x="721" y="602"/>
                  </a:lnTo>
                  <a:lnTo>
                    <a:pt x="742" y="569"/>
                  </a:lnTo>
                  <a:lnTo>
                    <a:pt x="756" y="537"/>
                  </a:lnTo>
                  <a:lnTo>
                    <a:pt x="766" y="503"/>
                  </a:lnTo>
                  <a:lnTo>
                    <a:pt x="770" y="470"/>
                  </a:lnTo>
                  <a:lnTo>
                    <a:pt x="770" y="436"/>
                  </a:lnTo>
                  <a:lnTo>
                    <a:pt x="767" y="405"/>
                  </a:lnTo>
                  <a:lnTo>
                    <a:pt x="760" y="376"/>
                  </a:lnTo>
                  <a:lnTo>
                    <a:pt x="751" y="348"/>
                  </a:lnTo>
                  <a:lnTo>
                    <a:pt x="731" y="309"/>
                  </a:lnTo>
                  <a:lnTo>
                    <a:pt x="707" y="275"/>
                  </a:lnTo>
                  <a:lnTo>
                    <a:pt x="677" y="247"/>
                  </a:lnTo>
                  <a:lnTo>
                    <a:pt x="644" y="224"/>
                  </a:lnTo>
                  <a:lnTo>
                    <a:pt x="607" y="207"/>
                  </a:lnTo>
                  <a:lnTo>
                    <a:pt x="567" y="196"/>
                  </a:lnTo>
                  <a:lnTo>
                    <a:pt x="525" y="192"/>
                  </a:lnTo>
                  <a:lnTo>
                    <a:pt x="520" y="192"/>
                  </a:lnTo>
                  <a:lnTo>
                    <a:pt x="472" y="195"/>
                  </a:lnTo>
                  <a:lnTo>
                    <a:pt x="425" y="205"/>
                  </a:lnTo>
                  <a:lnTo>
                    <a:pt x="382" y="221"/>
                  </a:lnTo>
                  <a:lnTo>
                    <a:pt x="341" y="244"/>
                  </a:lnTo>
                  <a:lnTo>
                    <a:pt x="305" y="272"/>
                  </a:lnTo>
                  <a:lnTo>
                    <a:pt x="273" y="305"/>
                  </a:lnTo>
                  <a:lnTo>
                    <a:pt x="245" y="341"/>
                  </a:lnTo>
                  <a:lnTo>
                    <a:pt x="223" y="381"/>
                  </a:lnTo>
                  <a:lnTo>
                    <a:pt x="206" y="424"/>
                  </a:lnTo>
                  <a:lnTo>
                    <a:pt x="196" y="471"/>
                  </a:lnTo>
                  <a:lnTo>
                    <a:pt x="192" y="519"/>
                  </a:lnTo>
                  <a:lnTo>
                    <a:pt x="188" y="545"/>
                  </a:lnTo>
                  <a:lnTo>
                    <a:pt x="179" y="568"/>
                  </a:lnTo>
                  <a:lnTo>
                    <a:pt x="164" y="586"/>
                  </a:lnTo>
                  <a:lnTo>
                    <a:pt x="145" y="601"/>
                  </a:lnTo>
                  <a:lnTo>
                    <a:pt x="121" y="612"/>
                  </a:lnTo>
                  <a:lnTo>
                    <a:pt x="96" y="615"/>
                  </a:lnTo>
                  <a:lnTo>
                    <a:pt x="70" y="612"/>
                  </a:lnTo>
                  <a:lnTo>
                    <a:pt x="47" y="601"/>
                  </a:lnTo>
                  <a:lnTo>
                    <a:pt x="28" y="586"/>
                  </a:lnTo>
                  <a:lnTo>
                    <a:pt x="14" y="568"/>
                  </a:lnTo>
                  <a:lnTo>
                    <a:pt x="4" y="545"/>
                  </a:lnTo>
                  <a:lnTo>
                    <a:pt x="0" y="519"/>
                  </a:lnTo>
                  <a:lnTo>
                    <a:pt x="4" y="454"/>
                  </a:lnTo>
                  <a:lnTo>
                    <a:pt x="16" y="392"/>
                  </a:lnTo>
                  <a:lnTo>
                    <a:pt x="35" y="331"/>
                  </a:lnTo>
                  <a:lnTo>
                    <a:pt x="61" y="275"/>
                  </a:lnTo>
                  <a:lnTo>
                    <a:pt x="93" y="223"/>
                  </a:lnTo>
                  <a:lnTo>
                    <a:pt x="132" y="174"/>
                  </a:lnTo>
                  <a:lnTo>
                    <a:pt x="175" y="131"/>
                  </a:lnTo>
                  <a:lnTo>
                    <a:pt x="223" y="93"/>
                  </a:lnTo>
                  <a:lnTo>
                    <a:pt x="276" y="60"/>
                  </a:lnTo>
                  <a:lnTo>
                    <a:pt x="332" y="35"/>
                  </a:lnTo>
                  <a:lnTo>
                    <a:pt x="392" y="16"/>
                  </a:lnTo>
                  <a:lnTo>
                    <a:pt x="454" y="4"/>
                  </a:lnTo>
                  <a:lnTo>
                    <a:pt x="520"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sp>
          <p:nvSpPr>
            <p:cNvPr id="896" name="Freeform 25"/>
            <p:cNvSpPr>
              <a:spLocks/>
            </p:cNvSpPr>
            <p:nvPr/>
          </p:nvSpPr>
          <p:spPr bwMode="auto">
            <a:xfrm>
              <a:off x="10754525" y="2767837"/>
              <a:ext cx="208373" cy="350557"/>
            </a:xfrm>
            <a:custGeom>
              <a:avLst/>
              <a:gdLst>
                <a:gd name="T0" fmla="*/ 123 w 681"/>
                <a:gd name="T1" fmla="*/ 4 h 1144"/>
                <a:gd name="T2" fmla="*/ 164 w 681"/>
                <a:gd name="T3" fmla="*/ 29 h 1144"/>
                <a:gd name="T4" fmla="*/ 190 w 681"/>
                <a:gd name="T5" fmla="*/ 72 h 1144"/>
                <a:gd name="T6" fmla="*/ 192 w 681"/>
                <a:gd name="T7" fmla="*/ 560 h 1144"/>
                <a:gd name="T8" fmla="*/ 288 w 681"/>
                <a:gd name="T9" fmla="*/ 530 h 1144"/>
                <a:gd name="T10" fmla="*/ 343 w 681"/>
                <a:gd name="T11" fmla="*/ 526 h 1144"/>
                <a:gd name="T12" fmla="*/ 441 w 681"/>
                <a:gd name="T13" fmla="*/ 541 h 1144"/>
                <a:gd name="T14" fmla="*/ 527 w 681"/>
                <a:gd name="T15" fmla="*/ 581 h 1144"/>
                <a:gd name="T16" fmla="*/ 598 w 681"/>
                <a:gd name="T17" fmla="*/ 643 h 1144"/>
                <a:gd name="T18" fmla="*/ 649 w 681"/>
                <a:gd name="T19" fmla="*/ 722 h 1144"/>
                <a:gd name="T20" fmla="*/ 677 w 681"/>
                <a:gd name="T21" fmla="*/ 814 h 1144"/>
                <a:gd name="T22" fmla="*/ 681 w 681"/>
                <a:gd name="T23" fmla="*/ 1048 h 1144"/>
                <a:gd name="T24" fmla="*/ 668 w 681"/>
                <a:gd name="T25" fmla="*/ 1097 h 1144"/>
                <a:gd name="T26" fmla="*/ 633 w 681"/>
                <a:gd name="T27" fmla="*/ 1130 h 1144"/>
                <a:gd name="T28" fmla="*/ 585 w 681"/>
                <a:gd name="T29" fmla="*/ 1144 h 1144"/>
                <a:gd name="T30" fmla="*/ 536 w 681"/>
                <a:gd name="T31" fmla="*/ 1130 h 1144"/>
                <a:gd name="T32" fmla="*/ 503 w 681"/>
                <a:gd name="T33" fmla="*/ 1097 h 1144"/>
                <a:gd name="T34" fmla="*/ 489 w 681"/>
                <a:gd name="T35" fmla="*/ 1048 h 1144"/>
                <a:gd name="T36" fmla="*/ 485 w 681"/>
                <a:gd name="T37" fmla="*/ 831 h 1144"/>
                <a:gd name="T38" fmla="*/ 457 w 681"/>
                <a:gd name="T39" fmla="*/ 773 h 1144"/>
                <a:gd name="T40" fmla="*/ 407 w 681"/>
                <a:gd name="T41" fmla="*/ 733 h 1144"/>
                <a:gd name="T42" fmla="*/ 343 w 681"/>
                <a:gd name="T43" fmla="*/ 718 h 1144"/>
                <a:gd name="T44" fmla="*/ 305 w 681"/>
                <a:gd name="T45" fmla="*/ 722 h 1144"/>
                <a:gd name="T46" fmla="*/ 248 w 681"/>
                <a:gd name="T47" fmla="*/ 750 h 1144"/>
                <a:gd name="T48" fmla="*/ 207 w 681"/>
                <a:gd name="T49" fmla="*/ 800 h 1144"/>
                <a:gd name="T50" fmla="*/ 192 w 681"/>
                <a:gd name="T51" fmla="*/ 863 h 1144"/>
                <a:gd name="T52" fmla="*/ 190 w 681"/>
                <a:gd name="T53" fmla="*/ 1074 h 1144"/>
                <a:gd name="T54" fmla="*/ 164 w 681"/>
                <a:gd name="T55" fmla="*/ 1115 h 1144"/>
                <a:gd name="T56" fmla="*/ 123 w 681"/>
                <a:gd name="T57" fmla="*/ 1141 h 1144"/>
                <a:gd name="T58" fmla="*/ 72 w 681"/>
                <a:gd name="T59" fmla="*/ 1141 h 1144"/>
                <a:gd name="T60" fmla="*/ 29 w 681"/>
                <a:gd name="T61" fmla="*/ 1115 h 1144"/>
                <a:gd name="T62" fmla="*/ 4 w 681"/>
                <a:gd name="T63" fmla="*/ 1074 h 1144"/>
                <a:gd name="T64" fmla="*/ 0 w 681"/>
                <a:gd name="T65" fmla="*/ 97 h 1144"/>
                <a:gd name="T66" fmla="*/ 14 w 681"/>
                <a:gd name="T67" fmla="*/ 49 h 1144"/>
                <a:gd name="T68" fmla="*/ 49 w 681"/>
                <a:gd name="T69" fmla="*/ 14 h 1144"/>
                <a:gd name="T70" fmla="*/ 97 w 681"/>
                <a:gd name="T7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1" h="1144">
                  <a:moveTo>
                    <a:pt x="97" y="0"/>
                  </a:moveTo>
                  <a:lnTo>
                    <a:pt x="123" y="4"/>
                  </a:lnTo>
                  <a:lnTo>
                    <a:pt x="145" y="14"/>
                  </a:lnTo>
                  <a:lnTo>
                    <a:pt x="164" y="29"/>
                  </a:lnTo>
                  <a:lnTo>
                    <a:pt x="179" y="49"/>
                  </a:lnTo>
                  <a:lnTo>
                    <a:pt x="190" y="72"/>
                  </a:lnTo>
                  <a:lnTo>
                    <a:pt x="192" y="97"/>
                  </a:lnTo>
                  <a:lnTo>
                    <a:pt x="192" y="560"/>
                  </a:lnTo>
                  <a:lnTo>
                    <a:pt x="238" y="541"/>
                  </a:lnTo>
                  <a:lnTo>
                    <a:pt x="288" y="530"/>
                  </a:lnTo>
                  <a:lnTo>
                    <a:pt x="339" y="526"/>
                  </a:lnTo>
                  <a:lnTo>
                    <a:pt x="343" y="526"/>
                  </a:lnTo>
                  <a:lnTo>
                    <a:pt x="393" y="530"/>
                  </a:lnTo>
                  <a:lnTo>
                    <a:pt x="441" y="541"/>
                  </a:lnTo>
                  <a:lnTo>
                    <a:pt x="485" y="557"/>
                  </a:lnTo>
                  <a:lnTo>
                    <a:pt x="527" y="581"/>
                  </a:lnTo>
                  <a:lnTo>
                    <a:pt x="565" y="610"/>
                  </a:lnTo>
                  <a:lnTo>
                    <a:pt x="598" y="643"/>
                  </a:lnTo>
                  <a:lnTo>
                    <a:pt x="626" y="681"/>
                  </a:lnTo>
                  <a:lnTo>
                    <a:pt x="649" y="722"/>
                  </a:lnTo>
                  <a:lnTo>
                    <a:pt x="667" y="767"/>
                  </a:lnTo>
                  <a:lnTo>
                    <a:pt x="677" y="814"/>
                  </a:lnTo>
                  <a:lnTo>
                    <a:pt x="681" y="863"/>
                  </a:lnTo>
                  <a:lnTo>
                    <a:pt x="681" y="1048"/>
                  </a:lnTo>
                  <a:lnTo>
                    <a:pt x="677" y="1074"/>
                  </a:lnTo>
                  <a:lnTo>
                    <a:pt x="668" y="1097"/>
                  </a:lnTo>
                  <a:lnTo>
                    <a:pt x="653" y="1115"/>
                  </a:lnTo>
                  <a:lnTo>
                    <a:pt x="633" y="1130"/>
                  </a:lnTo>
                  <a:lnTo>
                    <a:pt x="610" y="1141"/>
                  </a:lnTo>
                  <a:lnTo>
                    <a:pt x="585" y="1144"/>
                  </a:lnTo>
                  <a:lnTo>
                    <a:pt x="559" y="1141"/>
                  </a:lnTo>
                  <a:lnTo>
                    <a:pt x="536" y="1130"/>
                  </a:lnTo>
                  <a:lnTo>
                    <a:pt x="518" y="1115"/>
                  </a:lnTo>
                  <a:lnTo>
                    <a:pt x="503" y="1097"/>
                  </a:lnTo>
                  <a:lnTo>
                    <a:pt x="492" y="1074"/>
                  </a:lnTo>
                  <a:lnTo>
                    <a:pt x="489" y="1048"/>
                  </a:lnTo>
                  <a:lnTo>
                    <a:pt x="489" y="863"/>
                  </a:lnTo>
                  <a:lnTo>
                    <a:pt x="485" y="831"/>
                  </a:lnTo>
                  <a:lnTo>
                    <a:pt x="475" y="800"/>
                  </a:lnTo>
                  <a:lnTo>
                    <a:pt x="457" y="773"/>
                  </a:lnTo>
                  <a:lnTo>
                    <a:pt x="434" y="750"/>
                  </a:lnTo>
                  <a:lnTo>
                    <a:pt x="407" y="733"/>
                  </a:lnTo>
                  <a:lnTo>
                    <a:pt x="377" y="722"/>
                  </a:lnTo>
                  <a:lnTo>
                    <a:pt x="343" y="718"/>
                  </a:lnTo>
                  <a:lnTo>
                    <a:pt x="339" y="718"/>
                  </a:lnTo>
                  <a:lnTo>
                    <a:pt x="305" y="722"/>
                  </a:lnTo>
                  <a:lnTo>
                    <a:pt x="274" y="733"/>
                  </a:lnTo>
                  <a:lnTo>
                    <a:pt x="248" y="750"/>
                  </a:lnTo>
                  <a:lnTo>
                    <a:pt x="225" y="773"/>
                  </a:lnTo>
                  <a:lnTo>
                    <a:pt x="207" y="800"/>
                  </a:lnTo>
                  <a:lnTo>
                    <a:pt x="197" y="831"/>
                  </a:lnTo>
                  <a:lnTo>
                    <a:pt x="192" y="863"/>
                  </a:lnTo>
                  <a:lnTo>
                    <a:pt x="192" y="1048"/>
                  </a:lnTo>
                  <a:lnTo>
                    <a:pt x="190" y="1074"/>
                  </a:lnTo>
                  <a:lnTo>
                    <a:pt x="179" y="1097"/>
                  </a:lnTo>
                  <a:lnTo>
                    <a:pt x="164" y="1115"/>
                  </a:lnTo>
                  <a:lnTo>
                    <a:pt x="145" y="1130"/>
                  </a:lnTo>
                  <a:lnTo>
                    <a:pt x="123" y="1141"/>
                  </a:lnTo>
                  <a:lnTo>
                    <a:pt x="97" y="1144"/>
                  </a:lnTo>
                  <a:lnTo>
                    <a:pt x="72" y="1141"/>
                  </a:lnTo>
                  <a:lnTo>
                    <a:pt x="49" y="1130"/>
                  </a:lnTo>
                  <a:lnTo>
                    <a:pt x="29" y="1115"/>
                  </a:lnTo>
                  <a:lnTo>
                    <a:pt x="14" y="1097"/>
                  </a:lnTo>
                  <a:lnTo>
                    <a:pt x="4" y="1074"/>
                  </a:lnTo>
                  <a:lnTo>
                    <a:pt x="0" y="1048"/>
                  </a:lnTo>
                  <a:lnTo>
                    <a:pt x="0" y="97"/>
                  </a:lnTo>
                  <a:lnTo>
                    <a:pt x="4" y="72"/>
                  </a:lnTo>
                  <a:lnTo>
                    <a:pt x="14" y="49"/>
                  </a:lnTo>
                  <a:lnTo>
                    <a:pt x="29" y="29"/>
                  </a:lnTo>
                  <a:lnTo>
                    <a:pt x="49" y="14"/>
                  </a:lnTo>
                  <a:lnTo>
                    <a:pt x="72" y="4"/>
                  </a:lnTo>
                  <a:lnTo>
                    <a:pt x="97" y="0"/>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914240"/>
              <a:endParaRPr lang="en-US" kern="0">
                <a:solidFill>
                  <a:prstClr val="white"/>
                </a:solidFill>
              </a:endParaRPr>
            </a:p>
          </p:txBody>
        </p:sp>
      </p:grpSp>
    </p:spTree>
    <p:extLst>
      <p:ext uri="{BB962C8B-B14F-4D97-AF65-F5344CB8AC3E}">
        <p14:creationId xmlns:p14="http://schemas.microsoft.com/office/powerpoint/2010/main" val="42847800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8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48" fill="hold"/>
                                        <p:tgtEl>
                                          <p:spTgt spid="883"/>
                                        </p:tgtEl>
                                      </p:cBhvr>
                                    </p:cmd>
                                  </p:childTnLst>
                                </p:cTn>
                              </p:par>
                            </p:childTnLst>
                          </p:cTn>
                        </p:par>
                      </p:childTnLst>
                    </p:cTn>
                  </p:par>
                </p:childTnLst>
              </p:cTn>
              <p:nextCondLst>
                <p:cond evt="onClick" delay="0">
                  <p:tgtEl>
                    <p:spTgt spid="883"/>
                  </p:tgtEl>
                </p:cond>
              </p:nextCondLst>
            </p:seq>
            <p:video>
              <p:cMediaNode vol="80000">
                <p:cTn id="7" fill="hold" display="0">
                  <p:stCondLst>
                    <p:cond delay="indefinite"/>
                  </p:stCondLst>
                  <p:endCondLst>
                    <p:cond evt="onStopAudio" delay="0">
                      <p:tgtEl>
                        <p:sldTgt/>
                      </p:tgtEl>
                    </p:cond>
                  </p:endCondLst>
                </p:cTn>
                <p:tgtEl>
                  <p:spTgt spid="88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תמונה 49">
            <a:extLst>
              <a:ext uri="{FF2B5EF4-FFF2-40B4-BE49-F238E27FC236}">
                <a16:creationId xmlns:a16="http://schemas.microsoft.com/office/drawing/2014/main" xmlns="" id="{C77E0305-7462-456F-9D74-2C652567B2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168" y="-79119"/>
            <a:ext cx="9143999" cy="920233"/>
          </a:xfrm>
          <a:prstGeom prst="rect">
            <a:avLst/>
          </a:prstGeom>
          <a:noFill/>
        </p:spPr>
      </p:pic>
      <p:grpSp>
        <p:nvGrpSpPr>
          <p:cNvPr id="20" name="קבוצה 19"/>
          <p:cNvGrpSpPr/>
          <p:nvPr/>
        </p:nvGrpSpPr>
        <p:grpSpPr>
          <a:xfrm>
            <a:off x="-7167" y="5664200"/>
            <a:ext cx="9151168" cy="1193800"/>
            <a:chOff x="1" y="5162550"/>
            <a:chExt cx="9143999" cy="1695450"/>
          </a:xfrm>
        </p:grpSpPr>
        <p:pic>
          <p:nvPicPr>
            <p:cNvPr id="21" name="תמונה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2" name="תמונה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3" name="תמונה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sp>
        <p:nvSpPr>
          <p:cNvPr id="16" name="Rectangle 1">
            <a:extLst>
              <a:ext uri="{FF2B5EF4-FFF2-40B4-BE49-F238E27FC236}">
                <a16:creationId xmlns:a16="http://schemas.microsoft.com/office/drawing/2014/main" xmlns="" id="{0B38D689-C9D5-485A-ABB1-0971248A92C7}"/>
              </a:ext>
            </a:extLst>
          </p:cNvPr>
          <p:cNvSpPr/>
          <p:nvPr/>
        </p:nvSpPr>
        <p:spPr>
          <a:xfrm>
            <a:off x="351005" y="876999"/>
            <a:ext cx="8427651" cy="830997"/>
          </a:xfrm>
          <a:prstGeom prst="rect">
            <a:avLst/>
          </a:prstGeom>
          <a:noFill/>
        </p:spPr>
        <p:txBody>
          <a:bodyPr wrap="square" lIns="91440" tIns="45720" rIns="91440" bIns="45720">
            <a:spAutoFit/>
          </a:bodyPr>
          <a:lstStyle/>
          <a:p>
            <a:pPr algn="ctr"/>
            <a:r>
              <a:rPr lang="he-IL" sz="4800" b="1"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פרויקטים מרכזיים </a:t>
            </a:r>
          </a:p>
        </p:txBody>
      </p:sp>
      <p:sp>
        <p:nvSpPr>
          <p:cNvPr id="49" name="Teardrop 1"/>
          <p:cNvSpPr/>
          <p:nvPr/>
        </p:nvSpPr>
        <p:spPr>
          <a:xfrm>
            <a:off x="1283543" y="1786144"/>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50" name="Oval 3"/>
          <p:cNvSpPr/>
          <p:nvPr/>
        </p:nvSpPr>
        <p:spPr>
          <a:xfrm>
            <a:off x="1392700" y="1864857"/>
            <a:ext cx="1814346" cy="878186"/>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פיקוח ורסטילי</a:t>
            </a:r>
            <a:endParaRPr lang="en-US" sz="1600" b="1" dirty="0">
              <a:solidFill>
                <a:prstClr val="white"/>
              </a:solidFill>
              <a:latin typeface="Calibri" panose="020F0502020204030204" pitchFamily="34" charset="0"/>
              <a:cs typeface="Calibri" panose="020F0502020204030204" pitchFamily="34" charset="0"/>
            </a:endParaRPr>
          </a:p>
        </p:txBody>
      </p:sp>
      <p:sp>
        <p:nvSpPr>
          <p:cNvPr id="51" name="Teardrop 1"/>
          <p:cNvSpPr/>
          <p:nvPr/>
        </p:nvSpPr>
        <p:spPr>
          <a:xfrm>
            <a:off x="6541114" y="1896317"/>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52" name="Oval 3"/>
          <p:cNvSpPr/>
          <p:nvPr/>
        </p:nvSpPr>
        <p:spPr>
          <a:xfrm>
            <a:off x="6650272" y="1969352"/>
            <a:ext cx="1814346" cy="878186"/>
          </a:xfrm>
          <a:prstGeom prst="ellipse">
            <a:avLst/>
          </a:prstGeom>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דיגיטציה ושיפור השירות </a:t>
            </a:r>
            <a:endParaRPr lang="en-US" sz="1600" b="1" dirty="0">
              <a:solidFill>
                <a:prstClr val="white"/>
              </a:solidFill>
              <a:latin typeface="Calibri" panose="020F0502020204030204" pitchFamily="34" charset="0"/>
              <a:cs typeface="Calibri" panose="020F0502020204030204" pitchFamily="34" charset="0"/>
            </a:endParaRPr>
          </a:p>
        </p:txBody>
      </p:sp>
      <p:sp>
        <p:nvSpPr>
          <p:cNvPr id="61" name="Teardrop 1"/>
          <p:cNvSpPr/>
          <p:nvPr/>
        </p:nvSpPr>
        <p:spPr>
          <a:xfrm>
            <a:off x="6650272" y="3205696"/>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62" name="Oval 3"/>
          <p:cNvSpPr/>
          <p:nvPr/>
        </p:nvSpPr>
        <p:spPr>
          <a:xfrm>
            <a:off x="6759429" y="3261872"/>
            <a:ext cx="1814346" cy="878186"/>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מדד חברה בטוחה </a:t>
            </a:r>
            <a:endParaRPr lang="en-US" sz="1600" b="1" dirty="0">
              <a:solidFill>
                <a:prstClr val="white"/>
              </a:solidFill>
              <a:latin typeface="Calibri" panose="020F0502020204030204" pitchFamily="34" charset="0"/>
              <a:cs typeface="Calibri" panose="020F0502020204030204" pitchFamily="34" charset="0"/>
            </a:endParaRPr>
          </a:p>
        </p:txBody>
      </p:sp>
      <p:sp>
        <p:nvSpPr>
          <p:cNvPr id="66" name="Teardrop 1"/>
          <p:cNvSpPr/>
          <p:nvPr/>
        </p:nvSpPr>
        <p:spPr>
          <a:xfrm>
            <a:off x="4068113" y="3155736"/>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67" name="Oval 3"/>
          <p:cNvSpPr/>
          <p:nvPr/>
        </p:nvSpPr>
        <p:spPr>
          <a:xfrm>
            <a:off x="4159095" y="3209341"/>
            <a:ext cx="1814346" cy="878186"/>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אימוץ תקינה בין- לאומית</a:t>
            </a:r>
            <a:endParaRPr lang="en-US" sz="1400" b="1" dirty="0">
              <a:solidFill>
                <a:prstClr val="white"/>
              </a:solidFill>
              <a:latin typeface="Calibri" panose="020F0502020204030204" pitchFamily="34" charset="0"/>
              <a:cs typeface="Calibri" panose="020F0502020204030204" pitchFamily="34" charset="0"/>
            </a:endParaRPr>
          </a:p>
        </p:txBody>
      </p:sp>
      <p:sp>
        <p:nvSpPr>
          <p:cNvPr id="68" name="Teardrop 1"/>
          <p:cNvSpPr/>
          <p:nvPr/>
        </p:nvSpPr>
        <p:spPr>
          <a:xfrm>
            <a:off x="4049938" y="4536453"/>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69" name="Oval 3"/>
          <p:cNvSpPr/>
          <p:nvPr/>
        </p:nvSpPr>
        <p:spPr>
          <a:xfrm>
            <a:off x="4159095" y="4576085"/>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סמכויות חקירה</a:t>
            </a:r>
            <a:endParaRPr lang="en-US" sz="1600" b="1" dirty="0">
              <a:solidFill>
                <a:prstClr val="white"/>
              </a:solidFill>
              <a:latin typeface="Calibri" panose="020F0502020204030204" pitchFamily="34" charset="0"/>
              <a:cs typeface="Calibri" panose="020F0502020204030204" pitchFamily="34" charset="0"/>
            </a:endParaRPr>
          </a:p>
        </p:txBody>
      </p:sp>
      <p:sp>
        <p:nvSpPr>
          <p:cNvPr id="70" name="Teardrop 1"/>
          <p:cNvSpPr/>
          <p:nvPr/>
        </p:nvSpPr>
        <p:spPr>
          <a:xfrm>
            <a:off x="1366093" y="3136565"/>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71" name="Oval 3"/>
          <p:cNvSpPr/>
          <p:nvPr/>
        </p:nvSpPr>
        <p:spPr>
          <a:xfrm>
            <a:off x="1501858" y="3205696"/>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err="1">
                <a:solidFill>
                  <a:prstClr val="white"/>
                </a:solidFill>
                <a:latin typeface="Calibri" panose="020F0502020204030204" pitchFamily="34" charset="0"/>
                <a:cs typeface="Calibri" panose="020F0502020204030204" pitchFamily="34" charset="0"/>
              </a:rPr>
              <a:t>הנגשת</a:t>
            </a:r>
            <a:r>
              <a:rPr lang="he-IL" sz="1400" b="1" dirty="0">
                <a:solidFill>
                  <a:prstClr val="white"/>
                </a:solidFill>
                <a:latin typeface="Calibri" panose="020F0502020204030204" pitchFamily="34" charset="0"/>
                <a:cs typeface="Calibri" panose="020F0502020204030204" pitchFamily="34" charset="0"/>
              </a:rPr>
              <a:t> מידע לציבור </a:t>
            </a:r>
            <a:endParaRPr lang="en-US" sz="1400" b="1" dirty="0">
              <a:solidFill>
                <a:prstClr val="white"/>
              </a:solidFill>
              <a:latin typeface="Calibri" panose="020F0502020204030204" pitchFamily="34" charset="0"/>
              <a:cs typeface="Calibri" panose="020F0502020204030204" pitchFamily="34" charset="0"/>
            </a:endParaRPr>
          </a:p>
        </p:txBody>
      </p:sp>
      <p:sp>
        <p:nvSpPr>
          <p:cNvPr id="72" name="Teardrop 1"/>
          <p:cNvSpPr/>
          <p:nvPr/>
        </p:nvSpPr>
        <p:spPr>
          <a:xfrm>
            <a:off x="6759430" y="4613522"/>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73" name="Oval 3"/>
          <p:cNvSpPr/>
          <p:nvPr/>
        </p:nvSpPr>
        <p:spPr>
          <a:xfrm>
            <a:off x="6868587" y="4687558"/>
            <a:ext cx="1814346" cy="878186"/>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אישור פרוגרמת  </a:t>
            </a:r>
            <a:r>
              <a:rPr lang="he-IL" sz="1600" b="1" dirty="0">
                <a:solidFill>
                  <a:prstClr val="white"/>
                </a:solidFill>
                <a:latin typeface="Calibri" panose="020F0502020204030204" pitchFamily="34" charset="0"/>
                <a:cs typeface="Calibri" panose="020F0502020204030204" pitchFamily="34" charset="0"/>
              </a:rPr>
              <a:t>חניוני ומפרצי ומנוחה</a:t>
            </a:r>
            <a:endParaRPr lang="en-US" sz="1600" b="1" dirty="0">
              <a:solidFill>
                <a:prstClr val="white"/>
              </a:solidFill>
              <a:latin typeface="Calibri" panose="020F0502020204030204" pitchFamily="34" charset="0"/>
              <a:cs typeface="Calibri" panose="020F0502020204030204" pitchFamily="34" charset="0"/>
            </a:endParaRPr>
          </a:p>
        </p:txBody>
      </p:sp>
      <p:sp>
        <p:nvSpPr>
          <p:cNvPr id="74" name="Teardrop 1"/>
          <p:cNvSpPr/>
          <p:nvPr/>
        </p:nvSpPr>
        <p:spPr>
          <a:xfrm>
            <a:off x="4030921" y="1811789"/>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75" name="Oval 3"/>
          <p:cNvSpPr/>
          <p:nvPr/>
        </p:nvSpPr>
        <p:spPr>
          <a:xfrm>
            <a:off x="4116233" y="1864857"/>
            <a:ext cx="1814346" cy="878186"/>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הקמת צוות תכנית אב למטענים </a:t>
            </a:r>
            <a:endParaRPr lang="en-US" sz="1600" b="1" dirty="0">
              <a:solidFill>
                <a:prstClr val="white"/>
              </a:solidFill>
              <a:latin typeface="Calibri" panose="020F0502020204030204" pitchFamily="34" charset="0"/>
              <a:cs typeface="Calibri" panose="020F0502020204030204" pitchFamily="34" charset="0"/>
            </a:endParaRPr>
          </a:p>
        </p:txBody>
      </p:sp>
      <p:sp>
        <p:nvSpPr>
          <p:cNvPr id="76" name="Teardrop 1"/>
          <p:cNvSpPr/>
          <p:nvPr/>
        </p:nvSpPr>
        <p:spPr>
          <a:xfrm>
            <a:off x="1366093" y="4497390"/>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77" name="Oval 3"/>
          <p:cNvSpPr/>
          <p:nvPr/>
        </p:nvSpPr>
        <p:spPr>
          <a:xfrm>
            <a:off x="1501858" y="4566521"/>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תשלום אגרות מקוון </a:t>
            </a:r>
            <a:endParaRPr lang="en-US" sz="1400" b="1"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7581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תמונה 49">
            <a:extLst>
              <a:ext uri="{FF2B5EF4-FFF2-40B4-BE49-F238E27FC236}">
                <a16:creationId xmlns:a16="http://schemas.microsoft.com/office/drawing/2014/main" xmlns="" id="{C77E0305-7462-456F-9D74-2C652567B2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168" y="-79119"/>
            <a:ext cx="9143999" cy="920233"/>
          </a:xfrm>
          <a:prstGeom prst="rect">
            <a:avLst/>
          </a:prstGeom>
          <a:noFill/>
        </p:spPr>
      </p:pic>
      <p:grpSp>
        <p:nvGrpSpPr>
          <p:cNvPr id="20" name="קבוצה 19"/>
          <p:cNvGrpSpPr/>
          <p:nvPr/>
        </p:nvGrpSpPr>
        <p:grpSpPr>
          <a:xfrm>
            <a:off x="1" y="5162550"/>
            <a:ext cx="9143999" cy="1695450"/>
            <a:chOff x="1" y="5162550"/>
            <a:chExt cx="9143999" cy="1695450"/>
          </a:xfrm>
        </p:grpSpPr>
        <p:pic>
          <p:nvPicPr>
            <p:cNvPr id="21" name="תמונה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2" name="תמונה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3" name="תמונה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sp>
        <p:nvSpPr>
          <p:cNvPr id="16" name="Rectangle 1">
            <a:extLst>
              <a:ext uri="{FF2B5EF4-FFF2-40B4-BE49-F238E27FC236}">
                <a16:creationId xmlns:a16="http://schemas.microsoft.com/office/drawing/2014/main" xmlns="" id="{0B38D689-C9D5-485A-ABB1-0971248A92C7}"/>
              </a:ext>
            </a:extLst>
          </p:cNvPr>
          <p:cNvSpPr/>
          <p:nvPr/>
        </p:nvSpPr>
        <p:spPr>
          <a:xfrm>
            <a:off x="444499" y="1190522"/>
            <a:ext cx="8427651" cy="830997"/>
          </a:xfrm>
          <a:prstGeom prst="rect">
            <a:avLst/>
          </a:prstGeom>
          <a:noFill/>
        </p:spPr>
        <p:txBody>
          <a:bodyPr wrap="square" lIns="91440" tIns="45720" rIns="91440" bIns="45720">
            <a:spAutoFit/>
          </a:bodyPr>
          <a:lstStyle/>
          <a:p>
            <a:pPr algn="ctr"/>
            <a:r>
              <a:rPr lang="he-IL" sz="4800" b="1"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פרויקטים מרכזיים </a:t>
            </a:r>
          </a:p>
        </p:txBody>
      </p:sp>
      <p:sp>
        <p:nvSpPr>
          <p:cNvPr id="18" name="Teardrop 1"/>
          <p:cNvSpPr/>
          <p:nvPr/>
        </p:nvSpPr>
        <p:spPr>
          <a:xfrm>
            <a:off x="6923608" y="2211266"/>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srgbClr val="FFFF00"/>
              </a:solidFill>
              <a:latin typeface="Calibri" panose="020F0502020204030204" pitchFamily="34" charset="0"/>
              <a:cs typeface="Calibri" panose="020F0502020204030204" pitchFamily="34" charset="0"/>
            </a:endParaRPr>
          </a:p>
        </p:txBody>
      </p:sp>
      <p:sp>
        <p:nvSpPr>
          <p:cNvPr id="24" name="Oval 3"/>
          <p:cNvSpPr/>
          <p:nvPr/>
        </p:nvSpPr>
        <p:spPr>
          <a:xfrm>
            <a:off x="7053587" y="2264108"/>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שת"פ עם צה"ל: נהגים וקציני בטיחות </a:t>
            </a:r>
            <a:endParaRPr lang="en-US" sz="1400" b="1" dirty="0">
              <a:solidFill>
                <a:prstClr val="white"/>
              </a:solidFill>
              <a:latin typeface="Calibri" panose="020F0502020204030204" pitchFamily="34" charset="0"/>
              <a:cs typeface="Calibri" panose="020F0502020204030204" pitchFamily="34" charset="0"/>
            </a:endParaRPr>
          </a:p>
        </p:txBody>
      </p:sp>
      <p:sp>
        <p:nvSpPr>
          <p:cNvPr id="3" name="כותרת 2"/>
          <p:cNvSpPr>
            <a:spLocks noGrp="1"/>
          </p:cNvSpPr>
          <p:nvPr>
            <p:ph type="title"/>
          </p:nvPr>
        </p:nvSpPr>
        <p:spPr/>
        <p:txBody>
          <a:bodyPr/>
          <a:lstStyle/>
          <a:p>
            <a:endParaRPr lang="he-IL"/>
          </a:p>
        </p:txBody>
      </p:sp>
      <p:sp>
        <p:nvSpPr>
          <p:cNvPr id="27" name="Teardrop 1"/>
          <p:cNvSpPr/>
          <p:nvPr/>
        </p:nvSpPr>
        <p:spPr>
          <a:xfrm>
            <a:off x="4612286" y="2277960"/>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28" name="Oval 3"/>
          <p:cNvSpPr/>
          <p:nvPr/>
        </p:nvSpPr>
        <p:spPr>
          <a:xfrm>
            <a:off x="4742265" y="2330802"/>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בחינת אמצעים ותמריצים  להסטת משאיות משעות הגודש </a:t>
            </a:r>
            <a:endParaRPr lang="en-US" sz="1400" b="1" dirty="0">
              <a:solidFill>
                <a:prstClr val="white"/>
              </a:solidFill>
              <a:latin typeface="Calibri" panose="020F0502020204030204" pitchFamily="34" charset="0"/>
              <a:cs typeface="Calibri" panose="020F0502020204030204" pitchFamily="34" charset="0"/>
            </a:endParaRPr>
          </a:p>
        </p:txBody>
      </p:sp>
      <p:sp>
        <p:nvSpPr>
          <p:cNvPr id="29" name="Teardrop 1"/>
          <p:cNvSpPr/>
          <p:nvPr/>
        </p:nvSpPr>
        <p:spPr>
          <a:xfrm>
            <a:off x="7027162" y="3691985"/>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30" name="Oval 3"/>
          <p:cNvSpPr/>
          <p:nvPr/>
        </p:nvSpPr>
        <p:spPr>
          <a:xfrm>
            <a:off x="7169016" y="3760879"/>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שטר מטען דיגיטלי </a:t>
            </a:r>
            <a:endParaRPr lang="en-US" sz="1600" b="1" dirty="0">
              <a:solidFill>
                <a:prstClr val="white"/>
              </a:solidFill>
              <a:latin typeface="Calibri" panose="020F0502020204030204" pitchFamily="34" charset="0"/>
              <a:cs typeface="Calibri" panose="020F0502020204030204" pitchFamily="34" charset="0"/>
            </a:endParaRPr>
          </a:p>
        </p:txBody>
      </p:sp>
      <p:sp>
        <p:nvSpPr>
          <p:cNvPr id="31" name="Teardrop 1"/>
          <p:cNvSpPr/>
          <p:nvPr/>
        </p:nvSpPr>
        <p:spPr>
          <a:xfrm>
            <a:off x="2300964" y="3693920"/>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32" name="Oval 3"/>
          <p:cNvSpPr/>
          <p:nvPr/>
        </p:nvSpPr>
        <p:spPr>
          <a:xfrm>
            <a:off x="2430943" y="3746762"/>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מבצעי אכיפה ממוקדים כנגד עבירות איכות  </a:t>
            </a:r>
            <a:endParaRPr lang="en-US" sz="1600" b="1" dirty="0">
              <a:solidFill>
                <a:prstClr val="white"/>
              </a:solidFill>
              <a:latin typeface="Calibri" panose="020F0502020204030204" pitchFamily="34" charset="0"/>
              <a:cs typeface="Calibri" panose="020F0502020204030204" pitchFamily="34" charset="0"/>
            </a:endParaRPr>
          </a:p>
        </p:txBody>
      </p:sp>
      <p:sp>
        <p:nvSpPr>
          <p:cNvPr id="33" name="Teardrop 1"/>
          <p:cNvSpPr/>
          <p:nvPr/>
        </p:nvSpPr>
        <p:spPr>
          <a:xfrm>
            <a:off x="2281221" y="2304317"/>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34" name="Oval 3"/>
          <p:cNvSpPr/>
          <p:nvPr/>
        </p:nvSpPr>
        <p:spPr>
          <a:xfrm>
            <a:off x="2412612" y="2390159"/>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400" b="1" dirty="0">
                <a:solidFill>
                  <a:prstClr val="white"/>
                </a:solidFill>
                <a:latin typeface="Calibri" panose="020F0502020204030204" pitchFamily="34" charset="0"/>
                <a:cs typeface="Calibri" panose="020F0502020204030204" pitchFamily="34" charset="0"/>
              </a:rPr>
              <a:t>הפחתת הנטל הרגולטורי והבירוקרטיה </a:t>
            </a:r>
            <a:endParaRPr lang="en-US" sz="1400" b="1" dirty="0">
              <a:solidFill>
                <a:prstClr val="white"/>
              </a:solidFill>
              <a:latin typeface="Calibri" panose="020F0502020204030204" pitchFamily="34" charset="0"/>
              <a:cs typeface="Calibri" panose="020F0502020204030204" pitchFamily="34" charset="0"/>
            </a:endParaRPr>
          </a:p>
        </p:txBody>
      </p:sp>
      <p:sp>
        <p:nvSpPr>
          <p:cNvPr id="35" name="Teardrop 1"/>
          <p:cNvSpPr/>
          <p:nvPr/>
        </p:nvSpPr>
        <p:spPr>
          <a:xfrm>
            <a:off x="4612286" y="3659710"/>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36" name="Oval 3"/>
          <p:cNvSpPr/>
          <p:nvPr/>
        </p:nvSpPr>
        <p:spPr>
          <a:xfrm>
            <a:off x="4742265" y="3712552"/>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ייזום תיקוני חקיקה </a:t>
            </a:r>
            <a:endParaRPr lang="en-US" sz="1600" b="1" dirty="0">
              <a:solidFill>
                <a:prstClr val="white"/>
              </a:solidFill>
              <a:latin typeface="Calibri" panose="020F0502020204030204" pitchFamily="34" charset="0"/>
              <a:cs typeface="Calibri" panose="020F0502020204030204" pitchFamily="34" charset="0"/>
            </a:endParaRPr>
          </a:p>
        </p:txBody>
      </p:sp>
      <p:sp>
        <p:nvSpPr>
          <p:cNvPr id="37" name="Teardrop 1"/>
          <p:cNvSpPr/>
          <p:nvPr/>
        </p:nvSpPr>
        <p:spPr>
          <a:xfrm>
            <a:off x="-49844" y="2231109"/>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srgbClr val="FF0000"/>
              </a:solidFill>
              <a:latin typeface="Calibri" panose="020F0502020204030204" pitchFamily="34" charset="0"/>
              <a:cs typeface="Calibri" panose="020F0502020204030204" pitchFamily="34" charset="0"/>
            </a:endParaRPr>
          </a:p>
        </p:txBody>
      </p:sp>
      <p:sp>
        <p:nvSpPr>
          <p:cNvPr id="38" name="Oval 3"/>
          <p:cNvSpPr/>
          <p:nvPr/>
        </p:nvSpPr>
        <p:spPr>
          <a:xfrm>
            <a:off x="81547" y="2316951"/>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ביטול נוהל 6 </a:t>
            </a:r>
            <a:endParaRPr lang="en-US" sz="1600" b="1" dirty="0">
              <a:solidFill>
                <a:prstClr val="white"/>
              </a:solidFill>
              <a:latin typeface="Calibri" panose="020F0502020204030204" pitchFamily="34" charset="0"/>
              <a:cs typeface="Calibri" panose="020F0502020204030204" pitchFamily="34" charset="0"/>
            </a:endParaRPr>
          </a:p>
        </p:txBody>
      </p:sp>
      <p:sp>
        <p:nvSpPr>
          <p:cNvPr id="39" name="Teardrop 1"/>
          <p:cNvSpPr/>
          <p:nvPr/>
        </p:nvSpPr>
        <p:spPr>
          <a:xfrm>
            <a:off x="81547" y="3573868"/>
            <a:ext cx="2032661" cy="984322"/>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350">
              <a:solidFill>
                <a:prstClr val="white"/>
              </a:solidFill>
              <a:latin typeface="Calibri" panose="020F0502020204030204" pitchFamily="34" charset="0"/>
              <a:cs typeface="Calibri" panose="020F0502020204030204" pitchFamily="34" charset="0"/>
            </a:endParaRPr>
          </a:p>
        </p:txBody>
      </p:sp>
      <p:sp>
        <p:nvSpPr>
          <p:cNvPr id="40" name="Oval 3"/>
          <p:cNvSpPr/>
          <p:nvPr/>
        </p:nvSpPr>
        <p:spPr>
          <a:xfrm>
            <a:off x="207957" y="3642831"/>
            <a:ext cx="1814346" cy="878637"/>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he-IL" sz="1600" b="1" dirty="0">
                <a:solidFill>
                  <a:prstClr val="white"/>
                </a:solidFill>
                <a:latin typeface="Calibri" panose="020F0502020204030204" pitchFamily="34" charset="0"/>
                <a:cs typeface="Calibri" panose="020F0502020204030204" pitchFamily="34" charset="0"/>
              </a:rPr>
              <a:t>מעבר לטפסים מקוונים </a:t>
            </a:r>
            <a:endParaRPr lang="en-US" sz="1600" b="1"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2137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49">
            <a:extLst>
              <a:ext uri="{FF2B5EF4-FFF2-40B4-BE49-F238E27FC236}">
                <a16:creationId xmlns:a16="http://schemas.microsoft.com/office/drawing/2014/main" xmlns="" id="{72E2F7C0-9918-471A-9DC4-1E11F6F3B962}"/>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
        <p:nvSpPr>
          <p:cNvPr id="16" name="מלבן 15">
            <a:extLst>
              <a:ext uri="{FF2B5EF4-FFF2-40B4-BE49-F238E27FC236}">
                <a16:creationId xmlns:a16="http://schemas.microsoft.com/office/drawing/2014/main" xmlns="" id="{453B16A4-0FB6-4C8C-8829-9B8D1CC80CAC}"/>
              </a:ext>
            </a:extLst>
          </p:cNvPr>
          <p:cNvSpPr/>
          <p:nvPr/>
        </p:nvSpPr>
        <p:spPr>
          <a:xfrm>
            <a:off x="102161" y="1333852"/>
            <a:ext cx="8872407" cy="2974999"/>
          </a:xfrm>
          <a:prstGeom prst="rect">
            <a:avLst/>
          </a:prstGeom>
          <a:solidFill>
            <a:schemeClr val="accent3">
              <a:lumMod val="40000"/>
              <a:lumOff val="60000"/>
            </a:schemeClr>
          </a:solidFill>
          <a:ln w="12700" cap="flat" cmpd="sng" algn="ctr">
            <a:solidFill>
              <a:srgbClr val="4472C4">
                <a:shade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xmlns="" id="{625DF4DC-17C7-47DE-A793-C2E6C4C429AE}"/>
              </a:ext>
            </a:extLst>
          </p:cNvPr>
          <p:cNvSpPr txBox="1"/>
          <p:nvPr/>
        </p:nvSpPr>
        <p:spPr>
          <a:xfrm>
            <a:off x="7449424" y="1350107"/>
            <a:ext cx="1600293" cy="369332"/>
          </a:xfrm>
          <a:prstGeom prst="rect">
            <a:avLst/>
          </a:prstGeom>
          <a:noFill/>
        </p:spPr>
        <p:txBody>
          <a:bodyPr wrap="square" rtlCol="1">
            <a:spAutoFit/>
          </a:bodyPr>
          <a:lstStyle/>
          <a:p>
            <a:pPr algn="r" rtl="1"/>
            <a:r>
              <a:rPr lang="he-IL" b="1" dirty="0">
                <a:solidFill>
                  <a:prstClr val="white"/>
                </a:solidFill>
                <a:latin typeface="Calibri" panose="020F0502020204030204"/>
                <a:cs typeface="Arial" panose="020B0604020202020204" pitchFamily="34" charset="0"/>
              </a:rPr>
              <a:t>פעילות שבוצע</a:t>
            </a:r>
          </a:p>
        </p:txBody>
      </p:sp>
      <p:sp>
        <p:nvSpPr>
          <p:cNvPr id="18" name="תיבת טקסט 17">
            <a:extLst>
              <a:ext uri="{FF2B5EF4-FFF2-40B4-BE49-F238E27FC236}">
                <a16:creationId xmlns:a16="http://schemas.microsoft.com/office/drawing/2014/main" xmlns="" id="{3C3FC055-95D8-44BF-97D2-2468090F2E4B}"/>
              </a:ext>
            </a:extLst>
          </p:cNvPr>
          <p:cNvSpPr txBox="1"/>
          <p:nvPr/>
        </p:nvSpPr>
        <p:spPr>
          <a:xfrm>
            <a:off x="6610882" y="1686867"/>
            <a:ext cx="1600292" cy="369332"/>
          </a:xfrm>
          <a:prstGeom prst="rect">
            <a:avLst/>
          </a:prstGeom>
          <a:noFill/>
        </p:spPr>
        <p:txBody>
          <a:bodyPr wrap="square" rtlCol="1">
            <a:spAutoFit/>
          </a:bodyPr>
          <a:lstStyle/>
          <a:p>
            <a:pPr algn="r" rtl="1"/>
            <a:r>
              <a:rPr lang="he-IL" dirty="0">
                <a:solidFill>
                  <a:prstClr val="white"/>
                </a:solidFill>
                <a:latin typeface="Calibri" panose="020F0502020204030204"/>
                <a:cs typeface="Arial" panose="020B0604020202020204" pitchFamily="34" charset="0"/>
              </a:rPr>
              <a:t>ניתוח מצב קיים</a:t>
            </a:r>
          </a:p>
        </p:txBody>
      </p:sp>
      <p:sp>
        <p:nvSpPr>
          <p:cNvPr id="19" name="תיבת טקסט 18">
            <a:extLst>
              <a:ext uri="{FF2B5EF4-FFF2-40B4-BE49-F238E27FC236}">
                <a16:creationId xmlns:a16="http://schemas.microsoft.com/office/drawing/2014/main" xmlns="" id="{A583D7DB-8F9D-4046-B0E7-AD8CFD1CA792}"/>
              </a:ext>
            </a:extLst>
          </p:cNvPr>
          <p:cNvSpPr txBox="1"/>
          <p:nvPr/>
        </p:nvSpPr>
        <p:spPr>
          <a:xfrm>
            <a:off x="321847" y="1648217"/>
            <a:ext cx="2140160" cy="343771"/>
          </a:xfrm>
          <a:prstGeom prst="rect">
            <a:avLst/>
          </a:prstGeom>
          <a:noFill/>
        </p:spPr>
        <p:txBody>
          <a:bodyPr wrap="square" rtlCol="1">
            <a:spAutoFit/>
          </a:bodyPr>
          <a:lstStyle/>
          <a:p>
            <a:pPr algn="r" rtl="1"/>
            <a:r>
              <a:rPr lang="he-IL" dirty="0">
                <a:solidFill>
                  <a:prstClr val="white"/>
                </a:solidFill>
                <a:latin typeface="Calibri" panose="020F0502020204030204"/>
                <a:cs typeface="Arial" panose="020B0604020202020204" pitchFamily="34" charset="0"/>
              </a:rPr>
              <a:t>הגדרת ארכיטקטורת הפתרון</a:t>
            </a:r>
          </a:p>
        </p:txBody>
      </p:sp>
      <p:pic>
        <p:nvPicPr>
          <p:cNvPr id="20" name="תמונה 19">
            <a:extLst>
              <a:ext uri="{FF2B5EF4-FFF2-40B4-BE49-F238E27FC236}">
                <a16:creationId xmlns:a16="http://schemas.microsoft.com/office/drawing/2014/main" xmlns="" id="{D672CF67-9D78-49E0-8888-7419C8ED1321}"/>
              </a:ext>
            </a:extLst>
          </p:cNvPr>
          <p:cNvPicPr>
            <a:picLocks noChangeAspect="1"/>
          </p:cNvPicPr>
          <p:nvPr/>
        </p:nvPicPr>
        <p:blipFill>
          <a:blip r:embed="rId3"/>
          <a:stretch>
            <a:fillRect/>
          </a:stretch>
        </p:blipFill>
        <p:spPr>
          <a:xfrm>
            <a:off x="6243663" y="2046893"/>
            <a:ext cx="2660635" cy="2179996"/>
          </a:xfrm>
          <a:prstGeom prst="rect">
            <a:avLst/>
          </a:prstGeom>
        </p:spPr>
      </p:pic>
      <p:pic>
        <p:nvPicPr>
          <p:cNvPr id="21" name="תמונה 20">
            <a:extLst>
              <a:ext uri="{FF2B5EF4-FFF2-40B4-BE49-F238E27FC236}">
                <a16:creationId xmlns:a16="http://schemas.microsoft.com/office/drawing/2014/main" xmlns="" id="{9216F2BE-C226-4D63-B568-2D1F11D91CB3}"/>
              </a:ext>
            </a:extLst>
          </p:cNvPr>
          <p:cNvPicPr>
            <a:picLocks noChangeAspect="1"/>
          </p:cNvPicPr>
          <p:nvPr/>
        </p:nvPicPr>
        <p:blipFill>
          <a:blip r:embed="rId4"/>
          <a:stretch>
            <a:fillRect/>
          </a:stretch>
        </p:blipFill>
        <p:spPr>
          <a:xfrm>
            <a:off x="3129527" y="2030637"/>
            <a:ext cx="2688645" cy="2178835"/>
          </a:xfrm>
          <a:prstGeom prst="rect">
            <a:avLst/>
          </a:prstGeom>
        </p:spPr>
      </p:pic>
      <p:sp>
        <p:nvSpPr>
          <p:cNvPr id="22" name="תיבת טקסט 21">
            <a:extLst>
              <a:ext uri="{FF2B5EF4-FFF2-40B4-BE49-F238E27FC236}">
                <a16:creationId xmlns:a16="http://schemas.microsoft.com/office/drawing/2014/main" xmlns="" id="{A0554013-54E7-416B-9ADA-A9142C9A3982}"/>
              </a:ext>
            </a:extLst>
          </p:cNvPr>
          <p:cNvSpPr txBox="1"/>
          <p:nvPr/>
        </p:nvSpPr>
        <p:spPr>
          <a:xfrm>
            <a:off x="3376771" y="1423781"/>
            <a:ext cx="2099874" cy="343771"/>
          </a:xfrm>
          <a:prstGeom prst="rect">
            <a:avLst/>
          </a:prstGeom>
          <a:noFill/>
        </p:spPr>
        <p:txBody>
          <a:bodyPr wrap="square" rtlCol="1">
            <a:spAutoFit/>
          </a:bodyPr>
          <a:lstStyle/>
          <a:p>
            <a:pPr algn="r" rtl="1"/>
            <a:r>
              <a:rPr lang="he-IL" dirty="0">
                <a:solidFill>
                  <a:prstClr val="white"/>
                </a:solidFill>
                <a:latin typeface="Calibri" panose="020F0502020204030204"/>
                <a:cs typeface="Arial" panose="020B0604020202020204" pitchFamily="34" charset="0"/>
              </a:rPr>
              <a:t>סקירה השוואתית בינלאומית</a:t>
            </a:r>
          </a:p>
        </p:txBody>
      </p:sp>
      <p:pic>
        <p:nvPicPr>
          <p:cNvPr id="23" name="תמונה 22">
            <a:extLst>
              <a:ext uri="{FF2B5EF4-FFF2-40B4-BE49-F238E27FC236}">
                <a16:creationId xmlns:a16="http://schemas.microsoft.com/office/drawing/2014/main" xmlns="" id="{9BF90479-E0B3-4CA9-BC60-9950C70646F8}"/>
              </a:ext>
            </a:extLst>
          </p:cNvPr>
          <p:cNvPicPr>
            <a:picLocks noChangeAspect="1"/>
          </p:cNvPicPr>
          <p:nvPr/>
        </p:nvPicPr>
        <p:blipFill>
          <a:blip r:embed="rId5"/>
          <a:stretch>
            <a:fillRect/>
          </a:stretch>
        </p:blipFill>
        <p:spPr>
          <a:xfrm>
            <a:off x="195303" y="2024859"/>
            <a:ext cx="2663665" cy="2178835"/>
          </a:xfrm>
          <a:prstGeom prst="rect">
            <a:avLst/>
          </a:prstGeom>
        </p:spPr>
      </p:pic>
      <p:sp>
        <p:nvSpPr>
          <p:cNvPr id="24" name="מלבן 23">
            <a:extLst>
              <a:ext uri="{FF2B5EF4-FFF2-40B4-BE49-F238E27FC236}">
                <a16:creationId xmlns:a16="http://schemas.microsoft.com/office/drawing/2014/main" xmlns="" id="{1B0B9731-7D05-451D-B900-DD3C0B0AB753}"/>
              </a:ext>
            </a:extLst>
          </p:cNvPr>
          <p:cNvSpPr/>
          <p:nvPr/>
        </p:nvSpPr>
        <p:spPr>
          <a:xfrm>
            <a:off x="102161" y="4358642"/>
            <a:ext cx="8872407" cy="1817871"/>
          </a:xfrm>
          <a:prstGeom prst="rect">
            <a:avLst/>
          </a:prstGeom>
          <a:solidFill>
            <a:srgbClr val="CCECFF"/>
          </a:solidFill>
          <a:ln w="12700" cap="flat" cmpd="sng" algn="ctr">
            <a:solidFill>
              <a:srgbClr val="ED7D31">
                <a:lumMod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5" name="תיבת טקסט 24">
            <a:extLst>
              <a:ext uri="{FF2B5EF4-FFF2-40B4-BE49-F238E27FC236}">
                <a16:creationId xmlns:a16="http://schemas.microsoft.com/office/drawing/2014/main" xmlns="" id="{C54E312C-C940-4AAF-90BB-8843AFFD201D}"/>
              </a:ext>
            </a:extLst>
          </p:cNvPr>
          <p:cNvSpPr txBox="1"/>
          <p:nvPr/>
        </p:nvSpPr>
        <p:spPr>
          <a:xfrm>
            <a:off x="7740993" y="4396392"/>
            <a:ext cx="1244708" cy="343771"/>
          </a:xfrm>
          <a:prstGeom prst="rect">
            <a:avLst/>
          </a:prstGeom>
          <a:noFill/>
        </p:spPr>
        <p:txBody>
          <a:bodyPr wrap="square" rtlCol="1">
            <a:spAutoFit/>
          </a:bodyPr>
          <a:lstStyle/>
          <a:p>
            <a:pPr algn="r" rtl="1"/>
            <a:r>
              <a:rPr lang="he-IL" b="1" dirty="0">
                <a:solidFill>
                  <a:prstClr val="black"/>
                </a:solidFill>
                <a:latin typeface="Calibri" panose="020F0502020204030204"/>
                <a:cs typeface="Arial" panose="020B0604020202020204" pitchFamily="34" charset="0"/>
              </a:rPr>
              <a:t>פערים</a:t>
            </a:r>
          </a:p>
        </p:txBody>
      </p:sp>
      <p:pic>
        <p:nvPicPr>
          <p:cNvPr id="26" name="תמונה 25">
            <a:extLst>
              <a:ext uri="{FF2B5EF4-FFF2-40B4-BE49-F238E27FC236}">
                <a16:creationId xmlns:a16="http://schemas.microsoft.com/office/drawing/2014/main" xmlns="" id="{635E73C6-61D8-4581-9FE2-5EB0FBD73341}"/>
              </a:ext>
            </a:extLst>
          </p:cNvPr>
          <p:cNvPicPr>
            <a:picLocks noChangeAspect="1"/>
          </p:cNvPicPr>
          <p:nvPr/>
        </p:nvPicPr>
        <p:blipFill>
          <a:blip r:embed="rId6"/>
          <a:stretch>
            <a:fillRect/>
          </a:stretch>
        </p:blipFill>
        <p:spPr>
          <a:xfrm>
            <a:off x="5476645" y="4456472"/>
            <a:ext cx="2645082" cy="1664134"/>
          </a:xfrm>
          <a:prstGeom prst="rect">
            <a:avLst/>
          </a:prstGeom>
        </p:spPr>
      </p:pic>
      <p:pic>
        <p:nvPicPr>
          <p:cNvPr id="27" name="תמונה 26">
            <a:extLst>
              <a:ext uri="{FF2B5EF4-FFF2-40B4-BE49-F238E27FC236}">
                <a16:creationId xmlns:a16="http://schemas.microsoft.com/office/drawing/2014/main" xmlns="" id="{1F27B14D-0398-4835-9E78-9A3EC137C354}"/>
              </a:ext>
            </a:extLst>
          </p:cNvPr>
          <p:cNvPicPr>
            <a:picLocks noChangeAspect="1"/>
          </p:cNvPicPr>
          <p:nvPr/>
        </p:nvPicPr>
        <p:blipFill rotWithShape="1">
          <a:blip r:embed="rId7"/>
          <a:srcRect b="15857"/>
          <a:stretch/>
        </p:blipFill>
        <p:spPr>
          <a:xfrm>
            <a:off x="423805" y="4456472"/>
            <a:ext cx="2507008" cy="1622401"/>
          </a:xfrm>
          <a:prstGeom prst="rect">
            <a:avLst/>
          </a:prstGeom>
        </p:spPr>
      </p:pic>
      <p:sp>
        <p:nvSpPr>
          <p:cNvPr id="28" name="תיבת טקסט 27">
            <a:extLst>
              <a:ext uri="{FF2B5EF4-FFF2-40B4-BE49-F238E27FC236}">
                <a16:creationId xmlns:a16="http://schemas.microsoft.com/office/drawing/2014/main" xmlns="" id="{00AEA4B5-235D-4991-94BF-96C95000F563}"/>
              </a:ext>
            </a:extLst>
          </p:cNvPr>
          <p:cNvSpPr txBox="1"/>
          <p:nvPr/>
        </p:nvSpPr>
        <p:spPr>
          <a:xfrm>
            <a:off x="2686817" y="4377949"/>
            <a:ext cx="3574064" cy="646331"/>
          </a:xfrm>
          <a:prstGeom prst="rect">
            <a:avLst/>
          </a:prstGeom>
          <a:noFill/>
        </p:spPr>
        <p:txBody>
          <a:bodyPr wrap="square" rtlCol="1">
            <a:spAutoFit/>
          </a:bodyPr>
          <a:lstStyle/>
          <a:p>
            <a:pPr algn="ctr" rtl="1"/>
            <a:r>
              <a:rPr lang="he-IL" b="1" dirty="0">
                <a:solidFill>
                  <a:prstClr val="black"/>
                </a:solidFill>
                <a:latin typeface="Calibri" panose="020F0502020204030204"/>
                <a:cs typeface="Arial" panose="020B0604020202020204" pitchFamily="34" charset="0"/>
              </a:rPr>
              <a:t>4 </a:t>
            </a:r>
            <a:r>
              <a:rPr lang="he-IL" b="1" dirty="0" err="1">
                <a:solidFill>
                  <a:prstClr val="black"/>
                </a:solidFill>
                <a:latin typeface="Calibri" panose="020F0502020204030204"/>
                <a:cs typeface="Arial" panose="020B0604020202020204" pitchFamily="34" charset="0"/>
              </a:rPr>
              <a:t>מלש"ח</a:t>
            </a:r>
            <a:r>
              <a:rPr lang="he-IL" b="1" dirty="0">
                <a:solidFill>
                  <a:prstClr val="black"/>
                </a:solidFill>
                <a:latin typeface="Calibri" panose="020F0502020204030204"/>
                <a:cs typeface="Arial" panose="020B0604020202020204" pitchFamily="34" charset="0"/>
              </a:rPr>
              <a:t> לפיתוח</a:t>
            </a:r>
          </a:p>
          <a:p>
            <a:pPr algn="ctr" rtl="1"/>
            <a:r>
              <a:rPr lang="he-IL" b="1" dirty="0">
                <a:solidFill>
                  <a:prstClr val="black"/>
                </a:solidFill>
                <a:latin typeface="Calibri" panose="020F0502020204030204"/>
                <a:cs typeface="Arial" panose="020B0604020202020204" pitchFamily="34" charset="0"/>
              </a:rPr>
              <a:t> והטמעת המערכת</a:t>
            </a:r>
          </a:p>
        </p:txBody>
      </p:sp>
      <p:sp>
        <p:nvSpPr>
          <p:cNvPr id="30" name="Title 50">
            <a:extLst>
              <a:ext uri="{FF2B5EF4-FFF2-40B4-BE49-F238E27FC236}">
                <a16:creationId xmlns:a16="http://schemas.microsoft.com/office/drawing/2014/main" xmlns="" id="{1CD7D4EF-68DB-4901-8914-6507C1C2072B}"/>
              </a:ext>
            </a:extLst>
          </p:cNvPr>
          <p:cNvSpPr txBox="1">
            <a:spLocks/>
          </p:cNvSpPr>
          <p:nvPr/>
        </p:nvSpPr>
        <p:spPr>
          <a:xfrm>
            <a:off x="467268" y="777192"/>
            <a:ext cx="8227457" cy="533311"/>
          </a:xfrm>
          <a:prstGeom prst="rect">
            <a:avLst/>
          </a:prstGeom>
        </p:spPr>
        <p:txBody>
          <a:bodyPr vert="horz" lIns="0" tIns="45711" rIns="0" bIns="45711" rtlCol="0" anchor="ctr">
            <a:noAutofit/>
          </a:bodyPr>
          <a:lst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a:lstStyle>
          <a:p>
            <a:pPr algn="ctr"/>
            <a:r>
              <a:rPr lang="he-IL"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שטר מטען דיגיטלי</a:t>
            </a:r>
            <a:endParaRPr lang="en-US"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sp>
        <p:nvSpPr>
          <p:cNvPr id="3" name="TextBox 2"/>
          <p:cNvSpPr txBox="1"/>
          <p:nvPr/>
        </p:nvSpPr>
        <p:spPr>
          <a:xfrm>
            <a:off x="195303" y="6157396"/>
            <a:ext cx="1635384" cy="369332"/>
          </a:xfrm>
          <a:prstGeom prst="rect">
            <a:avLst/>
          </a:prstGeom>
          <a:noFill/>
        </p:spPr>
        <p:txBody>
          <a:bodyPr wrap="none" rtlCol="1">
            <a:spAutoFit/>
          </a:bodyPr>
          <a:lstStyle/>
          <a:p>
            <a:r>
              <a:rPr lang="he-IL" u="sng" dirty="0">
                <a:hlinkClick r:id="rId8" action="ppaction://hlinksldjump"/>
              </a:rPr>
              <a:t>בחזרה למצגת</a:t>
            </a:r>
            <a:endParaRPr lang="he-IL" u="sng" dirty="0"/>
          </a:p>
        </p:txBody>
      </p:sp>
    </p:spTree>
    <p:extLst>
      <p:ext uri="{BB962C8B-B14F-4D97-AF65-F5344CB8AC3E}">
        <p14:creationId xmlns:p14="http://schemas.microsoft.com/office/powerpoint/2010/main" val="3351086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49">
            <a:extLst>
              <a:ext uri="{FF2B5EF4-FFF2-40B4-BE49-F238E27FC236}">
                <a16:creationId xmlns:a16="http://schemas.microsoft.com/office/drawing/2014/main" xmlns="" id="{72E2F7C0-9918-471A-9DC4-1E11F6F3B962}"/>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
        <p:nvSpPr>
          <p:cNvPr id="30" name="Title 50">
            <a:extLst>
              <a:ext uri="{FF2B5EF4-FFF2-40B4-BE49-F238E27FC236}">
                <a16:creationId xmlns:a16="http://schemas.microsoft.com/office/drawing/2014/main" xmlns="" id="{1CD7D4EF-68DB-4901-8914-6507C1C2072B}"/>
              </a:ext>
            </a:extLst>
          </p:cNvPr>
          <p:cNvSpPr txBox="1">
            <a:spLocks/>
          </p:cNvSpPr>
          <p:nvPr/>
        </p:nvSpPr>
        <p:spPr>
          <a:xfrm>
            <a:off x="467268" y="928194"/>
            <a:ext cx="8227457" cy="533311"/>
          </a:xfrm>
          <a:prstGeom prst="rect">
            <a:avLst/>
          </a:prstGeom>
        </p:spPr>
        <p:txBody>
          <a:bodyPr vert="horz" lIns="0" tIns="45711" rIns="0" bIns="45711" rtlCol="0" anchor="ctr">
            <a:noAutofit/>
          </a:bodyPr>
          <a:lst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a:lstStyle>
          <a:p>
            <a:pPr algn="ctr"/>
            <a:r>
              <a:rPr lang="he-IL"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אמצעים טכנולוגיים לניטור הרשת ואכיפה</a:t>
            </a:r>
            <a:endParaRPr lang="en-US"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grpSp>
        <p:nvGrpSpPr>
          <p:cNvPr id="45" name="קבוצה 44">
            <a:extLst>
              <a:ext uri="{FF2B5EF4-FFF2-40B4-BE49-F238E27FC236}">
                <a16:creationId xmlns:a16="http://schemas.microsoft.com/office/drawing/2014/main" xmlns="" id="{8038419F-AC03-42CA-B6B1-61E17BE9BD0D}"/>
              </a:ext>
            </a:extLst>
          </p:cNvPr>
          <p:cNvGrpSpPr/>
          <p:nvPr/>
        </p:nvGrpSpPr>
        <p:grpSpPr>
          <a:xfrm>
            <a:off x="82596" y="1634566"/>
            <a:ext cx="8981464" cy="4675705"/>
            <a:chOff x="145409" y="704676"/>
            <a:chExt cx="11873918" cy="5797546"/>
          </a:xfrm>
          <a:solidFill>
            <a:schemeClr val="accent3">
              <a:lumMod val="40000"/>
              <a:lumOff val="60000"/>
            </a:schemeClr>
          </a:solidFill>
        </p:grpSpPr>
        <p:sp>
          <p:nvSpPr>
            <p:cNvPr id="46" name="מלבן 45">
              <a:extLst>
                <a:ext uri="{FF2B5EF4-FFF2-40B4-BE49-F238E27FC236}">
                  <a16:creationId xmlns:a16="http://schemas.microsoft.com/office/drawing/2014/main" xmlns="" id="{90A7D39B-CD9C-42DB-BED2-F825F11AFECD}"/>
                </a:ext>
              </a:extLst>
            </p:cNvPr>
            <p:cNvSpPr/>
            <p:nvPr/>
          </p:nvSpPr>
          <p:spPr>
            <a:xfrm>
              <a:off x="145409" y="704676"/>
              <a:ext cx="11853644" cy="3196206"/>
            </a:xfrm>
            <a:prstGeom prst="rect">
              <a:avLst/>
            </a:prstGeom>
            <a:grpFill/>
            <a:ln w="12700" cap="flat" cmpd="sng" algn="ctr">
              <a:solidFill>
                <a:srgbClr val="4472C4">
                  <a:shade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7" name="תיבת טקסט 46">
              <a:extLst>
                <a:ext uri="{FF2B5EF4-FFF2-40B4-BE49-F238E27FC236}">
                  <a16:creationId xmlns:a16="http://schemas.microsoft.com/office/drawing/2014/main" xmlns="" id="{CDEAFE70-9CBB-4713-A8A0-ACB96F445BF4}"/>
                </a:ext>
              </a:extLst>
            </p:cNvPr>
            <p:cNvSpPr txBox="1"/>
            <p:nvPr/>
          </p:nvSpPr>
          <p:spPr>
            <a:xfrm>
              <a:off x="9985320" y="722140"/>
              <a:ext cx="2013734" cy="457946"/>
            </a:xfrm>
            <a:prstGeom prst="rect">
              <a:avLst/>
            </a:prstGeom>
            <a:grp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פעילות שבוצע</a:t>
              </a:r>
            </a:p>
          </p:txBody>
        </p:sp>
        <p:sp>
          <p:nvSpPr>
            <p:cNvPr id="48" name="תיבת טקסט 47">
              <a:extLst>
                <a:ext uri="{FF2B5EF4-FFF2-40B4-BE49-F238E27FC236}">
                  <a16:creationId xmlns:a16="http://schemas.microsoft.com/office/drawing/2014/main" xmlns="" id="{C066691A-BF91-4773-905F-F14BDA6312D1}"/>
                </a:ext>
              </a:extLst>
            </p:cNvPr>
            <p:cNvSpPr txBox="1"/>
            <p:nvPr/>
          </p:nvSpPr>
          <p:spPr>
            <a:xfrm>
              <a:off x="8877628" y="1083940"/>
              <a:ext cx="2013733" cy="457946"/>
            </a:xfrm>
            <a:prstGeom prst="rect">
              <a:avLst/>
            </a:prstGeom>
            <a:grp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מצב קיים</a:t>
              </a:r>
            </a:p>
          </p:txBody>
        </p:sp>
        <p:sp>
          <p:nvSpPr>
            <p:cNvPr id="49" name="תיבת טקסט 48">
              <a:extLst>
                <a:ext uri="{FF2B5EF4-FFF2-40B4-BE49-F238E27FC236}">
                  <a16:creationId xmlns:a16="http://schemas.microsoft.com/office/drawing/2014/main" xmlns="" id="{8F7B8ACA-DEC7-4F39-A95A-BCE361CE292F}"/>
                </a:ext>
              </a:extLst>
            </p:cNvPr>
            <p:cNvSpPr txBox="1"/>
            <p:nvPr/>
          </p:nvSpPr>
          <p:spPr>
            <a:xfrm>
              <a:off x="469784" y="1042416"/>
              <a:ext cx="2827090" cy="369332"/>
            </a:xfrm>
            <a:prstGeom prst="rect">
              <a:avLst/>
            </a:prstGeom>
            <a:grp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אפיון פתרון</a:t>
              </a:r>
            </a:p>
          </p:txBody>
        </p:sp>
        <p:sp>
          <p:nvSpPr>
            <p:cNvPr id="50" name="תיבת טקסט 49">
              <a:extLst>
                <a:ext uri="{FF2B5EF4-FFF2-40B4-BE49-F238E27FC236}">
                  <a16:creationId xmlns:a16="http://schemas.microsoft.com/office/drawing/2014/main" xmlns="" id="{D8271764-81FA-414B-9A66-7C6E824D2D0F}"/>
                </a:ext>
              </a:extLst>
            </p:cNvPr>
            <p:cNvSpPr txBox="1"/>
            <p:nvPr/>
          </p:nvSpPr>
          <p:spPr>
            <a:xfrm>
              <a:off x="4505253" y="1077731"/>
              <a:ext cx="2773874" cy="369332"/>
            </a:xfrm>
            <a:prstGeom prst="rect">
              <a:avLst/>
            </a:prstGeom>
            <a:grp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צרכים</a:t>
              </a:r>
            </a:p>
          </p:txBody>
        </p:sp>
        <p:sp>
          <p:nvSpPr>
            <p:cNvPr id="51" name="מלבן 50">
              <a:extLst>
                <a:ext uri="{FF2B5EF4-FFF2-40B4-BE49-F238E27FC236}">
                  <a16:creationId xmlns:a16="http://schemas.microsoft.com/office/drawing/2014/main" xmlns="" id="{3E3B5A49-B98A-44AB-8B7F-922CE2590527}"/>
                </a:ext>
              </a:extLst>
            </p:cNvPr>
            <p:cNvSpPr/>
            <p:nvPr/>
          </p:nvSpPr>
          <p:spPr>
            <a:xfrm>
              <a:off x="165683" y="4025310"/>
              <a:ext cx="11853644" cy="2476912"/>
            </a:xfrm>
            <a:prstGeom prst="rect">
              <a:avLst/>
            </a:prstGeom>
            <a:solidFill>
              <a:srgbClr val="CCECFF"/>
            </a:solidFill>
            <a:ln w="12700" cap="flat" cmpd="sng" algn="ctr">
              <a:solidFill>
                <a:srgbClr val="ED7D31">
                  <a:lumMod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58" name="תיבת טקסט 57">
              <a:extLst>
                <a:ext uri="{FF2B5EF4-FFF2-40B4-BE49-F238E27FC236}">
                  <a16:creationId xmlns:a16="http://schemas.microsoft.com/office/drawing/2014/main" xmlns="" id="{5F1C5009-5BDB-4D8B-991B-DA24900AB255}"/>
                </a:ext>
              </a:extLst>
            </p:cNvPr>
            <p:cNvSpPr txBox="1"/>
            <p:nvPr/>
          </p:nvSpPr>
          <p:spPr>
            <a:xfrm>
              <a:off x="2776099" y="4104654"/>
              <a:ext cx="6232181" cy="457946"/>
            </a:xfrm>
            <a:prstGeom prst="rect">
              <a:avLst/>
            </a:prstGeom>
            <a:grp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rPr>
                <a:t>30 </a:t>
              </a:r>
              <a:r>
                <a:rPr kumimoji="0" lang="he-IL" sz="1800" b="1" i="0" u="none" strike="noStrike" kern="0" cap="none" spc="0" normalizeH="0" baseline="0" noProof="0" dirty="0" err="1">
                  <a:ln>
                    <a:noFill/>
                  </a:ln>
                  <a:solidFill>
                    <a:prstClr val="black"/>
                  </a:solidFill>
                  <a:effectLst/>
                  <a:uLnTx/>
                  <a:uFillTx/>
                  <a:latin typeface="Calibri" panose="020F0502020204030204"/>
                  <a:cs typeface="Arial" panose="020B0604020202020204" pitchFamily="34" charset="0"/>
                </a:rPr>
                <a:t>מלש"ח</a:t>
              </a:r>
              <a:r>
                <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rPr>
                <a:t> לפתרונות טכנולוגיים לניטור ואכיפה</a:t>
              </a:r>
            </a:p>
          </p:txBody>
        </p:sp>
        <p:sp>
          <p:nvSpPr>
            <p:cNvPr id="59" name="תיבת טקסט 58">
              <a:extLst>
                <a:ext uri="{FF2B5EF4-FFF2-40B4-BE49-F238E27FC236}">
                  <a16:creationId xmlns:a16="http://schemas.microsoft.com/office/drawing/2014/main" xmlns="" id="{05E467CB-C169-4A36-9A5D-D6B5F45DAA43}"/>
                </a:ext>
              </a:extLst>
            </p:cNvPr>
            <p:cNvSpPr txBox="1"/>
            <p:nvPr/>
          </p:nvSpPr>
          <p:spPr>
            <a:xfrm>
              <a:off x="10266964" y="4095479"/>
              <a:ext cx="1644225" cy="369332"/>
            </a:xfrm>
            <a:prstGeom prst="rect">
              <a:avLst/>
            </a:prstGeom>
            <a:grp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rPr>
                <a:t>פערים</a:t>
              </a:r>
            </a:p>
          </p:txBody>
        </p:sp>
      </p:grpSp>
      <p:pic>
        <p:nvPicPr>
          <p:cNvPr id="20" name="תמונה 19">
            <a:extLst>
              <a:ext uri="{FF2B5EF4-FFF2-40B4-BE49-F238E27FC236}">
                <a16:creationId xmlns:a16="http://schemas.microsoft.com/office/drawing/2014/main" xmlns="" id="{DCEF6F00-684B-4715-B27D-FD23E07B3B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3580" y="2273178"/>
            <a:ext cx="1319043" cy="1889451"/>
          </a:xfrm>
          <a:prstGeom prst="rect">
            <a:avLst/>
          </a:prstGeom>
        </p:spPr>
      </p:pic>
      <p:pic>
        <p:nvPicPr>
          <p:cNvPr id="22" name="תמונה 21">
            <a:extLst>
              <a:ext uri="{FF2B5EF4-FFF2-40B4-BE49-F238E27FC236}">
                <a16:creationId xmlns:a16="http://schemas.microsoft.com/office/drawing/2014/main" xmlns="" id="{349B45D2-7CBC-4FE7-9897-AED6E5753E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3285" y="2300028"/>
            <a:ext cx="2381076" cy="1729595"/>
          </a:xfrm>
          <a:prstGeom prst="rect">
            <a:avLst/>
          </a:prstGeom>
        </p:spPr>
      </p:pic>
      <p:pic>
        <p:nvPicPr>
          <p:cNvPr id="3" name="תמונה 2">
            <a:extLst>
              <a:ext uri="{FF2B5EF4-FFF2-40B4-BE49-F238E27FC236}">
                <a16:creationId xmlns:a16="http://schemas.microsoft.com/office/drawing/2014/main" xmlns="" id="{6FA10175-FF3D-4FAF-ACF2-E43E9CF6E00D}"/>
              </a:ext>
            </a:extLst>
          </p:cNvPr>
          <p:cNvPicPr>
            <a:picLocks noChangeAspect="1"/>
          </p:cNvPicPr>
          <p:nvPr/>
        </p:nvPicPr>
        <p:blipFill>
          <a:blip r:embed="rId5"/>
          <a:stretch>
            <a:fillRect/>
          </a:stretch>
        </p:blipFill>
        <p:spPr>
          <a:xfrm>
            <a:off x="2983946" y="2391222"/>
            <a:ext cx="2976178" cy="1638401"/>
          </a:xfrm>
          <a:prstGeom prst="rect">
            <a:avLst/>
          </a:prstGeom>
        </p:spPr>
      </p:pic>
      <p:pic>
        <p:nvPicPr>
          <p:cNvPr id="24" name="תמונה 23">
            <a:extLst>
              <a:ext uri="{FF2B5EF4-FFF2-40B4-BE49-F238E27FC236}">
                <a16:creationId xmlns:a16="http://schemas.microsoft.com/office/drawing/2014/main" xmlns="" id="{04A65B21-19CF-4EB6-A8C1-8B109EF37BC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81193" y="4920718"/>
            <a:ext cx="2376619" cy="1432065"/>
          </a:xfrm>
          <a:prstGeom prst="rect">
            <a:avLst/>
          </a:prstGeom>
        </p:spPr>
      </p:pic>
      <p:sp>
        <p:nvSpPr>
          <p:cNvPr id="25" name="תיבת טקסט 24">
            <a:extLst>
              <a:ext uri="{FF2B5EF4-FFF2-40B4-BE49-F238E27FC236}">
                <a16:creationId xmlns:a16="http://schemas.microsoft.com/office/drawing/2014/main" xmlns="" id="{89FB70F9-0EBF-4879-A8B9-7D293961A311}"/>
              </a:ext>
            </a:extLst>
          </p:cNvPr>
          <p:cNvSpPr txBox="1"/>
          <p:nvPr/>
        </p:nvSpPr>
        <p:spPr>
          <a:xfrm>
            <a:off x="2027299" y="5005749"/>
            <a:ext cx="2706189" cy="1238801"/>
          </a:xfrm>
          <a:prstGeom prst="rect">
            <a:avLst/>
          </a:prstGeom>
          <a:noFill/>
        </p:spPr>
        <p:txBody>
          <a:bodyPr wrap="square">
            <a:spAutoFit/>
          </a:bodyPr>
          <a:lstStyle/>
          <a:p>
            <a:pPr marL="457200" marR="0" lvl="1" indent="0" algn="ctr" defTabSz="914400" rtl="1" eaLnBrk="1" fontAlgn="auto" latinLnBrk="0" hangingPunct="1">
              <a:lnSpc>
                <a:spcPct val="100000"/>
              </a:lnSpc>
              <a:spcBef>
                <a:spcPts val="300"/>
              </a:spcBef>
              <a:spcAft>
                <a:spcPts val="0"/>
              </a:spcAft>
              <a:buClrTx/>
              <a:buSzTx/>
              <a:buFontTx/>
              <a:buNone/>
              <a:tabLst/>
              <a:defRPr/>
            </a:pPr>
            <a:r>
              <a:rPr kumimoji="0" lang="en-US" sz="1800" b="1" i="1" u="sng"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AID</a:t>
            </a:r>
            <a:r>
              <a:rPr kumimoji="0" lang="he-IL"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800" b="1" i="1" u="sng"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utomatic </a:t>
            </a:r>
            <a:r>
              <a:rPr kumimoji="0" lang="en-US" sz="1800" b="1" i="1" u="sng"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ncident </a:t>
            </a:r>
            <a:r>
              <a:rPr kumimoji="0" lang="en-US" sz="1800" b="1" i="1" u="sng"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etection</a:t>
            </a:r>
            <a:r>
              <a:rPr kumimoji="0" lang="he-IL"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457200" marR="0" lvl="1" indent="0" algn="ctr" defTabSz="914400" rtl="1" eaLnBrk="1" fontAlgn="auto" latinLnBrk="0" hangingPunct="1">
              <a:lnSpc>
                <a:spcPct val="100000"/>
              </a:lnSpc>
              <a:spcBef>
                <a:spcPts val="300"/>
              </a:spcBef>
              <a:spcAft>
                <a:spcPts val="0"/>
              </a:spcAft>
              <a:buClrTx/>
              <a:buSzTx/>
              <a:buFontTx/>
              <a:buNone/>
              <a:tabLst/>
              <a:defRPr/>
            </a:pPr>
            <a:r>
              <a:rPr lang="he-IL" kern="0" dirty="0">
                <a:solidFill>
                  <a:srgbClr val="000000"/>
                </a:solidFill>
                <a:latin typeface="Arial" panose="020B0604020202020204" pitchFamily="34" charset="0"/>
                <a:cs typeface="Arial" panose="020B0604020202020204" pitchFamily="34" charset="0"/>
              </a:rPr>
              <a:t>(</a:t>
            </a:r>
            <a:r>
              <a:rPr kumimoji="0" lang="he-IL"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זיהוי אירועים אוטומטי)</a:t>
            </a:r>
          </a:p>
        </p:txBody>
      </p:sp>
      <p:sp>
        <p:nvSpPr>
          <p:cNvPr id="21" name="TextBox 20"/>
          <p:cNvSpPr txBox="1"/>
          <p:nvPr/>
        </p:nvSpPr>
        <p:spPr>
          <a:xfrm>
            <a:off x="97931" y="6244550"/>
            <a:ext cx="1635384" cy="369332"/>
          </a:xfrm>
          <a:prstGeom prst="rect">
            <a:avLst/>
          </a:prstGeom>
          <a:noFill/>
        </p:spPr>
        <p:txBody>
          <a:bodyPr wrap="none" rtlCol="1">
            <a:spAutoFit/>
          </a:bodyPr>
          <a:lstStyle/>
          <a:p>
            <a:r>
              <a:rPr lang="he-IL" u="sng" dirty="0">
                <a:hlinkClick r:id="rId7" action="ppaction://hlinksldjump"/>
              </a:rPr>
              <a:t>בחזרה למצגת</a:t>
            </a:r>
            <a:endParaRPr lang="he-IL" u="sng" dirty="0"/>
          </a:p>
        </p:txBody>
      </p:sp>
    </p:spTree>
    <p:extLst>
      <p:ext uri="{BB962C8B-B14F-4D97-AF65-F5344CB8AC3E}">
        <p14:creationId xmlns:p14="http://schemas.microsoft.com/office/powerpoint/2010/main" val="921147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49">
            <a:extLst>
              <a:ext uri="{FF2B5EF4-FFF2-40B4-BE49-F238E27FC236}">
                <a16:creationId xmlns:a16="http://schemas.microsoft.com/office/drawing/2014/main" xmlns="" id="{72E2F7C0-9918-471A-9DC4-1E11F6F3B962}"/>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
        <p:nvSpPr>
          <p:cNvPr id="30" name="Title 50">
            <a:extLst>
              <a:ext uri="{FF2B5EF4-FFF2-40B4-BE49-F238E27FC236}">
                <a16:creationId xmlns:a16="http://schemas.microsoft.com/office/drawing/2014/main" xmlns="" id="{1CD7D4EF-68DB-4901-8914-6507C1C2072B}"/>
              </a:ext>
            </a:extLst>
          </p:cNvPr>
          <p:cNvSpPr txBox="1">
            <a:spLocks/>
          </p:cNvSpPr>
          <p:nvPr/>
        </p:nvSpPr>
        <p:spPr>
          <a:xfrm>
            <a:off x="467268" y="928194"/>
            <a:ext cx="8227457" cy="533311"/>
          </a:xfrm>
          <a:prstGeom prst="rect">
            <a:avLst/>
          </a:prstGeom>
        </p:spPr>
        <p:txBody>
          <a:bodyPr vert="horz" lIns="0" tIns="45711" rIns="0" bIns="45711" rtlCol="0" anchor="ctr">
            <a:noAutofit/>
          </a:bodyPr>
          <a:lst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a:lstStyle>
          <a:p>
            <a:pPr algn="ctr"/>
            <a:r>
              <a:rPr lang="he-IL"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אזורי מנוחה, מפרצי עצירה, מפרצי בדיקה</a:t>
            </a:r>
            <a:endParaRPr lang="en-US"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grpSp>
        <p:nvGrpSpPr>
          <p:cNvPr id="45" name="קבוצה 44">
            <a:extLst>
              <a:ext uri="{FF2B5EF4-FFF2-40B4-BE49-F238E27FC236}">
                <a16:creationId xmlns:a16="http://schemas.microsoft.com/office/drawing/2014/main" xmlns="" id="{8038419F-AC03-42CA-B6B1-61E17BE9BD0D}"/>
              </a:ext>
            </a:extLst>
          </p:cNvPr>
          <p:cNvGrpSpPr/>
          <p:nvPr/>
        </p:nvGrpSpPr>
        <p:grpSpPr>
          <a:xfrm>
            <a:off x="-7168" y="1548585"/>
            <a:ext cx="9085259" cy="4662434"/>
            <a:chOff x="145409" y="704676"/>
            <a:chExt cx="12011139" cy="5781091"/>
          </a:xfrm>
        </p:grpSpPr>
        <p:sp>
          <p:nvSpPr>
            <p:cNvPr id="46" name="מלבן 45">
              <a:extLst>
                <a:ext uri="{FF2B5EF4-FFF2-40B4-BE49-F238E27FC236}">
                  <a16:creationId xmlns:a16="http://schemas.microsoft.com/office/drawing/2014/main" xmlns="" id="{90A7D39B-CD9C-42DB-BED2-F825F11AFECD}"/>
                </a:ext>
              </a:extLst>
            </p:cNvPr>
            <p:cNvSpPr/>
            <p:nvPr/>
          </p:nvSpPr>
          <p:spPr>
            <a:xfrm>
              <a:off x="145409" y="704676"/>
              <a:ext cx="11853644" cy="3196206"/>
            </a:xfrm>
            <a:prstGeom prst="rect">
              <a:avLst/>
            </a:prstGeom>
            <a:solidFill>
              <a:schemeClr val="accent3">
                <a:lumMod val="40000"/>
                <a:lumOff val="60000"/>
              </a:schemeClr>
            </a:solidFill>
            <a:ln w="12700" cap="flat" cmpd="sng" algn="ctr">
              <a:solidFill>
                <a:srgbClr val="4472C4">
                  <a:shade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7" name="תיבת טקסט 46">
              <a:extLst>
                <a:ext uri="{FF2B5EF4-FFF2-40B4-BE49-F238E27FC236}">
                  <a16:creationId xmlns:a16="http://schemas.microsoft.com/office/drawing/2014/main" xmlns="" id="{CDEAFE70-9CBB-4713-A8A0-ACB96F445BF4}"/>
                </a:ext>
              </a:extLst>
            </p:cNvPr>
            <p:cNvSpPr txBox="1"/>
            <p:nvPr/>
          </p:nvSpPr>
          <p:spPr>
            <a:xfrm>
              <a:off x="9985320" y="722140"/>
              <a:ext cx="2013734" cy="45794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פעילות שבוצע</a:t>
              </a:r>
            </a:p>
          </p:txBody>
        </p:sp>
        <p:sp>
          <p:nvSpPr>
            <p:cNvPr id="48" name="תיבת טקסט 47">
              <a:extLst>
                <a:ext uri="{FF2B5EF4-FFF2-40B4-BE49-F238E27FC236}">
                  <a16:creationId xmlns:a16="http://schemas.microsoft.com/office/drawing/2014/main" xmlns="" id="{C066691A-BF91-4773-905F-F14BDA6312D1}"/>
                </a:ext>
              </a:extLst>
            </p:cNvPr>
            <p:cNvSpPr txBox="1"/>
            <p:nvPr/>
          </p:nvSpPr>
          <p:spPr>
            <a:xfrm>
              <a:off x="8877628" y="1083940"/>
              <a:ext cx="2013733" cy="45794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מצב קיים</a:t>
              </a:r>
            </a:p>
          </p:txBody>
        </p:sp>
        <p:sp>
          <p:nvSpPr>
            <p:cNvPr id="49" name="תיבת טקסט 48">
              <a:extLst>
                <a:ext uri="{FF2B5EF4-FFF2-40B4-BE49-F238E27FC236}">
                  <a16:creationId xmlns:a16="http://schemas.microsoft.com/office/drawing/2014/main" xmlns="" id="{8F7B8ACA-DEC7-4F39-A95A-BCE361CE292F}"/>
                </a:ext>
              </a:extLst>
            </p:cNvPr>
            <p:cNvSpPr txBox="1"/>
            <p:nvPr/>
          </p:nvSpPr>
          <p:spPr>
            <a:xfrm>
              <a:off x="469784" y="1042416"/>
              <a:ext cx="2827090"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אפיון פתרון</a:t>
              </a:r>
            </a:p>
          </p:txBody>
        </p:sp>
        <p:sp>
          <p:nvSpPr>
            <p:cNvPr id="50" name="תיבת טקסט 49">
              <a:extLst>
                <a:ext uri="{FF2B5EF4-FFF2-40B4-BE49-F238E27FC236}">
                  <a16:creationId xmlns:a16="http://schemas.microsoft.com/office/drawing/2014/main" xmlns="" id="{D8271764-81FA-414B-9A66-7C6E824D2D0F}"/>
                </a:ext>
              </a:extLst>
            </p:cNvPr>
            <p:cNvSpPr txBox="1"/>
            <p:nvPr/>
          </p:nvSpPr>
          <p:spPr>
            <a:xfrm>
              <a:off x="4505253" y="1077731"/>
              <a:ext cx="2773874"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צרכים</a:t>
              </a:r>
            </a:p>
          </p:txBody>
        </p:sp>
        <p:sp>
          <p:nvSpPr>
            <p:cNvPr id="51" name="מלבן 50">
              <a:extLst>
                <a:ext uri="{FF2B5EF4-FFF2-40B4-BE49-F238E27FC236}">
                  <a16:creationId xmlns:a16="http://schemas.microsoft.com/office/drawing/2014/main" xmlns="" id="{3E3B5A49-B98A-44AB-8B7F-922CE2590527}"/>
                </a:ext>
              </a:extLst>
            </p:cNvPr>
            <p:cNvSpPr/>
            <p:nvPr/>
          </p:nvSpPr>
          <p:spPr>
            <a:xfrm>
              <a:off x="302904" y="4008855"/>
              <a:ext cx="11853644" cy="2476912"/>
            </a:xfrm>
            <a:prstGeom prst="rect">
              <a:avLst/>
            </a:prstGeom>
            <a:solidFill>
              <a:srgbClr val="CCECFF"/>
            </a:solidFill>
            <a:ln w="12700" cap="flat" cmpd="sng" algn="ctr">
              <a:solidFill>
                <a:srgbClr val="ED7D31">
                  <a:lumMod val="50000"/>
                </a:srgbClr>
              </a:solidFill>
              <a:prstDash val="solid"/>
              <a:miter lim="800000"/>
            </a:ln>
            <a:effectLst/>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rtl="1"/>
              <a:endParaRPr lang="he-IL" kern="0">
                <a:solidFill>
                  <a:prstClr val="white"/>
                </a:solidFill>
                <a:latin typeface="Calibri" panose="020F0502020204030204"/>
                <a:cs typeface="Arial" panose="020B0604020202020204" pitchFamily="34" charset="0"/>
              </a:endParaRPr>
            </a:p>
          </p:txBody>
        </p:sp>
        <p:pic>
          <p:nvPicPr>
            <p:cNvPr id="52" name="תמונה 51">
              <a:extLst>
                <a:ext uri="{FF2B5EF4-FFF2-40B4-BE49-F238E27FC236}">
                  <a16:creationId xmlns:a16="http://schemas.microsoft.com/office/drawing/2014/main" xmlns="" id="{8A4034C4-B1BA-4EE0-9B85-B137069FF5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7229" y="1505080"/>
              <a:ext cx="3483351" cy="2196644"/>
            </a:xfrm>
            <a:prstGeom prst="rect">
              <a:avLst/>
            </a:prstGeom>
          </p:spPr>
        </p:pic>
        <p:pic>
          <p:nvPicPr>
            <p:cNvPr id="53" name="תמונה 52">
              <a:extLst>
                <a:ext uri="{FF2B5EF4-FFF2-40B4-BE49-F238E27FC236}">
                  <a16:creationId xmlns:a16="http://schemas.microsoft.com/office/drawing/2014/main" xmlns="" id="{A02F2588-76B5-47D8-9A7C-81B8AF6BB8A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2905" y="1492785"/>
              <a:ext cx="3483351" cy="2221233"/>
            </a:xfrm>
            <a:prstGeom prst="rect">
              <a:avLst/>
            </a:prstGeom>
          </p:spPr>
        </p:pic>
        <p:pic>
          <p:nvPicPr>
            <p:cNvPr id="54" name="תמונה 53">
              <a:extLst>
                <a:ext uri="{FF2B5EF4-FFF2-40B4-BE49-F238E27FC236}">
                  <a16:creationId xmlns:a16="http://schemas.microsoft.com/office/drawing/2014/main" xmlns="" id="{41B6610A-498C-4C88-8A30-90B186C49E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23092" y="1492785"/>
              <a:ext cx="3807532" cy="4886020"/>
            </a:xfrm>
            <a:prstGeom prst="rect">
              <a:avLst/>
            </a:prstGeom>
          </p:spPr>
        </p:pic>
        <p:pic>
          <p:nvPicPr>
            <p:cNvPr id="60" name="תמונה 59">
              <a:extLst>
                <a:ext uri="{FF2B5EF4-FFF2-40B4-BE49-F238E27FC236}">
                  <a16:creationId xmlns:a16="http://schemas.microsoft.com/office/drawing/2014/main" xmlns="" id="{A1A1A640-E1A7-4F24-8AD0-3B73383668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8505" y="1459358"/>
              <a:ext cx="3483351" cy="2196643"/>
            </a:xfrm>
            <a:prstGeom prst="rect">
              <a:avLst/>
            </a:prstGeom>
          </p:spPr>
        </p:pic>
        <p:pic>
          <p:nvPicPr>
            <p:cNvPr id="61" name="תמונה 60">
              <a:extLst>
                <a:ext uri="{FF2B5EF4-FFF2-40B4-BE49-F238E27FC236}">
                  <a16:creationId xmlns:a16="http://schemas.microsoft.com/office/drawing/2014/main" xmlns="" id="{7F6F82B1-C239-4316-BFD4-A6653E29E7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4181" y="1447063"/>
              <a:ext cx="3483351" cy="2221233"/>
            </a:xfrm>
            <a:prstGeom prst="rect">
              <a:avLst/>
            </a:prstGeom>
          </p:spPr>
        </p:pic>
      </p:grpSp>
      <p:sp>
        <p:nvSpPr>
          <p:cNvPr id="67" name="מלבן 66">
            <a:extLst>
              <a:ext uri="{FF2B5EF4-FFF2-40B4-BE49-F238E27FC236}">
                <a16:creationId xmlns:a16="http://schemas.microsoft.com/office/drawing/2014/main" xmlns="" id="{5EC488B7-C659-4966-BE9D-D46ABBD17B15}"/>
              </a:ext>
            </a:extLst>
          </p:cNvPr>
          <p:cNvSpPr/>
          <p:nvPr/>
        </p:nvSpPr>
        <p:spPr>
          <a:xfrm>
            <a:off x="111962" y="4638595"/>
            <a:ext cx="8934018" cy="302538"/>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he-IL"/>
          </a:p>
        </p:txBody>
      </p:sp>
      <p:sp>
        <p:nvSpPr>
          <p:cNvPr id="68" name="תיבת טקסט 67">
            <a:extLst>
              <a:ext uri="{FF2B5EF4-FFF2-40B4-BE49-F238E27FC236}">
                <a16:creationId xmlns:a16="http://schemas.microsoft.com/office/drawing/2014/main" xmlns="" id="{08BF071A-AA25-46F5-A697-0E33F0C3ECB2}"/>
              </a:ext>
            </a:extLst>
          </p:cNvPr>
          <p:cNvSpPr txBox="1"/>
          <p:nvPr/>
        </p:nvSpPr>
        <p:spPr>
          <a:xfrm>
            <a:off x="2635902" y="4580029"/>
            <a:ext cx="3560391" cy="349142"/>
          </a:xfrm>
          <a:prstGeom prst="rect">
            <a:avLst/>
          </a:prstGeom>
          <a:noFill/>
        </p:spPr>
        <p:txBody>
          <a:bodyPr wrap="square" rtlCol="1">
            <a:spAutoFit/>
          </a:bodyPr>
          <a:lstStyle/>
          <a:p>
            <a:pPr algn="ctr"/>
            <a:r>
              <a:rPr lang="he-IL" b="1" dirty="0"/>
              <a:t>131 </a:t>
            </a:r>
            <a:r>
              <a:rPr lang="he-IL" b="1" dirty="0" err="1"/>
              <a:t>מלש"ח</a:t>
            </a:r>
            <a:r>
              <a:rPr lang="he-IL" b="1" dirty="0"/>
              <a:t> להקמת מפרצים</a:t>
            </a:r>
          </a:p>
        </p:txBody>
      </p:sp>
      <p:sp>
        <p:nvSpPr>
          <p:cNvPr id="69" name="תיבת טקסט 68">
            <a:extLst>
              <a:ext uri="{FF2B5EF4-FFF2-40B4-BE49-F238E27FC236}">
                <a16:creationId xmlns:a16="http://schemas.microsoft.com/office/drawing/2014/main" xmlns="" id="{FA008A4F-12F1-4605-992B-F0DA3A88C7F3}"/>
              </a:ext>
            </a:extLst>
          </p:cNvPr>
          <p:cNvSpPr txBox="1"/>
          <p:nvPr/>
        </p:nvSpPr>
        <p:spPr>
          <a:xfrm>
            <a:off x="7833383" y="4364889"/>
            <a:ext cx="1244708" cy="343771"/>
          </a:xfrm>
          <a:prstGeom prst="rect">
            <a:avLst/>
          </a:prstGeom>
          <a:noFill/>
        </p:spPr>
        <p:txBody>
          <a:bodyPr wrap="square" rtlCol="1">
            <a:spAutoFit/>
          </a:bodyPr>
          <a:lstStyle/>
          <a:p>
            <a:pPr algn="r" rtl="1"/>
            <a:r>
              <a:rPr lang="he-IL" b="1" dirty="0">
                <a:solidFill>
                  <a:prstClr val="black"/>
                </a:solidFill>
                <a:latin typeface="Calibri" panose="020F0502020204030204"/>
                <a:cs typeface="Arial" panose="020B0604020202020204" pitchFamily="34" charset="0"/>
              </a:rPr>
              <a:t>פערים</a:t>
            </a:r>
          </a:p>
        </p:txBody>
      </p:sp>
      <p:sp>
        <p:nvSpPr>
          <p:cNvPr id="25" name="TextBox 24"/>
          <p:cNvSpPr txBox="1"/>
          <p:nvPr/>
        </p:nvSpPr>
        <p:spPr>
          <a:xfrm>
            <a:off x="111962" y="6200053"/>
            <a:ext cx="1635384" cy="369332"/>
          </a:xfrm>
          <a:prstGeom prst="rect">
            <a:avLst/>
          </a:prstGeom>
          <a:noFill/>
        </p:spPr>
        <p:txBody>
          <a:bodyPr wrap="none" rtlCol="1">
            <a:spAutoFit/>
          </a:bodyPr>
          <a:lstStyle/>
          <a:p>
            <a:r>
              <a:rPr lang="he-IL" u="sng" dirty="0">
                <a:hlinkClick r:id="rId6" action="ppaction://hlinksldjump"/>
              </a:rPr>
              <a:t>בחזרה למצגת</a:t>
            </a:r>
            <a:endParaRPr lang="he-IL" u="sng" dirty="0"/>
          </a:p>
        </p:txBody>
      </p:sp>
    </p:spTree>
    <p:extLst>
      <p:ext uri="{BB962C8B-B14F-4D97-AF65-F5344CB8AC3E}">
        <p14:creationId xmlns:p14="http://schemas.microsoft.com/office/powerpoint/2010/main" val="3105609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49">
            <a:extLst>
              <a:ext uri="{FF2B5EF4-FFF2-40B4-BE49-F238E27FC236}">
                <a16:creationId xmlns:a16="http://schemas.microsoft.com/office/drawing/2014/main" xmlns="" id="{72E2F7C0-9918-471A-9DC4-1E11F6F3B962}"/>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68" y="-79119"/>
            <a:ext cx="9143999" cy="920233"/>
          </a:xfrm>
          <a:prstGeom prst="rect">
            <a:avLst/>
          </a:prstGeom>
          <a:noFill/>
        </p:spPr>
      </p:pic>
      <p:sp>
        <p:nvSpPr>
          <p:cNvPr id="30" name="Title 50">
            <a:extLst>
              <a:ext uri="{FF2B5EF4-FFF2-40B4-BE49-F238E27FC236}">
                <a16:creationId xmlns:a16="http://schemas.microsoft.com/office/drawing/2014/main" xmlns="" id="{1CD7D4EF-68DB-4901-8914-6507C1C2072B}"/>
              </a:ext>
            </a:extLst>
          </p:cNvPr>
          <p:cNvSpPr txBox="1">
            <a:spLocks/>
          </p:cNvSpPr>
          <p:nvPr/>
        </p:nvSpPr>
        <p:spPr>
          <a:xfrm>
            <a:off x="467268" y="928194"/>
            <a:ext cx="8227457" cy="533311"/>
          </a:xfrm>
          <a:prstGeom prst="rect">
            <a:avLst/>
          </a:prstGeom>
        </p:spPr>
        <p:txBody>
          <a:bodyPr vert="horz" lIns="0" tIns="45711" rIns="0" bIns="45711" rtlCol="0" anchor="ctr">
            <a:noAutofit/>
          </a:bodyPr>
          <a:lst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a:lstStyle>
          <a:p>
            <a:pPr algn="ctr"/>
            <a:r>
              <a:rPr lang="he-IL"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נתיבי זחילה ונתיבים </a:t>
            </a:r>
            <a:r>
              <a:rPr lang="he-IL" sz="2800" b="1" dirty="0" err="1">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יעודיים</a:t>
            </a:r>
            <a:r>
              <a:rPr lang="he-IL"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rPr>
              <a:t> למשאיות</a:t>
            </a:r>
            <a:endParaRPr lang="en-US" sz="2800" b="1" dirty="0">
              <a:ln w="0"/>
              <a:solidFill>
                <a:schemeClr val="accent3"/>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grpSp>
        <p:nvGrpSpPr>
          <p:cNvPr id="45" name="קבוצה 44">
            <a:extLst>
              <a:ext uri="{FF2B5EF4-FFF2-40B4-BE49-F238E27FC236}">
                <a16:creationId xmlns:a16="http://schemas.microsoft.com/office/drawing/2014/main" xmlns="" id="{8038419F-AC03-42CA-B6B1-61E17BE9BD0D}"/>
              </a:ext>
            </a:extLst>
          </p:cNvPr>
          <p:cNvGrpSpPr/>
          <p:nvPr/>
        </p:nvGrpSpPr>
        <p:grpSpPr>
          <a:xfrm>
            <a:off x="82596" y="1634566"/>
            <a:ext cx="8966130" cy="4635847"/>
            <a:chOff x="145408" y="704676"/>
            <a:chExt cx="11853645" cy="5748125"/>
          </a:xfrm>
        </p:grpSpPr>
        <p:sp>
          <p:nvSpPr>
            <p:cNvPr id="46" name="מלבן 45">
              <a:extLst>
                <a:ext uri="{FF2B5EF4-FFF2-40B4-BE49-F238E27FC236}">
                  <a16:creationId xmlns:a16="http://schemas.microsoft.com/office/drawing/2014/main" xmlns="" id="{90A7D39B-CD9C-42DB-BED2-F825F11AFECD}"/>
                </a:ext>
              </a:extLst>
            </p:cNvPr>
            <p:cNvSpPr/>
            <p:nvPr/>
          </p:nvSpPr>
          <p:spPr>
            <a:xfrm>
              <a:off x="145408" y="704676"/>
              <a:ext cx="11853644" cy="3196205"/>
            </a:xfrm>
            <a:prstGeom prst="rect">
              <a:avLst/>
            </a:prstGeom>
            <a:solidFill>
              <a:schemeClr val="accent3">
                <a:lumMod val="40000"/>
                <a:lumOff val="60000"/>
              </a:schemeClr>
            </a:solidFill>
            <a:ln w="12700" cap="flat" cmpd="sng" algn="ctr">
              <a:solidFill>
                <a:srgbClr val="4472C4">
                  <a:shade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7" name="תיבת טקסט 46">
              <a:extLst>
                <a:ext uri="{FF2B5EF4-FFF2-40B4-BE49-F238E27FC236}">
                  <a16:creationId xmlns:a16="http://schemas.microsoft.com/office/drawing/2014/main" xmlns="" id="{CDEAFE70-9CBB-4713-A8A0-ACB96F445BF4}"/>
                </a:ext>
              </a:extLst>
            </p:cNvPr>
            <p:cNvSpPr txBox="1"/>
            <p:nvPr/>
          </p:nvSpPr>
          <p:spPr>
            <a:xfrm>
              <a:off x="9171963" y="722140"/>
              <a:ext cx="2827090" cy="45794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פעילות שמתבצעת</a:t>
              </a:r>
            </a:p>
          </p:txBody>
        </p:sp>
        <p:sp>
          <p:nvSpPr>
            <p:cNvPr id="48" name="תיבת טקסט 47">
              <a:extLst>
                <a:ext uri="{FF2B5EF4-FFF2-40B4-BE49-F238E27FC236}">
                  <a16:creationId xmlns:a16="http://schemas.microsoft.com/office/drawing/2014/main" xmlns="" id="{C066691A-BF91-4773-905F-F14BDA6312D1}"/>
                </a:ext>
              </a:extLst>
            </p:cNvPr>
            <p:cNvSpPr txBox="1"/>
            <p:nvPr/>
          </p:nvSpPr>
          <p:spPr>
            <a:xfrm>
              <a:off x="8877628" y="1083940"/>
              <a:ext cx="2013733" cy="45794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מצב קיים</a:t>
              </a:r>
            </a:p>
          </p:txBody>
        </p:sp>
        <p:sp>
          <p:nvSpPr>
            <p:cNvPr id="49" name="תיבת טקסט 48">
              <a:extLst>
                <a:ext uri="{FF2B5EF4-FFF2-40B4-BE49-F238E27FC236}">
                  <a16:creationId xmlns:a16="http://schemas.microsoft.com/office/drawing/2014/main" xmlns="" id="{8F7B8ACA-DEC7-4F39-A95A-BCE361CE292F}"/>
                </a:ext>
              </a:extLst>
            </p:cNvPr>
            <p:cNvSpPr txBox="1"/>
            <p:nvPr/>
          </p:nvSpPr>
          <p:spPr>
            <a:xfrm>
              <a:off x="711476" y="1062608"/>
              <a:ext cx="2827090"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אפיון פתרון</a:t>
              </a:r>
            </a:p>
          </p:txBody>
        </p:sp>
        <p:sp>
          <p:nvSpPr>
            <p:cNvPr id="50" name="תיבת טקסט 49">
              <a:extLst>
                <a:ext uri="{FF2B5EF4-FFF2-40B4-BE49-F238E27FC236}">
                  <a16:creationId xmlns:a16="http://schemas.microsoft.com/office/drawing/2014/main" xmlns="" id="{D8271764-81FA-414B-9A66-7C6E824D2D0F}"/>
                </a:ext>
              </a:extLst>
            </p:cNvPr>
            <p:cNvSpPr txBox="1"/>
            <p:nvPr/>
          </p:nvSpPr>
          <p:spPr>
            <a:xfrm>
              <a:off x="4646258" y="1104586"/>
              <a:ext cx="2773874"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0" cap="none" spc="0" normalizeH="0" baseline="0" noProof="0" dirty="0">
                  <a:ln>
                    <a:noFill/>
                  </a:ln>
                  <a:solidFill>
                    <a:prstClr val="white"/>
                  </a:solidFill>
                  <a:effectLst/>
                  <a:uLnTx/>
                  <a:uFillTx/>
                  <a:latin typeface="Calibri" panose="020F0502020204030204"/>
                  <a:cs typeface="Arial" panose="020B0604020202020204" pitchFamily="34" charset="0"/>
                </a:rPr>
                <a:t>מיפוי צרכים</a:t>
              </a:r>
            </a:p>
          </p:txBody>
        </p:sp>
        <p:sp>
          <p:nvSpPr>
            <p:cNvPr id="51" name="מלבן 50">
              <a:extLst>
                <a:ext uri="{FF2B5EF4-FFF2-40B4-BE49-F238E27FC236}">
                  <a16:creationId xmlns:a16="http://schemas.microsoft.com/office/drawing/2014/main" xmlns="" id="{3E3B5A49-B98A-44AB-8B7F-922CE2590527}"/>
                </a:ext>
              </a:extLst>
            </p:cNvPr>
            <p:cNvSpPr/>
            <p:nvPr/>
          </p:nvSpPr>
          <p:spPr>
            <a:xfrm>
              <a:off x="145408" y="3975889"/>
              <a:ext cx="11853644" cy="2476912"/>
            </a:xfrm>
            <a:prstGeom prst="rect">
              <a:avLst/>
            </a:prstGeom>
            <a:solidFill>
              <a:srgbClr val="CCECFF"/>
            </a:solidFill>
            <a:ln w="12700" cap="flat" cmpd="sng" algn="ctr">
              <a:solidFill>
                <a:srgbClr val="ED7D31">
                  <a:lumMod val="50000"/>
                </a:srgbClr>
              </a:solidFill>
              <a:prstDash val="solid"/>
              <a:miter lim="800000"/>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58" name="תיבת טקסט 57">
              <a:extLst>
                <a:ext uri="{FF2B5EF4-FFF2-40B4-BE49-F238E27FC236}">
                  <a16:creationId xmlns:a16="http://schemas.microsoft.com/office/drawing/2014/main" xmlns="" id="{5F1C5009-5BDB-4D8B-991B-DA24900AB255}"/>
                </a:ext>
              </a:extLst>
            </p:cNvPr>
            <p:cNvSpPr txBox="1"/>
            <p:nvPr/>
          </p:nvSpPr>
          <p:spPr>
            <a:xfrm>
              <a:off x="2316271" y="3990971"/>
              <a:ext cx="7552466" cy="801405"/>
            </a:xfrm>
            <a:prstGeom prst="rect">
              <a:avLst/>
            </a:prstGeom>
            <a:noFill/>
          </p:spPr>
          <p:txBody>
            <a:bodyPr wrap="square" rtlCol="1">
              <a:spAutoFit/>
            </a:bodyPr>
            <a:lstStyle/>
            <a:p>
              <a:pPr lvl="0" algn="ctr" rtl="1"/>
              <a:r>
                <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rPr>
                <a:t>500 </a:t>
              </a:r>
              <a:r>
                <a:rPr kumimoji="0" lang="he-IL" sz="1800" b="1" i="0" u="none" strike="noStrike" kern="0" cap="none" spc="0" normalizeH="0" baseline="0" noProof="0" dirty="0" err="1">
                  <a:ln>
                    <a:noFill/>
                  </a:ln>
                  <a:solidFill>
                    <a:prstClr val="black"/>
                  </a:solidFill>
                  <a:effectLst/>
                  <a:uLnTx/>
                  <a:uFillTx/>
                  <a:latin typeface="Calibri" panose="020F0502020204030204"/>
                  <a:cs typeface="Arial" panose="020B0604020202020204" pitchFamily="34" charset="0"/>
                </a:rPr>
                <a:t>מלש"ח</a:t>
              </a:r>
              <a:r>
                <a:rPr lang="he-IL" b="1" kern="0" dirty="0">
                  <a:solidFill>
                    <a:prstClr val="black"/>
                  </a:solidFill>
                  <a:latin typeface="Calibri" panose="020F0502020204030204"/>
                  <a:cs typeface="Arial" panose="020B0604020202020204" pitchFamily="34" charset="0"/>
                </a:rPr>
                <a:t> להקמת נתיבי זחילה ונתיבים </a:t>
              </a:r>
              <a:r>
                <a:rPr lang="he-IL" b="1" kern="0" dirty="0" err="1">
                  <a:solidFill>
                    <a:prstClr val="black"/>
                  </a:solidFill>
                  <a:latin typeface="Calibri" panose="020F0502020204030204"/>
                  <a:cs typeface="Arial" panose="020B0604020202020204" pitchFamily="34" charset="0"/>
                </a:rPr>
                <a:t>יעודיים</a:t>
              </a:r>
              <a:r>
                <a:rPr lang="he-IL" b="1" kern="0" dirty="0">
                  <a:solidFill>
                    <a:prstClr val="black"/>
                  </a:solidFill>
                  <a:latin typeface="Calibri" panose="020F0502020204030204"/>
                  <a:cs typeface="Arial" panose="020B0604020202020204" pitchFamily="34" charset="0"/>
                </a:rPr>
                <a:t> למשאיות</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endParaRPr>
            </a:p>
          </p:txBody>
        </p:sp>
        <p:sp>
          <p:nvSpPr>
            <p:cNvPr id="59" name="תיבת טקסט 58">
              <a:extLst>
                <a:ext uri="{FF2B5EF4-FFF2-40B4-BE49-F238E27FC236}">
                  <a16:creationId xmlns:a16="http://schemas.microsoft.com/office/drawing/2014/main" xmlns="" id="{05E467CB-C169-4A36-9A5D-D6B5F45DAA43}"/>
                </a:ext>
              </a:extLst>
            </p:cNvPr>
            <p:cNvSpPr txBox="1"/>
            <p:nvPr/>
          </p:nvSpPr>
          <p:spPr>
            <a:xfrm>
              <a:off x="10278195" y="3910813"/>
              <a:ext cx="1644225" cy="369332"/>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0" cap="none" spc="0" normalizeH="0" baseline="0" noProof="0" dirty="0">
                  <a:ln>
                    <a:noFill/>
                  </a:ln>
                  <a:solidFill>
                    <a:prstClr val="black"/>
                  </a:solidFill>
                  <a:effectLst/>
                  <a:uLnTx/>
                  <a:uFillTx/>
                  <a:latin typeface="Calibri" panose="020F0502020204030204"/>
                  <a:cs typeface="Arial" panose="020B0604020202020204" pitchFamily="34" charset="0"/>
                </a:rPr>
                <a:t>פערים</a:t>
              </a:r>
            </a:p>
          </p:txBody>
        </p:sp>
      </p:grpSp>
      <p:pic>
        <p:nvPicPr>
          <p:cNvPr id="23" name="Picture 4" descr="Climbing lane - Wikipedia">
            <a:extLst>
              <a:ext uri="{FF2B5EF4-FFF2-40B4-BE49-F238E27FC236}">
                <a16:creationId xmlns:a16="http://schemas.microsoft.com/office/drawing/2014/main" xmlns="" id="{A57F2D01-478A-47B0-8549-BECDCDA9EC0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5354"/>
          <a:stretch/>
        </p:blipFill>
        <p:spPr bwMode="auto">
          <a:xfrm>
            <a:off x="178759" y="2353554"/>
            <a:ext cx="2793693" cy="16502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תמונה 3">
            <a:extLst>
              <a:ext uri="{FF2B5EF4-FFF2-40B4-BE49-F238E27FC236}">
                <a16:creationId xmlns:a16="http://schemas.microsoft.com/office/drawing/2014/main" xmlns="" id="{2DA9626D-365B-4EF8-A4F1-1B3CF14A59DA}"/>
              </a:ext>
            </a:extLst>
          </p:cNvPr>
          <p:cNvPicPr>
            <a:picLocks noChangeAspect="1"/>
          </p:cNvPicPr>
          <p:nvPr/>
        </p:nvPicPr>
        <p:blipFill>
          <a:blip r:embed="rId4"/>
          <a:stretch>
            <a:fillRect/>
          </a:stretch>
        </p:blipFill>
        <p:spPr>
          <a:xfrm>
            <a:off x="3363546" y="2365139"/>
            <a:ext cx="2345175" cy="1627054"/>
          </a:xfrm>
          <a:prstGeom prst="rect">
            <a:avLst/>
          </a:prstGeom>
        </p:spPr>
      </p:pic>
      <p:pic>
        <p:nvPicPr>
          <p:cNvPr id="5" name="תמונה 4">
            <a:extLst>
              <a:ext uri="{FF2B5EF4-FFF2-40B4-BE49-F238E27FC236}">
                <a16:creationId xmlns:a16="http://schemas.microsoft.com/office/drawing/2014/main" xmlns="" id="{1DBBFB77-5F5D-46D2-B30A-483921863DFB}"/>
              </a:ext>
            </a:extLst>
          </p:cNvPr>
          <p:cNvPicPr>
            <a:picLocks noChangeAspect="1"/>
          </p:cNvPicPr>
          <p:nvPr/>
        </p:nvPicPr>
        <p:blipFill>
          <a:blip r:embed="rId5"/>
          <a:stretch>
            <a:fillRect/>
          </a:stretch>
        </p:blipFill>
        <p:spPr>
          <a:xfrm>
            <a:off x="6171550" y="2353554"/>
            <a:ext cx="2197362" cy="1627054"/>
          </a:xfrm>
          <a:prstGeom prst="rect">
            <a:avLst/>
          </a:prstGeom>
        </p:spPr>
      </p:pic>
      <p:pic>
        <p:nvPicPr>
          <p:cNvPr id="1028" name="Picture 4" descr="סלילת כבישים | עניינים יומיומיים / יאיר דקל">
            <a:extLst>
              <a:ext uri="{FF2B5EF4-FFF2-40B4-BE49-F238E27FC236}">
                <a16:creationId xmlns:a16="http://schemas.microsoft.com/office/drawing/2014/main" xmlns="" id="{915A2342-B19E-4F22-A5B5-167D9EAFEB8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55053" y="4608119"/>
            <a:ext cx="2162159" cy="151696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78759" y="6270413"/>
            <a:ext cx="1635384" cy="369332"/>
          </a:xfrm>
          <a:prstGeom prst="rect">
            <a:avLst/>
          </a:prstGeom>
          <a:noFill/>
        </p:spPr>
        <p:txBody>
          <a:bodyPr wrap="none" rtlCol="1">
            <a:spAutoFit/>
          </a:bodyPr>
          <a:lstStyle/>
          <a:p>
            <a:r>
              <a:rPr lang="he-IL" u="sng" dirty="0">
                <a:hlinkClick r:id="rId7" action="ppaction://hlinksldjump"/>
              </a:rPr>
              <a:t>בחזרה למצגת</a:t>
            </a:r>
            <a:endParaRPr lang="he-IL" u="sng" dirty="0"/>
          </a:p>
        </p:txBody>
      </p:sp>
    </p:spTree>
    <p:extLst>
      <p:ext uri="{BB962C8B-B14F-4D97-AF65-F5344CB8AC3E}">
        <p14:creationId xmlns:p14="http://schemas.microsoft.com/office/powerpoint/2010/main" val="4045760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תמונה 6">
            <a:extLst>
              <a:ext uri="{FF2B5EF4-FFF2-40B4-BE49-F238E27FC236}">
                <a16:creationId xmlns:a16="http://schemas.microsoft.com/office/drawing/2014/main" xmlns="" id="{FE50EDE0-0FD1-477C-80A0-6434B565ED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1020000"/>
          </a:xfrm>
          <a:prstGeom prst="rect">
            <a:avLst/>
          </a:prstGeom>
          <a:noFill/>
        </p:spPr>
      </p:pic>
      <p:grpSp>
        <p:nvGrpSpPr>
          <p:cNvPr id="18" name="קבוצה 17"/>
          <p:cNvGrpSpPr/>
          <p:nvPr/>
        </p:nvGrpSpPr>
        <p:grpSpPr>
          <a:xfrm>
            <a:off x="1" y="5943600"/>
            <a:ext cx="9143999" cy="914400"/>
            <a:chOff x="1" y="5162550"/>
            <a:chExt cx="9143999" cy="1695450"/>
          </a:xfrm>
        </p:grpSpPr>
        <p:pic>
          <p:nvPicPr>
            <p:cNvPr id="19" name="תמונה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425" y="5162550"/>
              <a:ext cx="2695575" cy="1695450"/>
            </a:xfrm>
            <a:prstGeom prst="rect">
              <a:avLst/>
            </a:prstGeom>
          </p:spPr>
        </p:pic>
        <p:pic>
          <p:nvPicPr>
            <p:cNvPr id="20" name="תמונה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025" y="5162550"/>
              <a:ext cx="2692400" cy="1695450"/>
            </a:xfrm>
            <a:prstGeom prst="rect">
              <a:avLst/>
            </a:prstGeom>
          </p:spPr>
        </p:pic>
        <p:pic>
          <p:nvPicPr>
            <p:cNvPr id="21" name="תמונה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62550"/>
              <a:ext cx="3756024" cy="1695450"/>
            </a:xfrm>
            <a:prstGeom prst="rect">
              <a:avLst/>
            </a:prstGeom>
          </p:spPr>
        </p:pic>
      </p:grpSp>
      <p:grpSp>
        <p:nvGrpSpPr>
          <p:cNvPr id="15" name="קבוצה 14"/>
          <p:cNvGrpSpPr/>
          <p:nvPr/>
        </p:nvGrpSpPr>
        <p:grpSpPr>
          <a:xfrm>
            <a:off x="0" y="5593492"/>
            <a:ext cx="9143999" cy="1264508"/>
            <a:chOff x="1295401" y="4838699"/>
            <a:chExt cx="9601197" cy="1067222"/>
          </a:xfrm>
        </p:grpSpPr>
        <p:pic>
          <p:nvPicPr>
            <p:cNvPr id="10" name="תמונה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4858172"/>
              <a:ext cx="1809749" cy="1037802"/>
            </a:xfrm>
            <a:prstGeom prst="rect">
              <a:avLst/>
            </a:prstGeom>
          </p:spPr>
        </p:pic>
        <p:pic>
          <p:nvPicPr>
            <p:cNvPr id="11" name="תמונה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8603" y="4838699"/>
              <a:ext cx="1977995" cy="1057275"/>
            </a:xfrm>
            <a:prstGeom prst="rect">
              <a:avLst/>
            </a:prstGeom>
          </p:spPr>
        </p:pic>
        <p:pic>
          <p:nvPicPr>
            <p:cNvPr id="12" name="תמונה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4200" y="4848646"/>
              <a:ext cx="1981200" cy="1037803"/>
            </a:xfrm>
            <a:prstGeom prst="rect">
              <a:avLst/>
            </a:prstGeom>
          </p:spPr>
        </p:pic>
        <p:pic>
          <p:nvPicPr>
            <p:cNvPr id="13" name="תמונה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08355" y="4867695"/>
              <a:ext cx="1854170" cy="1037803"/>
            </a:xfrm>
            <a:prstGeom prst="rect">
              <a:avLst/>
            </a:prstGeom>
          </p:spPr>
        </p:pic>
        <p:pic>
          <p:nvPicPr>
            <p:cNvPr id="14" name="תמונה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730" y="4857750"/>
              <a:ext cx="1958945" cy="1048171"/>
            </a:xfrm>
            <a:prstGeom prst="rect">
              <a:avLst/>
            </a:prstGeom>
          </p:spPr>
        </p:pic>
      </p:grpSp>
      <p:sp>
        <p:nvSpPr>
          <p:cNvPr id="17" name="מלבן 16"/>
          <p:cNvSpPr/>
          <p:nvPr/>
        </p:nvSpPr>
        <p:spPr>
          <a:xfrm>
            <a:off x="1262363" y="1107363"/>
            <a:ext cx="6332039" cy="541173"/>
          </a:xfrm>
          <a:prstGeom prst="rect">
            <a:avLst/>
          </a:prstGeom>
          <a:solidFill>
            <a:schemeClr val="bg1">
              <a:alpha val="81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300" b="1" dirty="0">
                <a:ln>
                  <a:solidFill>
                    <a:srgbClr val="667079"/>
                  </a:solidFill>
                </a:ln>
                <a:solidFill>
                  <a:srgbClr val="0000CC"/>
                </a:solidFill>
                <a:latin typeface="Calibri" panose="020F0502020204030204" pitchFamily="34" charset="0"/>
                <a:cs typeface="Calibri" panose="020F0502020204030204" pitchFamily="34" charset="0"/>
              </a:rPr>
              <a:t>נהלי הבהרה לפרק י' לתקנות התעבורה</a:t>
            </a:r>
            <a:endParaRPr lang="he-IL" sz="3300" dirty="0">
              <a:ln>
                <a:solidFill>
                  <a:srgbClr val="667079"/>
                </a:solidFill>
              </a:ln>
              <a:solidFill>
                <a:srgbClr val="0000CC"/>
              </a:solidFill>
            </a:endParaRPr>
          </a:p>
        </p:txBody>
      </p:sp>
      <p:sp>
        <p:nvSpPr>
          <p:cNvPr id="3" name="כותרת משנה 2"/>
          <p:cNvSpPr>
            <a:spLocks noGrp="1"/>
          </p:cNvSpPr>
          <p:nvPr>
            <p:ph type="subTitle" idx="4294967295"/>
          </p:nvPr>
        </p:nvSpPr>
        <p:spPr>
          <a:xfrm>
            <a:off x="914400" y="1811024"/>
            <a:ext cx="7772400" cy="2851592"/>
          </a:xfrm>
        </p:spPr>
        <p:txBody>
          <a:bodyPr>
            <a:noAutofit/>
          </a:bodyPr>
          <a:lstStyle/>
          <a:p>
            <a:pPr marL="265176" indent="-265176" algn="r" rtl="1">
              <a:spcBef>
                <a:spcPts val="250"/>
              </a:spcBef>
              <a:buFont typeface="Wingdings 2"/>
              <a:buChar char=""/>
            </a:pPr>
            <a:r>
              <a:rPr lang="he-IL" sz="1800" b="1" u="sng" dirty="0">
                <a:solidFill>
                  <a:schemeClr val="tx1"/>
                </a:solidFill>
              </a:rPr>
              <a:t>נוהל תפקידי קצין בטיחות </a:t>
            </a:r>
            <a:r>
              <a:rPr lang="he-IL" sz="1500" dirty="0">
                <a:solidFill>
                  <a:schemeClr val="tx1"/>
                </a:solidFill>
              </a:rPr>
              <a:t>– גובש בוועדת נהלים, הסתיים שימוע ציבורי – הופץ כנוהל מחייב.</a:t>
            </a:r>
          </a:p>
          <a:p>
            <a:pPr marL="265176" indent="-265176" algn="r" rtl="1">
              <a:spcBef>
                <a:spcPts val="250"/>
              </a:spcBef>
              <a:buFont typeface="Wingdings 2"/>
              <a:buChar char=""/>
            </a:pPr>
            <a:endParaRPr lang="he-IL" sz="1500" dirty="0">
              <a:solidFill>
                <a:schemeClr val="tx1"/>
              </a:solidFill>
            </a:endParaRPr>
          </a:p>
          <a:p>
            <a:pPr algn="r" rtl="1"/>
            <a:r>
              <a:rPr lang="he-IL" sz="1800" b="1" u="sng" dirty="0"/>
              <a:t>נוהל חובות בעל מפעל </a:t>
            </a:r>
            <a:r>
              <a:rPr lang="he-IL" sz="1500" dirty="0">
                <a:solidFill>
                  <a:schemeClr val="tx1"/>
                </a:solidFill>
              </a:rPr>
              <a:t>– </a:t>
            </a:r>
            <a:r>
              <a:rPr lang="he-IL" sz="1500" dirty="0"/>
              <a:t>גובש בוועדת נהלים, הסתיים שימוע ציבורי – הופץ כנוהל מחייב.</a:t>
            </a:r>
          </a:p>
          <a:p>
            <a:pPr marL="265176" indent="-265176" algn="r" rtl="1">
              <a:spcBef>
                <a:spcPts val="250"/>
              </a:spcBef>
              <a:buFont typeface="Wingdings 2"/>
              <a:buChar char=""/>
            </a:pPr>
            <a:endParaRPr lang="he-IL" sz="1500" dirty="0">
              <a:solidFill>
                <a:schemeClr val="tx1"/>
              </a:solidFill>
            </a:endParaRPr>
          </a:p>
          <a:p>
            <a:pPr marL="265176" indent="-265176" algn="r" rtl="1">
              <a:spcBef>
                <a:spcPts val="250"/>
              </a:spcBef>
              <a:buFont typeface="Wingdings 2"/>
              <a:buChar char=""/>
            </a:pPr>
            <a:r>
              <a:rPr lang="he-IL" sz="1500" b="1" dirty="0">
                <a:solidFill>
                  <a:schemeClr val="tx1"/>
                </a:solidFill>
              </a:rPr>
              <a:t> 3 נהלים  נוספים  – </a:t>
            </a:r>
            <a:r>
              <a:rPr lang="he-IL" sz="1600" b="1" dirty="0"/>
              <a:t>בקשת מידע תעבורתי, כתבי מינוי, הכשרת קצין בטיחות</a:t>
            </a:r>
            <a:r>
              <a:rPr lang="he-IL" sz="1500" b="1" dirty="0"/>
              <a:t> </a:t>
            </a:r>
            <a:r>
              <a:rPr lang="he-IL" sz="1500" dirty="0"/>
              <a:t>– נמצא בעבודה במסגרת תתי ועדות</a:t>
            </a:r>
            <a:endParaRPr lang="he-IL" sz="1500" dirty="0">
              <a:solidFill>
                <a:schemeClr val="tx1"/>
              </a:solidFill>
            </a:endParaRPr>
          </a:p>
          <a:p>
            <a:pPr marL="265176" indent="-265176" algn="r" rtl="1">
              <a:spcBef>
                <a:spcPts val="250"/>
              </a:spcBef>
              <a:buFont typeface="Wingdings 2"/>
              <a:buChar char=""/>
            </a:pPr>
            <a:endParaRPr lang="he-IL" sz="1500" dirty="0">
              <a:solidFill>
                <a:schemeClr val="tx1"/>
              </a:solidFill>
            </a:endParaRPr>
          </a:p>
          <a:p>
            <a:pPr marL="265176" indent="-265176" algn="r" rtl="1">
              <a:spcBef>
                <a:spcPts val="250"/>
              </a:spcBef>
              <a:buFont typeface="Wingdings 2"/>
              <a:buChar char=""/>
            </a:pPr>
            <a:r>
              <a:rPr lang="he-IL" sz="1500" dirty="0">
                <a:solidFill>
                  <a:schemeClr val="tx1"/>
                </a:solidFill>
              </a:rPr>
              <a:t>בנוסף, </a:t>
            </a:r>
            <a:r>
              <a:rPr lang="he-IL" sz="1500" b="1" dirty="0">
                <a:solidFill>
                  <a:schemeClr val="tx1"/>
                </a:solidFill>
              </a:rPr>
              <a:t>ייחדנו דיון ראשון לבקשות לתיקוני חקיקה </a:t>
            </a:r>
          </a:p>
        </p:txBody>
      </p:sp>
    </p:spTree>
    <p:extLst>
      <p:ext uri="{BB962C8B-B14F-4D97-AF65-F5344CB8AC3E}">
        <p14:creationId xmlns:p14="http://schemas.microsoft.com/office/powerpoint/2010/main" val="4293260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משנה 8"/>
          <p:cNvSpPr>
            <a:spLocks noGrp="1"/>
          </p:cNvSpPr>
          <p:nvPr>
            <p:ph type="subTitle" idx="4294967295"/>
          </p:nvPr>
        </p:nvSpPr>
        <p:spPr>
          <a:xfrm>
            <a:off x="883963" y="1381840"/>
            <a:ext cx="8062329" cy="842376"/>
          </a:xfrm>
        </p:spPr>
        <p:txBody>
          <a:bodyPr>
            <a:normAutofit fontScale="25000" lnSpcReduction="20000"/>
          </a:bodyPr>
          <a:lstStyle/>
          <a:p>
            <a:pPr marL="0" indent="0" algn="r" rtl="1">
              <a:buNone/>
            </a:pPr>
            <a:r>
              <a:rPr lang="he-IL" sz="6400" b="1" dirty="0"/>
              <a:t>		הוראת נוהל מספר    01/20 </a:t>
            </a:r>
          </a:p>
          <a:p>
            <a:pPr marL="0" indent="0" algn="r" rtl="1">
              <a:buNone/>
            </a:pPr>
            <a:r>
              <a:rPr lang="he-IL" sz="6400" b="1" dirty="0"/>
              <a:t>תפקידי קצין הבטיחות- פיקוח על תקינות הרכב ותדירות בדיקות הבטיחות  			לכלי הרכב</a:t>
            </a:r>
            <a:endParaRPr lang="en-US" sz="6400" b="1" dirty="0"/>
          </a:p>
          <a:p>
            <a:pPr marL="0" indent="0" algn="r" rtl="1">
              <a:buNone/>
            </a:pPr>
            <a:r>
              <a:rPr lang="he-IL" sz="5600" b="1" u="sng" dirty="0">
                <a:solidFill>
                  <a:srgbClr val="0070C0"/>
                </a:solidFill>
              </a:rPr>
              <a:t>מבוא</a:t>
            </a:r>
            <a:endParaRPr lang="en-US" sz="5600" b="1" u="sng" dirty="0">
              <a:solidFill>
                <a:srgbClr val="0070C0"/>
              </a:solidFill>
            </a:endParaRPr>
          </a:p>
          <a:p>
            <a:pPr algn="r" rtl="1"/>
            <a:r>
              <a:rPr lang="he-IL" sz="5600" dirty="0"/>
              <a:t>הוראת נוהל זו, עניינה בביאור ופירוט הדרישות וההוראות הרלוונטיות לתפקידי קצין הבטיחות בהיבטי תקינות הרכבים הקבועות תחת חלק י' לתקנות התעבורה, התשכ"א – 1961 (להלן: "תקנות התעבורה") המסדיר את סדרי הבטיחות בהפעלת כלי רכב במפעלים.</a:t>
            </a:r>
            <a:endParaRPr lang="en-US" sz="5600" dirty="0"/>
          </a:p>
          <a:p>
            <a:pPr algn="r" rtl="1"/>
            <a:r>
              <a:rPr lang="he-IL" sz="5600" dirty="0"/>
              <a:t>*אין בהוראת הנוהל לגרוע מהוראות התקנות, אלא להבהירן בלבד.</a:t>
            </a:r>
            <a:endParaRPr lang="en-US" sz="5600" dirty="0"/>
          </a:p>
          <a:p>
            <a:pPr algn="r" rtl="1"/>
            <a:r>
              <a:rPr lang="he-IL" sz="5600" dirty="0"/>
              <a:t>** הנוהל ונספחיו כתובים בלשון זכר אך מתייחסים לשני המינים כאחד, וכל האמור בהם בלשון זכר מתייחס גם לנקבה.</a:t>
            </a:r>
            <a:endParaRPr lang="en-US" sz="5600" dirty="0"/>
          </a:p>
          <a:p>
            <a:pPr algn="r" rtl="1"/>
            <a:r>
              <a:rPr lang="he-IL" sz="5600" dirty="0"/>
              <a:t>***לנוחיות המשתמש, הובאו לצד סעיפי הוראת הנוהל התקנות הרלוונטיות מתוך חלק י' לתקנות התעבורה. עם זאת, יובהר כי אין בכך כדי לצמצם את הוראות הדין, וכי בכל מקרה של סתירה, הוראות הדין גוברות.</a:t>
            </a:r>
            <a:endParaRPr lang="en-US" sz="5600" dirty="0"/>
          </a:p>
          <a:p>
            <a:pPr marL="0" lvl="0" indent="0" algn="r" rtl="1">
              <a:buNone/>
            </a:pPr>
            <a:r>
              <a:rPr lang="he-IL" sz="5600" b="1" u="sng" dirty="0">
                <a:solidFill>
                  <a:srgbClr val="0070C0"/>
                </a:solidFill>
              </a:rPr>
              <a:t>מטרות הנוהל</a:t>
            </a:r>
            <a:endParaRPr lang="en-US" sz="5600" b="1" u="sng" dirty="0">
              <a:solidFill>
                <a:srgbClr val="0070C0"/>
              </a:solidFill>
            </a:endParaRPr>
          </a:p>
          <a:p>
            <a:pPr lvl="0" algn="r" rtl="1"/>
            <a:r>
              <a:rPr lang="he-IL" sz="5600" dirty="0"/>
              <a:t>להנחות את קציני הבטיחות בתעבורה בענייני תפקידם בכל הנוגע לפיקוח כלי הרכב שבאחריותם. </a:t>
            </a:r>
            <a:endParaRPr lang="en-US" sz="5600" dirty="0"/>
          </a:p>
          <a:p>
            <a:pPr lvl="0" algn="r" rtl="1"/>
            <a:r>
              <a:rPr lang="he-IL" sz="5600" dirty="0"/>
              <a:t>לפרט ולבאר את תחומי אחריות הקצב"ת על תקינות הרכב שבאחריותו</a:t>
            </a:r>
            <a:r>
              <a:rPr lang="he-IL" sz="6400" dirty="0"/>
              <a:t>.</a:t>
            </a:r>
            <a:endParaRPr lang="en-US" sz="6400" dirty="0"/>
          </a:p>
          <a:p>
            <a:pPr algn="r" rtl="1"/>
            <a:endParaRPr lang="he-IL" dirty="0"/>
          </a:p>
        </p:txBody>
      </p:sp>
      <p:sp>
        <p:nvSpPr>
          <p:cNvPr id="323" name="Rectangle 57">
            <a:extLst>
              <a:ext uri="{FF2B5EF4-FFF2-40B4-BE49-F238E27FC236}">
                <a16:creationId xmlns:a16="http://schemas.microsoft.com/office/drawing/2014/main" xmlns="" id="{DAC9ABF5-0201-4930-8D41-4BAA7E15E98C}"/>
              </a:ext>
            </a:extLst>
          </p:cNvPr>
          <p:cNvSpPr/>
          <p:nvPr/>
        </p:nvSpPr>
        <p:spPr>
          <a:xfrm rot="16200000">
            <a:off x="-2346146" y="3208450"/>
            <a:ext cx="5146944" cy="454652"/>
          </a:xfrm>
          <a:prstGeom prst="rect">
            <a:avLst/>
          </a:prstGeom>
          <a:solidFill>
            <a:schemeClr val="accent3"/>
          </a:solidFill>
          <a:ln w="12700" cap="flat" cmpd="sng" algn="ctr">
            <a:noFill/>
            <a:prstDash val="solid"/>
            <a:miter lim="800000"/>
          </a:ln>
          <a:effectLst/>
        </p:spPr>
        <p:txBody>
          <a:bodyPr rtlCol="0" anchor="ctr"/>
          <a:lstStyle/>
          <a:p>
            <a:pPr algn="ctr" defTabSz="685800">
              <a:defRPr/>
            </a:pPr>
            <a:endParaRPr lang="en-US" sz="1350" kern="0" dirty="0">
              <a:solidFill>
                <a:schemeClr val="accent3"/>
              </a:solidFill>
              <a:latin typeface="Calibri" panose="020F0502020204030204" pitchFamily="34" charset="0"/>
              <a:cs typeface="Calibri" panose="020F0502020204030204" pitchFamily="34" charset="0"/>
            </a:endParaRPr>
          </a:p>
        </p:txBody>
      </p:sp>
      <p:sp>
        <p:nvSpPr>
          <p:cNvPr id="324" name="Rectangle 57">
            <a:extLst>
              <a:ext uri="{FF2B5EF4-FFF2-40B4-BE49-F238E27FC236}">
                <a16:creationId xmlns:a16="http://schemas.microsoft.com/office/drawing/2014/main" xmlns="" id="{EBC7FB0E-3F09-4690-A0CC-8DD51096D8E6}"/>
              </a:ext>
            </a:extLst>
          </p:cNvPr>
          <p:cNvSpPr/>
          <p:nvPr/>
        </p:nvSpPr>
        <p:spPr>
          <a:xfrm rot="16200000">
            <a:off x="-1905766" y="3208449"/>
            <a:ext cx="5146946" cy="454652"/>
          </a:xfrm>
          <a:prstGeom prst="rect">
            <a:avLst/>
          </a:prstGeom>
          <a:solidFill>
            <a:srgbClr val="CCECFF"/>
          </a:solidFill>
          <a:ln w="12700" cap="flat" cmpd="sng" algn="ctr">
            <a:noFill/>
            <a:prstDash val="solid"/>
            <a:miter lim="800000"/>
          </a:ln>
          <a:effectLst/>
        </p:spPr>
        <p:txBody>
          <a:bodyPr rtlCol="0" anchor="ctr"/>
          <a:lstStyle/>
          <a:p>
            <a:pPr algn="ctr" defTabSz="685800">
              <a:defRPr/>
            </a:pPr>
            <a:endParaRPr lang="en-US" sz="1350" kern="0">
              <a:solidFill>
                <a:srgbClr val="F4AB17"/>
              </a:solidFill>
              <a:latin typeface="Calibri" panose="020F0502020204030204" pitchFamily="34" charset="0"/>
              <a:cs typeface="Calibri" panose="020F0502020204030204" pitchFamily="34" charset="0"/>
            </a:endParaRPr>
          </a:p>
        </p:txBody>
      </p:sp>
      <p:grpSp>
        <p:nvGrpSpPr>
          <p:cNvPr id="326" name="Group 4">
            <a:extLst>
              <a:ext uri="{FF2B5EF4-FFF2-40B4-BE49-F238E27FC236}">
                <a16:creationId xmlns:a16="http://schemas.microsoft.com/office/drawing/2014/main" xmlns="" id="{3A1ADA8A-D244-4132-A351-C0934D582806}"/>
              </a:ext>
            </a:extLst>
          </p:cNvPr>
          <p:cNvGrpSpPr/>
          <p:nvPr/>
        </p:nvGrpSpPr>
        <p:grpSpPr>
          <a:xfrm rot="10800000">
            <a:off x="-1" y="1314449"/>
            <a:ext cx="895036" cy="1566139"/>
            <a:chOff x="2435616" y="-581939"/>
            <a:chExt cx="2205444" cy="5556713"/>
          </a:xfrm>
        </p:grpSpPr>
        <p:sp>
          <p:nvSpPr>
            <p:cNvPr id="327" name="Flowchart: Delay 1">
              <a:extLst>
                <a:ext uri="{FF2B5EF4-FFF2-40B4-BE49-F238E27FC236}">
                  <a16:creationId xmlns:a16="http://schemas.microsoft.com/office/drawing/2014/main" xmlns="" id="{C36CAC42-E877-4E82-95CE-3E565A1E3BA8}"/>
                </a:ext>
              </a:extLst>
            </p:cNvPr>
            <p:cNvSpPr/>
            <p:nvPr/>
          </p:nvSpPr>
          <p:spPr>
            <a:xfrm>
              <a:off x="3429002" y="1491347"/>
              <a:ext cx="1212058" cy="3483427"/>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rgbClr val="CCECFF"/>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sp>
          <p:nvSpPr>
            <p:cNvPr id="328" name="Flowchart: Delay 1">
              <a:extLst>
                <a:ext uri="{FF2B5EF4-FFF2-40B4-BE49-F238E27FC236}">
                  <a16:creationId xmlns:a16="http://schemas.microsoft.com/office/drawing/2014/main" xmlns="" id="{60ADBB3A-C756-494C-A1BF-9D2F499C819B}"/>
                </a:ext>
              </a:extLst>
            </p:cNvPr>
            <p:cNvSpPr/>
            <p:nvPr/>
          </p:nvSpPr>
          <p:spPr>
            <a:xfrm flipH="1">
              <a:off x="2435616" y="-581939"/>
              <a:ext cx="1147588" cy="3395106"/>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chemeClr val="accent3"/>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grpSp>
      <p:pic>
        <p:nvPicPr>
          <p:cNvPr id="308" name="תמונה 307"/>
          <p:cNvPicPr/>
          <p:nvPr/>
        </p:nvPicPr>
        <p:blipFill>
          <a:blip r:embed="rId2">
            <a:extLst>
              <a:ext uri="{28A0092B-C50C-407E-A947-70E740481C1C}">
                <a14:useLocalDpi xmlns:a14="http://schemas.microsoft.com/office/drawing/2010/main"/>
              </a:ext>
            </a:extLst>
          </a:blip>
          <a:srcRect/>
          <a:stretch>
            <a:fillRect/>
          </a:stretch>
        </p:blipFill>
        <p:spPr bwMode="auto">
          <a:xfrm>
            <a:off x="-12578" y="-2959"/>
            <a:ext cx="9156578" cy="968202"/>
          </a:xfrm>
          <a:prstGeom prst="rect">
            <a:avLst/>
          </a:prstGeom>
          <a:noFill/>
        </p:spPr>
      </p:pic>
      <p:grpSp>
        <p:nvGrpSpPr>
          <p:cNvPr id="309" name="קבוצה 308"/>
          <p:cNvGrpSpPr/>
          <p:nvPr/>
        </p:nvGrpSpPr>
        <p:grpSpPr>
          <a:xfrm>
            <a:off x="-18665" y="5581652"/>
            <a:ext cx="9143999" cy="1288053"/>
            <a:chOff x="1" y="5162550"/>
            <a:chExt cx="9143999" cy="1695450"/>
          </a:xfrm>
        </p:grpSpPr>
        <p:pic>
          <p:nvPicPr>
            <p:cNvPr id="310" name="תמונה 30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8425" y="5162550"/>
              <a:ext cx="2695575" cy="1695450"/>
            </a:xfrm>
            <a:prstGeom prst="rect">
              <a:avLst/>
            </a:prstGeom>
            <a:ln>
              <a:noFill/>
            </a:ln>
            <a:effectLst>
              <a:softEdge rad="112500"/>
            </a:effectLst>
          </p:spPr>
        </p:pic>
        <p:pic>
          <p:nvPicPr>
            <p:cNvPr id="311" name="תמונה 3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6025" y="5162550"/>
              <a:ext cx="2692400" cy="1695450"/>
            </a:xfrm>
            <a:prstGeom prst="rect">
              <a:avLst/>
            </a:prstGeom>
            <a:ln>
              <a:noFill/>
            </a:ln>
            <a:effectLst>
              <a:softEdge rad="112500"/>
            </a:effectLst>
          </p:spPr>
        </p:pic>
        <p:pic>
          <p:nvPicPr>
            <p:cNvPr id="312" name="תמונה 3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5162550"/>
              <a:ext cx="3756024" cy="1695450"/>
            </a:xfrm>
            <a:prstGeom prst="rect">
              <a:avLst/>
            </a:prstGeom>
            <a:ln>
              <a:noFill/>
            </a:ln>
            <a:effectLst>
              <a:softEdge rad="112500"/>
            </a:effectLst>
          </p:spPr>
        </p:pic>
      </p:grpSp>
      <p:sp>
        <p:nvSpPr>
          <p:cNvPr id="317" name="לחצן פעולה: בית 316">
            <a:hlinkClick r:id="rId6" action="ppaction://hlinksldjump" highlightClick="1"/>
          </p:cNvPr>
          <p:cNvSpPr/>
          <p:nvPr/>
        </p:nvSpPr>
        <p:spPr>
          <a:xfrm>
            <a:off x="1142647" y="4994816"/>
            <a:ext cx="733168" cy="2965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1120783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משנה 8"/>
          <p:cNvSpPr>
            <a:spLocks noGrp="1"/>
          </p:cNvSpPr>
          <p:nvPr>
            <p:ph type="subTitle" idx="4294967295"/>
          </p:nvPr>
        </p:nvSpPr>
        <p:spPr>
          <a:xfrm>
            <a:off x="944848" y="1753431"/>
            <a:ext cx="8062329" cy="842376"/>
          </a:xfrm>
        </p:spPr>
        <p:txBody>
          <a:bodyPr>
            <a:normAutofit fontScale="25000" lnSpcReduction="20000"/>
          </a:bodyPr>
          <a:lstStyle/>
          <a:p>
            <a:pPr marL="0" indent="0" algn="r" rtl="1">
              <a:buNone/>
            </a:pPr>
            <a:r>
              <a:rPr lang="he-IL" sz="6400" b="1" dirty="0"/>
              <a:t>	</a:t>
            </a:r>
          </a:p>
          <a:p>
            <a:pPr marL="0" indent="0" algn="r" rtl="1">
              <a:buNone/>
            </a:pPr>
            <a:endParaRPr lang="he-IL" sz="6400" b="1" dirty="0"/>
          </a:p>
          <a:p>
            <a:pPr algn="just" rtl="1">
              <a:lnSpc>
                <a:spcPct val="150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he-IL" sz="4800" dirty="0">
                <a:latin typeface="Times New Roman" panose="02020603050405020304" pitchFamily="18" charset="0"/>
                <a:ea typeface="David" panose="020E0502060401010101" pitchFamily="34" charset="-79"/>
              </a:rPr>
              <a:t>	הוראת נוהל זו, עניינה בביאור ופירוט הדרישות וההוראות הרלוונטיות לחובות בעל מפעל בהיבטי תקינות הרכבים הקבועות תחת חלק י' לתקנות התעבורה, </a:t>
            </a:r>
            <a:r>
              <a:rPr lang="he-IL" sz="4800" dirty="0" err="1">
                <a:latin typeface="Times New Roman" panose="02020603050405020304" pitchFamily="18" charset="0"/>
                <a:ea typeface="David" panose="020E0502060401010101" pitchFamily="34" charset="-79"/>
              </a:rPr>
              <a:t>התשכ"א</a:t>
            </a:r>
            <a:r>
              <a:rPr lang="he-IL" sz="4800" dirty="0">
                <a:latin typeface="Times New Roman" panose="02020603050405020304" pitchFamily="18" charset="0"/>
                <a:ea typeface="David" panose="020E0502060401010101" pitchFamily="34" charset="-79"/>
              </a:rPr>
              <a:t> – 1961 (להלן: "תקנות התעבורה") המפעיל כלי רכב ונהגים.</a:t>
            </a:r>
            <a:endParaRPr lang="en-US" sz="4800" dirty="0">
              <a:latin typeface="Times New Roman" panose="02020603050405020304" pitchFamily="18" charset="0"/>
              <a:ea typeface="David" panose="020E0502060401010101" pitchFamily="34" charset="-79"/>
            </a:endParaRPr>
          </a:p>
          <a:p>
            <a:pPr algn="just" rtl="1">
              <a:lnSpc>
                <a:spcPct val="150000"/>
              </a:lnSpc>
              <a:spcAft>
                <a:spcPts val="0"/>
              </a:spcAft>
            </a:pPr>
            <a:r>
              <a:rPr lang="en-US" sz="4800" dirty="0">
                <a:latin typeface="Times New Roman" panose="02020603050405020304" pitchFamily="18" charset="0"/>
                <a:ea typeface="David" panose="020E0502060401010101" pitchFamily="34" charset="-79"/>
              </a:rPr>
              <a:t> </a:t>
            </a:r>
          </a:p>
          <a:p>
            <a:pPr algn="just" rtl="1">
              <a:lnSpc>
                <a:spcPct val="150000"/>
              </a:lnSpc>
              <a:spcAft>
                <a:spcPts val="0"/>
              </a:spcAft>
            </a:pPr>
            <a:r>
              <a:rPr lang="he-IL" sz="4800" dirty="0">
                <a:latin typeface="Times New Roman" panose="02020603050405020304" pitchFamily="18" charset="0"/>
                <a:ea typeface="David" panose="020E0502060401010101" pitchFamily="34" charset="-79"/>
              </a:rPr>
              <a:t>*אין בהוראת הנוהל לגרוע מהוראות כל דין, ומטרת הנוהל היא לפשט ולהבהיר את הוראות הדין.</a:t>
            </a:r>
            <a:endParaRPr lang="en-US" sz="4800" dirty="0">
              <a:latin typeface="Times New Roman" panose="02020603050405020304" pitchFamily="18" charset="0"/>
              <a:ea typeface="David" panose="020E0502060401010101" pitchFamily="34" charset="-79"/>
            </a:endParaRPr>
          </a:p>
          <a:p>
            <a:pPr algn="just" rtl="1">
              <a:lnSpc>
                <a:spcPct val="150000"/>
              </a:lnSpc>
              <a:spcAft>
                <a:spcPts val="0"/>
              </a:spcAft>
            </a:pPr>
            <a:r>
              <a:rPr lang="he-IL" sz="4800" dirty="0">
                <a:latin typeface="Times New Roman" panose="02020603050405020304" pitchFamily="18" charset="0"/>
                <a:ea typeface="David" panose="020E0502060401010101" pitchFamily="34" charset="-79"/>
              </a:rPr>
              <a:t>** הנוהל ונספחיו כתובים בלשון זכר אך מתייחסים לשני המינים כאחד, וכל האמור בהם בלשון זכר מתייחס גם לנקבה.</a:t>
            </a:r>
            <a:endParaRPr lang="en-US" sz="4800" dirty="0">
              <a:latin typeface="Times New Roman" panose="02020603050405020304" pitchFamily="18" charset="0"/>
              <a:ea typeface="David" panose="020E0502060401010101" pitchFamily="34" charset="-79"/>
            </a:endParaRPr>
          </a:p>
          <a:p>
            <a:pPr algn="just" rtl="1">
              <a:lnSpc>
                <a:spcPct val="150000"/>
              </a:lnSpc>
              <a:spcAft>
                <a:spcPts val="0"/>
              </a:spcAft>
            </a:pPr>
            <a:r>
              <a:rPr lang="he-IL" sz="4800" dirty="0">
                <a:latin typeface="Times New Roman" panose="02020603050405020304" pitchFamily="18" charset="0"/>
                <a:ea typeface="David" panose="020E0502060401010101" pitchFamily="34" charset="-79"/>
              </a:rPr>
              <a:t>***לנוחיות המשתמש, הובאו לצד סעיפי הוראת הנוהל התקנות הרלוונטיות מתוך חלק י' </a:t>
            </a:r>
            <a:r>
              <a:rPr lang="he-IL" sz="4400" dirty="0">
                <a:latin typeface="Times New Roman" panose="02020603050405020304" pitchFamily="18" charset="0"/>
                <a:ea typeface="David" panose="020E0502060401010101" pitchFamily="34" charset="-79"/>
              </a:rPr>
              <a:t>לתקנות</a:t>
            </a:r>
            <a:r>
              <a:rPr lang="he-IL" sz="4800" dirty="0">
                <a:latin typeface="Times New Roman" panose="02020603050405020304" pitchFamily="18" charset="0"/>
                <a:ea typeface="David" panose="020E0502060401010101" pitchFamily="34" charset="-79"/>
              </a:rPr>
              <a:t> התעבורה. עם זאת, יובהר כי אין בכך כדי לצמצם את הוראות הדין, וכי בכל מקרה של סתירה, הוראות הדין גוברות.</a:t>
            </a:r>
          </a:p>
          <a:p>
            <a:pPr marL="0" indent="0" algn="just" rtl="1">
              <a:lnSpc>
                <a:spcPct val="150000"/>
              </a:lnSpc>
              <a:buNone/>
            </a:pPr>
            <a:r>
              <a:rPr lang="he-IL" sz="7200" b="1" u="sng" dirty="0">
                <a:solidFill>
                  <a:srgbClr val="0070C0"/>
                </a:solidFill>
              </a:rPr>
              <a:t>מטרות הנוהל</a:t>
            </a:r>
          </a:p>
          <a:p>
            <a:pPr marL="0" indent="0" algn="just" rtl="1">
              <a:lnSpc>
                <a:spcPct val="150000"/>
              </a:lnSpc>
              <a:buNone/>
            </a:pPr>
            <a:r>
              <a:rPr lang="he-IL" sz="4800" dirty="0">
                <a:latin typeface="Times New Roman" panose="02020603050405020304" pitchFamily="18" charset="0"/>
                <a:ea typeface="David" panose="020E0502060401010101" pitchFamily="34" charset="-79"/>
              </a:rPr>
              <a:t>מטרת נוהל זה לפרט את החובות המוטלים על בעל מפעל המפעיל כלי רכב ונהגים, לפי חלק י' לתקנות התעבורה. </a:t>
            </a:r>
          </a:p>
          <a:p>
            <a:pPr marL="0" indent="0" algn="just" rtl="1">
              <a:lnSpc>
                <a:spcPct val="150000"/>
              </a:lnSpc>
              <a:buNone/>
            </a:pPr>
            <a:endParaRPr lang="en-US" sz="7200" b="1" u="sng" dirty="0">
              <a:solidFill>
                <a:srgbClr val="0070C0"/>
              </a:solidFill>
            </a:endParaRPr>
          </a:p>
          <a:p>
            <a:pPr marL="0" indent="0" algn="just" rtl="1">
              <a:lnSpc>
                <a:spcPct val="150000"/>
              </a:lnSpc>
              <a:spcAft>
                <a:spcPts val="0"/>
              </a:spcAft>
              <a:buNone/>
            </a:pPr>
            <a:endParaRPr lang="he-IL" sz="4400" dirty="0">
              <a:latin typeface="Times New Roman" panose="02020603050405020304" pitchFamily="18" charset="0"/>
              <a:ea typeface="David" panose="020E0502060401010101" pitchFamily="34" charset="-79"/>
            </a:endParaRPr>
          </a:p>
          <a:p>
            <a:pPr marL="0" indent="0" algn="just" rtl="1">
              <a:lnSpc>
                <a:spcPct val="150000"/>
              </a:lnSpc>
              <a:spcAft>
                <a:spcPts val="0"/>
              </a:spcAft>
              <a:buNone/>
            </a:pPr>
            <a:endParaRPr lang="en-US" sz="4400" dirty="0">
              <a:latin typeface="Times New Roman" panose="02020603050405020304" pitchFamily="18" charset="0"/>
              <a:ea typeface="Times New Roman" panose="02020603050405020304" pitchFamily="18" charset="0"/>
            </a:endParaRPr>
          </a:p>
          <a:p>
            <a:pPr marL="0" indent="0" algn="r" rtl="1">
              <a:buNone/>
            </a:pPr>
            <a:endParaRPr lang="he-IL" dirty="0"/>
          </a:p>
        </p:txBody>
      </p:sp>
      <p:sp>
        <p:nvSpPr>
          <p:cNvPr id="323" name="Rectangle 57">
            <a:extLst>
              <a:ext uri="{FF2B5EF4-FFF2-40B4-BE49-F238E27FC236}">
                <a16:creationId xmlns:a16="http://schemas.microsoft.com/office/drawing/2014/main" xmlns="" id="{DAC9ABF5-0201-4930-8D41-4BAA7E15E98C}"/>
              </a:ext>
            </a:extLst>
          </p:cNvPr>
          <p:cNvSpPr/>
          <p:nvPr/>
        </p:nvSpPr>
        <p:spPr>
          <a:xfrm rot="16200000">
            <a:off x="-2346146" y="3208450"/>
            <a:ext cx="5146944" cy="454652"/>
          </a:xfrm>
          <a:prstGeom prst="rect">
            <a:avLst/>
          </a:prstGeom>
          <a:solidFill>
            <a:schemeClr val="accent3"/>
          </a:solidFill>
          <a:ln w="12700" cap="flat" cmpd="sng" algn="ctr">
            <a:noFill/>
            <a:prstDash val="solid"/>
            <a:miter lim="800000"/>
          </a:ln>
          <a:effectLst/>
        </p:spPr>
        <p:txBody>
          <a:bodyPr rtlCol="0" anchor="ctr"/>
          <a:lstStyle/>
          <a:p>
            <a:pPr algn="ctr" defTabSz="685800">
              <a:defRPr/>
            </a:pPr>
            <a:endParaRPr lang="en-US" sz="1350" kern="0" dirty="0">
              <a:solidFill>
                <a:schemeClr val="accent3"/>
              </a:solidFill>
              <a:latin typeface="Calibri" panose="020F0502020204030204" pitchFamily="34" charset="0"/>
              <a:cs typeface="Calibri" panose="020F0502020204030204" pitchFamily="34" charset="0"/>
            </a:endParaRPr>
          </a:p>
        </p:txBody>
      </p:sp>
      <p:sp>
        <p:nvSpPr>
          <p:cNvPr id="324" name="Rectangle 57">
            <a:extLst>
              <a:ext uri="{FF2B5EF4-FFF2-40B4-BE49-F238E27FC236}">
                <a16:creationId xmlns:a16="http://schemas.microsoft.com/office/drawing/2014/main" xmlns="" id="{EBC7FB0E-3F09-4690-A0CC-8DD51096D8E6}"/>
              </a:ext>
            </a:extLst>
          </p:cNvPr>
          <p:cNvSpPr/>
          <p:nvPr/>
        </p:nvSpPr>
        <p:spPr>
          <a:xfrm rot="16200000">
            <a:off x="-1905766" y="3208449"/>
            <a:ext cx="5146946" cy="454652"/>
          </a:xfrm>
          <a:prstGeom prst="rect">
            <a:avLst/>
          </a:prstGeom>
          <a:solidFill>
            <a:srgbClr val="CCECFF"/>
          </a:solidFill>
          <a:ln w="12700" cap="flat" cmpd="sng" algn="ctr">
            <a:noFill/>
            <a:prstDash val="solid"/>
            <a:miter lim="800000"/>
          </a:ln>
          <a:effectLst/>
        </p:spPr>
        <p:txBody>
          <a:bodyPr rtlCol="0" anchor="ctr"/>
          <a:lstStyle/>
          <a:p>
            <a:pPr algn="ctr" defTabSz="685800">
              <a:defRPr/>
            </a:pPr>
            <a:endParaRPr lang="en-US" sz="1350" kern="0">
              <a:solidFill>
                <a:srgbClr val="F4AB17"/>
              </a:solidFill>
              <a:latin typeface="Calibri" panose="020F0502020204030204" pitchFamily="34" charset="0"/>
              <a:cs typeface="Calibri" panose="020F0502020204030204" pitchFamily="34" charset="0"/>
            </a:endParaRPr>
          </a:p>
        </p:txBody>
      </p:sp>
      <p:grpSp>
        <p:nvGrpSpPr>
          <p:cNvPr id="326" name="Group 4">
            <a:extLst>
              <a:ext uri="{FF2B5EF4-FFF2-40B4-BE49-F238E27FC236}">
                <a16:creationId xmlns:a16="http://schemas.microsoft.com/office/drawing/2014/main" xmlns="" id="{3A1ADA8A-D244-4132-A351-C0934D582806}"/>
              </a:ext>
            </a:extLst>
          </p:cNvPr>
          <p:cNvGrpSpPr/>
          <p:nvPr/>
        </p:nvGrpSpPr>
        <p:grpSpPr>
          <a:xfrm rot="10800000">
            <a:off x="-1" y="1314449"/>
            <a:ext cx="895036" cy="1566139"/>
            <a:chOff x="2435616" y="-581939"/>
            <a:chExt cx="2205444" cy="5556713"/>
          </a:xfrm>
        </p:grpSpPr>
        <p:sp>
          <p:nvSpPr>
            <p:cNvPr id="327" name="Flowchart: Delay 1">
              <a:extLst>
                <a:ext uri="{FF2B5EF4-FFF2-40B4-BE49-F238E27FC236}">
                  <a16:creationId xmlns:a16="http://schemas.microsoft.com/office/drawing/2014/main" xmlns="" id="{C36CAC42-E877-4E82-95CE-3E565A1E3BA8}"/>
                </a:ext>
              </a:extLst>
            </p:cNvPr>
            <p:cNvSpPr/>
            <p:nvPr/>
          </p:nvSpPr>
          <p:spPr>
            <a:xfrm>
              <a:off x="3429002" y="1491347"/>
              <a:ext cx="1212058" cy="3483427"/>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rgbClr val="CCECFF"/>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sp>
          <p:nvSpPr>
            <p:cNvPr id="328" name="Flowchart: Delay 1">
              <a:extLst>
                <a:ext uri="{FF2B5EF4-FFF2-40B4-BE49-F238E27FC236}">
                  <a16:creationId xmlns:a16="http://schemas.microsoft.com/office/drawing/2014/main" xmlns="" id="{60ADBB3A-C756-494C-A1BF-9D2F499C819B}"/>
                </a:ext>
              </a:extLst>
            </p:cNvPr>
            <p:cNvSpPr/>
            <p:nvPr/>
          </p:nvSpPr>
          <p:spPr>
            <a:xfrm flipH="1">
              <a:off x="2435616" y="-581939"/>
              <a:ext cx="1147588" cy="3395106"/>
            </a:xfrm>
            <a:custGeom>
              <a:avLst/>
              <a:gdLst>
                <a:gd name="connsiteX0" fmla="*/ 0 w 2569028"/>
                <a:gd name="connsiteY0" fmla="*/ 0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5" fmla="*/ 0 w 2569028"/>
                <a:gd name="connsiteY5" fmla="*/ 0 h 3483428"/>
                <a:gd name="connsiteX0" fmla="*/ 0 w 2569028"/>
                <a:gd name="connsiteY0" fmla="*/ 3483428 h 3483428"/>
                <a:gd name="connsiteX1" fmla="*/ 1284514 w 2569028"/>
                <a:gd name="connsiteY1" fmla="*/ 0 h 3483428"/>
                <a:gd name="connsiteX2" fmla="*/ 2569028 w 2569028"/>
                <a:gd name="connsiteY2" fmla="*/ 1741714 h 3483428"/>
                <a:gd name="connsiteX3" fmla="*/ 1284514 w 2569028"/>
                <a:gd name="connsiteY3" fmla="*/ 3483428 h 3483428"/>
                <a:gd name="connsiteX4" fmla="*/ 0 w 2569028"/>
                <a:gd name="connsiteY4" fmla="*/ 3483428 h 3483428"/>
                <a:gd name="connsiteX0" fmla="*/ 0 w 1284514"/>
                <a:gd name="connsiteY0" fmla="*/ 3483428 h 3483428"/>
                <a:gd name="connsiteX1" fmla="*/ 0 w 1284514"/>
                <a:gd name="connsiteY1" fmla="*/ 0 h 3483428"/>
                <a:gd name="connsiteX2" fmla="*/ 1284514 w 1284514"/>
                <a:gd name="connsiteY2" fmla="*/ 1741714 h 3483428"/>
                <a:gd name="connsiteX3" fmla="*/ 0 w 1284514"/>
                <a:gd name="connsiteY3" fmla="*/ 3483428 h 3483428"/>
              </a:gdLst>
              <a:ahLst/>
              <a:cxnLst>
                <a:cxn ang="0">
                  <a:pos x="connsiteX0" y="connsiteY0"/>
                </a:cxn>
                <a:cxn ang="0">
                  <a:pos x="connsiteX1" y="connsiteY1"/>
                </a:cxn>
                <a:cxn ang="0">
                  <a:pos x="connsiteX2" y="connsiteY2"/>
                </a:cxn>
                <a:cxn ang="0">
                  <a:pos x="connsiteX3" y="connsiteY3"/>
                </a:cxn>
              </a:cxnLst>
              <a:rect l="l" t="t" r="r" b="b"/>
              <a:pathLst>
                <a:path w="1284514" h="3483428">
                  <a:moveTo>
                    <a:pt x="0" y="3483428"/>
                  </a:moveTo>
                  <a:lnTo>
                    <a:pt x="0" y="0"/>
                  </a:lnTo>
                  <a:cubicBezTo>
                    <a:pt x="709417" y="0"/>
                    <a:pt x="1284514" y="779792"/>
                    <a:pt x="1284514" y="1741714"/>
                  </a:cubicBezTo>
                  <a:cubicBezTo>
                    <a:pt x="1284514" y="2703636"/>
                    <a:pt x="709417" y="3483428"/>
                    <a:pt x="0" y="3483428"/>
                  </a:cubicBezTo>
                  <a:close/>
                </a:path>
              </a:pathLst>
            </a:custGeom>
            <a:solidFill>
              <a:schemeClr val="accent3"/>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pitchFamily="34" charset="0"/>
                <a:cs typeface="Calibri" panose="020F0502020204030204" pitchFamily="34" charset="0"/>
              </a:endParaRPr>
            </a:p>
          </p:txBody>
        </p:sp>
      </p:grpSp>
      <p:pic>
        <p:nvPicPr>
          <p:cNvPr id="308" name="תמונה 307"/>
          <p:cNvPicPr/>
          <p:nvPr/>
        </p:nvPicPr>
        <p:blipFill>
          <a:blip r:embed="rId2">
            <a:extLst>
              <a:ext uri="{28A0092B-C50C-407E-A947-70E740481C1C}">
                <a14:useLocalDpi xmlns:a14="http://schemas.microsoft.com/office/drawing/2010/main"/>
              </a:ext>
            </a:extLst>
          </a:blip>
          <a:srcRect/>
          <a:stretch>
            <a:fillRect/>
          </a:stretch>
        </p:blipFill>
        <p:spPr bwMode="auto">
          <a:xfrm>
            <a:off x="-12578" y="-2959"/>
            <a:ext cx="9156578" cy="968202"/>
          </a:xfrm>
          <a:prstGeom prst="rect">
            <a:avLst/>
          </a:prstGeom>
          <a:noFill/>
        </p:spPr>
      </p:pic>
      <p:grpSp>
        <p:nvGrpSpPr>
          <p:cNvPr id="309" name="קבוצה 308"/>
          <p:cNvGrpSpPr/>
          <p:nvPr/>
        </p:nvGrpSpPr>
        <p:grpSpPr>
          <a:xfrm>
            <a:off x="-18665" y="5581652"/>
            <a:ext cx="9143999" cy="1288053"/>
            <a:chOff x="1" y="5162550"/>
            <a:chExt cx="9143999" cy="1695450"/>
          </a:xfrm>
        </p:grpSpPr>
        <p:pic>
          <p:nvPicPr>
            <p:cNvPr id="310" name="תמונה 30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8425" y="5162550"/>
              <a:ext cx="2695575" cy="1695450"/>
            </a:xfrm>
            <a:prstGeom prst="rect">
              <a:avLst/>
            </a:prstGeom>
            <a:ln>
              <a:noFill/>
            </a:ln>
            <a:effectLst>
              <a:softEdge rad="112500"/>
            </a:effectLst>
          </p:spPr>
        </p:pic>
        <p:pic>
          <p:nvPicPr>
            <p:cNvPr id="311" name="תמונה 3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6025" y="5162550"/>
              <a:ext cx="2692400" cy="1695450"/>
            </a:xfrm>
            <a:prstGeom prst="rect">
              <a:avLst/>
            </a:prstGeom>
            <a:ln>
              <a:noFill/>
            </a:ln>
            <a:effectLst>
              <a:softEdge rad="112500"/>
            </a:effectLst>
          </p:spPr>
        </p:pic>
        <p:pic>
          <p:nvPicPr>
            <p:cNvPr id="312" name="תמונה 3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5162550"/>
              <a:ext cx="3756024" cy="1695450"/>
            </a:xfrm>
            <a:prstGeom prst="rect">
              <a:avLst/>
            </a:prstGeom>
            <a:ln>
              <a:noFill/>
            </a:ln>
            <a:effectLst>
              <a:softEdge rad="112500"/>
            </a:effectLst>
          </p:spPr>
        </p:pic>
      </p:grpSp>
      <p:sp>
        <p:nvSpPr>
          <p:cNvPr id="317" name="לחצן פעולה: בית 316">
            <a:hlinkClick r:id="rId6" action="ppaction://hlinksldjump" highlightClick="1"/>
          </p:cNvPr>
          <p:cNvSpPr/>
          <p:nvPr/>
        </p:nvSpPr>
        <p:spPr>
          <a:xfrm>
            <a:off x="944848" y="5296871"/>
            <a:ext cx="733168" cy="2965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מלבן 2"/>
          <p:cNvSpPr/>
          <p:nvPr/>
        </p:nvSpPr>
        <p:spPr>
          <a:xfrm>
            <a:off x="1324346" y="1359587"/>
            <a:ext cx="7595286" cy="524759"/>
          </a:xfrm>
          <a:prstGeom prst="rect">
            <a:avLst/>
          </a:prstGeom>
        </p:spPr>
        <p:txBody>
          <a:bodyPr wrap="square">
            <a:spAutoFit/>
          </a:bodyPr>
          <a:lstStyle/>
          <a:p>
            <a:pPr algn="ctr" rtl="1">
              <a:lnSpc>
                <a:spcPct val="80000"/>
              </a:lnSpc>
              <a:spcBef>
                <a:spcPts val="250"/>
              </a:spcBef>
              <a:spcAft>
                <a:spcPts val="0"/>
              </a:spcAft>
              <a:buClr>
                <a:schemeClr val="accent1"/>
              </a:buClr>
              <a:buSzPct val="80000"/>
            </a:pPr>
            <a:r>
              <a:rPr lang="he-IL" sz="1600" b="1" dirty="0"/>
              <a:t>הוראת נוהל מספר 01/20 </a:t>
            </a:r>
          </a:p>
          <a:p>
            <a:pPr algn="ctr" rtl="1">
              <a:lnSpc>
                <a:spcPct val="80000"/>
              </a:lnSpc>
              <a:spcBef>
                <a:spcPts val="250"/>
              </a:spcBef>
              <a:spcAft>
                <a:spcPts val="0"/>
              </a:spcAft>
              <a:buClr>
                <a:schemeClr val="accent1"/>
              </a:buClr>
              <a:buSzPct val="80000"/>
            </a:pPr>
            <a:r>
              <a:rPr lang="he-IL" sz="1600" b="1" dirty="0"/>
              <a:t>חובות בעל מפעל – פירוט חובות בעל מפעל המפעיל כלי רכב ונהגים</a:t>
            </a:r>
            <a:endParaRPr lang="en-US" sz="1600" b="1" dirty="0"/>
          </a:p>
        </p:txBody>
      </p:sp>
      <p:sp>
        <p:nvSpPr>
          <p:cNvPr id="4" name="מלבן 3"/>
          <p:cNvSpPr/>
          <p:nvPr/>
        </p:nvSpPr>
        <p:spPr>
          <a:xfrm>
            <a:off x="8178527" y="1860833"/>
            <a:ext cx="790917" cy="369332"/>
          </a:xfrm>
          <a:prstGeom prst="rect">
            <a:avLst/>
          </a:prstGeom>
        </p:spPr>
        <p:txBody>
          <a:bodyPr wrap="square">
            <a:spAutoFit/>
          </a:bodyPr>
          <a:lstStyle/>
          <a:p>
            <a:pPr algn="r" rtl="1"/>
            <a:r>
              <a:rPr lang="he-IL" b="1" u="sng" dirty="0">
                <a:solidFill>
                  <a:srgbClr val="0070C0"/>
                </a:solidFill>
              </a:rPr>
              <a:t>מבוא</a:t>
            </a:r>
            <a:endParaRPr lang="en-US" b="1" u="sng" dirty="0">
              <a:solidFill>
                <a:srgbClr val="0070C0"/>
              </a:solidFill>
            </a:endParaRPr>
          </a:p>
        </p:txBody>
      </p:sp>
    </p:spTree>
    <p:extLst>
      <p:ext uri="{BB962C8B-B14F-4D97-AF65-F5344CB8AC3E}">
        <p14:creationId xmlns:p14="http://schemas.microsoft.com/office/powerpoint/2010/main" val="146741157"/>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93096" y="5181600"/>
            <a:ext cx="8183880" cy="1676400"/>
          </a:xfrm>
        </p:spPr>
        <p:txBody>
          <a:bodyPr>
            <a:normAutofit fontScale="90000"/>
          </a:bodyPr>
          <a:lstStyle/>
          <a:p>
            <a:pPr algn="ctr" rtl="1">
              <a:lnSpc>
                <a:spcPct val="80000"/>
              </a:lnSpc>
              <a:spcBef>
                <a:spcPts val="250"/>
              </a:spcBef>
              <a:buClr>
                <a:schemeClr val="accent1"/>
              </a:buClr>
              <a:buSzPct val="80000"/>
            </a:pPr>
            <a:r>
              <a:rPr lang="he-IL" sz="4400" dirty="0">
                <a:solidFill>
                  <a:srgbClr val="0070C0"/>
                </a:solidFill>
                <a:effectLst/>
                <a:latin typeface="+mn-lt"/>
                <a:ea typeface="+mn-ea"/>
                <a:cs typeface="+mn-cs"/>
              </a:rPr>
              <a:t>תודה רבה על ההקשבה</a:t>
            </a:r>
            <a:br>
              <a:rPr lang="he-IL" sz="4400" dirty="0">
                <a:solidFill>
                  <a:srgbClr val="0070C0"/>
                </a:solidFill>
                <a:effectLst/>
                <a:latin typeface="+mn-lt"/>
                <a:ea typeface="+mn-ea"/>
                <a:cs typeface="+mn-cs"/>
              </a:rPr>
            </a:br>
            <a:r>
              <a:rPr lang="he-IL" sz="4400" dirty="0">
                <a:solidFill>
                  <a:srgbClr val="0070C0"/>
                </a:solidFill>
                <a:effectLst/>
                <a:latin typeface="+mn-lt"/>
                <a:ea typeface="+mn-ea"/>
                <a:cs typeface="+mn-cs"/>
              </a:rPr>
              <a:t/>
            </a:r>
            <a:br>
              <a:rPr lang="he-IL" sz="4400" dirty="0">
                <a:solidFill>
                  <a:srgbClr val="0070C0"/>
                </a:solidFill>
                <a:effectLst/>
                <a:latin typeface="+mn-lt"/>
                <a:ea typeface="+mn-ea"/>
                <a:cs typeface="+mn-cs"/>
              </a:rPr>
            </a:br>
            <a:r>
              <a:rPr lang="he-IL" sz="4400" dirty="0">
                <a:solidFill>
                  <a:srgbClr val="0070C0"/>
                </a:solidFill>
                <a:effectLst/>
                <a:latin typeface="+mn-lt"/>
                <a:ea typeface="+mn-ea"/>
                <a:cs typeface="+mn-cs"/>
              </a:rPr>
              <a:t>ושנה טובה   </a:t>
            </a:r>
          </a:p>
        </p:txBody>
      </p:sp>
      <p:sp>
        <p:nvSpPr>
          <p:cNvPr id="3" name="מציין מיקום של מספר שקופית 2"/>
          <p:cNvSpPr>
            <a:spLocks noGrp="1"/>
          </p:cNvSpPr>
          <p:nvPr>
            <p:ph type="sldNum" sz="quarter" idx="12"/>
          </p:nvPr>
        </p:nvSpPr>
        <p:spPr/>
        <p:txBody>
          <a:bodyPr/>
          <a:lstStyle/>
          <a:p>
            <a:fld id="{4CBCFE50-C6D6-4F6C-844C-ED277B243A42}" type="slidenum">
              <a:rPr lang="he-IL" smtClean="0"/>
              <a:pPr/>
              <a:t>29</a:t>
            </a:fld>
            <a:endParaRPr lang="he-IL" dirty="0"/>
          </a:p>
        </p:txBody>
      </p:sp>
      <p:pic>
        <p:nvPicPr>
          <p:cNvPr id="6" name="תמונה 5"/>
          <p:cNvPicPr>
            <a:picLocks noChangeAspect="1"/>
          </p:cNvPicPr>
          <p:nvPr/>
        </p:nvPicPr>
        <p:blipFill>
          <a:blip r:embed="rId2"/>
          <a:stretch>
            <a:fillRect/>
          </a:stretch>
        </p:blipFill>
        <p:spPr>
          <a:xfrm>
            <a:off x="560174" y="145669"/>
            <a:ext cx="8171772" cy="5133277"/>
          </a:xfrm>
          <a:prstGeom prst="rect">
            <a:avLst/>
          </a:prstGeom>
        </p:spPr>
      </p:pic>
    </p:spTree>
    <p:extLst>
      <p:ext uri="{BB962C8B-B14F-4D97-AF65-F5344CB8AC3E}">
        <p14:creationId xmlns:p14="http://schemas.microsoft.com/office/powerpoint/2010/main" val="379875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היבט">
  <a:themeElements>
    <a:clrScheme name="היבט">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היבט">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היבט">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קלאסי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3338</TotalTime>
  <Words>1196</Words>
  <Application>Microsoft Office PowerPoint</Application>
  <PresentationFormat>‫הצגה על המסך (4:3)</PresentationFormat>
  <Paragraphs>268</Paragraphs>
  <Slides>29</Slides>
  <Notes>2</Notes>
  <HiddenSlides>0</HiddenSlides>
  <MMClips>3</MMClips>
  <ScaleCrop>false</ScaleCrop>
  <HeadingPairs>
    <vt:vector size="4" baseType="variant">
      <vt:variant>
        <vt:lpstr>ערכת נושא</vt:lpstr>
      </vt:variant>
      <vt:variant>
        <vt:i4>2</vt:i4>
      </vt:variant>
      <vt:variant>
        <vt:lpstr>כותרות שקופיות</vt:lpstr>
      </vt:variant>
      <vt:variant>
        <vt:i4>29</vt:i4>
      </vt:variant>
    </vt:vector>
  </HeadingPairs>
  <TitlesOfParts>
    <vt:vector size="31" baseType="lpstr">
      <vt:lpstr>היבט</vt:lpstr>
      <vt:lpstr>2_Office Theme</vt:lpstr>
      <vt:lpstr>מצגת של PowerPoint</vt:lpstr>
      <vt:lpstr>מצגת של PowerPoint</vt:lpstr>
      <vt:lpstr>תאונת חשמונאים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תודה רבה על ההקשבה  ושנה טובה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ילדים</dc:creator>
  <cp:lastModifiedBy>Igud</cp:lastModifiedBy>
  <cp:revision>405</cp:revision>
  <cp:lastPrinted>2020-09-29T05:42:19Z</cp:lastPrinted>
  <dcterms:created xsi:type="dcterms:W3CDTF">2014-09-16T21:34:59Z</dcterms:created>
  <dcterms:modified xsi:type="dcterms:W3CDTF">2021-09-15T09:56:23Z</dcterms:modified>
</cp:coreProperties>
</file>