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סגנון ביניים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סגנון בהיר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93FE6-F04D-49FD-B371-245868D042B9}" type="datetimeFigureOut">
              <a:rPr lang="he-IL" smtClean="0"/>
              <a:pPr/>
              <a:t>כ"ז/תשרי/תשע"ח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693F2-2555-4EFB-A04D-266AB6F07F7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597061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93FE6-F04D-49FD-B371-245868D042B9}" type="datetimeFigureOut">
              <a:rPr lang="he-IL" smtClean="0"/>
              <a:pPr/>
              <a:t>כ"ז/תשרי/תשע"ח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693F2-2555-4EFB-A04D-266AB6F07F7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797015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93FE6-F04D-49FD-B371-245868D042B9}" type="datetimeFigureOut">
              <a:rPr lang="he-IL" smtClean="0"/>
              <a:pPr/>
              <a:t>כ"ז/תשרי/תשע"ח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693F2-2555-4EFB-A04D-266AB6F07F7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741287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93FE6-F04D-49FD-B371-245868D042B9}" type="datetimeFigureOut">
              <a:rPr lang="he-IL" smtClean="0"/>
              <a:pPr/>
              <a:t>כ"ז/תשרי/תשע"ח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693F2-2555-4EFB-A04D-266AB6F07F7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3495872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93FE6-F04D-49FD-B371-245868D042B9}" type="datetimeFigureOut">
              <a:rPr lang="he-IL" smtClean="0"/>
              <a:pPr/>
              <a:t>כ"ז/תשרי/תשע"ח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693F2-2555-4EFB-A04D-266AB6F07F7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1656498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93FE6-F04D-49FD-B371-245868D042B9}" type="datetimeFigureOut">
              <a:rPr lang="he-IL" smtClean="0"/>
              <a:pPr/>
              <a:t>כ"ז/תשרי/תשע"ח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693F2-2555-4EFB-A04D-266AB6F07F7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016758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93FE6-F04D-49FD-B371-245868D042B9}" type="datetimeFigureOut">
              <a:rPr lang="he-IL" smtClean="0"/>
              <a:pPr/>
              <a:t>כ"ז/תשרי/תשע"ח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693F2-2555-4EFB-A04D-266AB6F07F7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410578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93FE6-F04D-49FD-B371-245868D042B9}" type="datetimeFigureOut">
              <a:rPr lang="he-IL" smtClean="0"/>
              <a:pPr/>
              <a:t>כ"ז/תשרי/תשע"ח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693F2-2555-4EFB-A04D-266AB6F07F7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3418656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93FE6-F04D-49FD-B371-245868D042B9}" type="datetimeFigureOut">
              <a:rPr lang="he-IL" smtClean="0"/>
              <a:pPr/>
              <a:t>כ"ז/תשרי/תשע"ח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693F2-2555-4EFB-A04D-266AB6F07F7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135475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93FE6-F04D-49FD-B371-245868D042B9}" type="datetimeFigureOut">
              <a:rPr lang="he-IL" smtClean="0"/>
              <a:pPr/>
              <a:t>כ"ז/תשרי/תשע"ח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693F2-2555-4EFB-A04D-266AB6F07F7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71417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93FE6-F04D-49FD-B371-245868D042B9}" type="datetimeFigureOut">
              <a:rPr lang="he-IL" smtClean="0"/>
              <a:pPr/>
              <a:t>כ"ז/תשרי/תשע"ח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693F2-2555-4EFB-A04D-266AB6F07F7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330515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93FE6-F04D-49FD-B371-245868D042B9}" type="datetimeFigureOut">
              <a:rPr lang="he-IL" smtClean="0"/>
              <a:pPr/>
              <a:t>כ"ז/תשרי/תשע"ח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693F2-2555-4EFB-A04D-266AB6F07F7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036663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44408" y="332656"/>
            <a:ext cx="648072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b="1" dirty="0" smtClean="0">
                <a:latin typeface="David" pitchFamily="34" charset="-79"/>
                <a:cs typeface="David" pitchFamily="34" charset="-79"/>
              </a:rPr>
              <a:t>בס"ד</a:t>
            </a:r>
            <a:endParaRPr lang="he-IL" sz="1200" b="1" dirty="0"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5" name="תמונה 4" descr="cid:image003.png@01D248BF.CEF82CD0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008112" cy="9226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933194" y="980728"/>
            <a:ext cx="286294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b="1" u="sng" dirty="0" smtClean="0">
                <a:latin typeface="David" pitchFamily="34" charset="-79"/>
                <a:cs typeface="David" pitchFamily="34" charset="-79"/>
              </a:rPr>
              <a:t>תוכנית עבודה שבועית</a:t>
            </a:r>
            <a:endParaRPr lang="he-IL" sz="2000" b="1" u="sng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1640" y="1340768"/>
            <a:ext cx="781236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 smtClean="0">
                <a:latin typeface="David" pitchFamily="34" charset="-79"/>
                <a:cs typeface="David" pitchFamily="34" charset="-79"/>
              </a:rPr>
              <a:t>מחוז: __________      שם מנהל מחוז : __________     חודש: _________  שנה: ________ מס' רכב :  _______</a:t>
            </a:r>
            <a:endParaRPr lang="he-IL" sz="1400" b="1" dirty="0">
              <a:latin typeface="David" pitchFamily="34" charset="-79"/>
              <a:cs typeface="David" pitchFamily="34" charset="-79"/>
            </a:endParaRPr>
          </a:p>
        </p:txBody>
      </p:sp>
      <p:graphicFrame>
        <p:nvGraphicFramePr>
          <p:cNvPr id="9" name="טבלה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80811503"/>
              </p:ext>
            </p:extLst>
          </p:nvPr>
        </p:nvGraphicFramePr>
        <p:xfrm>
          <a:off x="971600" y="2132856"/>
          <a:ext cx="7776863" cy="432048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76067"/>
                <a:gridCol w="1175420"/>
                <a:gridCol w="1600426"/>
                <a:gridCol w="1224370"/>
                <a:gridCol w="1300290"/>
                <a:gridCol w="1300290"/>
              </a:tblGrid>
              <a:tr h="641738"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dirty="0" smtClean="0">
                          <a:latin typeface="David" pitchFamily="34" charset="-79"/>
                          <a:cs typeface="David" pitchFamily="34" charset="-79"/>
                        </a:rPr>
                        <a:t>יום</a:t>
                      </a:r>
                      <a:endParaRPr lang="he-IL" sz="1400" b="1" dirty="0">
                        <a:latin typeface="David" pitchFamily="34" charset="-79"/>
                        <a:cs typeface="David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dirty="0" smtClean="0">
                          <a:latin typeface="David" pitchFamily="34" charset="-79"/>
                          <a:cs typeface="David" pitchFamily="34" charset="-79"/>
                        </a:rPr>
                        <a:t>תאריך  </a:t>
                      </a:r>
                      <a:endParaRPr lang="he-IL" sz="1400" b="1" dirty="0">
                        <a:latin typeface="David" pitchFamily="34" charset="-79"/>
                        <a:cs typeface="David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smtClean="0">
                          <a:latin typeface="David" pitchFamily="34" charset="-79"/>
                          <a:cs typeface="David" pitchFamily="34" charset="-79"/>
                        </a:rPr>
                        <a:t>שם הנהג</a:t>
                      </a:r>
                      <a:endParaRPr lang="he-IL" sz="1400" b="1" dirty="0">
                        <a:latin typeface="David" pitchFamily="34" charset="-79"/>
                        <a:cs typeface="David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dirty="0" smtClean="0">
                          <a:latin typeface="David" pitchFamily="34" charset="-79"/>
                          <a:cs typeface="David" pitchFamily="34" charset="-79"/>
                        </a:rPr>
                        <a:t>נוסעים נוספים</a:t>
                      </a:r>
                      <a:endParaRPr lang="he-IL" sz="1400" b="1" dirty="0">
                        <a:latin typeface="David" pitchFamily="34" charset="-79"/>
                        <a:cs typeface="David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dirty="0" smtClean="0">
                          <a:latin typeface="David" pitchFamily="34" charset="-79"/>
                          <a:cs typeface="David" pitchFamily="34" charset="-79"/>
                        </a:rPr>
                        <a:t>תוכנית הנסיעה</a:t>
                      </a:r>
                      <a:endParaRPr lang="he-IL" sz="1400" b="1" dirty="0">
                        <a:latin typeface="David" pitchFamily="34" charset="-79"/>
                        <a:cs typeface="David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dirty="0" smtClean="0">
                          <a:latin typeface="David" pitchFamily="34" charset="-79"/>
                          <a:cs typeface="David" pitchFamily="34" charset="-79"/>
                        </a:rPr>
                        <a:t>תאריך</a:t>
                      </a:r>
                      <a:r>
                        <a:rPr lang="he-IL" sz="1400" b="1" baseline="0" dirty="0" smtClean="0">
                          <a:latin typeface="David" pitchFamily="34" charset="-79"/>
                          <a:cs typeface="David" pitchFamily="34" charset="-79"/>
                        </a:rPr>
                        <a:t> </a:t>
                      </a:r>
                      <a:r>
                        <a:rPr lang="he-IL" sz="1400" b="1" baseline="0" smtClean="0">
                          <a:latin typeface="David" pitchFamily="34" charset="-79"/>
                          <a:cs typeface="David" pitchFamily="34" charset="-79"/>
                        </a:rPr>
                        <a:t>עדכון התוכנית </a:t>
                      </a:r>
                      <a:endParaRPr lang="he-IL" sz="1400" b="1" dirty="0">
                        <a:latin typeface="David" pitchFamily="34" charset="-79"/>
                        <a:cs typeface="David" pitchFamily="34" charset="-79"/>
                      </a:endParaRPr>
                    </a:p>
                  </a:txBody>
                  <a:tcPr anchor="ctr"/>
                </a:tc>
              </a:tr>
              <a:tr h="613124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א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  <a:tr h="613124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ב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  <a:tr h="613124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ג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  <a:tr h="613124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ד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  <a:tr h="613124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ה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  <a:tr h="613124">
                <a:tc>
                  <a:txBody>
                    <a:bodyPr/>
                    <a:lstStyle/>
                    <a:p>
                      <a:pPr rtl="1"/>
                      <a:r>
                        <a:rPr lang="he-IL" smtClean="0"/>
                        <a:t>ו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מלבן 10"/>
          <p:cNvSpPr/>
          <p:nvPr/>
        </p:nvSpPr>
        <p:spPr>
          <a:xfrm rot="10800000" flipV="1">
            <a:off x="0" y="6542550"/>
            <a:ext cx="37799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600" dirty="0" smtClean="0"/>
              <a:t>חתימת מנהל מחוז _______________ </a:t>
            </a:r>
            <a:endParaRPr lang="he-IL" sz="1600" dirty="0"/>
          </a:p>
        </p:txBody>
      </p:sp>
    </p:spTree>
    <p:extLst>
      <p:ext uri="{BB962C8B-B14F-4D97-AF65-F5344CB8AC3E}">
        <p14:creationId xmlns="" xmlns:p14="http://schemas.microsoft.com/office/powerpoint/2010/main" val="75724248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44</Words>
  <Application>Microsoft Office PowerPoint</Application>
  <PresentationFormat>‫הצגה על המסך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11</cp:revision>
  <cp:lastPrinted>2017-07-26T07:37:39Z</cp:lastPrinted>
  <dcterms:created xsi:type="dcterms:W3CDTF">2017-07-26T07:21:34Z</dcterms:created>
  <dcterms:modified xsi:type="dcterms:W3CDTF">2017-10-17T06:23:58Z</dcterms:modified>
</cp:coreProperties>
</file>